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3" r:id="rId1"/>
  </p:sldMasterIdLst>
  <p:notesMasterIdLst>
    <p:notesMasterId r:id="rId26"/>
  </p:notesMasterIdLst>
  <p:sldIdLst>
    <p:sldId id="256" r:id="rId2"/>
    <p:sldId id="261" r:id="rId3"/>
    <p:sldId id="273" r:id="rId4"/>
    <p:sldId id="258" r:id="rId5"/>
    <p:sldId id="293" r:id="rId6"/>
    <p:sldId id="294" r:id="rId7"/>
    <p:sldId id="295" r:id="rId8"/>
    <p:sldId id="296" r:id="rId9"/>
    <p:sldId id="257" r:id="rId10"/>
    <p:sldId id="304" r:id="rId11"/>
    <p:sldId id="305" r:id="rId12"/>
    <p:sldId id="310" r:id="rId13"/>
    <p:sldId id="298" r:id="rId14"/>
    <p:sldId id="301" r:id="rId15"/>
    <p:sldId id="303" r:id="rId16"/>
    <p:sldId id="309" r:id="rId17"/>
    <p:sldId id="299" r:id="rId18"/>
    <p:sldId id="300" r:id="rId19"/>
    <p:sldId id="306" r:id="rId20"/>
    <p:sldId id="307" r:id="rId21"/>
    <p:sldId id="308" r:id="rId22"/>
    <p:sldId id="302" r:id="rId23"/>
    <p:sldId id="292" r:id="rId24"/>
    <p:sldId id="311" r:id="rId25"/>
  </p:sldIdLst>
  <p:sldSz cx="9144000" cy="5143500" type="screen16x9"/>
  <p:notesSz cx="6858000" cy="9144000"/>
  <p:embeddedFontLst>
    <p:embeddedFont>
      <p:font typeface="Montserrat" panose="00000500000000000000" pitchFamily="2" charset="0"/>
      <p:regular r:id="rId27"/>
      <p:bold r:id="rId28"/>
      <p:italic r:id="rId29"/>
      <p:boldItalic r:id="rId30"/>
    </p:embeddedFont>
    <p:embeddedFont>
      <p:font typeface="Montserrat Black" panose="00000A00000000000000" pitchFamily="2" charset="0"/>
      <p:bold r:id="rId31"/>
      <p:boldItalic r:id="rId32"/>
    </p:embeddedFont>
    <p:embeddedFont>
      <p:font typeface="Montserrat Bold" panose="00000800000000000000" charset="0"/>
      <p:bold r:id="rId33"/>
    </p:embeddedFont>
    <p:embeddedFont>
      <p:font typeface="Montserrat ExtraBold" panose="00000900000000000000" pitchFamily="2" charset="0"/>
      <p:bold r:id="rId34"/>
      <p:boldItalic r:id="rId35"/>
    </p:embeddedFont>
    <p:embeddedFont>
      <p:font typeface="Montserrat Light" panose="00000400000000000000" pitchFamily="2" charset="0"/>
      <p:regular r:id="rId36"/>
      <p:italic r:id="rId37"/>
    </p:embeddedFont>
    <p:embeddedFont>
      <p:font typeface="Montserrat Medium" panose="00000600000000000000" pitchFamily="2" charset="0"/>
      <p:regular r:id="rId38"/>
      <p:bold r:id="rId39"/>
      <p:italic r:id="rId40"/>
      <p:boldItalic r:id="rId41"/>
    </p:embeddedFont>
    <p:embeddedFont>
      <p:font typeface="Roboto" panose="02000000000000000000" pitchFamily="2" charset="0"/>
      <p:regular r:id="rId42"/>
      <p:bold r:id="rId43"/>
      <p:italic r:id="rId44"/>
      <p:boldItalic r:id="rId4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1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0423AD8-F179-4F1C-8277-2F2A75EAC61B}">
  <a:tblStyle styleId="{10423AD8-F179-4F1C-8277-2F2A75EAC61B}"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4" autoAdjust="0"/>
    <p:restoredTop sz="94660"/>
  </p:normalViewPr>
  <p:slideViewPr>
    <p:cSldViewPr snapToGrid="0">
      <p:cViewPr>
        <p:scale>
          <a:sx n="75" d="100"/>
          <a:sy n="75" d="100"/>
        </p:scale>
        <p:origin x="677" y="4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9" Type="http://schemas.openxmlformats.org/officeDocument/2006/relationships/font" Target="fonts/font13.fntdata"/><Relationship Id="rId21" Type="http://schemas.openxmlformats.org/officeDocument/2006/relationships/slide" Target="slides/slide20.xml"/><Relationship Id="rId34" Type="http://schemas.openxmlformats.org/officeDocument/2006/relationships/font" Target="fonts/font8.fntdata"/><Relationship Id="rId42" Type="http://schemas.openxmlformats.org/officeDocument/2006/relationships/font" Target="fonts/font16.fntdata"/><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3.fntdata"/><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6.fntdata"/><Relationship Id="rId37" Type="http://schemas.openxmlformats.org/officeDocument/2006/relationships/font" Target="fonts/font11.fntdata"/><Relationship Id="rId40" Type="http://schemas.openxmlformats.org/officeDocument/2006/relationships/font" Target="fonts/font14.fntdata"/><Relationship Id="rId45" Type="http://schemas.openxmlformats.org/officeDocument/2006/relationships/font" Target="fonts/font19.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36" Type="http://schemas.openxmlformats.org/officeDocument/2006/relationships/font" Target="fonts/font10.fntdata"/><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5.fntdata"/><Relationship Id="rId44" Type="http://schemas.openxmlformats.org/officeDocument/2006/relationships/font" Target="fonts/font1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font" Target="fonts/font9.fntdata"/><Relationship Id="rId43" Type="http://schemas.openxmlformats.org/officeDocument/2006/relationships/font" Target="fonts/font17.fntdata"/><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7.fntdata"/><Relationship Id="rId38" Type="http://schemas.openxmlformats.org/officeDocument/2006/relationships/font" Target="fonts/font12.fntdata"/><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font" Target="fonts/font15.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a18ca45c72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ga18ca45c72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792510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a18ca45c72_1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a18ca45c72_1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356415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a18ca45c72_0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a18ca45c72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22453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a18ca45c72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ga18ca45c72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580120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a18ca45c72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ga18ca45c72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221992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a18ca45c72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ga18ca45c72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34740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305117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980519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a18ca45c72_1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a18ca45c72_1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9"/>
        <p:cNvGrpSpPr/>
        <p:nvPr/>
      </p:nvGrpSpPr>
      <p:grpSpPr>
        <a:xfrm>
          <a:off x="0" y="0"/>
          <a:ext cx="0" cy="0"/>
          <a:chOff x="0" y="0"/>
          <a:chExt cx="0" cy="0"/>
        </a:xfrm>
      </p:grpSpPr>
      <p:sp>
        <p:nvSpPr>
          <p:cNvPr id="520" name="Google Shape;520;ga3e8c3e4ff_2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1" name="Google Shape;521;ga3e8c3e4ff_2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a18ca45c72_0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a18ca45c72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a18ca45c72_0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a18ca45c72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671616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a18ca45c72_0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a18ca45c72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49512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a18ca45c72_0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a18ca45c72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419525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a18ca45c72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ga18ca45c72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a18ca45c72_1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a18ca45c72_1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656638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2"/>
        </a:solidFill>
        <a:effectLst/>
      </p:bgPr>
    </p:bg>
    <p:spTree>
      <p:nvGrpSpPr>
        <p:cNvPr id="1" name="Shape 8"/>
        <p:cNvGrpSpPr/>
        <p:nvPr/>
      </p:nvGrpSpPr>
      <p:grpSpPr>
        <a:xfrm>
          <a:off x="0" y="0"/>
          <a:ext cx="0" cy="0"/>
          <a:chOff x="0" y="0"/>
          <a:chExt cx="0" cy="0"/>
        </a:xfrm>
      </p:grpSpPr>
      <p:sp>
        <p:nvSpPr>
          <p:cNvPr id="9" name="Google Shape;9;p2"/>
          <p:cNvSpPr txBox="1">
            <a:spLocks noGrp="1"/>
          </p:cNvSpPr>
          <p:nvPr>
            <p:ph type="title"/>
          </p:nvPr>
        </p:nvSpPr>
        <p:spPr>
          <a:xfrm>
            <a:off x="713225" y="1679670"/>
            <a:ext cx="4494300" cy="13905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lt1"/>
              </a:buClr>
              <a:buSzPts val="4800"/>
              <a:buFont typeface="Montserrat Black"/>
              <a:buNone/>
              <a:defRPr sz="4000">
                <a:solidFill>
                  <a:schemeClr val="lt1"/>
                </a:solidFill>
                <a:latin typeface="Montserrat Black"/>
                <a:ea typeface="Montserrat Black"/>
                <a:cs typeface="Montserrat Black"/>
                <a:sym typeface="Montserrat Black"/>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0" name="Google Shape;10;p2"/>
          <p:cNvSpPr txBox="1">
            <a:spLocks noGrp="1"/>
          </p:cNvSpPr>
          <p:nvPr>
            <p:ph type="subTitle" idx="1"/>
          </p:nvPr>
        </p:nvSpPr>
        <p:spPr>
          <a:xfrm>
            <a:off x="713225" y="3064602"/>
            <a:ext cx="2427600" cy="716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1400"/>
              <a:buFont typeface="Roboto"/>
              <a:buNone/>
              <a:defRPr sz="1400">
                <a:solidFill>
                  <a:schemeClr val="lt1"/>
                </a:solidFill>
              </a:defRPr>
            </a:lvl1pPr>
            <a:lvl2pPr lvl="1" rtl="0">
              <a:spcBef>
                <a:spcPts val="1600"/>
              </a:spcBef>
              <a:spcAft>
                <a:spcPts val="0"/>
              </a:spcAft>
              <a:buClr>
                <a:schemeClr val="lt1"/>
              </a:buClr>
              <a:buSzPts val="1400"/>
              <a:buFont typeface="Roboto"/>
              <a:buNone/>
              <a:defRPr>
                <a:solidFill>
                  <a:schemeClr val="lt1"/>
                </a:solidFill>
                <a:latin typeface="Roboto"/>
                <a:ea typeface="Roboto"/>
                <a:cs typeface="Roboto"/>
                <a:sym typeface="Roboto"/>
              </a:defRPr>
            </a:lvl2pPr>
            <a:lvl3pPr lvl="2" rtl="0">
              <a:spcBef>
                <a:spcPts val="1600"/>
              </a:spcBef>
              <a:spcAft>
                <a:spcPts val="0"/>
              </a:spcAft>
              <a:buClr>
                <a:schemeClr val="lt1"/>
              </a:buClr>
              <a:buSzPts val="1400"/>
              <a:buFont typeface="Roboto"/>
              <a:buNone/>
              <a:defRPr>
                <a:solidFill>
                  <a:schemeClr val="lt1"/>
                </a:solidFill>
                <a:latin typeface="Roboto"/>
                <a:ea typeface="Roboto"/>
                <a:cs typeface="Roboto"/>
                <a:sym typeface="Roboto"/>
              </a:defRPr>
            </a:lvl3pPr>
            <a:lvl4pPr lvl="3" rtl="0">
              <a:spcBef>
                <a:spcPts val="1600"/>
              </a:spcBef>
              <a:spcAft>
                <a:spcPts val="0"/>
              </a:spcAft>
              <a:buClr>
                <a:schemeClr val="lt1"/>
              </a:buClr>
              <a:buSzPts val="1400"/>
              <a:buFont typeface="Roboto"/>
              <a:buNone/>
              <a:defRPr>
                <a:solidFill>
                  <a:schemeClr val="lt1"/>
                </a:solidFill>
                <a:latin typeface="Roboto"/>
                <a:ea typeface="Roboto"/>
                <a:cs typeface="Roboto"/>
                <a:sym typeface="Roboto"/>
              </a:defRPr>
            </a:lvl4pPr>
            <a:lvl5pPr lvl="4" rtl="0">
              <a:spcBef>
                <a:spcPts val="1600"/>
              </a:spcBef>
              <a:spcAft>
                <a:spcPts val="0"/>
              </a:spcAft>
              <a:buClr>
                <a:schemeClr val="lt1"/>
              </a:buClr>
              <a:buSzPts val="1400"/>
              <a:buFont typeface="Roboto"/>
              <a:buNone/>
              <a:defRPr>
                <a:solidFill>
                  <a:schemeClr val="lt1"/>
                </a:solidFill>
                <a:latin typeface="Roboto"/>
                <a:ea typeface="Roboto"/>
                <a:cs typeface="Roboto"/>
                <a:sym typeface="Roboto"/>
              </a:defRPr>
            </a:lvl5pPr>
            <a:lvl6pPr lvl="5" rtl="0">
              <a:spcBef>
                <a:spcPts val="1600"/>
              </a:spcBef>
              <a:spcAft>
                <a:spcPts val="0"/>
              </a:spcAft>
              <a:buClr>
                <a:schemeClr val="lt1"/>
              </a:buClr>
              <a:buSzPts val="1400"/>
              <a:buFont typeface="Roboto"/>
              <a:buNone/>
              <a:defRPr>
                <a:solidFill>
                  <a:schemeClr val="lt1"/>
                </a:solidFill>
                <a:latin typeface="Roboto"/>
                <a:ea typeface="Roboto"/>
                <a:cs typeface="Roboto"/>
                <a:sym typeface="Roboto"/>
              </a:defRPr>
            </a:lvl6pPr>
            <a:lvl7pPr lvl="6" rtl="0">
              <a:spcBef>
                <a:spcPts val="1600"/>
              </a:spcBef>
              <a:spcAft>
                <a:spcPts val="0"/>
              </a:spcAft>
              <a:buClr>
                <a:schemeClr val="lt1"/>
              </a:buClr>
              <a:buSzPts val="1400"/>
              <a:buFont typeface="Roboto"/>
              <a:buNone/>
              <a:defRPr>
                <a:solidFill>
                  <a:schemeClr val="lt1"/>
                </a:solidFill>
                <a:latin typeface="Roboto"/>
                <a:ea typeface="Roboto"/>
                <a:cs typeface="Roboto"/>
                <a:sym typeface="Roboto"/>
              </a:defRPr>
            </a:lvl7pPr>
            <a:lvl8pPr lvl="7" rtl="0">
              <a:spcBef>
                <a:spcPts val="1600"/>
              </a:spcBef>
              <a:spcAft>
                <a:spcPts val="0"/>
              </a:spcAft>
              <a:buClr>
                <a:schemeClr val="lt1"/>
              </a:buClr>
              <a:buSzPts val="1400"/>
              <a:buFont typeface="Roboto"/>
              <a:buNone/>
              <a:defRPr>
                <a:solidFill>
                  <a:schemeClr val="lt1"/>
                </a:solidFill>
                <a:latin typeface="Roboto"/>
                <a:ea typeface="Roboto"/>
                <a:cs typeface="Roboto"/>
                <a:sym typeface="Roboto"/>
              </a:defRPr>
            </a:lvl8pPr>
            <a:lvl9pPr lvl="8" rtl="0">
              <a:spcBef>
                <a:spcPts val="1600"/>
              </a:spcBef>
              <a:spcAft>
                <a:spcPts val="1600"/>
              </a:spcAft>
              <a:buClr>
                <a:schemeClr val="lt1"/>
              </a:buClr>
              <a:buSzPts val="1400"/>
              <a:buFont typeface="Roboto"/>
              <a:buNone/>
              <a:defRPr>
                <a:solidFill>
                  <a:schemeClr val="lt1"/>
                </a:solidFill>
                <a:latin typeface="Roboto"/>
                <a:ea typeface="Roboto"/>
                <a:cs typeface="Roboto"/>
                <a:sym typeface="Roboto"/>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2"/>
        </a:solid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713225" y="1977050"/>
            <a:ext cx="3857400" cy="10329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BA68C8"/>
              </a:buClr>
              <a:buSzPts val="3600"/>
              <a:buFont typeface="Montserrat ExtraBold"/>
              <a:buNone/>
              <a:defRPr sz="3600">
                <a:solidFill>
                  <a:schemeClr val="lt1"/>
                </a:solidFill>
                <a:latin typeface="Montserrat ExtraBold"/>
                <a:ea typeface="Montserrat ExtraBold"/>
                <a:cs typeface="Montserrat ExtraBold"/>
                <a:sym typeface="Montserrat ExtraBold"/>
              </a:defRPr>
            </a:lvl1pPr>
            <a:lvl2pPr lvl="1" rtl="0">
              <a:spcBef>
                <a:spcPts val="0"/>
              </a:spcBef>
              <a:spcAft>
                <a:spcPts val="0"/>
              </a:spcAft>
              <a:buSzPts val="3600"/>
              <a:buFont typeface="Montserrat ExtraBold"/>
              <a:buNone/>
              <a:defRPr sz="3600">
                <a:latin typeface="Montserrat ExtraBold"/>
                <a:ea typeface="Montserrat ExtraBold"/>
                <a:cs typeface="Montserrat ExtraBold"/>
                <a:sym typeface="Montserrat ExtraBold"/>
              </a:defRPr>
            </a:lvl2pPr>
            <a:lvl3pPr lvl="2" rtl="0">
              <a:spcBef>
                <a:spcPts val="0"/>
              </a:spcBef>
              <a:spcAft>
                <a:spcPts val="0"/>
              </a:spcAft>
              <a:buSzPts val="3600"/>
              <a:buFont typeface="Montserrat ExtraBold"/>
              <a:buNone/>
              <a:defRPr sz="3600">
                <a:latin typeface="Montserrat ExtraBold"/>
                <a:ea typeface="Montserrat ExtraBold"/>
                <a:cs typeface="Montserrat ExtraBold"/>
                <a:sym typeface="Montserrat ExtraBold"/>
              </a:defRPr>
            </a:lvl3pPr>
            <a:lvl4pPr lvl="3" rtl="0">
              <a:spcBef>
                <a:spcPts val="0"/>
              </a:spcBef>
              <a:spcAft>
                <a:spcPts val="0"/>
              </a:spcAft>
              <a:buSzPts val="3600"/>
              <a:buFont typeface="Montserrat ExtraBold"/>
              <a:buNone/>
              <a:defRPr sz="3600">
                <a:latin typeface="Montserrat ExtraBold"/>
                <a:ea typeface="Montserrat ExtraBold"/>
                <a:cs typeface="Montserrat ExtraBold"/>
                <a:sym typeface="Montserrat ExtraBold"/>
              </a:defRPr>
            </a:lvl4pPr>
            <a:lvl5pPr lvl="4" rtl="0">
              <a:spcBef>
                <a:spcPts val="0"/>
              </a:spcBef>
              <a:spcAft>
                <a:spcPts val="0"/>
              </a:spcAft>
              <a:buSzPts val="3600"/>
              <a:buFont typeface="Montserrat ExtraBold"/>
              <a:buNone/>
              <a:defRPr sz="3600">
                <a:latin typeface="Montserrat ExtraBold"/>
                <a:ea typeface="Montserrat ExtraBold"/>
                <a:cs typeface="Montserrat ExtraBold"/>
                <a:sym typeface="Montserrat ExtraBold"/>
              </a:defRPr>
            </a:lvl5pPr>
            <a:lvl6pPr lvl="5" rtl="0">
              <a:spcBef>
                <a:spcPts val="0"/>
              </a:spcBef>
              <a:spcAft>
                <a:spcPts val="0"/>
              </a:spcAft>
              <a:buSzPts val="3600"/>
              <a:buFont typeface="Montserrat ExtraBold"/>
              <a:buNone/>
              <a:defRPr sz="3600">
                <a:latin typeface="Montserrat ExtraBold"/>
                <a:ea typeface="Montserrat ExtraBold"/>
                <a:cs typeface="Montserrat ExtraBold"/>
                <a:sym typeface="Montserrat ExtraBold"/>
              </a:defRPr>
            </a:lvl6pPr>
            <a:lvl7pPr lvl="6" rtl="0">
              <a:spcBef>
                <a:spcPts val="0"/>
              </a:spcBef>
              <a:spcAft>
                <a:spcPts val="0"/>
              </a:spcAft>
              <a:buSzPts val="3600"/>
              <a:buFont typeface="Montserrat ExtraBold"/>
              <a:buNone/>
              <a:defRPr sz="3600">
                <a:latin typeface="Montserrat ExtraBold"/>
                <a:ea typeface="Montserrat ExtraBold"/>
                <a:cs typeface="Montserrat ExtraBold"/>
                <a:sym typeface="Montserrat ExtraBold"/>
              </a:defRPr>
            </a:lvl7pPr>
            <a:lvl8pPr lvl="7" rtl="0">
              <a:spcBef>
                <a:spcPts val="0"/>
              </a:spcBef>
              <a:spcAft>
                <a:spcPts val="0"/>
              </a:spcAft>
              <a:buSzPts val="3600"/>
              <a:buFont typeface="Montserrat ExtraBold"/>
              <a:buNone/>
              <a:defRPr sz="3600">
                <a:latin typeface="Montserrat ExtraBold"/>
                <a:ea typeface="Montserrat ExtraBold"/>
                <a:cs typeface="Montserrat ExtraBold"/>
                <a:sym typeface="Montserrat ExtraBold"/>
              </a:defRPr>
            </a:lvl8pPr>
            <a:lvl9pPr lvl="8" rtl="0">
              <a:spcBef>
                <a:spcPts val="0"/>
              </a:spcBef>
              <a:spcAft>
                <a:spcPts val="0"/>
              </a:spcAft>
              <a:buSzPts val="3600"/>
              <a:buFont typeface="Montserrat ExtraBold"/>
              <a:buNone/>
              <a:defRPr sz="3600">
                <a:latin typeface="Montserrat ExtraBold"/>
                <a:ea typeface="Montserrat ExtraBold"/>
                <a:cs typeface="Montserrat ExtraBold"/>
                <a:sym typeface="Montserrat ExtraBold"/>
              </a:defRPr>
            </a:lvl9pPr>
          </a:lstStyle>
          <a:p>
            <a:endParaRPr/>
          </a:p>
        </p:txBody>
      </p:sp>
      <p:sp>
        <p:nvSpPr>
          <p:cNvPr id="13" name="Google Shape;13;p3"/>
          <p:cNvSpPr txBox="1">
            <a:spLocks noGrp="1"/>
          </p:cNvSpPr>
          <p:nvPr>
            <p:ph type="subTitle" idx="1"/>
          </p:nvPr>
        </p:nvSpPr>
        <p:spPr>
          <a:xfrm>
            <a:off x="713225" y="3256100"/>
            <a:ext cx="2748600" cy="7590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Font typeface="Roboto"/>
              <a:buNone/>
              <a:defRPr sz="1400">
                <a:solidFill>
                  <a:schemeClr val="lt1"/>
                </a:solidFill>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14" name="Google Shape;14;p3"/>
          <p:cNvSpPr txBox="1">
            <a:spLocks noGrp="1"/>
          </p:cNvSpPr>
          <p:nvPr>
            <p:ph type="title" idx="2" hasCustomPrompt="1"/>
          </p:nvPr>
        </p:nvSpPr>
        <p:spPr>
          <a:xfrm>
            <a:off x="909150" y="1128376"/>
            <a:ext cx="1033800" cy="6279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6000"/>
              <a:buFont typeface="Montserrat ExtraBold"/>
              <a:buNone/>
              <a:defRPr sz="6000">
                <a:solidFill>
                  <a:schemeClr val="dk2"/>
                </a:solidFill>
                <a:latin typeface="Montserrat ExtraBold"/>
                <a:ea typeface="Montserrat ExtraBold"/>
                <a:cs typeface="Montserrat ExtraBold"/>
                <a:sym typeface="Montserrat ExtraBold"/>
              </a:defRPr>
            </a:lvl1pPr>
            <a:lvl2pPr lvl="1" algn="ctr" rtl="0">
              <a:spcBef>
                <a:spcPts val="0"/>
              </a:spcBef>
              <a:spcAft>
                <a:spcPts val="0"/>
              </a:spcAft>
              <a:buClr>
                <a:schemeClr val="lt1"/>
              </a:buClr>
              <a:buSzPts val="6000"/>
              <a:buFont typeface="Montserrat ExtraBold"/>
              <a:buNone/>
              <a:defRPr sz="6000">
                <a:solidFill>
                  <a:schemeClr val="lt1"/>
                </a:solidFill>
                <a:latin typeface="Montserrat ExtraBold"/>
                <a:ea typeface="Montserrat ExtraBold"/>
                <a:cs typeface="Montserrat ExtraBold"/>
                <a:sym typeface="Montserrat ExtraBold"/>
              </a:defRPr>
            </a:lvl2pPr>
            <a:lvl3pPr lvl="2" algn="ctr" rtl="0">
              <a:spcBef>
                <a:spcPts val="0"/>
              </a:spcBef>
              <a:spcAft>
                <a:spcPts val="0"/>
              </a:spcAft>
              <a:buClr>
                <a:schemeClr val="lt1"/>
              </a:buClr>
              <a:buSzPts val="6000"/>
              <a:buFont typeface="Montserrat ExtraBold"/>
              <a:buNone/>
              <a:defRPr sz="6000">
                <a:solidFill>
                  <a:schemeClr val="lt1"/>
                </a:solidFill>
                <a:latin typeface="Montserrat ExtraBold"/>
                <a:ea typeface="Montserrat ExtraBold"/>
                <a:cs typeface="Montserrat ExtraBold"/>
                <a:sym typeface="Montserrat ExtraBold"/>
              </a:defRPr>
            </a:lvl3pPr>
            <a:lvl4pPr lvl="3" algn="ctr" rtl="0">
              <a:spcBef>
                <a:spcPts val="0"/>
              </a:spcBef>
              <a:spcAft>
                <a:spcPts val="0"/>
              </a:spcAft>
              <a:buClr>
                <a:schemeClr val="lt1"/>
              </a:buClr>
              <a:buSzPts val="6000"/>
              <a:buFont typeface="Montserrat ExtraBold"/>
              <a:buNone/>
              <a:defRPr sz="6000">
                <a:solidFill>
                  <a:schemeClr val="lt1"/>
                </a:solidFill>
                <a:latin typeface="Montserrat ExtraBold"/>
                <a:ea typeface="Montserrat ExtraBold"/>
                <a:cs typeface="Montserrat ExtraBold"/>
                <a:sym typeface="Montserrat ExtraBold"/>
              </a:defRPr>
            </a:lvl4pPr>
            <a:lvl5pPr lvl="4" algn="ctr" rtl="0">
              <a:spcBef>
                <a:spcPts val="0"/>
              </a:spcBef>
              <a:spcAft>
                <a:spcPts val="0"/>
              </a:spcAft>
              <a:buClr>
                <a:schemeClr val="lt1"/>
              </a:buClr>
              <a:buSzPts val="6000"/>
              <a:buFont typeface="Montserrat ExtraBold"/>
              <a:buNone/>
              <a:defRPr sz="6000">
                <a:solidFill>
                  <a:schemeClr val="lt1"/>
                </a:solidFill>
                <a:latin typeface="Montserrat ExtraBold"/>
                <a:ea typeface="Montserrat ExtraBold"/>
                <a:cs typeface="Montserrat ExtraBold"/>
                <a:sym typeface="Montserrat ExtraBold"/>
              </a:defRPr>
            </a:lvl5pPr>
            <a:lvl6pPr lvl="5" algn="ctr" rtl="0">
              <a:spcBef>
                <a:spcPts val="0"/>
              </a:spcBef>
              <a:spcAft>
                <a:spcPts val="0"/>
              </a:spcAft>
              <a:buClr>
                <a:schemeClr val="lt1"/>
              </a:buClr>
              <a:buSzPts val="6000"/>
              <a:buFont typeface="Montserrat ExtraBold"/>
              <a:buNone/>
              <a:defRPr sz="6000">
                <a:solidFill>
                  <a:schemeClr val="lt1"/>
                </a:solidFill>
                <a:latin typeface="Montserrat ExtraBold"/>
                <a:ea typeface="Montserrat ExtraBold"/>
                <a:cs typeface="Montserrat ExtraBold"/>
                <a:sym typeface="Montserrat ExtraBold"/>
              </a:defRPr>
            </a:lvl6pPr>
            <a:lvl7pPr lvl="6" algn="ctr" rtl="0">
              <a:spcBef>
                <a:spcPts val="0"/>
              </a:spcBef>
              <a:spcAft>
                <a:spcPts val="0"/>
              </a:spcAft>
              <a:buClr>
                <a:schemeClr val="lt1"/>
              </a:buClr>
              <a:buSzPts val="6000"/>
              <a:buFont typeface="Montserrat ExtraBold"/>
              <a:buNone/>
              <a:defRPr sz="6000">
                <a:solidFill>
                  <a:schemeClr val="lt1"/>
                </a:solidFill>
                <a:latin typeface="Montserrat ExtraBold"/>
                <a:ea typeface="Montserrat ExtraBold"/>
                <a:cs typeface="Montserrat ExtraBold"/>
                <a:sym typeface="Montserrat ExtraBold"/>
              </a:defRPr>
            </a:lvl7pPr>
            <a:lvl8pPr lvl="7" algn="ctr" rtl="0">
              <a:spcBef>
                <a:spcPts val="0"/>
              </a:spcBef>
              <a:spcAft>
                <a:spcPts val="0"/>
              </a:spcAft>
              <a:buClr>
                <a:schemeClr val="lt1"/>
              </a:buClr>
              <a:buSzPts val="6000"/>
              <a:buFont typeface="Montserrat ExtraBold"/>
              <a:buNone/>
              <a:defRPr sz="6000">
                <a:solidFill>
                  <a:schemeClr val="lt1"/>
                </a:solidFill>
                <a:latin typeface="Montserrat ExtraBold"/>
                <a:ea typeface="Montserrat ExtraBold"/>
                <a:cs typeface="Montserrat ExtraBold"/>
                <a:sym typeface="Montserrat ExtraBold"/>
              </a:defRPr>
            </a:lvl8pPr>
            <a:lvl9pPr lvl="8" algn="ctr" rtl="0">
              <a:spcBef>
                <a:spcPts val="0"/>
              </a:spcBef>
              <a:spcAft>
                <a:spcPts val="0"/>
              </a:spcAft>
              <a:buClr>
                <a:schemeClr val="lt1"/>
              </a:buClr>
              <a:buSzPts val="6000"/>
              <a:buFont typeface="Montserrat ExtraBold"/>
              <a:buNone/>
              <a:defRPr sz="6000">
                <a:solidFill>
                  <a:schemeClr val="lt1"/>
                </a:solidFill>
                <a:latin typeface="Montserrat ExtraBold"/>
                <a:ea typeface="Montserrat ExtraBold"/>
                <a:cs typeface="Montserrat ExtraBold"/>
                <a:sym typeface="Montserrat ExtraBold"/>
              </a:defRPr>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5"/>
        <p:cNvGrpSpPr/>
        <p:nvPr/>
      </p:nvGrpSpPr>
      <p:grpSpPr>
        <a:xfrm>
          <a:off x="0" y="0"/>
          <a:ext cx="0" cy="0"/>
          <a:chOff x="0" y="0"/>
          <a:chExt cx="0" cy="0"/>
        </a:xfrm>
      </p:grpSpPr>
      <p:sp>
        <p:nvSpPr>
          <p:cNvPr id="16" name="Google Shape;16;p4"/>
          <p:cNvSpPr txBox="1">
            <a:spLocks noGrp="1"/>
          </p:cNvSpPr>
          <p:nvPr>
            <p:ph type="title"/>
          </p:nvPr>
        </p:nvSpPr>
        <p:spPr>
          <a:xfrm>
            <a:off x="713250" y="445025"/>
            <a:ext cx="7717500" cy="572700"/>
          </a:xfrm>
          <a:prstGeom prst="rect">
            <a:avLst/>
          </a:prstGeom>
        </p:spPr>
        <p:txBody>
          <a:bodyPr spcFirstLastPara="1" wrap="square" lIns="91425" tIns="91425" rIns="91425" bIns="91425" anchor="t" anchorCtr="0">
            <a:noAutofit/>
          </a:bodyPr>
          <a:lstStyle>
            <a:lvl1pPr lvl="0" algn="ctr">
              <a:spcBef>
                <a:spcPts val="0"/>
              </a:spcBef>
              <a:spcAft>
                <a:spcPts val="0"/>
              </a:spcAft>
              <a:buSzPts val="2800"/>
              <a:buNone/>
              <a:defRPr>
                <a:solidFill>
                  <a:schemeClr val="dk2"/>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7" name="Google Shape;17;p4"/>
          <p:cNvSpPr txBox="1">
            <a:spLocks noGrp="1"/>
          </p:cNvSpPr>
          <p:nvPr>
            <p:ph type="subTitle" idx="1"/>
          </p:nvPr>
        </p:nvSpPr>
        <p:spPr>
          <a:xfrm>
            <a:off x="713250" y="1184862"/>
            <a:ext cx="7717500" cy="34473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2"/>
              </a:buClr>
              <a:buSzPts val="1200"/>
              <a:buFont typeface="Montserrat Medium"/>
              <a:buAutoNum type="arabicPeriod"/>
              <a:defRPr sz="1150"/>
            </a:lvl1pPr>
            <a:lvl2pPr lvl="1">
              <a:spcBef>
                <a:spcPts val="1600"/>
              </a:spcBef>
              <a:spcAft>
                <a:spcPts val="0"/>
              </a:spcAft>
              <a:buClr>
                <a:schemeClr val="accent2"/>
              </a:buClr>
              <a:buSzPts val="1200"/>
              <a:buFont typeface="Montserrat Medium"/>
              <a:buAutoNum type="alphaLcPeriod"/>
              <a:defRPr/>
            </a:lvl2pPr>
            <a:lvl3pPr lvl="2">
              <a:spcBef>
                <a:spcPts val="1600"/>
              </a:spcBef>
              <a:spcAft>
                <a:spcPts val="0"/>
              </a:spcAft>
              <a:buClr>
                <a:schemeClr val="accent2"/>
              </a:buClr>
              <a:buSzPts val="1200"/>
              <a:buFont typeface="Montserrat Medium"/>
              <a:buAutoNum type="romanLcPeriod"/>
              <a:defRPr/>
            </a:lvl3pPr>
            <a:lvl4pPr lvl="3">
              <a:spcBef>
                <a:spcPts val="1600"/>
              </a:spcBef>
              <a:spcAft>
                <a:spcPts val="0"/>
              </a:spcAft>
              <a:buClr>
                <a:schemeClr val="accent2"/>
              </a:buClr>
              <a:buSzPts val="1200"/>
              <a:buFont typeface="Montserrat Medium"/>
              <a:buAutoNum type="arabicPeriod"/>
              <a:defRPr/>
            </a:lvl4pPr>
            <a:lvl5pPr lvl="4">
              <a:spcBef>
                <a:spcPts val="1600"/>
              </a:spcBef>
              <a:spcAft>
                <a:spcPts val="0"/>
              </a:spcAft>
              <a:buClr>
                <a:schemeClr val="accent2"/>
              </a:buClr>
              <a:buSzPts val="1200"/>
              <a:buFont typeface="Montserrat Medium"/>
              <a:buAutoNum type="alphaLcPeriod"/>
              <a:defRPr/>
            </a:lvl5pPr>
            <a:lvl6pPr lvl="5">
              <a:spcBef>
                <a:spcPts val="1600"/>
              </a:spcBef>
              <a:spcAft>
                <a:spcPts val="0"/>
              </a:spcAft>
              <a:buClr>
                <a:schemeClr val="accent2"/>
              </a:buClr>
              <a:buSzPts val="1200"/>
              <a:buFont typeface="Montserrat Medium"/>
              <a:buAutoNum type="romanLcPeriod"/>
              <a:defRPr/>
            </a:lvl6pPr>
            <a:lvl7pPr lvl="6">
              <a:spcBef>
                <a:spcPts val="1600"/>
              </a:spcBef>
              <a:spcAft>
                <a:spcPts val="0"/>
              </a:spcAft>
              <a:buClr>
                <a:schemeClr val="accent2"/>
              </a:buClr>
              <a:buSzPts val="1200"/>
              <a:buFont typeface="Montserrat Medium"/>
              <a:buAutoNum type="arabicPeriod"/>
              <a:defRPr/>
            </a:lvl7pPr>
            <a:lvl8pPr lvl="7">
              <a:spcBef>
                <a:spcPts val="1600"/>
              </a:spcBef>
              <a:spcAft>
                <a:spcPts val="0"/>
              </a:spcAft>
              <a:buClr>
                <a:schemeClr val="accent2"/>
              </a:buClr>
              <a:buSzPts val="1200"/>
              <a:buFont typeface="Montserrat Medium"/>
              <a:buAutoNum type="alphaLcPeriod"/>
              <a:defRPr/>
            </a:lvl8pPr>
            <a:lvl9pPr lvl="8">
              <a:spcBef>
                <a:spcPts val="1600"/>
              </a:spcBef>
              <a:spcAft>
                <a:spcPts val="1600"/>
              </a:spcAft>
              <a:buClr>
                <a:schemeClr val="accent2"/>
              </a:buClr>
              <a:buSzPts val="1200"/>
              <a:buFont typeface="Montserrat Medium"/>
              <a:buAutoNum type="romanLcPeriod"/>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4"/>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2">
  <p:cSld name="CUSTOM_1">
    <p:bg>
      <p:bgPr>
        <a:solidFill>
          <a:schemeClr val="lt1"/>
        </a:solidFill>
        <a:effectLst/>
      </p:bgPr>
    </p:bg>
    <p:spTree>
      <p:nvGrpSpPr>
        <p:cNvPr id="1" name="Shape 141"/>
        <p:cNvGrpSpPr/>
        <p:nvPr/>
      </p:nvGrpSpPr>
      <p:grpSpPr>
        <a:xfrm>
          <a:off x="0" y="0"/>
          <a:ext cx="0" cy="0"/>
          <a:chOff x="0" y="0"/>
          <a:chExt cx="0" cy="0"/>
        </a:xfrm>
      </p:grpSpPr>
      <p:sp>
        <p:nvSpPr>
          <p:cNvPr id="142" name="Google Shape;142;p23"/>
          <p:cNvSpPr txBox="1">
            <a:spLocks noGrp="1"/>
          </p:cNvSpPr>
          <p:nvPr>
            <p:ph type="title"/>
          </p:nvPr>
        </p:nvSpPr>
        <p:spPr>
          <a:xfrm>
            <a:off x="713225" y="1538700"/>
            <a:ext cx="3858900" cy="10329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7200"/>
              <a:buFont typeface="Montserrat Black"/>
              <a:buNone/>
              <a:defRPr sz="7200">
                <a:solidFill>
                  <a:schemeClr val="dk2"/>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43" name="Google Shape;143;p23"/>
          <p:cNvSpPr txBox="1">
            <a:spLocks noGrp="1"/>
          </p:cNvSpPr>
          <p:nvPr>
            <p:ph type="subTitle" idx="1"/>
          </p:nvPr>
        </p:nvSpPr>
        <p:spPr>
          <a:xfrm>
            <a:off x="714675" y="2703965"/>
            <a:ext cx="3534000" cy="12345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hree big numbers 2">
  <p:cSld name="CUSTOM_1_4_1_1_1_1">
    <p:bg>
      <p:bgPr>
        <a:solidFill>
          <a:schemeClr val="lt1"/>
        </a:solidFill>
        <a:effectLst/>
      </p:bgPr>
    </p:bg>
    <p:spTree>
      <p:nvGrpSpPr>
        <p:cNvPr id="1" name="Shape 154"/>
        <p:cNvGrpSpPr/>
        <p:nvPr/>
      </p:nvGrpSpPr>
      <p:grpSpPr>
        <a:xfrm>
          <a:off x="0" y="0"/>
          <a:ext cx="0" cy="0"/>
          <a:chOff x="0" y="0"/>
          <a:chExt cx="0" cy="0"/>
        </a:xfrm>
      </p:grpSpPr>
      <p:sp>
        <p:nvSpPr>
          <p:cNvPr id="155" name="Google Shape;155;p26"/>
          <p:cNvSpPr txBox="1">
            <a:spLocks noGrp="1"/>
          </p:cNvSpPr>
          <p:nvPr>
            <p:ph type="title" hasCustomPrompt="1"/>
          </p:nvPr>
        </p:nvSpPr>
        <p:spPr>
          <a:xfrm>
            <a:off x="703825" y="524077"/>
            <a:ext cx="4510500" cy="7518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4800"/>
              <a:buNone/>
              <a:defRPr sz="4100"/>
            </a:lvl1pPr>
            <a:lvl2pPr lvl="1" rtl="0">
              <a:spcBef>
                <a:spcPts val="0"/>
              </a:spcBef>
              <a:spcAft>
                <a:spcPts val="0"/>
              </a:spcAft>
              <a:buClr>
                <a:schemeClr val="dk1"/>
              </a:buClr>
              <a:buSzPts val="4800"/>
              <a:buFont typeface="Montserrat ExtraBold"/>
              <a:buNone/>
              <a:defRPr sz="4800">
                <a:solidFill>
                  <a:schemeClr val="dk1"/>
                </a:solidFill>
                <a:latin typeface="Montserrat ExtraBold"/>
                <a:ea typeface="Montserrat ExtraBold"/>
                <a:cs typeface="Montserrat ExtraBold"/>
                <a:sym typeface="Montserrat ExtraBold"/>
              </a:defRPr>
            </a:lvl2pPr>
            <a:lvl3pPr lvl="2" rtl="0">
              <a:spcBef>
                <a:spcPts val="0"/>
              </a:spcBef>
              <a:spcAft>
                <a:spcPts val="0"/>
              </a:spcAft>
              <a:buClr>
                <a:schemeClr val="dk1"/>
              </a:buClr>
              <a:buSzPts val="4800"/>
              <a:buFont typeface="Montserrat ExtraBold"/>
              <a:buNone/>
              <a:defRPr sz="4800">
                <a:solidFill>
                  <a:schemeClr val="dk1"/>
                </a:solidFill>
                <a:latin typeface="Montserrat ExtraBold"/>
                <a:ea typeface="Montserrat ExtraBold"/>
                <a:cs typeface="Montserrat ExtraBold"/>
                <a:sym typeface="Montserrat ExtraBold"/>
              </a:defRPr>
            </a:lvl3pPr>
            <a:lvl4pPr lvl="3" rtl="0">
              <a:spcBef>
                <a:spcPts val="0"/>
              </a:spcBef>
              <a:spcAft>
                <a:spcPts val="0"/>
              </a:spcAft>
              <a:buClr>
                <a:schemeClr val="dk1"/>
              </a:buClr>
              <a:buSzPts val="4800"/>
              <a:buFont typeface="Montserrat ExtraBold"/>
              <a:buNone/>
              <a:defRPr sz="4800">
                <a:solidFill>
                  <a:schemeClr val="dk1"/>
                </a:solidFill>
                <a:latin typeface="Montserrat ExtraBold"/>
                <a:ea typeface="Montserrat ExtraBold"/>
                <a:cs typeface="Montserrat ExtraBold"/>
                <a:sym typeface="Montserrat ExtraBold"/>
              </a:defRPr>
            </a:lvl4pPr>
            <a:lvl5pPr lvl="4" rtl="0">
              <a:spcBef>
                <a:spcPts val="0"/>
              </a:spcBef>
              <a:spcAft>
                <a:spcPts val="0"/>
              </a:spcAft>
              <a:buClr>
                <a:schemeClr val="dk1"/>
              </a:buClr>
              <a:buSzPts val="4800"/>
              <a:buFont typeface="Montserrat ExtraBold"/>
              <a:buNone/>
              <a:defRPr sz="4800">
                <a:solidFill>
                  <a:schemeClr val="dk1"/>
                </a:solidFill>
                <a:latin typeface="Montserrat ExtraBold"/>
                <a:ea typeface="Montserrat ExtraBold"/>
                <a:cs typeface="Montserrat ExtraBold"/>
                <a:sym typeface="Montserrat ExtraBold"/>
              </a:defRPr>
            </a:lvl5pPr>
            <a:lvl6pPr lvl="5" rtl="0">
              <a:spcBef>
                <a:spcPts val="0"/>
              </a:spcBef>
              <a:spcAft>
                <a:spcPts val="0"/>
              </a:spcAft>
              <a:buClr>
                <a:schemeClr val="dk1"/>
              </a:buClr>
              <a:buSzPts val="4800"/>
              <a:buFont typeface="Montserrat ExtraBold"/>
              <a:buNone/>
              <a:defRPr sz="4800">
                <a:solidFill>
                  <a:schemeClr val="dk1"/>
                </a:solidFill>
                <a:latin typeface="Montserrat ExtraBold"/>
                <a:ea typeface="Montserrat ExtraBold"/>
                <a:cs typeface="Montserrat ExtraBold"/>
                <a:sym typeface="Montserrat ExtraBold"/>
              </a:defRPr>
            </a:lvl6pPr>
            <a:lvl7pPr lvl="6" rtl="0">
              <a:spcBef>
                <a:spcPts val="0"/>
              </a:spcBef>
              <a:spcAft>
                <a:spcPts val="0"/>
              </a:spcAft>
              <a:buClr>
                <a:schemeClr val="dk1"/>
              </a:buClr>
              <a:buSzPts val="4800"/>
              <a:buFont typeface="Montserrat ExtraBold"/>
              <a:buNone/>
              <a:defRPr sz="4800">
                <a:solidFill>
                  <a:schemeClr val="dk1"/>
                </a:solidFill>
                <a:latin typeface="Montserrat ExtraBold"/>
                <a:ea typeface="Montserrat ExtraBold"/>
                <a:cs typeface="Montserrat ExtraBold"/>
                <a:sym typeface="Montserrat ExtraBold"/>
              </a:defRPr>
            </a:lvl7pPr>
            <a:lvl8pPr lvl="7" rtl="0">
              <a:spcBef>
                <a:spcPts val="0"/>
              </a:spcBef>
              <a:spcAft>
                <a:spcPts val="0"/>
              </a:spcAft>
              <a:buClr>
                <a:schemeClr val="dk1"/>
              </a:buClr>
              <a:buSzPts val="4800"/>
              <a:buFont typeface="Montserrat ExtraBold"/>
              <a:buNone/>
              <a:defRPr sz="4800">
                <a:solidFill>
                  <a:schemeClr val="dk1"/>
                </a:solidFill>
                <a:latin typeface="Montserrat ExtraBold"/>
                <a:ea typeface="Montserrat ExtraBold"/>
                <a:cs typeface="Montserrat ExtraBold"/>
                <a:sym typeface="Montserrat ExtraBold"/>
              </a:defRPr>
            </a:lvl8pPr>
            <a:lvl9pPr lvl="8" rtl="0">
              <a:spcBef>
                <a:spcPts val="0"/>
              </a:spcBef>
              <a:spcAft>
                <a:spcPts val="0"/>
              </a:spcAft>
              <a:buClr>
                <a:schemeClr val="dk1"/>
              </a:buClr>
              <a:buSzPts val="4800"/>
              <a:buFont typeface="Montserrat ExtraBold"/>
              <a:buNone/>
              <a:defRPr sz="4800">
                <a:solidFill>
                  <a:schemeClr val="dk1"/>
                </a:solidFill>
                <a:latin typeface="Montserrat ExtraBold"/>
                <a:ea typeface="Montserrat ExtraBold"/>
                <a:cs typeface="Montserrat ExtraBold"/>
                <a:sym typeface="Montserrat ExtraBold"/>
              </a:defRPr>
            </a:lvl9pPr>
          </a:lstStyle>
          <a:p>
            <a:r>
              <a:t>xx%</a:t>
            </a:r>
          </a:p>
        </p:txBody>
      </p:sp>
      <p:sp>
        <p:nvSpPr>
          <p:cNvPr id="156" name="Google Shape;156;p26"/>
          <p:cNvSpPr txBox="1">
            <a:spLocks noGrp="1"/>
          </p:cNvSpPr>
          <p:nvPr>
            <p:ph type="subTitle" idx="1"/>
          </p:nvPr>
        </p:nvSpPr>
        <p:spPr>
          <a:xfrm>
            <a:off x="703825" y="1281803"/>
            <a:ext cx="4510500" cy="6402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157" name="Google Shape;157;p26"/>
          <p:cNvSpPr txBox="1">
            <a:spLocks noGrp="1"/>
          </p:cNvSpPr>
          <p:nvPr>
            <p:ph type="title" idx="2" hasCustomPrompt="1"/>
          </p:nvPr>
        </p:nvSpPr>
        <p:spPr>
          <a:xfrm>
            <a:off x="703825" y="1980416"/>
            <a:ext cx="4510500" cy="7518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4800"/>
              <a:buNone/>
              <a:defRPr sz="4100"/>
            </a:lvl1pPr>
            <a:lvl2pPr lvl="1" rtl="0">
              <a:spcBef>
                <a:spcPts val="0"/>
              </a:spcBef>
              <a:spcAft>
                <a:spcPts val="0"/>
              </a:spcAft>
              <a:buClr>
                <a:schemeClr val="dk1"/>
              </a:buClr>
              <a:buSzPts val="4800"/>
              <a:buFont typeface="Montserrat ExtraBold"/>
              <a:buNone/>
              <a:defRPr sz="4800">
                <a:solidFill>
                  <a:schemeClr val="dk1"/>
                </a:solidFill>
                <a:latin typeface="Montserrat ExtraBold"/>
                <a:ea typeface="Montserrat ExtraBold"/>
                <a:cs typeface="Montserrat ExtraBold"/>
                <a:sym typeface="Montserrat ExtraBold"/>
              </a:defRPr>
            </a:lvl2pPr>
            <a:lvl3pPr lvl="2" rtl="0">
              <a:spcBef>
                <a:spcPts val="0"/>
              </a:spcBef>
              <a:spcAft>
                <a:spcPts val="0"/>
              </a:spcAft>
              <a:buClr>
                <a:schemeClr val="dk1"/>
              </a:buClr>
              <a:buSzPts val="4800"/>
              <a:buFont typeface="Montserrat ExtraBold"/>
              <a:buNone/>
              <a:defRPr sz="4800">
                <a:solidFill>
                  <a:schemeClr val="dk1"/>
                </a:solidFill>
                <a:latin typeface="Montserrat ExtraBold"/>
                <a:ea typeface="Montserrat ExtraBold"/>
                <a:cs typeface="Montserrat ExtraBold"/>
                <a:sym typeface="Montserrat ExtraBold"/>
              </a:defRPr>
            </a:lvl3pPr>
            <a:lvl4pPr lvl="3" rtl="0">
              <a:spcBef>
                <a:spcPts val="0"/>
              </a:spcBef>
              <a:spcAft>
                <a:spcPts val="0"/>
              </a:spcAft>
              <a:buClr>
                <a:schemeClr val="dk1"/>
              </a:buClr>
              <a:buSzPts val="4800"/>
              <a:buFont typeface="Montserrat ExtraBold"/>
              <a:buNone/>
              <a:defRPr sz="4800">
                <a:solidFill>
                  <a:schemeClr val="dk1"/>
                </a:solidFill>
                <a:latin typeface="Montserrat ExtraBold"/>
                <a:ea typeface="Montserrat ExtraBold"/>
                <a:cs typeface="Montserrat ExtraBold"/>
                <a:sym typeface="Montserrat ExtraBold"/>
              </a:defRPr>
            </a:lvl4pPr>
            <a:lvl5pPr lvl="4" rtl="0">
              <a:spcBef>
                <a:spcPts val="0"/>
              </a:spcBef>
              <a:spcAft>
                <a:spcPts val="0"/>
              </a:spcAft>
              <a:buClr>
                <a:schemeClr val="dk1"/>
              </a:buClr>
              <a:buSzPts val="4800"/>
              <a:buFont typeface="Montserrat ExtraBold"/>
              <a:buNone/>
              <a:defRPr sz="4800">
                <a:solidFill>
                  <a:schemeClr val="dk1"/>
                </a:solidFill>
                <a:latin typeface="Montserrat ExtraBold"/>
                <a:ea typeface="Montserrat ExtraBold"/>
                <a:cs typeface="Montserrat ExtraBold"/>
                <a:sym typeface="Montserrat ExtraBold"/>
              </a:defRPr>
            </a:lvl5pPr>
            <a:lvl6pPr lvl="5" rtl="0">
              <a:spcBef>
                <a:spcPts val="0"/>
              </a:spcBef>
              <a:spcAft>
                <a:spcPts val="0"/>
              </a:spcAft>
              <a:buClr>
                <a:schemeClr val="dk1"/>
              </a:buClr>
              <a:buSzPts val="4800"/>
              <a:buFont typeface="Montserrat ExtraBold"/>
              <a:buNone/>
              <a:defRPr sz="4800">
                <a:solidFill>
                  <a:schemeClr val="dk1"/>
                </a:solidFill>
                <a:latin typeface="Montserrat ExtraBold"/>
                <a:ea typeface="Montserrat ExtraBold"/>
                <a:cs typeface="Montserrat ExtraBold"/>
                <a:sym typeface="Montserrat ExtraBold"/>
              </a:defRPr>
            </a:lvl6pPr>
            <a:lvl7pPr lvl="6" rtl="0">
              <a:spcBef>
                <a:spcPts val="0"/>
              </a:spcBef>
              <a:spcAft>
                <a:spcPts val="0"/>
              </a:spcAft>
              <a:buClr>
                <a:schemeClr val="dk1"/>
              </a:buClr>
              <a:buSzPts val="4800"/>
              <a:buFont typeface="Montserrat ExtraBold"/>
              <a:buNone/>
              <a:defRPr sz="4800">
                <a:solidFill>
                  <a:schemeClr val="dk1"/>
                </a:solidFill>
                <a:latin typeface="Montserrat ExtraBold"/>
                <a:ea typeface="Montserrat ExtraBold"/>
                <a:cs typeface="Montserrat ExtraBold"/>
                <a:sym typeface="Montserrat ExtraBold"/>
              </a:defRPr>
            </a:lvl7pPr>
            <a:lvl8pPr lvl="7" rtl="0">
              <a:spcBef>
                <a:spcPts val="0"/>
              </a:spcBef>
              <a:spcAft>
                <a:spcPts val="0"/>
              </a:spcAft>
              <a:buClr>
                <a:schemeClr val="dk1"/>
              </a:buClr>
              <a:buSzPts val="4800"/>
              <a:buFont typeface="Montserrat ExtraBold"/>
              <a:buNone/>
              <a:defRPr sz="4800">
                <a:solidFill>
                  <a:schemeClr val="dk1"/>
                </a:solidFill>
                <a:latin typeface="Montserrat ExtraBold"/>
                <a:ea typeface="Montserrat ExtraBold"/>
                <a:cs typeface="Montserrat ExtraBold"/>
                <a:sym typeface="Montserrat ExtraBold"/>
              </a:defRPr>
            </a:lvl8pPr>
            <a:lvl9pPr lvl="8" rtl="0">
              <a:spcBef>
                <a:spcPts val="0"/>
              </a:spcBef>
              <a:spcAft>
                <a:spcPts val="0"/>
              </a:spcAft>
              <a:buClr>
                <a:schemeClr val="dk1"/>
              </a:buClr>
              <a:buSzPts val="4800"/>
              <a:buFont typeface="Montserrat ExtraBold"/>
              <a:buNone/>
              <a:defRPr sz="4800">
                <a:solidFill>
                  <a:schemeClr val="dk1"/>
                </a:solidFill>
                <a:latin typeface="Montserrat ExtraBold"/>
                <a:ea typeface="Montserrat ExtraBold"/>
                <a:cs typeface="Montserrat ExtraBold"/>
                <a:sym typeface="Montserrat ExtraBold"/>
              </a:defRPr>
            </a:lvl9pPr>
          </a:lstStyle>
          <a:p>
            <a:r>
              <a:t>xx%</a:t>
            </a:r>
          </a:p>
        </p:txBody>
      </p:sp>
      <p:sp>
        <p:nvSpPr>
          <p:cNvPr id="158" name="Google Shape;158;p26"/>
          <p:cNvSpPr txBox="1">
            <a:spLocks noGrp="1"/>
          </p:cNvSpPr>
          <p:nvPr>
            <p:ph type="subTitle" idx="3"/>
          </p:nvPr>
        </p:nvSpPr>
        <p:spPr>
          <a:xfrm>
            <a:off x="703825" y="2738140"/>
            <a:ext cx="4510500" cy="6402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159" name="Google Shape;159;p26"/>
          <p:cNvSpPr txBox="1">
            <a:spLocks noGrp="1"/>
          </p:cNvSpPr>
          <p:nvPr>
            <p:ph type="title" idx="4" hasCustomPrompt="1"/>
          </p:nvPr>
        </p:nvSpPr>
        <p:spPr>
          <a:xfrm>
            <a:off x="703825" y="3401629"/>
            <a:ext cx="4510500" cy="7518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4800"/>
              <a:buNone/>
              <a:defRPr sz="4100"/>
            </a:lvl1pPr>
            <a:lvl2pPr lvl="1" rtl="0">
              <a:spcBef>
                <a:spcPts val="0"/>
              </a:spcBef>
              <a:spcAft>
                <a:spcPts val="0"/>
              </a:spcAft>
              <a:buClr>
                <a:schemeClr val="dk1"/>
              </a:buClr>
              <a:buSzPts val="4800"/>
              <a:buFont typeface="Montserrat ExtraBold"/>
              <a:buNone/>
              <a:defRPr sz="4800">
                <a:solidFill>
                  <a:schemeClr val="dk1"/>
                </a:solidFill>
                <a:latin typeface="Montserrat ExtraBold"/>
                <a:ea typeface="Montserrat ExtraBold"/>
                <a:cs typeface="Montserrat ExtraBold"/>
                <a:sym typeface="Montserrat ExtraBold"/>
              </a:defRPr>
            </a:lvl2pPr>
            <a:lvl3pPr lvl="2" rtl="0">
              <a:spcBef>
                <a:spcPts val="0"/>
              </a:spcBef>
              <a:spcAft>
                <a:spcPts val="0"/>
              </a:spcAft>
              <a:buClr>
                <a:schemeClr val="dk1"/>
              </a:buClr>
              <a:buSzPts val="4800"/>
              <a:buFont typeface="Montserrat ExtraBold"/>
              <a:buNone/>
              <a:defRPr sz="4800">
                <a:solidFill>
                  <a:schemeClr val="dk1"/>
                </a:solidFill>
                <a:latin typeface="Montserrat ExtraBold"/>
                <a:ea typeface="Montserrat ExtraBold"/>
                <a:cs typeface="Montserrat ExtraBold"/>
                <a:sym typeface="Montserrat ExtraBold"/>
              </a:defRPr>
            </a:lvl3pPr>
            <a:lvl4pPr lvl="3" rtl="0">
              <a:spcBef>
                <a:spcPts val="0"/>
              </a:spcBef>
              <a:spcAft>
                <a:spcPts val="0"/>
              </a:spcAft>
              <a:buClr>
                <a:schemeClr val="dk1"/>
              </a:buClr>
              <a:buSzPts val="4800"/>
              <a:buFont typeface="Montserrat ExtraBold"/>
              <a:buNone/>
              <a:defRPr sz="4800">
                <a:solidFill>
                  <a:schemeClr val="dk1"/>
                </a:solidFill>
                <a:latin typeface="Montserrat ExtraBold"/>
                <a:ea typeface="Montserrat ExtraBold"/>
                <a:cs typeface="Montserrat ExtraBold"/>
                <a:sym typeface="Montserrat ExtraBold"/>
              </a:defRPr>
            </a:lvl4pPr>
            <a:lvl5pPr lvl="4" rtl="0">
              <a:spcBef>
                <a:spcPts val="0"/>
              </a:spcBef>
              <a:spcAft>
                <a:spcPts val="0"/>
              </a:spcAft>
              <a:buClr>
                <a:schemeClr val="dk1"/>
              </a:buClr>
              <a:buSzPts val="4800"/>
              <a:buFont typeface="Montserrat ExtraBold"/>
              <a:buNone/>
              <a:defRPr sz="4800">
                <a:solidFill>
                  <a:schemeClr val="dk1"/>
                </a:solidFill>
                <a:latin typeface="Montserrat ExtraBold"/>
                <a:ea typeface="Montserrat ExtraBold"/>
                <a:cs typeface="Montserrat ExtraBold"/>
                <a:sym typeface="Montserrat ExtraBold"/>
              </a:defRPr>
            </a:lvl5pPr>
            <a:lvl6pPr lvl="5" rtl="0">
              <a:spcBef>
                <a:spcPts val="0"/>
              </a:spcBef>
              <a:spcAft>
                <a:spcPts val="0"/>
              </a:spcAft>
              <a:buClr>
                <a:schemeClr val="dk1"/>
              </a:buClr>
              <a:buSzPts val="4800"/>
              <a:buFont typeface="Montserrat ExtraBold"/>
              <a:buNone/>
              <a:defRPr sz="4800">
                <a:solidFill>
                  <a:schemeClr val="dk1"/>
                </a:solidFill>
                <a:latin typeface="Montserrat ExtraBold"/>
                <a:ea typeface="Montserrat ExtraBold"/>
                <a:cs typeface="Montserrat ExtraBold"/>
                <a:sym typeface="Montserrat ExtraBold"/>
              </a:defRPr>
            </a:lvl6pPr>
            <a:lvl7pPr lvl="6" rtl="0">
              <a:spcBef>
                <a:spcPts val="0"/>
              </a:spcBef>
              <a:spcAft>
                <a:spcPts val="0"/>
              </a:spcAft>
              <a:buClr>
                <a:schemeClr val="dk1"/>
              </a:buClr>
              <a:buSzPts val="4800"/>
              <a:buFont typeface="Montserrat ExtraBold"/>
              <a:buNone/>
              <a:defRPr sz="4800">
                <a:solidFill>
                  <a:schemeClr val="dk1"/>
                </a:solidFill>
                <a:latin typeface="Montserrat ExtraBold"/>
                <a:ea typeface="Montserrat ExtraBold"/>
                <a:cs typeface="Montserrat ExtraBold"/>
                <a:sym typeface="Montserrat ExtraBold"/>
              </a:defRPr>
            </a:lvl7pPr>
            <a:lvl8pPr lvl="7" rtl="0">
              <a:spcBef>
                <a:spcPts val="0"/>
              </a:spcBef>
              <a:spcAft>
                <a:spcPts val="0"/>
              </a:spcAft>
              <a:buClr>
                <a:schemeClr val="dk1"/>
              </a:buClr>
              <a:buSzPts val="4800"/>
              <a:buFont typeface="Montserrat ExtraBold"/>
              <a:buNone/>
              <a:defRPr sz="4800">
                <a:solidFill>
                  <a:schemeClr val="dk1"/>
                </a:solidFill>
                <a:latin typeface="Montserrat ExtraBold"/>
                <a:ea typeface="Montserrat ExtraBold"/>
                <a:cs typeface="Montserrat ExtraBold"/>
                <a:sym typeface="Montserrat ExtraBold"/>
              </a:defRPr>
            </a:lvl8pPr>
            <a:lvl9pPr lvl="8" rtl="0">
              <a:spcBef>
                <a:spcPts val="0"/>
              </a:spcBef>
              <a:spcAft>
                <a:spcPts val="0"/>
              </a:spcAft>
              <a:buClr>
                <a:schemeClr val="dk1"/>
              </a:buClr>
              <a:buSzPts val="4800"/>
              <a:buFont typeface="Montserrat ExtraBold"/>
              <a:buNone/>
              <a:defRPr sz="4800">
                <a:solidFill>
                  <a:schemeClr val="dk1"/>
                </a:solidFill>
                <a:latin typeface="Montserrat ExtraBold"/>
                <a:ea typeface="Montserrat ExtraBold"/>
                <a:cs typeface="Montserrat ExtraBold"/>
                <a:sym typeface="Montserrat ExtraBold"/>
              </a:defRPr>
            </a:lvl9pPr>
          </a:lstStyle>
          <a:p>
            <a:r>
              <a:t>xx%</a:t>
            </a:r>
          </a:p>
        </p:txBody>
      </p:sp>
      <p:sp>
        <p:nvSpPr>
          <p:cNvPr id="160" name="Google Shape;160;p26"/>
          <p:cNvSpPr txBox="1">
            <a:spLocks noGrp="1"/>
          </p:cNvSpPr>
          <p:nvPr>
            <p:ph type="subTitle" idx="5"/>
          </p:nvPr>
        </p:nvSpPr>
        <p:spPr>
          <a:xfrm>
            <a:off x="703825" y="4159353"/>
            <a:ext cx="4510500" cy="6402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Header 2">
  <p:cSld name="CUSTOM_1_2_1">
    <p:bg>
      <p:bgPr>
        <a:solidFill>
          <a:schemeClr val="lt1"/>
        </a:solidFill>
        <a:effectLst/>
      </p:bgPr>
    </p:bg>
    <p:spTree>
      <p:nvGrpSpPr>
        <p:cNvPr id="1" name="Shape 164"/>
        <p:cNvGrpSpPr/>
        <p:nvPr/>
      </p:nvGrpSpPr>
      <p:grpSpPr>
        <a:xfrm>
          <a:off x="0" y="0"/>
          <a:ext cx="0" cy="0"/>
          <a:chOff x="0" y="0"/>
          <a:chExt cx="0" cy="0"/>
        </a:xfrm>
      </p:grpSpPr>
      <p:sp>
        <p:nvSpPr>
          <p:cNvPr id="165" name="Google Shape;165;p28"/>
          <p:cNvSpPr txBox="1">
            <a:spLocks noGrp="1"/>
          </p:cNvSpPr>
          <p:nvPr>
            <p:ph type="title"/>
          </p:nvPr>
        </p:nvSpPr>
        <p:spPr>
          <a:xfrm>
            <a:off x="5474900" y="2208525"/>
            <a:ext cx="2782200" cy="10329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BA68C8"/>
              </a:buClr>
              <a:buSzPts val="3600"/>
              <a:buFont typeface="Montserrat ExtraBold"/>
              <a:buNone/>
              <a:defRPr sz="3600">
                <a:latin typeface="Montserrat ExtraBold"/>
                <a:ea typeface="Montserrat ExtraBold"/>
                <a:cs typeface="Montserrat ExtraBold"/>
                <a:sym typeface="Montserrat ExtraBold"/>
              </a:defRPr>
            </a:lvl1pPr>
            <a:lvl2pPr lvl="1" algn="r" rtl="0">
              <a:spcBef>
                <a:spcPts val="0"/>
              </a:spcBef>
              <a:spcAft>
                <a:spcPts val="0"/>
              </a:spcAft>
              <a:buSzPts val="3600"/>
              <a:buFont typeface="Montserrat ExtraBold"/>
              <a:buNone/>
              <a:defRPr sz="3600">
                <a:latin typeface="Montserrat ExtraBold"/>
                <a:ea typeface="Montserrat ExtraBold"/>
                <a:cs typeface="Montserrat ExtraBold"/>
                <a:sym typeface="Montserrat ExtraBold"/>
              </a:defRPr>
            </a:lvl2pPr>
            <a:lvl3pPr lvl="2" algn="r" rtl="0">
              <a:spcBef>
                <a:spcPts val="0"/>
              </a:spcBef>
              <a:spcAft>
                <a:spcPts val="0"/>
              </a:spcAft>
              <a:buSzPts val="3600"/>
              <a:buFont typeface="Montserrat ExtraBold"/>
              <a:buNone/>
              <a:defRPr sz="3600">
                <a:latin typeface="Montserrat ExtraBold"/>
                <a:ea typeface="Montserrat ExtraBold"/>
                <a:cs typeface="Montserrat ExtraBold"/>
                <a:sym typeface="Montserrat ExtraBold"/>
              </a:defRPr>
            </a:lvl3pPr>
            <a:lvl4pPr lvl="3" algn="r" rtl="0">
              <a:spcBef>
                <a:spcPts val="0"/>
              </a:spcBef>
              <a:spcAft>
                <a:spcPts val="0"/>
              </a:spcAft>
              <a:buSzPts val="3600"/>
              <a:buFont typeface="Montserrat ExtraBold"/>
              <a:buNone/>
              <a:defRPr sz="3600">
                <a:latin typeface="Montserrat ExtraBold"/>
                <a:ea typeface="Montserrat ExtraBold"/>
                <a:cs typeface="Montserrat ExtraBold"/>
                <a:sym typeface="Montserrat ExtraBold"/>
              </a:defRPr>
            </a:lvl4pPr>
            <a:lvl5pPr lvl="4" algn="r" rtl="0">
              <a:spcBef>
                <a:spcPts val="0"/>
              </a:spcBef>
              <a:spcAft>
                <a:spcPts val="0"/>
              </a:spcAft>
              <a:buSzPts val="3600"/>
              <a:buFont typeface="Montserrat ExtraBold"/>
              <a:buNone/>
              <a:defRPr sz="3600">
                <a:latin typeface="Montserrat ExtraBold"/>
                <a:ea typeface="Montserrat ExtraBold"/>
                <a:cs typeface="Montserrat ExtraBold"/>
                <a:sym typeface="Montserrat ExtraBold"/>
              </a:defRPr>
            </a:lvl5pPr>
            <a:lvl6pPr lvl="5" algn="r" rtl="0">
              <a:spcBef>
                <a:spcPts val="0"/>
              </a:spcBef>
              <a:spcAft>
                <a:spcPts val="0"/>
              </a:spcAft>
              <a:buSzPts val="3600"/>
              <a:buFont typeface="Montserrat ExtraBold"/>
              <a:buNone/>
              <a:defRPr sz="3600">
                <a:latin typeface="Montserrat ExtraBold"/>
                <a:ea typeface="Montserrat ExtraBold"/>
                <a:cs typeface="Montserrat ExtraBold"/>
                <a:sym typeface="Montserrat ExtraBold"/>
              </a:defRPr>
            </a:lvl6pPr>
            <a:lvl7pPr lvl="6" algn="r" rtl="0">
              <a:spcBef>
                <a:spcPts val="0"/>
              </a:spcBef>
              <a:spcAft>
                <a:spcPts val="0"/>
              </a:spcAft>
              <a:buSzPts val="3600"/>
              <a:buFont typeface="Montserrat ExtraBold"/>
              <a:buNone/>
              <a:defRPr sz="3600">
                <a:latin typeface="Montserrat ExtraBold"/>
                <a:ea typeface="Montserrat ExtraBold"/>
                <a:cs typeface="Montserrat ExtraBold"/>
                <a:sym typeface="Montserrat ExtraBold"/>
              </a:defRPr>
            </a:lvl7pPr>
            <a:lvl8pPr lvl="7" algn="r" rtl="0">
              <a:spcBef>
                <a:spcPts val="0"/>
              </a:spcBef>
              <a:spcAft>
                <a:spcPts val="0"/>
              </a:spcAft>
              <a:buSzPts val="3600"/>
              <a:buFont typeface="Montserrat ExtraBold"/>
              <a:buNone/>
              <a:defRPr sz="3600">
                <a:latin typeface="Montserrat ExtraBold"/>
                <a:ea typeface="Montserrat ExtraBold"/>
                <a:cs typeface="Montserrat ExtraBold"/>
                <a:sym typeface="Montserrat ExtraBold"/>
              </a:defRPr>
            </a:lvl8pPr>
            <a:lvl9pPr lvl="8" algn="r" rtl="0">
              <a:spcBef>
                <a:spcPts val="0"/>
              </a:spcBef>
              <a:spcAft>
                <a:spcPts val="0"/>
              </a:spcAft>
              <a:buSzPts val="3600"/>
              <a:buFont typeface="Montserrat ExtraBold"/>
              <a:buNone/>
              <a:defRPr sz="3600">
                <a:latin typeface="Montserrat ExtraBold"/>
                <a:ea typeface="Montserrat ExtraBold"/>
                <a:cs typeface="Montserrat ExtraBold"/>
                <a:sym typeface="Montserrat ExtraBold"/>
              </a:defRPr>
            </a:lvl9pPr>
          </a:lstStyle>
          <a:p>
            <a:endParaRPr/>
          </a:p>
        </p:txBody>
      </p:sp>
      <p:sp>
        <p:nvSpPr>
          <p:cNvPr id="166" name="Google Shape;166;p28"/>
          <p:cNvSpPr txBox="1">
            <a:spLocks noGrp="1"/>
          </p:cNvSpPr>
          <p:nvPr>
            <p:ph type="subTitle" idx="1"/>
          </p:nvPr>
        </p:nvSpPr>
        <p:spPr>
          <a:xfrm>
            <a:off x="5925675" y="3766750"/>
            <a:ext cx="2505000" cy="8370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400"/>
              <a:buFont typeface="Roboto"/>
              <a:buNone/>
              <a:defRPr sz="1400">
                <a:solidFill>
                  <a:schemeClr val="accent2"/>
                </a:solidFill>
              </a:defRPr>
            </a:lvl1pPr>
            <a:lvl2pPr lvl="1" algn="r" rtl="0">
              <a:spcBef>
                <a:spcPts val="1600"/>
              </a:spcBef>
              <a:spcAft>
                <a:spcPts val="0"/>
              </a:spcAft>
              <a:buSzPts val="1400"/>
              <a:buNone/>
              <a:defRPr/>
            </a:lvl2pPr>
            <a:lvl3pPr lvl="2" algn="r" rtl="0">
              <a:spcBef>
                <a:spcPts val="1600"/>
              </a:spcBef>
              <a:spcAft>
                <a:spcPts val="0"/>
              </a:spcAft>
              <a:buSzPts val="1400"/>
              <a:buNone/>
              <a:defRPr/>
            </a:lvl3pPr>
            <a:lvl4pPr lvl="3" algn="r" rtl="0">
              <a:spcBef>
                <a:spcPts val="1600"/>
              </a:spcBef>
              <a:spcAft>
                <a:spcPts val="0"/>
              </a:spcAft>
              <a:buSzPts val="1400"/>
              <a:buNone/>
              <a:defRPr/>
            </a:lvl4pPr>
            <a:lvl5pPr lvl="4" algn="r" rtl="0">
              <a:spcBef>
                <a:spcPts val="1600"/>
              </a:spcBef>
              <a:spcAft>
                <a:spcPts val="0"/>
              </a:spcAft>
              <a:buSzPts val="1400"/>
              <a:buNone/>
              <a:defRPr/>
            </a:lvl5pPr>
            <a:lvl6pPr lvl="5" algn="r" rtl="0">
              <a:spcBef>
                <a:spcPts val="1600"/>
              </a:spcBef>
              <a:spcAft>
                <a:spcPts val="0"/>
              </a:spcAft>
              <a:buSzPts val="1400"/>
              <a:buNone/>
              <a:defRPr/>
            </a:lvl6pPr>
            <a:lvl7pPr lvl="6" algn="r" rtl="0">
              <a:spcBef>
                <a:spcPts val="1600"/>
              </a:spcBef>
              <a:spcAft>
                <a:spcPts val="0"/>
              </a:spcAft>
              <a:buSzPts val="1400"/>
              <a:buNone/>
              <a:defRPr/>
            </a:lvl7pPr>
            <a:lvl8pPr lvl="7" algn="r" rtl="0">
              <a:spcBef>
                <a:spcPts val="1600"/>
              </a:spcBef>
              <a:spcAft>
                <a:spcPts val="0"/>
              </a:spcAft>
              <a:buSzPts val="1400"/>
              <a:buNone/>
              <a:defRPr/>
            </a:lvl8pPr>
            <a:lvl9pPr lvl="8" algn="r" rtl="0">
              <a:spcBef>
                <a:spcPts val="1600"/>
              </a:spcBef>
              <a:spcAft>
                <a:spcPts val="1600"/>
              </a:spcAft>
              <a:buSzPts val="1400"/>
              <a:buNone/>
              <a:defRPr/>
            </a:lvl9pPr>
          </a:lstStyle>
          <a:p>
            <a:endParaRPr/>
          </a:p>
        </p:txBody>
      </p:sp>
      <p:sp>
        <p:nvSpPr>
          <p:cNvPr id="167" name="Google Shape;167;p28"/>
          <p:cNvSpPr txBox="1">
            <a:spLocks noGrp="1"/>
          </p:cNvSpPr>
          <p:nvPr>
            <p:ph type="title" idx="2" hasCustomPrompt="1"/>
          </p:nvPr>
        </p:nvSpPr>
        <p:spPr>
          <a:xfrm>
            <a:off x="7521825" y="1137675"/>
            <a:ext cx="648300" cy="6279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lt1"/>
              </a:buClr>
              <a:buSzPts val="6000"/>
              <a:buFont typeface="Montserrat ExtraBold"/>
              <a:buNone/>
              <a:defRPr sz="6000">
                <a:solidFill>
                  <a:schemeClr val="lt1"/>
                </a:solidFill>
                <a:latin typeface="Montserrat ExtraBold"/>
                <a:ea typeface="Montserrat ExtraBold"/>
                <a:cs typeface="Montserrat ExtraBold"/>
                <a:sym typeface="Montserrat ExtraBold"/>
              </a:defRPr>
            </a:lvl1pPr>
            <a:lvl2pPr lvl="1" algn="r" rtl="0">
              <a:spcBef>
                <a:spcPts val="0"/>
              </a:spcBef>
              <a:spcAft>
                <a:spcPts val="0"/>
              </a:spcAft>
              <a:buClr>
                <a:schemeClr val="lt1"/>
              </a:buClr>
              <a:buSzPts val="6000"/>
              <a:buFont typeface="Montserrat ExtraBold"/>
              <a:buNone/>
              <a:defRPr sz="6000">
                <a:solidFill>
                  <a:schemeClr val="lt1"/>
                </a:solidFill>
                <a:latin typeface="Montserrat ExtraBold"/>
                <a:ea typeface="Montserrat ExtraBold"/>
                <a:cs typeface="Montserrat ExtraBold"/>
                <a:sym typeface="Montserrat ExtraBold"/>
              </a:defRPr>
            </a:lvl2pPr>
            <a:lvl3pPr lvl="2" algn="r" rtl="0">
              <a:spcBef>
                <a:spcPts val="0"/>
              </a:spcBef>
              <a:spcAft>
                <a:spcPts val="0"/>
              </a:spcAft>
              <a:buClr>
                <a:schemeClr val="lt1"/>
              </a:buClr>
              <a:buSzPts val="6000"/>
              <a:buFont typeface="Montserrat ExtraBold"/>
              <a:buNone/>
              <a:defRPr sz="6000">
                <a:solidFill>
                  <a:schemeClr val="lt1"/>
                </a:solidFill>
                <a:latin typeface="Montserrat ExtraBold"/>
                <a:ea typeface="Montserrat ExtraBold"/>
                <a:cs typeface="Montserrat ExtraBold"/>
                <a:sym typeface="Montserrat ExtraBold"/>
              </a:defRPr>
            </a:lvl3pPr>
            <a:lvl4pPr lvl="3" algn="r" rtl="0">
              <a:spcBef>
                <a:spcPts val="0"/>
              </a:spcBef>
              <a:spcAft>
                <a:spcPts val="0"/>
              </a:spcAft>
              <a:buClr>
                <a:schemeClr val="lt1"/>
              </a:buClr>
              <a:buSzPts val="6000"/>
              <a:buFont typeface="Montserrat ExtraBold"/>
              <a:buNone/>
              <a:defRPr sz="6000">
                <a:solidFill>
                  <a:schemeClr val="lt1"/>
                </a:solidFill>
                <a:latin typeface="Montserrat ExtraBold"/>
                <a:ea typeface="Montserrat ExtraBold"/>
                <a:cs typeface="Montserrat ExtraBold"/>
                <a:sym typeface="Montserrat ExtraBold"/>
              </a:defRPr>
            </a:lvl4pPr>
            <a:lvl5pPr lvl="4" algn="r" rtl="0">
              <a:spcBef>
                <a:spcPts val="0"/>
              </a:spcBef>
              <a:spcAft>
                <a:spcPts val="0"/>
              </a:spcAft>
              <a:buClr>
                <a:schemeClr val="lt1"/>
              </a:buClr>
              <a:buSzPts val="6000"/>
              <a:buFont typeface="Montserrat ExtraBold"/>
              <a:buNone/>
              <a:defRPr sz="6000">
                <a:solidFill>
                  <a:schemeClr val="lt1"/>
                </a:solidFill>
                <a:latin typeface="Montserrat ExtraBold"/>
                <a:ea typeface="Montserrat ExtraBold"/>
                <a:cs typeface="Montserrat ExtraBold"/>
                <a:sym typeface="Montserrat ExtraBold"/>
              </a:defRPr>
            </a:lvl5pPr>
            <a:lvl6pPr lvl="5" algn="r" rtl="0">
              <a:spcBef>
                <a:spcPts val="0"/>
              </a:spcBef>
              <a:spcAft>
                <a:spcPts val="0"/>
              </a:spcAft>
              <a:buClr>
                <a:schemeClr val="lt1"/>
              </a:buClr>
              <a:buSzPts val="6000"/>
              <a:buFont typeface="Montserrat ExtraBold"/>
              <a:buNone/>
              <a:defRPr sz="6000">
                <a:solidFill>
                  <a:schemeClr val="lt1"/>
                </a:solidFill>
                <a:latin typeface="Montserrat ExtraBold"/>
                <a:ea typeface="Montserrat ExtraBold"/>
                <a:cs typeface="Montserrat ExtraBold"/>
                <a:sym typeface="Montserrat ExtraBold"/>
              </a:defRPr>
            </a:lvl6pPr>
            <a:lvl7pPr lvl="6" algn="r" rtl="0">
              <a:spcBef>
                <a:spcPts val="0"/>
              </a:spcBef>
              <a:spcAft>
                <a:spcPts val="0"/>
              </a:spcAft>
              <a:buClr>
                <a:schemeClr val="lt1"/>
              </a:buClr>
              <a:buSzPts val="6000"/>
              <a:buFont typeface="Montserrat ExtraBold"/>
              <a:buNone/>
              <a:defRPr sz="6000">
                <a:solidFill>
                  <a:schemeClr val="lt1"/>
                </a:solidFill>
                <a:latin typeface="Montserrat ExtraBold"/>
                <a:ea typeface="Montserrat ExtraBold"/>
                <a:cs typeface="Montserrat ExtraBold"/>
                <a:sym typeface="Montserrat ExtraBold"/>
              </a:defRPr>
            </a:lvl7pPr>
            <a:lvl8pPr lvl="7" algn="r" rtl="0">
              <a:spcBef>
                <a:spcPts val="0"/>
              </a:spcBef>
              <a:spcAft>
                <a:spcPts val="0"/>
              </a:spcAft>
              <a:buClr>
                <a:schemeClr val="lt1"/>
              </a:buClr>
              <a:buSzPts val="6000"/>
              <a:buFont typeface="Montserrat ExtraBold"/>
              <a:buNone/>
              <a:defRPr sz="6000">
                <a:solidFill>
                  <a:schemeClr val="lt1"/>
                </a:solidFill>
                <a:latin typeface="Montserrat ExtraBold"/>
                <a:ea typeface="Montserrat ExtraBold"/>
                <a:cs typeface="Montserrat ExtraBold"/>
                <a:sym typeface="Montserrat ExtraBold"/>
              </a:defRPr>
            </a:lvl8pPr>
            <a:lvl9pPr lvl="8" algn="r" rtl="0">
              <a:spcBef>
                <a:spcPts val="0"/>
              </a:spcBef>
              <a:spcAft>
                <a:spcPts val="0"/>
              </a:spcAft>
              <a:buClr>
                <a:schemeClr val="lt1"/>
              </a:buClr>
              <a:buSzPts val="6000"/>
              <a:buFont typeface="Montserrat ExtraBold"/>
              <a:buNone/>
              <a:defRPr sz="6000">
                <a:solidFill>
                  <a:schemeClr val="lt1"/>
                </a:solidFill>
                <a:latin typeface="Montserrat ExtraBold"/>
                <a:ea typeface="Montserrat ExtraBold"/>
                <a:cs typeface="Montserrat ExtraBold"/>
                <a:sym typeface="Montserrat ExtraBold"/>
              </a:defRPr>
            </a:lvl9pPr>
          </a:lstStyle>
          <a:p>
            <a:r>
              <a:t>xx%</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4">
  <p:cSld name="CUSTOM_6_3_1">
    <p:bg>
      <p:bgPr>
        <a:solidFill>
          <a:schemeClr val="lt1"/>
        </a:solidFill>
        <a:effectLst/>
      </p:bgPr>
    </p:bg>
    <p:spTree>
      <p:nvGrpSpPr>
        <p:cNvPr id="1" name="Shape 181"/>
        <p:cNvGrpSpPr/>
        <p:nvPr/>
      </p:nvGrpSpPr>
      <p:grpSpPr>
        <a:xfrm>
          <a:off x="0" y="0"/>
          <a:ext cx="0" cy="0"/>
          <a:chOff x="0" y="0"/>
          <a:chExt cx="0" cy="0"/>
        </a:xfrm>
      </p:grpSpPr>
      <p:sp>
        <p:nvSpPr>
          <p:cNvPr id="182" name="Google Shape;182;p34"/>
          <p:cNvSpPr txBox="1">
            <a:spLocks noGrp="1"/>
          </p:cNvSpPr>
          <p:nvPr>
            <p:ph type="title"/>
          </p:nvPr>
        </p:nvSpPr>
        <p:spPr>
          <a:xfrm>
            <a:off x="713225" y="539500"/>
            <a:ext cx="7473900" cy="432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800"/>
              <a:buFont typeface="Montserrat ExtraBold"/>
              <a:buNone/>
              <a:defRPr>
                <a:latin typeface="Montserrat ExtraBold"/>
                <a:ea typeface="Montserrat ExtraBold"/>
                <a:cs typeface="Montserrat ExtraBold"/>
                <a:sym typeface="Montserrat ExtraBold"/>
              </a:defRPr>
            </a:lvl1pPr>
            <a:lvl2pPr lvl="1" algn="ctr" rtl="0">
              <a:spcBef>
                <a:spcPts val="0"/>
              </a:spcBef>
              <a:spcAft>
                <a:spcPts val="0"/>
              </a:spcAft>
              <a:buClr>
                <a:schemeClr val="lt1"/>
              </a:buClr>
              <a:buSzPts val="2800"/>
              <a:buFont typeface="Montserrat ExtraBold"/>
              <a:buNone/>
              <a:defRPr>
                <a:solidFill>
                  <a:schemeClr val="lt1"/>
                </a:solidFill>
                <a:latin typeface="Montserrat ExtraBold"/>
                <a:ea typeface="Montserrat ExtraBold"/>
                <a:cs typeface="Montserrat ExtraBold"/>
                <a:sym typeface="Montserrat ExtraBold"/>
              </a:defRPr>
            </a:lvl2pPr>
            <a:lvl3pPr lvl="2" algn="ctr" rtl="0">
              <a:spcBef>
                <a:spcPts val="0"/>
              </a:spcBef>
              <a:spcAft>
                <a:spcPts val="0"/>
              </a:spcAft>
              <a:buClr>
                <a:schemeClr val="lt1"/>
              </a:buClr>
              <a:buSzPts val="2800"/>
              <a:buFont typeface="Montserrat ExtraBold"/>
              <a:buNone/>
              <a:defRPr>
                <a:solidFill>
                  <a:schemeClr val="lt1"/>
                </a:solidFill>
                <a:latin typeface="Montserrat ExtraBold"/>
                <a:ea typeface="Montserrat ExtraBold"/>
                <a:cs typeface="Montserrat ExtraBold"/>
                <a:sym typeface="Montserrat ExtraBold"/>
              </a:defRPr>
            </a:lvl3pPr>
            <a:lvl4pPr lvl="3" algn="ctr" rtl="0">
              <a:spcBef>
                <a:spcPts val="0"/>
              </a:spcBef>
              <a:spcAft>
                <a:spcPts val="0"/>
              </a:spcAft>
              <a:buClr>
                <a:schemeClr val="lt1"/>
              </a:buClr>
              <a:buSzPts val="2800"/>
              <a:buFont typeface="Montserrat ExtraBold"/>
              <a:buNone/>
              <a:defRPr>
                <a:solidFill>
                  <a:schemeClr val="lt1"/>
                </a:solidFill>
                <a:latin typeface="Montserrat ExtraBold"/>
                <a:ea typeface="Montserrat ExtraBold"/>
                <a:cs typeface="Montserrat ExtraBold"/>
                <a:sym typeface="Montserrat ExtraBold"/>
              </a:defRPr>
            </a:lvl4pPr>
            <a:lvl5pPr lvl="4" algn="ctr" rtl="0">
              <a:spcBef>
                <a:spcPts val="0"/>
              </a:spcBef>
              <a:spcAft>
                <a:spcPts val="0"/>
              </a:spcAft>
              <a:buClr>
                <a:schemeClr val="lt1"/>
              </a:buClr>
              <a:buSzPts val="2800"/>
              <a:buFont typeface="Montserrat ExtraBold"/>
              <a:buNone/>
              <a:defRPr>
                <a:solidFill>
                  <a:schemeClr val="lt1"/>
                </a:solidFill>
                <a:latin typeface="Montserrat ExtraBold"/>
                <a:ea typeface="Montserrat ExtraBold"/>
                <a:cs typeface="Montserrat ExtraBold"/>
                <a:sym typeface="Montserrat ExtraBold"/>
              </a:defRPr>
            </a:lvl5pPr>
            <a:lvl6pPr lvl="5" algn="ctr" rtl="0">
              <a:spcBef>
                <a:spcPts val="0"/>
              </a:spcBef>
              <a:spcAft>
                <a:spcPts val="0"/>
              </a:spcAft>
              <a:buClr>
                <a:schemeClr val="lt1"/>
              </a:buClr>
              <a:buSzPts val="2800"/>
              <a:buFont typeface="Montserrat ExtraBold"/>
              <a:buNone/>
              <a:defRPr>
                <a:solidFill>
                  <a:schemeClr val="lt1"/>
                </a:solidFill>
                <a:latin typeface="Montserrat ExtraBold"/>
                <a:ea typeface="Montserrat ExtraBold"/>
                <a:cs typeface="Montserrat ExtraBold"/>
                <a:sym typeface="Montserrat ExtraBold"/>
              </a:defRPr>
            </a:lvl6pPr>
            <a:lvl7pPr lvl="6" algn="ctr" rtl="0">
              <a:spcBef>
                <a:spcPts val="0"/>
              </a:spcBef>
              <a:spcAft>
                <a:spcPts val="0"/>
              </a:spcAft>
              <a:buClr>
                <a:schemeClr val="lt1"/>
              </a:buClr>
              <a:buSzPts val="2800"/>
              <a:buFont typeface="Montserrat ExtraBold"/>
              <a:buNone/>
              <a:defRPr>
                <a:solidFill>
                  <a:schemeClr val="lt1"/>
                </a:solidFill>
                <a:latin typeface="Montserrat ExtraBold"/>
                <a:ea typeface="Montserrat ExtraBold"/>
                <a:cs typeface="Montserrat ExtraBold"/>
                <a:sym typeface="Montserrat ExtraBold"/>
              </a:defRPr>
            </a:lvl7pPr>
            <a:lvl8pPr lvl="7" algn="ctr" rtl="0">
              <a:spcBef>
                <a:spcPts val="0"/>
              </a:spcBef>
              <a:spcAft>
                <a:spcPts val="0"/>
              </a:spcAft>
              <a:buClr>
                <a:schemeClr val="lt1"/>
              </a:buClr>
              <a:buSzPts val="2800"/>
              <a:buFont typeface="Montserrat ExtraBold"/>
              <a:buNone/>
              <a:defRPr>
                <a:solidFill>
                  <a:schemeClr val="lt1"/>
                </a:solidFill>
                <a:latin typeface="Montserrat ExtraBold"/>
                <a:ea typeface="Montserrat ExtraBold"/>
                <a:cs typeface="Montserrat ExtraBold"/>
                <a:sym typeface="Montserrat ExtraBold"/>
              </a:defRPr>
            </a:lvl8pPr>
            <a:lvl9pPr lvl="8" algn="ctr" rtl="0">
              <a:spcBef>
                <a:spcPts val="0"/>
              </a:spcBef>
              <a:spcAft>
                <a:spcPts val="0"/>
              </a:spcAft>
              <a:buClr>
                <a:schemeClr val="lt1"/>
              </a:buClr>
              <a:buSzPts val="2800"/>
              <a:buFont typeface="Montserrat ExtraBold"/>
              <a:buNone/>
              <a:defRPr>
                <a:solidFill>
                  <a:schemeClr val="lt1"/>
                </a:solidFill>
                <a:latin typeface="Montserrat ExtraBold"/>
                <a:ea typeface="Montserrat ExtraBold"/>
                <a:cs typeface="Montserrat ExtraBold"/>
                <a:sym typeface="Montserrat ExtraBold"/>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a:lnSpc>
                <a:spcPct val="100000"/>
              </a:lnSpc>
              <a:spcBef>
                <a:spcPts val="0"/>
              </a:spcBef>
              <a:spcAft>
                <a:spcPts val="0"/>
              </a:spcAft>
              <a:buClr>
                <a:schemeClr val="dk2"/>
              </a:buClr>
              <a:buSzPts val="2800"/>
              <a:buFont typeface="Montserrat ExtraBold"/>
              <a:buNone/>
              <a:defRPr sz="2800">
                <a:solidFill>
                  <a:schemeClr val="dk2"/>
                </a:solidFill>
                <a:latin typeface="Montserrat ExtraBold"/>
                <a:ea typeface="Montserrat ExtraBold"/>
                <a:cs typeface="Montserrat ExtraBold"/>
                <a:sym typeface="Montserrat ExtraBold"/>
              </a:defRPr>
            </a:lvl1pPr>
            <a:lvl2pPr lvl="1">
              <a:spcBef>
                <a:spcPts val="0"/>
              </a:spcBef>
              <a:spcAft>
                <a:spcPts val="0"/>
              </a:spcAft>
              <a:buClr>
                <a:srgbClr val="BA68C8"/>
              </a:buClr>
              <a:buSzPts val="2800"/>
              <a:buNone/>
              <a:defRPr sz="2800">
                <a:solidFill>
                  <a:srgbClr val="BA68C8"/>
                </a:solidFill>
              </a:defRPr>
            </a:lvl2pPr>
            <a:lvl3pPr lvl="2">
              <a:spcBef>
                <a:spcPts val="0"/>
              </a:spcBef>
              <a:spcAft>
                <a:spcPts val="0"/>
              </a:spcAft>
              <a:buClr>
                <a:srgbClr val="BA68C8"/>
              </a:buClr>
              <a:buSzPts val="2800"/>
              <a:buNone/>
              <a:defRPr sz="2800">
                <a:solidFill>
                  <a:srgbClr val="BA68C8"/>
                </a:solidFill>
              </a:defRPr>
            </a:lvl3pPr>
            <a:lvl4pPr lvl="3">
              <a:spcBef>
                <a:spcPts val="0"/>
              </a:spcBef>
              <a:spcAft>
                <a:spcPts val="0"/>
              </a:spcAft>
              <a:buClr>
                <a:srgbClr val="BA68C8"/>
              </a:buClr>
              <a:buSzPts val="2800"/>
              <a:buNone/>
              <a:defRPr sz="2800">
                <a:solidFill>
                  <a:srgbClr val="BA68C8"/>
                </a:solidFill>
              </a:defRPr>
            </a:lvl4pPr>
            <a:lvl5pPr lvl="4">
              <a:spcBef>
                <a:spcPts val="0"/>
              </a:spcBef>
              <a:spcAft>
                <a:spcPts val="0"/>
              </a:spcAft>
              <a:buClr>
                <a:srgbClr val="BA68C8"/>
              </a:buClr>
              <a:buSzPts val="2800"/>
              <a:buNone/>
              <a:defRPr sz="2800">
                <a:solidFill>
                  <a:srgbClr val="BA68C8"/>
                </a:solidFill>
              </a:defRPr>
            </a:lvl5pPr>
            <a:lvl6pPr lvl="5">
              <a:spcBef>
                <a:spcPts val="0"/>
              </a:spcBef>
              <a:spcAft>
                <a:spcPts val="0"/>
              </a:spcAft>
              <a:buClr>
                <a:srgbClr val="BA68C8"/>
              </a:buClr>
              <a:buSzPts val="2800"/>
              <a:buNone/>
              <a:defRPr sz="2800">
                <a:solidFill>
                  <a:srgbClr val="BA68C8"/>
                </a:solidFill>
              </a:defRPr>
            </a:lvl6pPr>
            <a:lvl7pPr lvl="6">
              <a:spcBef>
                <a:spcPts val="0"/>
              </a:spcBef>
              <a:spcAft>
                <a:spcPts val="0"/>
              </a:spcAft>
              <a:buClr>
                <a:srgbClr val="BA68C8"/>
              </a:buClr>
              <a:buSzPts val="2800"/>
              <a:buNone/>
              <a:defRPr sz="2800">
                <a:solidFill>
                  <a:srgbClr val="BA68C8"/>
                </a:solidFill>
              </a:defRPr>
            </a:lvl7pPr>
            <a:lvl8pPr lvl="7">
              <a:spcBef>
                <a:spcPts val="0"/>
              </a:spcBef>
              <a:spcAft>
                <a:spcPts val="0"/>
              </a:spcAft>
              <a:buClr>
                <a:srgbClr val="BA68C8"/>
              </a:buClr>
              <a:buSzPts val="2800"/>
              <a:buNone/>
              <a:defRPr sz="2800">
                <a:solidFill>
                  <a:srgbClr val="BA68C8"/>
                </a:solidFill>
              </a:defRPr>
            </a:lvl8pPr>
            <a:lvl9pPr lvl="8">
              <a:spcBef>
                <a:spcPts val="0"/>
              </a:spcBef>
              <a:spcAft>
                <a:spcPts val="0"/>
              </a:spcAft>
              <a:buClr>
                <a:srgbClr val="BA68C8"/>
              </a:buClr>
              <a:buSzPts val="2800"/>
              <a:buNone/>
              <a:defRPr sz="2800">
                <a:solidFill>
                  <a:srgbClr val="BA68C8"/>
                </a:solidFill>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1"/>
              </a:buClr>
              <a:buSzPts val="1800"/>
              <a:buFont typeface="Montserrat"/>
              <a:buChar char="●"/>
              <a:defRPr sz="1800">
                <a:solidFill>
                  <a:schemeClr val="dk1"/>
                </a:solidFill>
                <a:latin typeface="Montserrat"/>
                <a:ea typeface="Montserrat"/>
                <a:cs typeface="Montserrat"/>
                <a:sym typeface="Montserrat"/>
              </a:defRPr>
            </a:lvl1pPr>
            <a:lvl2pPr marL="914400" lvl="1" indent="-317500">
              <a:lnSpc>
                <a:spcPct val="115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2pPr>
            <a:lvl3pPr marL="1371600" lvl="2" indent="-317500">
              <a:lnSpc>
                <a:spcPct val="115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3pPr>
            <a:lvl4pPr marL="1828800" lvl="3" indent="-317500">
              <a:lnSpc>
                <a:spcPct val="115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4pPr>
            <a:lvl5pPr marL="2286000" lvl="4" indent="-317500">
              <a:lnSpc>
                <a:spcPct val="115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5pPr>
            <a:lvl6pPr marL="2743200" lvl="5" indent="-317500">
              <a:lnSpc>
                <a:spcPct val="115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6pPr>
            <a:lvl7pPr marL="3200400" lvl="6" indent="-317500">
              <a:lnSpc>
                <a:spcPct val="115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7pPr>
            <a:lvl8pPr marL="3657600" lvl="7" indent="-317500">
              <a:lnSpc>
                <a:spcPct val="115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8pPr>
            <a:lvl9pPr marL="4114800" lvl="8" indent="-317500">
              <a:lnSpc>
                <a:spcPct val="115000"/>
              </a:lnSpc>
              <a:spcBef>
                <a:spcPts val="1600"/>
              </a:spcBef>
              <a:spcAft>
                <a:spcPts val="1600"/>
              </a:spcAft>
              <a:buClr>
                <a:schemeClr val="dk1"/>
              </a:buClr>
              <a:buSzPts val="1400"/>
              <a:buFont typeface="Montserrat"/>
              <a:buChar char="■"/>
              <a:defRPr>
                <a:solidFill>
                  <a:schemeClr val="dk1"/>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8" r:id="rId4"/>
    <p:sldLayoutId id="2147483669" r:id="rId5"/>
    <p:sldLayoutId id="2147483672" r:id="rId6"/>
    <p:sldLayoutId id="2147483674" r:id="rId7"/>
    <p:sldLayoutId id="2147483680"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4.png"/><Relationship Id="rId4" Type="http://schemas.openxmlformats.org/officeDocument/2006/relationships/notesSlide" Target="../notesSlides/notesSlide1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C100"/>
        </a:solidFill>
        <a:effectLst/>
      </p:bgPr>
    </p:bg>
    <p:spTree>
      <p:nvGrpSpPr>
        <p:cNvPr id="1" name="Shape 194"/>
        <p:cNvGrpSpPr/>
        <p:nvPr/>
      </p:nvGrpSpPr>
      <p:grpSpPr>
        <a:xfrm>
          <a:off x="0" y="0"/>
          <a:ext cx="0" cy="0"/>
          <a:chOff x="0" y="0"/>
          <a:chExt cx="0" cy="0"/>
        </a:xfrm>
      </p:grpSpPr>
      <p:sp>
        <p:nvSpPr>
          <p:cNvPr id="197" name="Google Shape;197;p38"/>
          <p:cNvSpPr txBox="1">
            <a:spLocks noGrp="1"/>
          </p:cNvSpPr>
          <p:nvPr>
            <p:ph type="title"/>
          </p:nvPr>
        </p:nvSpPr>
        <p:spPr>
          <a:xfrm>
            <a:off x="602363" y="1414647"/>
            <a:ext cx="4365127" cy="206647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sz="3500" dirty="0">
                <a:latin typeface="Montserrat ExtraBold" panose="00000900000000000000" pitchFamily="2" charset="0"/>
              </a:rPr>
              <a:t>Digital Alpha’s</a:t>
            </a:r>
            <a:br>
              <a:rPr lang="en-IN" sz="3500" dirty="0">
                <a:latin typeface="Montserrat ExtraBold" panose="00000900000000000000" pitchFamily="2" charset="0"/>
              </a:rPr>
            </a:br>
            <a:r>
              <a:rPr lang="en-IN" sz="3500" dirty="0">
                <a:latin typeface="Montserrat ExtraBold" panose="00000900000000000000" pitchFamily="2" charset="0"/>
              </a:rPr>
              <a:t>SEC filling Analyzer for SaaS Companies</a:t>
            </a:r>
            <a:endParaRPr sz="3500" dirty="0">
              <a:latin typeface="Montserrat ExtraBold" panose="00000900000000000000" pitchFamily="2" charset="0"/>
            </a:endParaRPr>
          </a:p>
        </p:txBody>
      </p:sp>
      <p:grpSp>
        <p:nvGrpSpPr>
          <p:cNvPr id="4" name="Group 3">
            <a:extLst>
              <a:ext uri="{FF2B5EF4-FFF2-40B4-BE49-F238E27FC236}">
                <a16:creationId xmlns:a16="http://schemas.microsoft.com/office/drawing/2014/main" id="{9CAF6DCB-F925-48E8-BEC0-8016E35C273A}"/>
              </a:ext>
            </a:extLst>
          </p:cNvPr>
          <p:cNvGrpSpPr/>
          <p:nvPr/>
        </p:nvGrpSpPr>
        <p:grpSpPr>
          <a:xfrm>
            <a:off x="5190836" y="913561"/>
            <a:ext cx="3503456" cy="3503456"/>
            <a:chOff x="4724400" y="557100"/>
            <a:chExt cx="4029300" cy="4029300"/>
          </a:xfrm>
        </p:grpSpPr>
        <p:sp>
          <p:nvSpPr>
            <p:cNvPr id="195" name="Google Shape;195;p38"/>
            <p:cNvSpPr/>
            <p:nvPr/>
          </p:nvSpPr>
          <p:spPr>
            <a:xfrm>
              <a:off x="4724400" y="557100"/>
              <a:ext cx="4029300" cy="40293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 name="Google Shape;553;p44">
              <a:extLst>
                <a:ext uri="{FF2B5EF4-FFF2-40B4-BE49-F238E27FC236}">
                  <a16:creationId xmlns:a16="http://schemas.microsoft.com/office/drawing/2014/main" id="{B95FAD28-FDBB-4BD3-A289-F9EBA99BA8E5}"/>
                </a:ext>
              </a:extLst>
            </p:cNvPr>
            <p:cNvGrpSpPr/>
            <p:nvPr/>
          </p:nvGrpSpPr>
          <p:grpSpPr>
            <a:xfrm>
              <a:off x="5244379" y="1095273"/>
              <a:ext cx="3093441" cy="2952953"/>
              <a:chOff x="1410350" y="458825"/>
              <a:chExt cx="4602650" cy="4394275"/>
            </a:xfrm>
          </p:grpSpPr>
          <p:sp>
            <p:nvSpPr>
              <p:cNvPr id="9" name="Google Shape;554;p44">
                <a:extLst>
                  <a:ext uri="{FF2B5EF4-FFF2-40B4-BE49-F238E27FC236}">
                    <a16:creationId xmlns:a16="http://schemas.microsoft.com/office/drawing/2014/main" id="{52B28614-30C0-485C-9F65-15A56F5639CC}"/>
                  </a:ext>
                </a:extLst>
              </p:cNvPr>
              <p:cNvSpPr/>
              <p:nvPr/>
            </p:nvSpPr>
            <p:spPr>
              <a:xfrm>
                <a:off x="1758925" y="3935750"/>
                <a:ext cx="1210050" cy="698875"/>
              </a:xfrm>
              <a:custGeom>
                <a:avLst/>
                <a:gdLst/>
                <a:ahLst/>
                <a:cxnLst/>
                <a:rect l="l" t="t" r="r" b="b"/>
                <a:pathLst>
                  <a:path w="48402" h="27955" extrusionOk="0">
                    <a:moveTo>
                      <a:pt x="24185" y="1"/>
                    </a:moveTo>
                    <a:cubicBezTo>
                      <a:pt x="10842" y="1"/>
                      <a:pt x="1" y="6272"/>
                      <a:pt x="1" y="13978"/>
                    </a:cubicBezTo>
                    <a:cubicBezTo>
                      <a:pt x="1" y="21716"/>
                      <a:pt x="10842" y="27954"/>
                      <a:pt x="24185" y="27954"/>
                    </a:cubicBezTo>
                    <a:cubicBezTo>
                      <a:pt x="37561" y="27954"/>
                      <a:pt x="48402" y="21716"/>
                      <a:pt x="48402" y="13978"/>
                    </a:cubicBezTo>
                    <a:cubicBezTo>
                      <a:pt x="48402" y="6272"/>
                      <a:pt x="37561" y="1"/>
                      <a:pt x="24185" y="1"/>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555;p44">
                <a:extLst>
                  <a:ext uri="{FF2B5EF4-FFF2-40B4-BE49-F238E27FC236}">
                    <a16:creationId xmlns:a16="http://schemas.microsoft.com/office/drawing/2014/main" id="{10F9B55D-3E6E-4AAE-BFB6-4BD2F8BE8E5D}"/>
                  </a:ext>
                </a:extLst>
              </p:cNvPr>
              <p:cNvSpPr/>
              <p:nvPr/>
            </p:nvSpPr>
            <p:spPr>
              <a:xfrm>
                <a:off x="1522225" y="3195650"/>
                <a:ext cx="531950" cy="799350"/>
              </a:xfrm>
              <a:custGeom>
                <a:avLst/>
                <a:gdLst/>
                <a:ahLst/>
                <a:cxnLst/>
                <a:rect l="l" t="t" r="r" b="b"/>
                <a:pathLst>
                  <a:path w="21278" h="31974" extrusionOk="0">
                    <a:moveTo>
                      <a:pt x="6424" y="0"/>
                    </a:moveTo>
                    <a:cubicBezTo>
                      <a:pt x="2958" y="0"/>
                      <a:pt x="1" y="2810"/>
                      <a:pt x="2797" y="6522"/>
                    </a:cubicBezTo>
                    <a:cubicBezTo>
                      <a:pt x="6366" y="11258"/>
                      <a:pt x="16374" y="17830"/>
                      <a:pt x="15973" y="29872"/>
                    </a:cubicBezTo>
                    <a:lnTo>
                      <a:pt x="20677" y="31973"/>
                    </a:lnTo>
                    <a:cubicBezTo>
                      <a:pt x="20677" y="31973"/>
                      <a:pt x="21277" y="23267"/>
                      <a:pt x="20043" y="16462"/>
                    </a:cubicBezTo>
                    <a:cubicBezTo>
                      <a:pt x="18775" y="9691"/>
                      <a:pt x="13605" y="2852"/>
                      <a:pt x="9302" y="684"/>
                    </a:cubicBezTo>
                    <a:cubicBezTo>
                      <a:pt x="8377" y="215"/>
                      <a:pt x="7381" y="0"/>
                      <a:pt x="6424"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556;p44">
                <a:extLst>
                  <a:ext uri="{FF2B5EF4-FFF2-40B4-BE49-F238E27FC236}">
                    <a16:creationId xmlns:a16="http://schemas.microsoft.com/office/drawing/2014/main" id="{2C6EF96A-CE40-4B3D-93B6-96F252C14F57}"/>
                  </a:ext>
                </a:extLst>
              </p:cNvPr>
              <p:cNvSpPr/>
              <p:nvPr/>
            </p:nvSpPr>
            <p:spPr>
              <a:xfrm>
                <a:off x="1522225" y="3195650"/>
                <a:ext cx="531950" cy="799350"/>
              </a:xfrm>
              <a:custGeom>
                <a:avLst/>
                <a:gdLst/>
                <a:ahLst/>
                <a:cxnLst/>
                <a:rect l="l" t="t" r="r" b="b"/>
                <a:pathLst>
                  <a:path w="21278" h="31974" extrusionOk="0">
                    <a:moveTo>
                      <a:pt x="6424" y="0"/>
                    </a:moveTo>
                    <a:cubicBezTo>
                      <a:pt x="2958" y="0"/>
                      <a:pt x="1" y="2810"/>
                      <a:pt x="2797" y="6522"/>
                    </a:cubicBezTo>
                    <a:cubicBezTo>
                      <a:pt x="6366" y="11258"/>
                      <a:pt x="16374" y="17830"/>
                      <a:pt x="15973" y="29872"/>
                    </a:cubicBezTo>
                    <a:lnTo>
                      <a:pt x="20677" y="31973"/>
                    </a:lnTo>
                    <a:cubicBezTo>
                      <a:pt x="20677" y="31973"/>
                      <a:pt x="21277" y="23267"/>
                      <a:pt x="20043" y="16462"/>
                    </a:cubicBezTo>
                    <a:cubicBezTo>
                      <a:pt x="18775" y="9691"/>
                      <a:pt x="13605" y="2852"/>
                      <a:pt x="9302" y="684"/>
                    </a:cubicBezTo>
                    <a:cubicBezTo>
                      <a:pt x="8377" y="215"/>
                      <a:pt x="7381" y="0"/>
                      <a:pt x="642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557;p44">
                <a:extLst>
                  <a:ext uri="{FF2B5EF4-FFF2-40B4-BE49-F238E27FC236}">
                    <a16:creationId xmlns:a16="http://schemas.microsoft.com/office/drawing/2014/main" id="{07483ECC-11DE-4AAD-8589-889E08446442}"/>
                  </a:ext>
                </a:extLst>
              </p:cNvPr>
              <p:cNvSpPr/>
              <p:nvPr/>
            </p:nvSpPr>
            <p:spPr>
              <a:xfrm>
                <a:off x="1704725" y="3274425"/>
                <a:ext cx="308575" cy="560450"/>
              </a:xfrm>
              <a:custGeom>
                <a:avLst/>
                <a:gdLst/>
                <a:ahLst/>
                <a:cxnLst/>
                <a:rect l="l" t="t" r="r" b="b"/>
                <a:pathLst>
                  <a:path w="12343" h="22418" extrusionOk="0">
                    <a:moveTo>
                      <a:pt x="253" y="0"/>
                    </a:moveTo>
                    <a:cubicBezTo>
                      <a:pt x="181" y="0"/>
                      <a:pt x="110" y="37"/>
                      <a:pt x="67" y="102"/>
                    </a:cubicBezTo>
                    <a:cubicBezTo>
                      <a:pt x="0" y="202"/>
                      <a:pt x="34" y="335"/>
                      <a:pt x="134" y="402"/>
                    </a:cubicBezTo>
                    <a:cubicBezTo>
                      <a:pt x="7172" y="5506"/>
                      <a:pt x="11509" y="13545"/>
                      <a:pt x="11876" y="22218"/>
                    </a:cubicBezTo>
                    <a:cubicBezTo>
                      <a:pt x="11876" y="22351"/>
                      <a:pt x="11976" y="22418"/>
                      <a:pt x="12109" y="22418"/>
                    </a:cubicBezTo>
                    <a:cubicBezTo>
                      <a:pt x="12242" y="22418"/>
                      <a:pt x="12343" y="22318"/>
                      <a:pt x="12309" y="22184"/>
                    </a:cubicBezTo>
                    <a:cubicBezTo>
                      <a:pt x="11942" y="13378"/>
                      <a:pt x="7539" y="5205"/>
                      <a:pt x="367" y="35"/>
                    </a:cubicBezTo>
                    <a:cubicBezTo>
                      <a:pt x="332" y="11"/>
                      <a:pt x="292" y="0"/>
                      <a:pt x="25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558;p44">
                <a:extLst>
                  <a:ext uri="{FF2B5EF4-FFF2-40B4-BE49-F238E27FC236}">
                    <a16:creationId xmlns:a16="http://schemas.microsoft.com/office/drawing/2014/main" id="{B0209571-110D-400E-9570-92F928149B2B}"/>
                  </a:ext>
                </a:extLst>
              </p:cNvPr>
              <p:cNvSpPr/>
              <p:nvPr/>
            </p:nvSpPr>
            <p:spPr>
              <a:xfrm>
                <a:off x="1410350" y="3567025"/>
                <a:ext cx="682175" cy="701325"/>
              </a:xfrm>
              <a:custGeom>
                <a:avLst/>
                <a:gdLst/>
                <a:ahLst/>
                <a:cxnLst/>
                <a:rect l="l" t="t" r="r" b="b"/>
                <a:pathLst>
                  <a:path w="27287" h="28053" extrusionOk="0">
                    <a:moveTo>
                      <a:pt x="4462" y="1"/>
                    </a:moveTo>
                    <a:cubicBezTo>
                      <a:pt x="3571" y="1"/>
                      <a:pt x="2727" y="247"/>
                      <a:pt x="2035" y="873"/>
                    </a:cubicBezTo>
                    <a:cubicBezTo>
                      <a:pt x="0" y="2641"/>
                      <a:pt x="2736" y="6244"/>
                      <a:pt x="4870" y="7878"/>
                    </a:cubicBezTo>
                    <a:cubicBezTo>
                      <a:pt x="5971" y="8712"/>
                      <a:pt x="6271" y="9379"/>
                      <a:pt x="5471" y="10480"/>
                    </a:cubicBezTo>
                    <a:cubicBezTo>
                      <a:pt x="5004" y="11114"/>
                      <a:pt x="4770" y="11514"/>
                      <a:pt x="4303" y="12148"/>
                    </a:cubicBezTo>
                    <a:cubicBezTo>
                      <a:pt x="3870" y="12748"/>
                      <a:pt x="3670" y="13516"/>
                      <a:pt x="3736" y="14250"/>
                    </a:cubicBezTo>
                    <a:cubicBezTo>
                      <a:pt x="3903" y="15384"/>
                      <a:pt x="4837" y="16184"/>
                      <a:pt x="5871" y="16651"/>
                    </a:cubicBezTo>
                    <a:cubicBezTo>
                      <a:pt x="6905" y="17085"/>
                      <a:pt x="8006" y="17285"/>
                      <a:pt x="9007" y="17785"/>
                    </a:cubicBezTo>
                    <a:cubicBezTo>
                      <a:pt x="9841" y="18186"/>
                      <a:pt x="10474" y="18886"/>
                      <a:pt x="10741" y="19787"/>
                    </a:cubicBezTo>
                    <a:cubicBezTo>
                      <a:pt x="10975" y="20721"/>
                      <a:pt x="10808" y="21688"/>
                      <a:pt x="10741" y="22656"/>
                    </a:cubicBezTo>
                    <a:cubicBezTo>
                      <a:pt x="10608" y="24890"/>
                      <a:pt x="11709" y="26258"/>
                      <a:pt x="13243" y="27192"/>
                    </a:cubicBezTo>
                    <a:cubicBezTo>
                      <a:pt x="14207" y="27802"/>
                      <a:pt x="15264" y="28052"/>
                      <a:pt x="16345" y="28052"/>
                    </a:cubicBezTo>
                    <a:cubicBezTo>
                      <a:pt x="17097" y="28052"/>
                      <a:pt x="17861" y="27931"/>
                      <a:pt x="18614" y="27726"/>
                    </a:cubicBezTo>
                    <a:cubicBezTo>
                      <a:pt x="20815" y="27059"/>
                      <a:pt x="22817" y="25891"/>
                      <a:pt x="24451" y="24290"/>
                    </a:cubicBezTo>
                    <a:cubicBezTo>
                      <a:pt x="26152" y="22656"/>
                      <a:pt x="27286" y="20254"/>
                      <a:pt x="26819" y="17919"/>
                    </a:cubicBezTo>
                    <a:cubicBezTo>
                      <a:pt x="26453" y="16151"/>
                      <a:pt x="25185" y="14650"/>
                      <a:pt x="23717" y="13582"/>
                    </a:cubicBezTo>
                    <a:cubicBezTo>
                      <a:pt x="22850" y="12949"/>
                      <a:pt x="21849" y="12382"/>
                      <a:pt x="21349" y="11414"/>
                    </a:cubicBezTo>
                    <a:cubicBezTo>
                      <a:pt x="20715" y="10213"/>
                      <a:pt x="21082" y="8746"/>
                      <a:pt x="20882" y="7411"/>
                    </a:cubicBezTo>
                    <a:cubicBezTo>
                      <a:pt x="20648" y="5977"/>
                      <a:pt x="19748" y="4743"/>
                      <a:pt x="18480" y="4076"/>
                    </a:cubicBezTo>
                    <a:cubicBezTo>
                      <a:pt x="17012" y="3308"/>
                      <a:pt x="15311" y="3375"/>
                      <a:pt x="13710" y="3275"/>
                    </a:cubicBezTo>
                    <a:cubicBezTo>
                      <a:pt x="12242" y="3242"/>
                      <a:pt x="10808" y="2741"/>
                      <a:pt x="9607" y="1941"/>
                    </a:cubicBezTo>
                    <a:cubicBezTo>
                      <a:pt x="8287" y="1023"/>
                      <a:pt x="6277" y="1"/>
                      <a:pt x="4462"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559;p44">
                <a:extLst>
                  <a:ext uri="{FF2B5EF4-FFF2-40B4-BE49-F238E27FC236}">
                    <a16:creationId xmlns:a16="http://schemas.microsoft.com/office/drawing/2014/main" id="{CCBB153D-C703-4DB5-AB51-58BA565C0C6B}"/>
                  </a:ext>
                </a:extLst>
              </p:cNvPr>
              <p:cNvSpPr/>
              <p:nvPr/>
            </p:nvSpPr>
            <p:spPr>
              <a:xfrm>
                <a:off x="1524875" y="3615475"/>
                <a:ext cx="405875" cy="535475"/>
              </a:xfrm>
              <a:custGeom>
                <a:avLst/>
                <a:gdLst/>
                <a:ahLst/>
                <a:cxnLst/>
                <a:rect l="l" t="t" r="r" b="b"/>
                <a:pathLst>
                  <a:path w="16235" h="21419" extrusionOk="0">
                    <a:moveTo>
                      <a:pt x="394" y="1"/>
                    </a:moveTo>
                    <a:cubicBezTo>
                      <a:pt x="156" y="1"/>
                      <a:pt x="0" y="361"/>
                      <a:pt x="256" y="503"/>
                    </a:cubicBezTo>
                    <a:cubicBezTo>
                      <a:pt x="356" y="536"/>
                      <a:pt x="8095" y="4940"/>
                      <a:pt x="12698" y="12845"/>
                    </a:cubicBezTo>
                    <a:cubicBezTo>
                      <a:pt x="10497" y="11719"/>
                      <a:pt x="8070" y="11157"/>
                      <a:pt x="5615" y="11157"/>
                    </a:cubicBezTo>
                    <a:cubicBezTo>
                      <a:pt x="4797" y="11157"/>
                      <a:pt x="3975" y="11219"/>
                      <a:pt x="3158" y="11344"/>
                    </a:cubicBezTo>
                    <a:cubicBezTo>
                      <a:pt x="2821" y="11375"/>
                      <a:pt x="2906" y="11856"/>
                      <a:pt x="3181" y="11856"/>
                    </a:cubicBezTo>
                    <a:cubicBezTo>
                      <a:pt x="3206" y="11856"/>
                      <a:pt x="3231" y="11853"/>
                      <a:pt x="3258" y="11845"/>
                    </a:cubicBezTo>
                    <a:cubicBezTo>
                      <a:pt x="4029" y="11724"/>
                      <a:pt x="4803" y="11664"/>
                      <a:pt x="5574" y="11664"/>
                    </a:cubicBezTo>
                    <a:cubicBezTo>
                      <a:pt x="8208" y="11664"/>
                      <a:pt x="10810" y="12356"/>
                      <a:pt x="13132" y="13646"/>
                    </a:cubicBezTo>
                    <a:cubicBezTo>
                      <a:pt x="14433" y="16014"/>
                      <a:pt x="15300" y="18583"/>
                      <a:pt x="15734" y="21218"/>
                    </a:cubicBezTo>
                    <a:cubicBezTo>
                      <a:pt x="15734" y="21318"/>
                      <a:pt x="15834" y="21418"/>
                      <a:pt x="15934" y="21418"/>
                    </a:cubicBezTo>
                    <a:lnTo>
                      <a:pt x="16034" y="21418"/>
                    </a:lnTo>
                    <a:cubicBezTo>
                      <a:pt x="16167" y="21418"/>
                      <a:pt x="16234" y="21285"/>
                      <a:pt x="16234" y="21151"/>
                    </a:cubicBezTo>
                    <a:cubicBezTo>
                      <a:pt x="15767" y="18449"/>
                      <a:pt x="14900" y="15847"/>
                      <a:pt x="13599" y="13446"/>
                    </a:cubicBezTo>
                    <a:cubicBezTo>
                      <a:pt x="13566" y="13379"/>
                      <a:pt x="13566" y="13346"/>
                      <a:pt x="13532" y="13312"/>
                    </a:cubicBezTo>
                    <a:cubicBezTo>
                      <a:pt x="13032" y="12412"/>
                      <a:pt x="12465" y="11511"/>
                      <a:pt x="11898" y="10644"/>
                    </a:cubicBezTo>
                    <a:cubicBezTo>
                      <a:pt x="11931" y="10243"/>
                      <a:pt x="12131" y="7308"/>
                      <a:pt x="13032" y="5040"/>
                    </a:cubicBezTo>
                    <a:cubicBezTo>
                      <a:pt x="13095" y="4851"/>
                      <a:pt x="12946" y="4715"/>
                      <a:pt x="12794" y="4715"/>
                    </a:cubicBezTo>
                    <a:cubicBezTo>
                      <a:pt x="12705" y="4715"/>
                      <a:pt x="12614" y="4762"/>
                      <a:pt x="12565" y="4873"/>
                    </a:cubicBezTo>
                    <a:cubicBezTo>
                      <a:pt x="11964" y="6541"/>
                      <a:pt x="11598" y="8242"/>
                      <a:pt x="11431" y="10010"/>
                    </a:cubicBezTo>
                    <a:cubicBezTo>
                      <a:pt x="8462" y="6007"/>
                      <a:pt x="4759" y="2638"/>
                      <a:pt x="523" y="36"/>
                    </a:cubicBezTo>
                    <a:cubicBezTo>
                      <a:pt x="479" y="11"/>
                      <a:pt x="435" y="1"/>
                      <a:pt x="39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560;p44">
                <a:extLst>
                  <a:ext uri="{FF2B5EF4-FFF2-40B4-BE49-F238E27FC236}">
                    <a16:creationId xmlns:a16="http://schemas.microsoft.com/office/drawing/2014/main" id="{AF0B6D17-3328-4217-B91E-8C34429D0966}"/>
                  </a:ext>
                </a:extLst>
              </p:cNvPr>
              <p:cNvSpPr/>
              <p:nvPr/>
            </p:nvSpPr>
            <p:spPr>
              <a:xfrm>
                <a:off x="1974075" y="2335450"/>
                <a:ext cx="836375" cy="2011275"/>
              </a:xfrm>
              <a:custGeom>
                <a:avLst/>
                <a:gdLst/>
                <a:ahLst/>
                <a:cxnLst/>
                <a:rect l="l" t="t" r="r" b="b"/>
                <a:pathLst>
                  <a:path w="33455" h="80451" extrusionOk="0">
                    <a:moveTo>
                      <a:pt x="7473" y="0"/>
                    </a:moveTo>
                    <a:cubicBezTo>
                      <a:pt x="4671" y="5905"/>
                      <a:pt x="4170" y="9440"/>
                      <a:pt x="4037" y="14444"/>
                    </a:cubicBezTo>
                    <a:cubicBezTo>
                      <a:pt x="3837" y="24818"/>
                      <a:pt x="2869" y="37060"/>
                      <a:pt x="2869" y="37060"/>
                    </a:cubicBezTo>
                    <a:cubicBezTo>
                      <a:pt x="2736" y="38228"/>
                      <a:pt x="1702" y="40596"/>
                      <a:pt x="935" y="45766"/>
                    </a:cubicBezTo>
                    <a:cubicBezTo>
                      <a:pt x="34" y="51804"/>
                      <a:pt x="601" y="67716"/>
                      <a:pt x="601" y="67716"/>
                    </a:cubicBezTo>
                    <a:lnTo>
                      <a:pt x="568" y="68449"/>
                    </a:lnTo>
                    <a:cubicBezTo>
                      <a:pt x="534" y="69283"/>
                      <a:pt x="1" y="76122"/>
                      <a:pt x="334" y="78356"/>
                    </a:cubicBezTo>
                    <a:cubicBezTo>
                      <a:pt x="556" y="79687"/>
                      <a:pt x="1415" y="80451"/>
                      <a:pt x="2281" y="80451"/>
                    </a:cubicBezTo>
                    <a:cubicBezTo>
                      <a:pt x="3109" y="80451"/>
                      <a:pt x="3944" y="79754"/>
                      <a:pt x="4237" y="78190"/>
                    </a:cubicBezTo>
                    <a:cubicBezTo>
                      <a:pt x="4537" y="76655"/>
                      <a:pt x="4904" y="69350"/>
                      <a:pt x="4938" y="68650"/>
                    </a:cubicBezTo>
                    <a:lnTo>
                      <a:pt x="5004" y="68116"/>
                    </a:lnTo>
                    <a:cubicBezTo>
                      <a:pt x="5204" y="66615"/>
                      <a:pt x="5538" y="65581"/>
                      <a:pt x="6172" y="63312"/>
                    </a:cubicBezTo>
                    <a:cubicBezTo>
                      <a:pt x="7906" y="57208"/>
                      <a:pt x="10675" y="43765"/>
                      <a:pt x="11509" y="39162"/>
                    </a:cubicBezTo>
                    <a:cubicBezTo>
                      <a:pt x="12176" y="35392"/>
                      <a:pt x="14211" y="27987"/>
                      <a:pt x="15312" y="24051"/>
                    </a:cubicBezTo>
                    <a:lnTo>
                      <a:pt x="17914" y="39962"/>
                    </a:lnTo>
                    <a:cubicBezTo>
                      <a:pt x="17914" y="39962"/>
                      <a:pt x="17713" y="43131"/>
                      <a:pt x="17713" y="45433"/>
                    </a:cubicBezTo>
                    <a:cubicBezTo>
                      <a:pt x="17713" y="50236"/>
                      <a:pt x="21149" y="63879"/>
                      <a:pt x="21283" y="65547"/>
                    </a:cubicBezTo>
                    <a:cubicBezTo>
                      <a:pt x="21082" y="66348"/>
                      <a:pt x="20615" y="66882"/>
                      <a:pt x="20615" y="68283"/>
                    </a:cubicBezTo>
                    <a:cubicBezTo>
                      <a:pt x="20615" y="69083"/>
                      <a:pt x="21316" y="70117"/>
                      <a:pt x="23084" y="72586"/>
                    </a:cubicBezTo>
                    <a:cubicBezTo>
                      <a:pt x="23618" y="73286"/>
                      <a:pt x="23951" y="75788"/>
                      <a:pt x="24452" y="76488"/>
                    </a:cubicBezTo>
                    <a:cubicBezTo>
                      <a:pt x="25219" y="77589"/>
                      <a:pt x="27921" y="78290"/>
                      <a:pt x="29689" y="78523"/>
                    </a:cubicBezTo>
                    <a:cubicBezTo>
                      <a:pt x="29903" y="78553"/>
                      <a:pt x="30127" y="78568"/>
                      <a:pt x="30352" y="78568"/>
                    </a:cubicBezTo>
                    <a:cubicBezTo>
                      <a:pt x="31876" y="78568"/>
                      <a:pt x="33454" y="77898"/>
                      <a:pt x="32524" y="76822"/>
                    </a:cubicBezTo>
                    <a:cubicBezTo>
                      <a:pt x="32190" y="76355"/>
                      <a:pt x="29722" y="74153"/>
                      <a:pt x="29355" y="73720"/>
                    </a:cubicBezTo>
                    <a:cubicBezTo>
                      <a:pt x="28221" y="72352"/>
                      <a:pt x="27320" y="70818"/>
                      <a:pt x="26686" y="69183"/>
                    </a:cubicBezTo>
                    <a:cubicBezTo>
                      <a:pt x="26186" y="67882"/>
                      <a:pt x="26019" y="67315"/>
                      <a:pt x="26019" y="66548"/>
                    </a:cubicBezTo>
                    <a:lnTo>
                      <a:pt x="26053" y="65814"/>
                    </a:lnTo>
                    <a:cubicBezTo>
                      <a:pt x="26053" y="65814"/>
                      <a:pt x="26553" y="53872"/>
                      <a:pt x="26453" y="40196"/>
                    </a:cubicBezTo>
                    <a:cubicBezTo>
                      <a:pt x="26353" y="24585"/>
                      <a:pt x="24952" y="6739"/>
                      <a:pt x="24618" y="4103"/>
                    </a:cubicBezTo>
                    <a:lnTo>
                      <a:pt x="7473" y="0"/>
                    </a:lnTo>
                    <a:close/>
                  </a:path>
                </a:pathLst>
              </a:custGeom>
              <a:solidFill>
                <a:srgbClr val="B57A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561;p44">
                <a:extLst>
                  <a:ext uri="{FF2B5EF4-FFF2-40B4-BE49-F238E27FC236}">
                    <a16:creationId xmlns:a16="http://schemas.microsoft.com/office/drawing/2014/main" id="{6BCBAD75-7611-45AC-9B8C-B9E967863A06}"/>
                  </a:ext>
                </a:extLst>
              </p:cNvPr>
              <p:cNvSpPr/>
              <p:nvPr/>
            </p:nvSpPr>
            <p:spPr>
              <a:xfrm>
                <a:off x="1978250" y="2292075"/>
                <a:ext cx="671350" cy="1469500"/>
              </a:xfrm>
              <a:custGeom>
                <a:avLst/>
                <a:gdLst/>
                <a:ahLst/>
                <a:cxnLst/>
                <a:rect l="l" t="t" r="r" b="b"/>
                <a:pathLst>
                  <a:path w="26854" h="58780" extrusionOk="0">
                    <a:moveTo>
                      <a:pt x="6372" y="1"/>
                    </a:moveTo>
                    <a:lnTo>
                      <a:pt x="6272" y="1102"/>
                    </a:lnTo>
                    <a:cubicBezTo>
                      <a:pt x="5404" y="3136"/>
                      <a:pt x="3370" y="5805"/>
                      <a:pt x="2369" y="11042"/>
                    </a:cubicBezTo>
                    <a:cubicBezTo>
                      <a:pt x="1869" y="13644"/>
                      <a:pt x="2069" y="16179"/>
                      <a:pt x="2035" y="19748"/>
                    </a:cubicBezTo>
                    <a:cubicBezTo>
                      <a:pt x="2002" y="24952"/>
                      <a:pt x="2669" y="35560"/>
                      <a:pt x="2469" y="37961"/>
                    </a:cubicBezTo>
                    <a:cubicBezTo>
                      <a:pt x="2269" y="40363"/>
                      <a:pt x="1035" y="43198"/>
                      <a:pt x="534" y="46834"/>
                    </a:cubicBezTo>
                    <a:cubicBezTo>
                      <a:pt x="1" y="50504"/>
                      <a:pt x="67" y="57175"/>
                      <a:pt x="67" y="57175"/>
                    </a:cubicBezTo>
                    <a:cubicBezTo>
                      <a:pt x="67" y="57175"/>
                      <a:pt x="1068" y="58376"/>
                      <a:pt x="3570" y="58743"/>
                    </a:cubicBezTo>
                    <a:cubicBezTo>
                      <a:pt x="3808" y="58768"/>
                      <a:pt x="4047" y="58780"/>
                      <a:pt x="4285" y="58780"/>
                    </a:cubicBezTo>
                    <a:cubicBezTo>
                      <a:pt x="5643" y="58780"/>
                      <a:pt x="6976" y="58380"/>
                      <a:pt x="8140" y="57642"/>
                    </a:cubicBezTo>
                    <a:cubicBezTo>
                      <a:pt x="8140" y="57642"/>
                      <a:pt x="11442" y="44633"/>
                      <a:pt x="11809" y="42831"/>
                    </a:cubicBezTo>
                    <a:cubicBezTo>
                      <a:pt x="12209" y="40997"/>
                      <a:pt x="15111" y="26553"/>
                      <a:pt x="15111" y="26553"/>
                    </a:cubicBezTo>
                    <a:lnTo>
                      <a:pt x="17280" y="41831"/>
                    </a:lnTo>
                    <a:cubicBezTo>
                      <a:pt x="17079" y="43832"/>
                      <a:pt x="17046" y="45800"/>
                      <a:pt x="17179" y="47768"/>
                    </a:cubicBezTo>
                    <a:cubicBezTo>
                      <a:pt x="17380" y="51438"/>
                      <a:pt x="18914" y="56641"/>
                      <a:pt x="18914" y="56641"/>
                    </a:cubicBezTo>
                    <a:cubicBezTo>
                      <a:pt x="18914" y="56641"/>
                      <a:pt x="19719" y="57417"/>
                      <a:pt x="22006" y="57417"/>
                    </a:cubicBezTo>
                    <a:cubicBezTo>
                      <a:pt x="22138" y="57417"/>
                      <a:pt x="22275" y="57414"/>
                      <a:pt x="22417" y="57409"/>
                    </a:cubicBezTo>
                    <a:cubicBezTo>
                      <a:pt x="25018" y="57342"/>
                      <a:pt x="26186" y="56508"/>
                      <a:pt x="26186" y="56508"/>
                    </a:cubicBezTo>
                    <a:cubicBezTo>
                      <a:pt x="26186" y="56508"/>
                      <a:pt x="26620" y="42998"/>
                      <a:pt x="26753" y="30323"/>
                    </a:cubicBezTo>
                    <a:cubicBezTo>
                      <a:pt x="26853" y="20983"/>
                      <a:pt x="26019" y="7840"/>
                      <a:pt x="23984" y="1635"/>
                    </a:cubicBezTo>
                    <a:lnTo>
                      <a:pt x="24018" y="334"/>
                    </a:lnTo>
                    <a:lnTo>
                      <a:pt x="24018" y="334"/>
                    </a:lnTo>
                    <a:cubicBezTo>
                      <a:pt x="21847" y="1734"/>
                      <a:pt x="18833" y="2290"/>
                      <a:pt x="15867" y="2290"/>
                    </a:cubicBezTo>
                    <a:cubicBezTo>
                      <a:pt x="11906" y="2290"/>
                      <a:pt x="8031" y="1298"/>
                      <a:pt x="6372"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562;p44">
                <a:extLst>
                  <a:ext uri="{FF2B5EF4-FFF2-40B4-BE49-F238E27FC236}">
                    <a16:creationId xmlns:a16="http://schemas.microsoft.com/office/drawing/2014/main" id="{333AF864-DB99-4AB5-836B-A9E72E604E00}"/>
                  </a:ext>
                </a:extLst>
              </p:cNvPr>
              <p:cNvSpPr/>
              <p:nvPr/>
            </p:nvSpPr>
            <p:spPr>
              <a:xfrm>
                <a:off x="1939900" y="4028325"/>
                <a:ext cx="185150" cy="429850"/>
              </a:xfrm>
              <a:custGeom>
                <a:avLst/>
                <a:gdLst/>
                <a:ahLst/>
                <a:cxnLst/>
                <a:rect l="l" t="t" r="r" b="b"/>
                <a:pathLst>
                  <a:path w="7406" h="17194" extrusionOk="0">
                    <a:moveTo>
                      <a:pt x="1968" y="1"/>
                    </a:moveTo>
                    <a:cubicBezTo>
                      <a:pt x="1168" y="1"/>
                      <a:pt x="1668" y="3136"/>
                      <a:pt x="1434" y="5138"/>
                    </a:cubicBezTo>
                    <a:cubicBezTo>
                      <a:pt x="1201" y="7272"/>
                      <a:pt x="467" y="8840"/>
                      <a:pt x="234" y="10608"/>
                    </a:cubicBezTo>
                    <a:cubicBezTo>
                      <a:pt x="0" y="12643"/>
                      <a:pt x="167" y="13477"/>
                      <a:pt x="867" y="15145"/>
                    </a:cubicBezTo>
                    <a:cubicBezTo>
                      <a:pt x="1238" y="16048"/>
                      <a:pt x="2720" y="17194"/>
                      <a:pt x="3948" y="17194"/>
                    </a:cubicBezTo>
                    <a:cubicBezTo>
                      <a:pt x="4487" y="17194"/>
                      <a:pt x="4978" y="16972"/>
                      <a:pt x="5304" y="16412"/>
                    </a:cubicBezTo>
                    <a:cubicBezTo>
                      <a:pt x="6405" y="14544"/>
                      <a:pt x="6672" y="12443"/>
                      <a:pt x="6571" y="10441"/>
                    </a:cubicBezTo>
                    <a:cubicBezTo>
                      <a:pt x="6471" y="8373"/>
                      <a:pt x="6338" y="6839"/>
                      <a:pt x="6338" y="5271"/>
                    </a:cubicBezTo>
                    <a:cubicBezTo>
                      <a:pt x="6338" y="3870"/>
                      <a:pt x="7405" y="601"/>
                      <a:pt x="6371" y="401"/>
                    </a:cubicBezTo>
                    <a:lnTo>
                      <a:pt x="6371" y="401"/>
                    </a:lnTo>
                    <a:lnTo>
                      <a:pt x="6305" y="935"/>
                    </a:lnTo>
                    <a:cubicBezTo>
                      <a:pt x="6110" y="1341"/>
                      <a:pt x="5008" y="1663"/>
                      <a:pt x="3955" y="1663"/>
                    </a:cubicBezTo>
                    <a:cubicBezTo>
                      <a:pt x="3020" y="1663"/>
                      <a:pt x="2123" y="1409"/>
                      <a:pt x="1935" y="734"/>
                    </a:cubicBezTo>
                    <a:lnTo>
                      <a:pt x="1968" y="1"/>
                    </a:ln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563;p44">
                <a:extLst>
                  <a:ext uri="{FF2B5EF4-FFF2-40B4-BE49-F238E27FC236}">
                    <a16:creationId xmlns:a16="http://schemas.microsoft.com/office/drawing/2014/main" id="{2A420FC5-E6A0-499A-AF81-12AEE5DE654C}"/>
                  </a:ext>
                </a:extLst>
              </p:cNvPr>
              <p:cNvSpPr/>
              <p:nvPr/>
            </p:nvSpPr>
            <p:spPr>
              <a:xfrm>
                <a:off x="2477775" y="4085025"/>
                <a:ext cx="73400" cy="134300"/>
              </a:xfrm>
              <a:custGeom>
                <a:avLst/>
                <a:gdLst/>
                <a:ahLst/>
                <a:cxnLst/>
                <a:rect l="l" t="t" r="r" b="b"/>
                <a:pathLst>
                  <a:path w="2936" h="5372" extrusionOk="0">
                    <a:moveTo>
                      <a:pt x="267" y="1"/>
                    </a:moveTo>
                    <a:cubicBezTo>
                      <a:pt x="0" y="1035"/>
                      <a:pt x="234" y="3770"/>
                      <a:pt x="234" y="3770"/>
                    </a:cubicBezTo>
                    <a:cubicBezTo>
                      <a:pt x="234" y="3770"/>
                      <a:pt x="668" y="4738"/>
                      <a:pt x="2202" y="5371"/>
                    </a:cubicBezTo>
                    <a:lnTo>
                      <a:pt x="2936" y="1535"/>
                    </a:lnTo>
                    <a:lnTo>
                      <a:pt x="267"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564;p44">
                <a:extLst>
                  <a:ext uri="{FF2B5EF4-FFF2-40B4-BE49-F238E27FC236}">
                    <a16:creationId xmlns:a16="http://schemas.microsoft.com/office/drawing/2014/main" id="{F8748C4B-9C22-4E8E-8D1D-FFD9A13479A7}"/>
                  </a:ext>
                </a:extLst>
              </p:cNvPr>
              <p:cNvSpPr/>
              <p:nvPr/>
            </p:nvSpPr>
            <p:spPr>
              <a:xfrm>
                <a:off x="2532825" y="4116725"/>
                <a:ext cx="107600" cy="103425"/>
              </a:xfrm>
              <a:custGeom>
                <a:avLst/>
                <a:gdLst/>
                <a:ahLst/>
                <a:cxnLst/>
                <a:rect l="l" t="t" r="r" b="b"/>
                <a:pathLst>
                  <a:path w="4304" h="4137" extrusionOk="0">
                    <a:moveTo>
                      <a:pt x="4303" y="0"/>
                    </a:moveTo>
                    <a:lnTo>
                      <a:pt x="434" y="1902"/>
                    </a:lnTo>
                    <a:lnTo>
                      <a:pt x="0" y="4137"/>
                    </a:lnTo>
                    <a:lnTo>
                      <a:pt x="3436" y="3036"/>
                    </a:lnTo>
                    <a:lnTo>
                      <a:pt x="430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565;p44">
                <a:extLst>
                  <a:ext uri="{FF2B5EF4-FFF2-40B4-BE49-F238E27FC236}">
                    <a16:creationId xmlns:a16="http://schemas.microsoft.com/office/drawing/2014/main" id="{A2855AD8-7156-423D-8924-00F3F9E87421}"/>
                  </a:ext>
                </a:extLst>
              </p:cNvPr>
              <p:cNvSpPr/>
              <p:nvPr/>
            </p:nvSpPr>
            <p:spPr>
              <a:xfrm>
                <a:off x="2479450" y="3973950"/>
                <a:ext cx="350900" cy="353150"/>
              </a:xfrm>
              <a:custGeom>
                <a:avLst/>
                <a:gdLst/>
                <a:ahLst/>
                <a:cxnLst/>
                <a:rect l="l" t="t" r="r" b="b"/>
                <a:pathLst>
                  <a:path w="14036" h="14126" extrusionOk="0">
                    <a:moveTo>
                      <a:pt x="1028" y="1"/>
                    </a:moveTo>
                    <a:cubicBezTo>
                      <a:pt x="744" y="1"/>
                      <a:pt x="489" y="1013"/>
                      <a:pt x="234" y="1842"/>
                    </a:cubicBezTo>
                    <a:cubicBezTo>
                      <a:pt x="0" y="2676"/>
                      <a:pt x="0" y="3610"/>
                      <a:pt x="200" y="4444"/>
                    </a:cubicBezTo>
                    <a:cubicBezTo>
                      <a:pt x="467" y="5411"/>
                      <a:pt x="1801" y="6379"/>
                      <a:pt x="2369" y="7246"/>
                    </a:cubicBezTo>
                    <a:cubicBezTo>
                      <a:pt x="2936" y="8080"/>
                      <a:pt x="3136" y="10148"/>
                      <a:pt x="3803" y="11315"/>
                    </a:cubicBezTo>
                    <a:cubicBezTo>
                      <a:pt x="4503" y="12450"/>
                      <a:pt x="7039" y="13550"/>
                      <a:pt x="8706" y="13951"/>
                    </a:cubicBezTo>
                    <a:cubicBezTo>
                      <a:pt x="9265" y="14071"/>
                      <a:pt x="9788" y="14125"/>
                      <a:pt x="10268" y="14125"/>
                    </a:cubicBezTo>
                    <a:cubicBezTo>
                      <a:pt x="12713" y="14125"/>
                      <a:pt x="14035" y="12725"/>
                      <a:pt x="13143" y="11582"/>
                    </a:cubicBezTo>
                    <a:cubicBezTo>
                      <a:pt x="12342" y="10548"/>
                      <a:pt x="9874" y="9214"/>
                      <a:pt x="8640" y="6879"/>
                    </a:cubicBezTo>
                    <a:cubicBezTo>
                      <a:pt x="7272" y="4277"/>
                      <a:pt x="6305" y="508"/>
                      <a:pt x="5838" y="274"/>
                    </a:cubicBezTo>
                    <a:lnTo>
                      <a:pt x="5804" y="1008"/>
                    </a:lnTo>
                    <a:cubicBezTo>
                      <a:pt x="5462" y="1635"/>
                      <a:pt x="4852" y="1824"/>
                      <a:pt x="4162" y="1824"/>
                    </a:cubicBezTo>
                    <a:cubicBezTo>
                      <a:pt x="4044" y="1824"/>
                      <a:pt x="3924" y="1818"/>
                      <a:pt x="3803" y="1809"/>
                    </a:cubicBezTo>
                    <a:cubicBezTo>
                      <a:pt x="2102" y="1709"/>
                      <a:pt x="1301" y="1141"/>
                      <a:pt x="1068" y="674"/>
                    </a:cubicBezTo>
                    <a:lnTo>
                      <a:pt x="1068" y="7"/>
                    </a:lnTo>
                    <a:cubicBezTo>
                      <a:pt x="1054" y="3"/>
                      <a:pt x="1041" y="1"/>
                      <a:pt x="1028" y="1"/>
                    </a:cubicBez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566;p44">
                <a:extLst>
                  <a:ext uri="{FF2B5EF4-FFF2-40B4-BE49-F238E27FC236}">
                    <a16:creationId xmlns:a16="http://schemas.microsoft.com/office/drawing/2014/main" id="{C3E361A0-EFC4-4316-B943-9C3C933E90CE}"/>
                  </a:ext>
                </a:extLst>
              </p:cNvPr>
              <p:cNvSpPr/>
              <p:nvPr/>
            </p:nvSpPr>
            <p:spPr>
              <a:xfrm>
                <a:off x="1985750" y="2318775"/>
                <a:ext cx="212675" cy="1192550"/>
              </a:xfrm>
              <a:custGeom>
                <a:avLst/>
                <a:gdLst/>
                <a:ahLst/>
                <a:cxnLst/>
                <a:rect l="l" t="t" r="r" b="b"/>
                <a:pathLst>
                  <a:path w="8507" h="47702" extrusionOk="0">
                    <a:moveTo>
                      <a:pt x="8107" y="0"/>
                    </a:moveTo>
                    <a:cubicBezTo>
                      <a:pt x="5605" y="5337"/>
                      <a:pt x="3670" y="10107"/>
                      <a:pt x="3503" y="18614"/>
                    </a:cubicBezTo>
                    <a:cubicBezTo>
                      <a:pt x="3470" y="20448"/>
                      <a:pt x="3437" y="22250"/>
                      <a:pt x="3437" y="23984"/>
                    </a:cubicBezTo>
                    <a:cubicBezTo>
                      <a:pt x="3370" y="30088"/>
                      <a:pt x="3303" y="35359"/>
                      <a:pt x="2436" y="37927"/>
                    </a:cubicBezTo>
                    <a:cubicBezTo>
                      <a:pt x="2269" y="38461"/>
                      <a:pt x="2069" y="39028"/>
                      <a:pt x="1835" y="39595"/>
                    </a:cubicBezTo>
                    <a:cubicBezTo>
                      <a:pt x="1569" y="40329"/>
                      <a:pt x="1302" y="41096"/>
                      <a:pt x="1001" y="41964"/>
                    </a:cubicBezTo>
                    <a:cubicBezTo>
                      <a:pt x="668" y="43198"/>
                      <a:pt x="401" y="44465"/>
                      <a:pt x="201" y="45766"/>
                    </a:cubicBezTo>
                    <a:cubicBezTo>
                      <a:pt x="134" y="46367"/>
                      <a:pt x="67" y="47001"/>
                      <a:pt x="1" y="47701"/>
                    </a:cubicBezTo>
                    <a:cubicBezTo>
                      <a:pt x="501" y="44999"/>
                      <a:pt x="1235" y="42331"/>
                      <a:pt x="2236" y="39729"/>
                    </a:cubicBezTo>
                    <a:cubicBezTo>
                      <a:pt x="2469" y="39128"/>
                      <a:pt x="2669" y="38595"/>
                      <a:pt x="2869" y="38027"/>
                    </a:cubicBezTo>
                    <a:cubicBezTo>
                      <a:pt x="3737" y="35426"/>
                      <a:pt x="3803" y="30122"/>
                      <a:pt x="3870" y="23984"/>
                    </a:cubicBezTo>
                    <a:cubicBezTo>
                      <a:pt x="3870" y="22216"/>
                      <a:pt x="3904" y="20415"/>
                      <a:pt x="3937" y="18614"/>
                    </a:cubicBezTo>
                    <a:cubicBezTo>
                      <a:pt x="4104" y="10174"/>
                      <a:pt x="6005" y="5437"/>
                      <a:pt x="8507" y="134"/>
                    </a:cubicBezTo>
                    <a:lnTo>
                      <a:pt x="8107"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567;p44">
                <a:extLst>
                  <a:ext uri="{FF2B5EF4-FFF2-40B4-BE49-F238E27FC236}">
                    <a16:creationId xmlns:a16="http://schemas.microsoft.com/office/drawing/2014/main" id="{34CA3E01-B40E-4CFB-B07E-DD596521B91F}"/>
                  </a:ext>
                </a:extLst>
              </p:cNvPr>
              <p:cNvSpPr/>
              <p:nvPr/>
            </p:nvSpPr>
            <p:spPr>
              <a:xfrm>
                <a:off x="2356025" y="2645675"/>
                <a:ext cx="175150" cy="576275"/>
              </a:xfrm>
              <a:custGeom>
                <a:avLst/>
                <a:gdLst/>
                <a:ahLst/>
                <a:cxnLst/>
                <a:rect l="l" t="t" r="r" b="b"/>
                <a:pathLst>
                  <a:path w="7006" h="23051" extrusionOk="0">
                    <a:moveTo>
                      <a:pt x="7005" y="0"/>
                    </a:moveTo>
                    <a:lnTo>
                      <a:pt x="7005" y="0"/>
                    </a:lnTo>
                    <a:cubicBezTo>
                      <a:pt x="5404" y="2035"/>
                      <a:pt x="2035" y="2869"/>
                      <a:pt x="2035" y="2869"/>
                    </a:cubicBezTo>
                    <a:lnTo>
                      <a:pt x="0" y="12409"/>
                    </a:lnTo>
                    <a:lnTo>
                      <a:pt x="1501" y="23050"/>
                    </a:lnTo>
                    <a:lnTo>
                      <a:pt x="1168" y="12910"/>
                    </a:lnTo>
                    <a:lnTo>
                      <a:pt x="3236" y="3903"/>
                    </a:lnTo>
                    <a:cubicBezTo>
                      <a:pt x="6738" y="2502"/>
                      <a:pt x="7005" y="0"/>
                      <a:pt x="700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568;p44">
                <a:extLst>
                  <a:ext uri="{FF2B5EF4-FFF2-40B4-BE49-F238E27FC236}">
                    <a16:creationId xmlns:a16="http://schemas.microsoft.com/office/drawing/2014/main" id="{6783FC93-2183-4FEF-A4F5-9418628AC332}"/>
                  </a:ext>
                </a:extLst>
              </p:cNvPr>
              <p:cNvSpPr/>
              <p:nvPr/>
            </p:nvSpPr>
            <p:spPr>
              <a:xfrm>
                <a:off x="1969075" y="3628050"/>
                <a:ext cx="240200" cy="156850"/>
              </a:xfrm>
              <a:custGeom>
                <a:avLst/>
                <a:gdLst/>
                <a:ahLst/>
                <a:cxnLst/>
                <a:rect l="l" t="t" r="r" b="b"/>
                <a:pathLst>
                  <a:path w="9608" h="6274" extrusionOk="0">
                    <a:moveTo>
                      <a:pt x="434" y="0"/>
                    </a:moveTo>
                    <a:cubicBezTo>
                      <a:pt x="34" y="234"/>
                      <a:pt x="67" y="834"/>
                      <a:pt x="34" y="2102"/>
                    </a:cubicBezTo>
                    <a:cubicBezTo>
                      <a:pt x="1" y="2936"/>
                      <a:pt x="67" y="3769"/>
                      <a:pt x="201" y="4603"/>
                    </a:cubicBezTo>
                    <a:cubicBezTo>
                      <a:pt x="301" y="4904"/>
                      <a:pt x="1068" y="5904"/>
                      <a:pt x="4037" y="6205"/>
                    </a:cubicBezTo>
                    <a:cubicBezTo>
                      <a:pt x="4459" y="6252"/>
                      <a:pt x="4845" y="6273"/>
                      <a:pt x="5198" y="6273"/>
                    </a:cubicBezTo>
                    <a:cubicBezTo>
                      <a:pt x="7328" y="6273"/>
                      <a:pt x="8240" y="5504"/>
                      <a:pt x="8440" y="5104"/>
                    </a:cubicBezTo>
                    <a:cubicBezTo>
                      <a:pt x="8840" y="4003"/>
                      <a:pt x="9174" y="2902"/>
                      <a:pt x="9441" y="1768"/>
                    </a:cubicBezTo>
                    <a:cubicBezTo>
                      <a:pt x="9607" y="1101"/>
                      <a:pt x="9307" y="1001"/>
                      <a:pt x="9307" y="1001"/>
                    </a:cubicBezTo>
                    <a:lnTo>
                      <a:pt x="9107" y="1768"/>
                    </a:lnTo>
                    <a:cubicBezTo>
                      <a:pt x="9107" y="1768"/>
                      <a:pt x="8055" y="2621"/>
                      <a:pt x="5454" y="2621"/>
                    </a:cubicBezTo>
                    <a:cubicBezTo>
                      <a:pt x="5237" y="2621"/>
                      <a:pt x="5009" y="2615"/>
                      <a:pt x="4771" y="2602"/>
                    </a:cubicBezTo>
                    <a:cubicBezTo>
                      <a:pt x="1668" y="2435"/>
                      <a:pt x="468" y="901"/>
                      <a:pt x="468" y="901"/>
                    </a:cubicBezTo>
                    <a:lnTo>
                      <a:pt x="434" y="0"/>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569;p44">
                <a:extLst>
                  <a:ext uri="{FF2B5EF4-FFF2-40B4-BE49-F238E27FC236}">
                    <a16:creationId xmlns:a16="http://schemas.microsoft.com/office/drawing/2014/main" id="{6419A311-B8C5-4372-BA68-49A1A59D5CC8}"/>
                  </a:ext>
                </a:extLst>
              </p:cNvPr>
              <p:cNvSpPr/>
              <p:nvPr/>
            </p:nvSpPr>
            <p:spPr>
              <a:xfrm>
                <a:off x="1969075" y="3628050"/>
                <a:ext cx="240200" cy="156850"/>
              </a:xfrm>
              <a:custGeom>
                <a:avLst/>
                <a:gdLst/>
                <a:ahLst/>
                <a:cxnLst/>
                <a:rect l="l" t="t" r="r" b="b"/>
                <a:pathLst>
                  <a:path w="9608" h="6274" extrusionOk="0">
                    <a:moveTo>
                      <a:pt x="434" y="0"/>
                    </a:moveTo>
                    <a:cubicBezTo>
                      <a:pt x="34" y="234"/>
                      <a:pt x="67" y="834"/>
                      <a:pt x="34" y="2102"/>
                    </a:cubicBezTo>
                    <a:cubicBezTo>
                      <a:pt x="1" y="2936"/>
                      <a:pt x="67" y="3769"/>
                      <a:pt x="201" y="4603"/>
                    </a:cubicBezTo>
                    <a:cubicBezTo>
                      <a:pt x="301" y="4904"/>
                      <a:pt x="1068" y="5904"/>
                      <a:pt x="4037" y="6205"/>
                    </a:cubicBezTo>
                    <a:cubicBezTo>
                      <a:pt x="4459" y="6252"/>
                      <a:pt x="4845" y="6273"/>
                      <a:pt x="5198" y="6273"/>
                    </a:cubicBezTo>
                    <a:cubicBezTo>
                      <a:pt x="7328" y="6273"/>
                      <a:pt x="8240" y="5504"/>
                      <a:pt x="8440" y="5104"/>
                    </a:cubicBezTo>
                    <a:cubicBezTo>
                      <a:pt x="8840" y="4003"/>
                      <a:pt x="9174" y="2902"/>
                      <a:pt x="9441" y="1768"/>
                    </a:cubicBezTo>
                    <a:cubicBezTo>
                      <a:pt x="9607" y="1101"/>
                      <a:pt x="9307" y="1001"/>
                      <a:pt x="9307" y="1001"/>
                    </a:cubicBezTo>
                    <a:lnTo>
                      <a:pt x="9107" y="1768"/>
                    </a:lnTo>
                    <a:cubicBezTo>
                      <a:pt x="9107" y="1768"/>
                      <a:pt x="8055" y="2621"/>
                      <a:pt x="5454" y="2621"/>
                    </a:cubicBezTo>
                    <a:cubicBezTo>
                      <a:pt x="5237" y="2621"/>
                      <a:pt x="5009" y="2615"/>
                      <a:pt x="4771" y="2602"/>
                    </a:cubicBezTo>
                    <a:cubicBezTo>
                      <a:pt x="1668" y="2435"/>
                      <a:pt x="468" y="901"/>
                      <a:pt x="468" y="901"/>
                    </a:cubicBezTo>
                    <a:lnTo>
                      <a:pt x="43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570;p44">
                <a:extLst>
                  <a:ext uri="{FF2B5EF4-FFF2-40B4-BE49-F238E27FC236}">
                    <a16:creationId xmlns:a16="http://schemas.microsoft.com/office/drawing/2014/main" id="{51096FB0-C2E5-4914-857E-A0AF2A444EED}"/>
                  </a:ext>
                </a:extLst>
              </p:cNvPr>
              <p:cNvSpPr/>
              <p:nvPr/>
            </p:nvSpPr>
            <p:spPr>
              <a:xfrm>
                <a:off x="2430250" y="3649725"/>
                <a:ext cx="213500" cy="131525"/>
              </a:xfrm>
              <a:custGeom>
                <a:avLst/>
                <a:gdLst/>
                <a:ahLst/>
                <a:cxnLst/>
                <a:rect l="l" t="t" r="r" b="b"/>
                <a:pathLst>
                  <a:path w="8540" h="5261" extrusionOk="0">
                    <a:moveTo>
                      <a:pt x="8173" y="0"/>
                    </a:moveTo>
                    <a:lnTo>
                      <a:pt x="8139" y="734"/>
                    </a:lnTo>
                    <a:cubicBezTo>
                      <a:pt x="8139" y="734"/>
                      <a:pt x="7606" y="1702"/>
                      <a:pt x="4703" y="1802"/>
                    </a:cubicBezTo>
                    <a:cubicBezTo>
                      <a:pt x="4574" y="1806"/>
                      <a:pt x="4447" y="1808"/>
                      <a:pt x="4323" y="1808"/>
                    </a:cubicBezTo>
                    <a:cubicBezTo>
                      <a:pt x="1682" y="1808"/>
                      <a:pt x="434" y="834"/>
                      <a:pt x="434" y="834"/>
                    </a:cubicBezTo>
                    <a:lnTo>
                      <a:pt x="267" y="234"/>
                    </a:lnTo>
                    <a:cubicBezTo>
                      <a:pt x="0" y="334"/>
                      <a:pt x="0" y="668"/>
                      <a:pt x="134" y="1368"/>
                    </a:cubicBezTo>
                    <a:cubicBezTo>
                      <a:pt x="234" y="2035"/>
                      <a:pt x="634" y="3570"/>
                      <a:pt x="734" y="4070"/>
                    </a:cubicBezTo>
                    <a:cubicBezTo>
                      <a:pt x="821" y="4476"/>
                      <a:pt x="2170" y="5261"/>
                      <a:pt x="4231" y="5261"/>
                    </a:cubicBezTo>
                    <a:cubicBezTo>
                      <a:pt x="4540" y="5261"/>
                      <a:pt x="4865" y="5243"/>
                      <a:pt x="5204" y="5204"/>
                    </a:cubicBezTo>
                    <a:cubicBezTo>
                      <a:pt x="7772" y="4904"/>
                      <a:pt x="8273" y="4237"/>
                      <a:pt x="8373" y="3570"/>
                    </a:cubicBezTo>
                    <a:cubicBezTo>
                      <a:pt x="8439" y="2869"/>
                      <a:pt x="8540" y="1101"/>
                      <a:pt x="8540" y="634"/>
                    </a:cubicBezTo>
                    <a:cubicBezTo>
                      <a:pt x="8540" y="167"/>
                      <a:pt x="8506" y="100"/>
                      <a:pt x="8173"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571;p44">
                <a:extLst>
                  <a:ext uri="{FF2B5EF4-FFF2-40B4-BE49-F238E27FC236}">
                    <a16:creationId xmlns:a16="http://schemas.microsoft.com/office/drawing/2014/main" id="{1C900416-6418-4020-8924-88B33305471E}"/>
                  </a:ext>
                </a:extLst>
              </p:cNvPr>
              <p:cNvSpPr/>
              <p:nvPr/>
            </p:nvSpPr>
            <p:spPr>
              <a:xfrm>
                <a:off x="2430250" y="3649725"/>
                <a:ext cx="213500" cy="131525"/>
              </a:xfrm>
              <a:custGeom>
                <a:avLst/>
                <a:gdLst/>
                <a:ahLst/>
                <a:cxnLst/>
                <a:rect l="l" t="t" r="r" b="b"/>
                <a:pathLst>
                  <a:path w="8540" h="5261" extrusionOk="0">
                    <a:moveTo>
                      <a:pt x="8173" y="0"/>
                    </a:moveTo>
                    <a:lnTo>
                      <a:pt x="8139" y="734"/>
                    </a:lnTo>
                    <a:cubicBezTo>
                      <a:pt x="8139" y="734"/>
                      <a:pt x="7606" y="1702"/>
                      <a:pt x="4703" y="1802"/>
                    </a:cubicBezTo>
                    <a:cubicBezTo>
                      <a:pt x="4574" y="1806"/>
                      <a:pt x="4447" y="1808"/>
                      <a:pt x="4323" y="1808"/>
                    </a:cubicBezTo>
                    <a:cubicBezTo>
                      <a:pt x="1682" y="1808"/>
                      <a:pt x="434" y="834"/>
                      <a:pt x="434" y="834"/>
                    </a:cubicBezTo>
                    <a:lnTo>
                      <a:pt x="267" y="234"/>
                    </a:lnTo>
                    <a:cubicBezTo>
                      <a:pt x="0" y="334"/>
                      <a:pt x="0" y="668"/>
                      <a:pt x="134" y="1368"/>
                    </a:cubicBezTo>
                    <a:cubicBezTo>
                      <a:pt x="234" y="2035"/>
                      <a:pt x="634" y="3570"/>
                      <a:pt x="734" y="4070"/>
                    </a:cubicBezTo>
                    <a:cubicBezTo>
                      <a:pt x="821" y="4476"/>
                      <a:pt x="2170" y="5261"/>
                      <a:pt x="4231" y="5261"/>
                    </a:cubicBezTo>
                    <a:cubicBezTo>
                      <a:pt x="4540" y="5261"/>
                      <a:pt x="4865" y="5243"/>
                      <a:pt x="5204" y="5204"/>
                    </a:cubicBezTo>
                    <a:cubicBezTo>
                      <a:pt x="7772" y="4904"/>
                      <a:pt x="8273" y="4237"/>
                      <a:pt x="8373" y="3570"/>
                    </a:cubicBezTo>
                    <a:cubicBezTo>
                      <a:pt x="8439" y="2869"/>
                      <a:pt x="8540" y="1101"/>
                      <a:pt x="8540" y="634"/>
                    </a:cubicBezTo>
                    <a:cubicBezTo>
                      <a:pt x="8540" y="167"/>
                      <a:pt x="8506" y="100"/>
                      <a:pt x="817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572;p44">
                <a:extLst>
                  <a:ext uri="{FF2B5EF4-FFF2-40B4-BE49-F238E27FC236}">
                    <a16:creationId xmlns:a16="http://schemas.microsoft.com/office/drawing/2014/main" id="{59A8CC13-3C86-4ED6-8C07-66AC68457631}"/>
                  </a:ext>
                </a:extLst>
              </p:cNvPr>
              <p:cNvSpPr/>
              <p:nvPr/>
            </p:nvSpPr>
            <p:spPr>
              <a:xfrm>
                <a:off x="2003275" y="1376525"/>
                <a:ext cx="679675" cy="480475"/>
              </a:xfrm>
              <a:custGeom>
                <a:avLst/>
                <a:gdLst/>
                <a:ahLst/>
                <a:cxnLst/>
                <a:rect l="l" t="t" r="r" b="b"/>
                <a:pathLst>
                  <a:path w="27187" h="19219" extrusionOk="0">
                    <a:moveTo>
                      <a:pt x="8267" y="0"/>
                    </a:moveTo>
                    <a:cubicBezTo>
                      <a:pt x="7705" y="0"/>
                      <a:pt x="7164" y="104"/>
                      <a:pt x="6672" y="364"/>
                    </a:cubicBezTo>
                    <a:cubicBezTo>
                      <a:pt x="5704" y="897"/>
                      <a:pt x="5004" y="1765"/>
                      <a:pt x="4637" y="2799"/>
                    </a:cubicBezTo>
                    <a:cubicBezTo>
                      <a:pt x="4070" y="4366"/>
                      <a:pt x="4203" y="6068"/>
                      <a:pt x="4237" y="7735"/>
                    </a:cubicBezTo>
                    <a:cubicBezTo>
                      <a:pt x="4270" y="8303"/>
                      <a:pt x="4170" y="8870"/>
                      <a:pt x="3970" y="9403"/>
                    </a:cubicBezTo>
                    <a:cubicBezTo>
                      <a:pt x="3764" y="9873"/>
                      <a:pt x="3300" y="10188"/>
                      <a:pt x="2804" y="10188"/>
                    </a:cubicBezTo>
                    <a:cubicBezTo>
                      <a:pt x="2737" y="10188"/>
                      <a:pt x="2670" y="10182"/>
                      <a:pt x="2602" y="10171"/>
                    </a:cubicBezTo>
                    <a:cubicBezTo>
                      <a:pt x="2035" y="10037"/>
                      <a:pt x="1768" y="9203"/>
                      <a:pt x="2202" y="8870"/>
                    </a:cubicBezTo>
                    <a:cubicBezTo>
                      <a:pt x="2155" y="8865"/>
                      <a:pt x="2110" y="8863"/>
                      <a:pt x="2065" y="8863"/>
                    </a:cubicBezTo>
                    <a:cubicBezTo>
                      <a:pt x="835" y="8863"/>
                      <a:pt x="409" y="10592"/>
                      <a:pt x="1568" y="11171"/>
                    </a:cubicBezTo>
                    <a:cubicBezTo>
                      <a:pt x="534" y="11338"/>
                      <a:pt x="0" y="12706"/>
                      <a:pt x="501" y="13606"/>
                    </a:cubicBezTo>
                    <a:cubicBezTo>
                      <a:pt x="913" y="14248"/>
                      <a:pt x="1593" y="14591"/>
                      <a:pt x="2303" y="14591"/>
                    </a:cubicBezTo>
                    <a:cubicBezTo>
                      <a:pt x="2627" y="14591"/>
                      <a:pt x="2956" y="14520"/>
                      <a:pt x="3269" y="14374"/>
                    </a:cubicBezTo>
                    <a:lnTo>
                      <a:pt x="3269" y="14374"/>
                    </a:lnTo>
                    <a:cubicBezTo>
                      <a:pt x="2869" y="15241"/>
                      <a:pt x="2635" y="16408"/>
                      <a:pt x="3770" y="17442"/>
                    </a:cubicBezTo>
                    <a:cubicBezTo>
                      <a:pt x="4365" y="17978"/>
                      <a:pt x="5160" y="18242"/>
                      <a:pt x="5869" y="18242"/>
                    </a:cubicBezTo>
                    <a:cubicBezTo>
                      <a:pt x="6352" y="18242"/>
                      <a:pt x="6794" y="18119"/>
                      <a:pt x="7105" y="17876"/>
                    </a:cubicBezTo>
                    <a:cubicBezTo>
                      <a:pt x="7601" y="18816"/>
                      <a:pt x="8179" y="18918"/>
                      <a:pt x="9062" y="18918"/>
                    </a:cubicBezTo>
                    <a:cubicBezTo>
                      <a:pt x="9308" y="18918"/>
                      <a:pt x="9577" y="18910"/>
                      <a:pt x="9874" y="18910"/>
                    </a:cubicBezTo>
                    <a:cubicBezTo>
                      <a:pt x="11242" y="18910"/>
                      <a:pt x="12509" y="18210"/>
                      <a:pt x="13243" y="17009"/>
                    </a:cubicBezTo>
                    <a:cubicBezTo>
                      <a:pt x="13243" y="18426"/>
                      <a:pt x="14819" y="19219"/>
                      <a:pt x="16090" y="19219"/>
                    </a:cubicBezTo>
                    <a:cubicBezTo>
                      <a:pt x="16165" y="19219"/>
                      <a:pt x="16239" y="19216"/>
                      <a:pt x="16312" y="19210"/>
                    </a:cubicBezTo>
                    <a:cubicBezTo>
                      <a:pt x="17146" y="19144"/>
                      <a:pt x="17946" y="18743"/>
                      <a:pt x="18547" y="18110"/>
                    </a:cubicBezTo>
                    <a:cubicBezTo>
                      <a:pt x="19177" y="18674"/>
                      <a:pt x="19907" y="18922"/>
                      <a:pt x="20619" y="18922"/>
                    </a:cubicBezTo>
                    <a:cubicBezTo>
                      <a:pt x="22433" y="18922"/>
                      <a:pt x="24124" y="17306"/>
                      <a:pt x="23717" y="15174"/>
                    </a:cubicBezTo>
                    <a:cubicBezTo>
                      <a:pt x="26186" y="15007"/>
                      <a:pt x="27186" y="11905"/>
                      <a:pt x="25285" y="10337"/>
                    </a:cubicBezTo>
                    <a:cubicBezTo>
                      <a:pt x="26219" y="9937"/>
                      <a:pt x="26819" y="9003"/>
                      <a:pt x="26352" y="7969"/>
                    </a:cubicBezTo>
                    <a:lnTo>
                      <a:pt x="26352" y="7969"/>
                    </a:lnTo>
                    <a:cubicBezTo>
                      <a:pt x="26167" y="8525"/>
                      <a:pt x="25792" y="8745"/>
                      <a:pt x="25295" y="8745"/>
                    </a:cubicBezTo>
                    <a:cubicBezTo>
                      <a:pt x="25166" y="8745"/>
                      <a:pt x="25029" y="8730"/>
                      <a:pt x="24885" y="8703"/>
                    </a:cubicBezTo>
                    <a:cubicBezTo>
                      <a:pt x="23484" y="8469"/>
                      <a:pt x="23183" y="7135"/>
                      <a:pt x="23083" y="6334"/>
                    </a:cubicBezTo>
                    <a:cubicBezTo>
                      <a:pt x="22983" y="5601"/>
                      <a:pt x="22283" y="5834"/>
                      <a:pt x="21749" y="5300"/>
                    </a:cubicBezTo>
                    <a:cubicBezTo>
                      <a:pt x="21182" y="4733"/>
                      <a:pt x="20515" y="4300"/>
                      <a:pt x="19781" y="3966"/>
                    </a:cubicBezTo>
                    <a:cubicBezTo>
                      <a:pt x="19414" y="3799"/>
                      <a:pt x="19014" y="3666"/>
                      <a:pt x="18647" y="3566"/>
                    </a:cubicBezTo>
                    <a:cubicBezTo>
                      <a:pt x="18247" y="3499"/>
                      <a:pt x="17880" y="3399"/>
                      <a:pt x="17546" y="3266"/>
                    </a:cubicBezTo>
                    <a:cubicBezTo>
                      <a:pt x="16779" y="2932"/>
                      <a:pt x="16045" y="2532"/>
                      <a:pt x="15278" y="2198"/>
                    </a:cubicBezTo>
                    <a:cubicBezTo>
                      <a:pt x="14511" y="1865"/>
                      <a:pt x="13610" y="1498"/>
                      <a:pt x="12776" y="1231"/>
                    </a:cubicBezTo>
                    <a:cubicBezTo>
                      <a:pt x="11483" y="767"/>
                      <a:pt x="9797" y="0"/>
                      <a:pt x="826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573;p44">
                <a:extLst>
                  <a:ext uri="{FF2B5EF4-FFF2-40B4-BE49-F238E27FC236}">
                    <a16:creationId xmlns:a16="http://schemas.microsoft.com/office/drawing/2014/main" id="{39299540-09D4-47F1-8A44-76FB6952C5DF}"/>
                  </a:ext>
                </a:extLst>
              </p:cNvPr>
              <p:cNvSpPr/>
              <p:nvPr/>
            </p:nvSpPr>
            <p:spPr>
              <a:xfrm>
                <a:off x="2502800" y="1427100"/>
                <a:ext cx="970700" cy="564800"/>
              </a:xfrm>
              <a:custGeom>
                <a:avLst/>
                <a:gdLst/>
                <a:ahLst/>
                <a:cxnLst/>
                <a:rect l="l" t="t" r="r" b="b"/>
                <a:pathLst>
                  <a:path w="38828" h="22592" extrusionOk="0">
                    <a:moveTo>
                      <a:pt x="38053" y="0"/>
                    </a:moveTo>
                    <a:cubicBezTo>
                      <a:pt x="37359" y="0"/>
                      <a:pt x="36247" y="1251"/>
                      <a:pt x="35225" y="2410"/>
                    </a:cubicBezTo>
                    <a:cubicBezTo>
                      <a:pt x="34081" y="3620"/>
                      <a:pt x="32775" y="5247"/>
                      <a:pt x="32348" y="5247"/>
                    </a:cubicBezTo>
                    <a:cubicBezTo>
                      <a:pt x="32339" y="5247"/>
                      <a:pt x="32331" y="5247"/>
                      <a:pt x="32323" y="5245"/>
                    </a:cubicBezTo>
                    <a:cubicBezTo>
                      <a:pt x="31823" y="5179"/>
                      <a:pt x="32223" y="3511"/>
                      <a:pt x="31656" y="2610"/>
                    </a:cubicBezTo>
                    <a:cubicBezTo>
                      <a:pt x="31409" y="2193"/>
                      <a:pt x="31119" y="1998"/>
                      <a:pt x="30875" y="1998"/>
                    </a:cubicBezTo>
                    <a:cubicBezTo>
                      <a:pt x="30593" y="1998"/>
                      <a:pt x="30373" y="2260"/>
                      <a:pt x="30355" y="2744"/>
                    </a:cubicBezTo>
                    <a:cubicBezTo>
                      <a:pt x="30355" y="3511"/>
                      <a:pt x="29855" y="4645"/>
                      <a:pt x="29855" y="5946"/>
                    </a:cubicBezTo>
                    <a:cubicBezTo>
                      <a:pt x="29855" y="6580"/>
                      <a:pt x="30055" y="7947"/>
                      <a:pt x="29388" y="8581"/>
                    </a:cubicBezTo>
                    <a:cubicBezTo>
                      <a:pt x="28854" y="9115"/>
                      <a:pt x="18447" y="15419"/>
                      <a:pt x="18447" y="15419"/>
                    </a:cubicBezTo>
                    <a:cubicBezTo>
                      <a:pt x="18447" y="15419"/>
                      <a:pt x="12565" y="15578"/>
                      <a:pt x="9166" y="15578"/>
                    </a:cubicBezTo>
                    <a:cubicBezTo>
                      <a:pt x="8438" y="15578"/>
                      <a:pt x="7823" y="15571"/>
                      <a:pt x="7405" y="15553"/>
                    </a:cubicBezTo>
                    <a:cubicBezTo>
                      <a:pt x="5115" y="15469"/>
                      <a:pt x="4018" y="15222"/>
                      <a:pt x="1881" y="15222"/>
                    </a:cubicBezTo>
                    <a:cubicBezTo>
                      <a:pt x="1465" y="15222"/>
                      <a:pt x="1011" y="15231"/>
                      <a:pt x="501" y="15253"/>
                    </a:cubicBezTo>
                    <a:cubicBezTo>
                      <a:pt x="0" y="15920"/>
                      <a:pt x="1234" y="22191"/>
                      <a:pt x="4870" y="22591"/>
                    </a:cubicBezTo>
                    <a:cubicBezTo>
                      <a:pt x="4870" y="22591"/>
                      <a:pt x="13476" y="22424"/>
                      <a:pt x="16745" y="22291"/>
                    </a:cubicBezTo>
                    <a:cubicBezTo>
                      <a:pt x="19948" y="22158"/>
                      <a:pt x="20782" y="22158"/>
                      <a:pt x="21983" y="21324"/>
                    </a:cubicBezTo>
                    <a:cubicBezTo>
                      <a:pt x="24184" y="19823"/>
                      <a:pt x="26286" y="18188"/>
                      <a:pt x="28287" y="16453"/>
                    </a:cubicBezTo>
                    <a:cubicBezTo>
                      <a:pt x="31089" y="14118"/>
                      <a:pt x="32357" y="13118"/>
                      <a:pt x="32724" y="12918"/>
                    </a:cubicBezTo>
                    <a:cubicBezTo>
                      <a:pt x="33758" y="12250"/>
                      <a:pt x="34725" y="12117"/>
                      <a:pt x="35559" y="11583"/>
                    </a:cubicBezTo>
                    <a:cubicBezTo>
                      <a:pt x="36493" y="11050"/>
                      <a:pt x="37360" y="10349"/>
                      <a:pt x="38027" y="9482"/>
                    </a:cubicBezTo>
                    <a:cubicBezTo>
                      <a:pt x="38261" y="9215"/>
                      <a:pt x="38361" y="8848"/>
                      <a:pt x="38328" y="8514"/>
                    </a:cubicBezTo>
                    <a:cubicBezTo>
                      <a:pt x="38294" y="8348"/>
                      <a:pt x="38194" y="8181"/>
                      <a:pt x="38161" y="8014"/>
                    </a:cubicBezTo>
                    <a:cubicBezTo>
                      <a:pt x="38127" y="7714"/>
                      <a:pt x="38094" y="7414"/>
                      <a:pt x="38027" y="7147"/>
                    </a:cubicBezTo>
                    <a:cubicBezTo>
                      <a:pt x="37894" y="6780"/>
                      <a:pt x="37360" y="6613"/>
                      <a:pt x="37227" y="6246"/>
                    </a:cubicBezTo>
                    <a:cubicBezTo>
                      <a:pt x="37160" y="6079"/>
                      <a:pt x="37227" y="5579"/>
                      <a:pt x="37127" y="5446"/>
                    </a:cubicBezTo>
                    <a:cubicBezTo>
                      <a:pt x="36893" y="5179"/>
                      <a:pt x="36693" y="5145"/>
                      <a:pt x="36493" y="4979"/>
                    </a:cubicBezTo>
                    <a:cubicBezTo>
                      <a:pt x="36359" y="4879"/>
                      <a:pt x="36059" y="4712"/>
                      <a:pt x="36159" y="4512"/>
                    </a:cubicBezTo>
                    <a:cubicBezTo>
                      <a:pt x="36226" y="4311"/>
                      <a:pt x="36660" y="3878"/>
                      <a:pt x="37394" y="2744"/>
                    </a:cubicBezTo>
                    <a:cubicBezTo>
                      <a:pt x="38127" y="1610"/>
                      <a:pt x="38828" y="642"/>
                      <a:pt x="38428" y="175"/>
                    </a:cubicBezTo>
                    <a:cubicBezTo>
                      <a:pt x="38324" y="54"/>
                      <a:pt x="38198" y="0"/>
                      <a:pt x="38053" y="0"/>
                    </a:cubicBezTo>
                    <a:close/>
                  </a:path>
                </a:pathLst>
              </a:custGeom>
              <a:solidFill>
                <a:srgbClr val="B57A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574;p44">
                <a:extLst>
                  <a:ext uri="{FF2B5EF4-FFF2-40B4-BE49-F238E27FC236}">
                    <a16:creationId xmlns:a16="http://schemas.microsoft.com/office/drawing/2014/main" id="{170D6C95-A19F-406A-B1FB-067C86440548}"/>
                  </a:ext>
                </a:extLst>
              </p:cNvPr>
              <p:cNvSpPr/>
              <p:nvPr/>
            </p:nvSpPr>
            <p:spPr>
              <a:xfrm>
                <a:off x="3326725" y="1561550"/>
                <a:ext cx="83400" cy="127625"/>
              </a:xfrm>
              <a:custGeom>
                <a:avLst/>
                <a:gdLst/>
                <a:ahLst/>
                <a:cxnLst/>
                <a:rect l="l" t="t" r="r" b="b"/>
                <a:pathLst>
                  <a:path w="3336" h="5105" extrusionOk="0">
                    <a:moveTo>
                      <a:pt x="1835" y="1"/>
                    </a:moveTo>
                    <a:lnTo>
                      <a:pt x="1835" y="1"/>
                    </a:lnTo>
                    <a:cubicBezTo>
                      <a:pt x="1834" y="1"/>
                      <a:pt x="0" y="1469"/>
                      <a:pt x="67" y="2236"/>
                    </a:cubicBezTo>
                    <a:cubicBezTo>
                      <a:pt x="133" y="2703"/>
                      <a:pt x="467" y="3070"/>
                      <a:pt x="901" y="3237"/>
                    </a:cubicBezTo>
                    <a:cubicBezTo>
                      <a:pt x="867" y="3937"/>
                      <a:pt x="600" y="4604"/>
                      <a:pt x="133" y="5105"/>
                    </a:cubicBezTo>
                    <a:cubicBezTo>
                      <a:pt x="1245" y="4425"/>
                      <a:pt x="1328" y="3575"/>
                      <a:pt x="1334" y="3452"/>
                    </a:cubicBezTo>
                    <a:lnTo>
                      <a:pt x="1334" y="3452"/>
                    </a:lnTo>
                    <a:cubicBezTo>
                      <a:pt x="1313" y="4272"/>
                      <a:pt x="2268" y="4404"/>
                      <a:pt x="2268" y="4404"/>
                    </a:cubicBezTo>
                    <a:cubicBezTo>
                      <a:pt x="2290" y="4858"/>
                      <a:pt x="2592" y="4990"/>
                      <a:pt x="2893" y="4990"/>
                    </a:cubicBezTo>
                    <a:cubicBezTo>
                      <a:pt x="3056" y="4990"/>
                      <a:pt x="3219" y="4951"/>
                      <a:pt x="3336" y="4904"/>
                    </a:cubicBezTo>
                    <a:cubicBezTo>
                      <a:pt x="2869" y="4871"/>
                      <a:pt x="2502" y="4437"/>
                      <a:pt x="2535" y="3970"/>
                    </a:cubicBezTo>
                    <a:lnTo>
                      <a:pt x="2535" y="3970"/>
                    </a:lnTo>
                    <a:cubicBezTo>
                      <a:pt x="2483" y="3982"/>
                      <a:pt x="2431" y="3988"/>
                      <a:pt x="2379" y="3988"/>
                    </a:cubicBezTo>
                    <a:cubicBezTo>
                      <a:pt x="2134" y="3988"/>
                      <a:pt x="1906" y="3863"/>
                      <a:pt x="1768" y="3670"/>
                    </a:cubicBezTo>
                    <a:cubicBezTo>
                      <a:pt x="1601" y="3403"/>
                      <a:pt x="1568" y="3070"/>
                      <a:pt x="1701" y="2803"/>
                    </a:cubicBezTo>
                    <a:lnTo>
                      <a:pt x="1701" y="2803"/>
                    </a:lnTo>
                    <a:cubicBezTo>
                      <a:pt x="1568" y="2879"/>
                      <a:pt x="1424" y="2915"/>
                      <a:pt x="1282" y="2915"/>
                    </a:cubicBezTo>
                    <a:cubicBezTo>
                      <a:pt x="927" y="2915"/>
                      <a:pt x="586" y="2693"/>
                      <a:pt x="467" y="2336"/>
                    </a:cubicBezTo>
                    <a:cubicBezTo>
                      <a:pt x="267" y="1735"/>
                      <a:pt x="1201" y="902"/>
                      <a:pt x="1835" y="1"/>
                    </a:cubicBezTo>
                    <a:close/>
                  </a:path>
                </a:pathLst>
              </a:custGeom>
              <a:solidFill>
                <a:srgbClr val="A14E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575;p44">
                <a:extLst>
                  <a:ext uri="{FF2B5EF4-FFF2-40B4-BE49-F238E27FC236}">
                    <a16:creationId xmlns:a16="http://schemas.microsoft.com/office/drawing/2014/main" id="{739CA54C-ACAE-42F7-9552-6FACDAF24963}"/>
                  </a:ext>
                </a:extLst>
              </p:cNvPr>
              <p:cNvSpPr/>
              <p:nvPr/>
            </p:nvSpPr>
            <p:spPr>
              <a:xfrm>
                <a:off x="2101675" y="1807575"/>
                <a:ext cx="589600" cy="564400"/>
              </a:xfrm>
              <a:custGeom>
                <a:avLst/>
                <a:gdLst/>
                <a:ahLst/>
                <a:cxnLst/>
                <a:rect l="l" t="t" r="r" b="b"/>
                <a:pathLst>
                  <a:path w="23584" h="22576" extrusionOk="0">
                    <a:moveTo>
                      <a:pt x="7272" y="0"/>
                    </a:moveTo>
                    <a:lnTo>
                      <a:pt x="2269" y="501"/>
                    </a:lnTo>
                    <a:cubicBezTo>
                      <a:pt x="3103" y="5838"/>
                      <a:pt x="467" y="11142"/>
                      <a:pt x="467" y="11142"/>
                    </a:cubicBezTo>
                    <a:cubicBezTo>
                      <a:pt x="334" y="14544"/>
                      <a:pt x="0" y="18480"/>
                      <a:pt x="1468" y="19247"/>
                    </a:cubicBezTo>
                    <a:cubicBezTo>
                      <a:pt x="1468" y="19714"/>
                      <a:pt x="1535" y="20148"/>
                      <a:pt x="1635" y="20582"/>
                    </a:cubicBezTo>
                    <a:cubicBezTo>
                      <a:pt x="3811" y="21709"/>
                      <a:pt x="7537" y="22575"/>
                      <a:pt x="11265" y="22575"/>
                    </a:cubicBezTo>
                    <a:cubicBezTo>
                      <a:pt x="13937" y="22575"/>
                      <a:pt x="16610" y="22130"/>
                      <a:pt x="18714" y="21015"/>
                    </a:cubicBezTo>
                    <a:lnTo>
                      <a:pt x="19081" y="19548"/>
                    </a:lnTo>
                    <a:cubicBezTo>
                      <a:pt x="20315" y="18714"/>
                      <a:pt x="20048" y="15178"/>
                      <a:pt x="20282" y="12643"/>
                    </a:cubicBezTo>
                    <a:cubicBezTo>
                      <a:pt x="23584" y="8139"/>
                      <a:pt x="19081" y="2369"/>
                      <a:pt x="16512" y="34"/>
                    </a:cubicBezTo>
                    <a:lnTo>
                      <a:pt x="13343" y="0"/>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576;p44">
                <a:extLst>
                  <a:ext uri="{FF2B5EF4-FFF2-40B4-BE49-F238E27FC236}">
                    <a16:creationId xmlns:a16="http://schemas.microsoft.com/office/drawing/2014/main" id="{B736CC6D-FCFC-44FA-917F-ACD398EAFA38}"/>
                  </a:ext>
                </a:extLst>
              </p:cNvPr>
              <p:cNvSpPr/>
              <p:nvPr/>
            </p:nvSpPr>
            <p:spPr>
              <a:xfrm>
                <a:off x="2135875" y="2288750"/>
                <a:ext cx="442825" cy="96450"/>
              </a:xfrm>
              <a:custGeom>
                <a:avLst/>
                <a:gdLst/>
                <a:ahLst/>
                <a:cxnLst/>
                <a:rect l="l" t="t" r="r" b="b"/>
                <a:pathLst>
                  <a:path w="17713" h="3858" extrusionOk="0">
                    <a:moveTo>
                      <a:pt x="100" y="0"/>
                    </a:moveTo>
                    <a:lnTo>
                      <a:pt x="0" y="1235"/>
                    </a:lnTo>
                    <a:cubicBezTo>
                      <a:pt x="0" y="1235"/>
                      <a:pt x="1301" y="3570"/>
                      <a:pt x="8573" y="3836"/>
                    </a:cubicBezTo>
                    <a:cubicBezTo>
                      <a:pt x="8966" y="3851"/>
                      <a:pt x="9343" y="3858"/>
                      <a:pt x="9705" y="3858"/>
                    </a:cubicBezTo>
                    <a:cubicBezTo>
                      <a:pt x="16038" y="3858"/>
                      <a:pt x="17679" y="1768"/>
                      <a:pt x="17679" y="1768"/>
                    </a:cubicBezTo>
                    <a:lnTo>
                      <a:pt x="17713" y="301"/>
                    </a:lnTo>
                    <a:lnTo>
                      <a:pt x="17713" y="301"/>
                    </a:lnTo>
                    <a:cubicBezTo>
                      <a:pt x="15528" y="1709"/>
                      <a:pt x="12489" y="2269"/>
                      <a:pt x="9508" y="2269"/>
                    </a:cubicBezTo>
                    <a:cubicBezTo>
                      <a:pt x="5570" y="2269"/>
                      <a:pt x="1733" y="1291"/>
                      <a:pt x="100" y="0"/>
                    </a:cubicBez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577;p44">
                <a:extLst>
                  <a:ext uri="{FF2B5EF4-FFF2-40B4-BE49-F238E27FC236}">
                    <a16:creationId xmlns:a16="http://schemas.microsoft.com/office/drawing/2014/main" id="{63D0A751-DE18-443B-928F-42602C83D894}"/>
                  </a:ext>
                </a:extLst>
              </p:cNvPr>
              <p:cNvSpPr/>
              <p:nvPr/>
            </p:nvSpPr>
            <p:spPr>
              <a:xfrm>
                <a:off x="2100000" y="1215475"/>
                <a:ext cx="543750" cy="548750"/>
              </a:xfrm>
              <a:custGeom>
                <a:avLst/>
                <a:gdLst/>
                <a:ahLst/>
                <a:cxnLst/>
                <a:rect l="l" t="t" r="r" b="b"/>
                <a:pathLst>
                  <a:path w="21750" h="21950" extrusionOk="0">
                    <a:moveTo>
                      <a:pt x="8440" y="1"/>
                    </a:moveTo>
                    <a:lnTo>
                      <a:pt x="8440" y="1"/>
                    </a:lnTo>
                    <a:cubicBezTo>
                      <a:pt x="8640" y="668"/>
                      <a:pt x="8140" y="1368"/>
                      <a:pt x="7539" y="1735"/>
                    </a:cubicBezTo>
                    <a:cubicBezTo>
                      <a:pt x="6939" y="2102"/>
                      <a:pt x="6238" y="2269"/>
                      <a:pt x="5638" y="2636"/>
                    </a:cubicBezTo>
                    <a:cubicBezTo>
                      <a:pt x="5138" y="2936"/>
                      <a:pt x="4771" y="3370"/>
                      <a:pt x="4504" y="3870"/>
                    </a:cubicBezTo>
                    <a:cubicBezTo>
                      <a:pt x="4170" y="4471"/>
                      <a:pt x="3803" y="5771"/>
                      <a:pt x="4270" y="6439"/>
                    </a:cubicBezTo>
                    <a:cubicBezTo>
                      <a:pt x="1" y="8807"/>
                      <a:pt x="1535" y="14211"/>
                      <a:pt x="2903" y="16312"/>
                    </a:cubicBezTo>
                    <a:cubicBezTo>
                      <a:pt x="4337" y="18581"/>
                      <a:pt x="7306" y="21082"/>
                      <a:pt x="7306" y="21950"/>
                    </a:cubicBezTo>
                    <a:lnTo>
                      <a:pt x="18147" y="10808"/>
                    </a:lnTo>
                    <a:cubicBezTo>
                      <a:pt x="18147" y="10808"/>
                      <a:pt x="19081" y="12243"/>
                      <a:pt x="20115" y="12309"/>
                    </a:cubicBezTo>
                    <a:cubicBezTo>
                      <a:pt x="20156" y="12312"/>
                      <a:pt x="20196" y="12313"/>
                      <a:pt x="20234" y="12313"/>
                    </a:cubicBezTo>
                    <a:cubicBezTo>
                      <a:pt x="21190" y="12313"/>
                      <a:pt x="21283" y="11542"/>
                      <a:pt x="21283" y="11542"/>
                    </a:cubicBezTo>
                    <a:lnTo>
                      <a:pt x="21283" y="11542"/>
                    </a:lnTo>
                    <a:cubicBezTo>
                      <a:pt x="21189" y="11667"/>
                      <a:pt x="21062" y="11721"/>
                      <a:pt x="20936" y="11721"/>
                    </a:cubicBezTo>
                    <a:cubicBezTo>
                      <a:pt x="20658" y="11721"/>
                      <a:pt x="20380" y="11463"/>
                      <a:pt x="20449" y="11142"/>
                    </a:cubicBezTo>
                    <a:cubicBezTo>
                      <a:pt x="20615" y="10608"/>
                      <a:pt x="21549" y="10408"/>
                      <a:pt x="21683" y="9407"/>
                    </a:cubicBezTo>
                    <a:cubicBezTo>
                      <a:pt x="21750" y="8974"/>
                      <a:pt x="21616" y="8507"/>
                      <a:pt x="21349" y="8140"/>
                    </a:cubicBezTo>
                    <a:cubicBezTo>
                      <a:pt x="21016" y="7673"/>
                      <a:pt x="20849" y="7606"/>
                      <a:pt x="21049" y="7006"/>
                    </a:cubicBezTo>
                    <a:cubicBezTo>
                      <a:pt x="21483" y="5538"/>
                      <a:pt x="21016" y="3470"/>
                      <a:pt x="19448" y="2803"/>
                    </a:cubicBezTo>
                    <a:cubicBezTo>
                      <a:pt x="19137" y="2684"/>
                      <a:pt x="18812" y="2625"/>
                      <a:pt x="18489" y="2625"/>
                    </a:cubicBezTo>
                    <a:cubicBezTo>
                      <a:pt x="18085" y="2625"/>
                      <a:pt x="17684" y="2717"/>
                      <a:pt x="17313" y="2903"/>
                    </a:cubicBezTo>
                    <a:cubicBezTo>
                      <a:pt x="17246" y="2836"/>
                      <a:pt x="17180" y="2769"/>
                      <a:pt x="17113" y="2703"/>
                    </a:cubicBezTo>
                    <a:cubicBezTo>
                      <a:pt x="16919" y="2561"/>
                      <a:pt x="16701" y="2494"/>
                      <a:pt x="16487" y="2494"/>
                    </a:cubicBezTo>
                    <a:cubicBezTo>
                      <a:pt x="16147" y="2494"/>
                      <a:pt x="15816" y="2663"/>
                      <a:pt x="15612" y="2969"/>
                    </a:cubicBezTo>
                    <a:cubicBezTo>
                      <a:pt x="15779" y="2302"/>
                      <a:pt x="15545" y="1635"/>
                      <a:pt x="15011" y="1235"/>
                    </a:cubicBezTo>
                    <a:cubicBezTo>
                      <a:pt x="14681" y="987"/>
                      <a:pt x="14287" y="867"/>
                      <a:pt x="13884" y="867"/>
                    </a:cubicBezTo>
                    <a:cubicBezTo>
                      <a:pt x="13636" y="867"/>
                      <a:pt x="13385" y="912"/>
                      <a:pt x="13143" y="1001"/>
                    </a:cubicBezTo>
                    <a:cubicBezTo>
                      <a:pt x="12543" y="1235"/>
                      <a:pt x="12043" y="1702"/>
                      <a:pt x="11742" y="2302"/>
                    </a:cubicBezTo>
                    <a:cubicBezTo>
                      <a:pt x="11876" y="1869"/>
                      <a:pt x="11676" y="1402"/>
                      <a:pt x="11309" y="1202"/>
                    </a:cubicBezTo>
                    <a:cubicBezTo>
                      <a:pt x="11109" y="1118"/>
                      <a:pt x="10892" y="1076"/>
                      <a:pt x="10675" y="1076"/>
                    </a:cubicBezTo>
                    <a:cubicBezTo>
                      <a:pt x="10458" y="1076"/>
                      <a:pt x="10241" y="1118"/>
                      <a:pt x="10041" y="1202"/>
                    </a:cubicBezTo>
                    <a:cubicBezTo>
                      <a:pt x="9641" y="1402"/>
                      <a:pt x="9307" y="1635"/>
                      <a:pt x="9007" y="1935"/>
                    </a:cubicBezTo>
                    <a:cubicBezTo>
                      <a:pt x="9407" y="1268"/>
                      <a:pt x="9141" y="368"/>
                      <a:pt x="844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578;p44">
                <a:extLst>
                  <a:ext uri="{FF2B5EF4-FFF2-40B4-BE49-F238E27FC236}">
                    <a16:creationId xmlns:a16="http://schemas.microsoft.com/office/drawing/2014/main" id="{30C2B343-C77F-4587-9BE8-0F6C3D1300DF}"/>
                  </a:ext>
                </a:extLst>
              </p:cNvPr>
              <p:cNvSpPr/>
              <p:nvPr/>
            </p:nvSpPr>
            <p:spPr>
              <a:xfrm>
                <a:off x="2184225" y="1371425"/>
                <a:ext cx="407825" cy="543275"/>
              </a:xfrm>
              <a:custGeom>
                <a:avLst/>
                <a:gdLst/>
                <a:ahLst/>
                <a:cxnLst/>
                <a:rect l="l" t="t" r="r" b="b"/>
                <a:pathLst>
                  <a:path w="16313" h="21731" extrusionOk="0">
                    <a:moveTo>
                      <a:pt x="13711" y="0"/>
                    </a:moveTo>
                    <a:cubicBezTo>
                      <a:pt x="13410" y="1902"/>
                      <a:pt x="12977" y="3870"/>
                      <a:pt x="9975" y="5671"/>
                    </a:cubicBezTo>
                    <a:cubicBezTo>
                      <a:pt x="8401" y="6604"/>
                      <a:pt x="6623" y="7104"/>
                      <a:pt x="4819" y="7104"/>
                    </a:cubicBezTo>
                    <a:cubicBezTo>
                      <a:pt x="4559" y="7104"/>
                      <a:pt x="4298" y="7093"/>
                      <a:pt x="4037" y="7072"/>
                    </a:cubicBezTo>
                    <a:cubicBezTo>
                      <a:pt x="3520" y="6505"/>
                      <a:pt x="2970" y="6238"/>
                      <a:pt x="2436" y="6238"/>
                    </a:cubicBezTo>
                    <a:cubicBezTo>
                      <a:pt x="1902" y="6238"/>
                      <a:pt x="1385" y="6505"/>
                      <a:pt x="935" y="7005"/>
                    </a:cubicBezTo>
                    <a:cubicBezTo>
                      <a:pt x="1" y="7973"/>
                      <a:pt x="368" y="9874"/>
                      <a:pt x="1602" y="10842"/>
                    </a:cubicBezTo>
                    <a:cubicBezTo>
                      <a:pt x="1971" y="11137"/>
                      <a:pt x="2412" y="11279"/>
                      <a:pt x="2857" y="11279"/>
                    </a:cubicBezTo>
                    <a:cubicBezTo>
                      <a:pt x="3215" y="11279"/>
                      <a:pt x="3576" y="11187"/>
                      <a:pt x="3904" y="11008"/>
                    </a:cubicBezTo>
                    <a:lnTo>
                      <a:pt x="3937" y="17413"/>
                    </a:lnTo>
                    <a:lnTo>
                      <a:pt x="1969" y="17613"/>
                    </a:lnTo>
                    <a:cubicBezTo>
                      <a:pt x="1969" y="17613"/>
                      <a:pt x="4694" y="21731"/>
                      <a:pt x="9866" y="21731"/>
                    </a:cubicBezTo>
                    <a:cubicBezTo>
                      <a:pt x="10182" y="21731"/>
                      <a:pt x="10507" y="21715"/>
                      <a:pt x="10842" y="21683"/>
                    </a:cubicBezTo>
                    <a:cubicBezTo>
                      <a:pt x="14811" y="21316"/>
                      <a:pt x="11676" y="17446"/>
                      <a:pt x="11676" y="17446"/>
                    </a:cubicBezTo>
                    <a:lnTo>
                      <a:pt x="10175" y="17446"/>
                    </a:lnTo>
                    <a:lnTo>
                      <a:pt x="10175" y="14844"/>
                    </a:lnTo>
                    <a:cubicBezTo>
                      <a:pt x="11064" y="14989"/>
                      <a:pt x="11978" y="15121"/>
                      <a:pt x="12720" y="15121"/>
                    </a:cubicBezTo>
                    <a:cubicBezTo>
                      <a:pt x="13175" y="15121"/>
                      <a:pt x="13565" y="15071"/>
                      <a:pt x="13844" y="14944"/>
                    </a:cubicBezTo>
                    <a:cubicBezTo>
                      <a:pt x="14611" y="14578"/>
                      <a:pt x="16146" y="13377"/>
                      <a:pt x="16212" y="8473"/>
                    </a:cubicBezTo>
                    <a:cubicBezTo>
                      <a:pt x="16312" y="2702"/>
                      <a:pt x="15045" y="601"/>
                      <a:pt x="13711" y="0"/>
                    </a:cubicBezTo>
                    <a:close/>
                  </a:path>
                </a:pathLst>
              </a:custGeom>
              <a:solidFill>
                <a:srgbClr val="B57A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579;p44">
                <a:extLst>
                  <a:ext uri="{FF2B5EF4-FFF2-40B4-BE49-F238E27FC236}">
                    <a16:creationId xmlns:a16="http://schemas.microsoft.com/office/drawing/2014/main" id="{BA4BC419-2B72-4CDE-B5CA-782C5FC0726F}"/>
                  </a:ext>
                </a:extLst>
              </p:cNvPr>
              <p:cNvSpPr/>
              <p:nvPr/>
            </p:nvSpPr>
            <p:spPr>
              <a:xfrm>
                <a:off x="2286800" y="1506525"/>
                <a:ext cx="40050" cy="81775"/>
              </a:xfrm>
              <a:custGeom>
                <a:avLst/>
                <a:gdLst/>
                <a:ahLst/>
                <a:cxnLst/>
                <a:rect l="l" t="t" r="r" b="b"/>
                <a:pathLst>
                  <a:path w="1602" h="3271" extrusionOk="0">
                    <a:moveTo>
                      <a:pt x="1" y="0"/>
                    </a:moveTo>
                    <a:lnTo>
                      <a:pt x="1" y="3269"/>
                    </a:lnTo>
                    <a:cubicBezTo>
                      <a:pt x="20" y="3270"/>
                      <a:pt x="39" y="3270"/>
                      <a:pt x="58" y="3270"/>
                    </a:cubicBezTo>
                    <a:cubicBezTo>
                      <a:pt x="900" y="3270"/>
                      <a:pt x="1601" y="2550"/>
                      <a:pt x="1568" y="1702"/>
                    </a:cubicBezTo>
                    <a:cubicBezTo>
                      <a:pt x="1602" y="801"/>
                      <a:pt x="901" y="34"/>
                      <a:pt x="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580;p44">
                <a:extLst>
                  <a:ext uri="{FF2B5EF4-FFF2-40B4-BE49-F238E27FC236}">
                    <a16:creationId xmlns:a16="http://schemas.microsoft.com/office/drawing/2014/main" id="{FFCC3C2C-1096-4D59-851F-FE944E2B9726}"/>
                  </a:ext>
                </a:extLst>
              </p:cNvPr>
              <p:cNvSpPr/>
              <p:nvPr/>
            </p:nvSpPr>
            <p:spPr>
              <a:xfrm>
                <a:off x="2533650" y="1521525"/>
                <a:ext cx="37550" cy="32125"/>
              </a:xfrm>
              <a:custGeom>
                <a:avLst/>
                <a:gdLst/>
                <a:ahLst/>
                <a:cxnLst/>
                <a:rect l="l" t="t" r="r" b="b"/>
                <a:pathLst>
                  <a:path w="1502" h="1285" extrusionOk="0">
                    <a:moveTo>
                      <a:pt x="668" y="1"/>
                    </a:moveTo>
                    <a:cubicBezTo>
                      <a:pt x="301" y="1"/>
                      <a:pt x="0" y="268"/>
                      <a:pt x="0" y="635"/>
                    </a:cubicBezTo>
                    <a:cubicBezTo>
                      <a:pt x="0" y="1022"/>
                      <a:pt x="312" y="1285"/>
                      <a:pt x="647" y="1285"/>
                    </a:cubicBezTo>
                    <a:cubicBezTo>
                      <a:pt x="803" y="1285"/>
                      <a:pt x="964" y="1228"/>
                      <a:pt x="1101" y="1102"/>
                    </a:cubicBezTo>
                    <a:cubicBezTo>
                      <a:pt x="1501" y="735"/>
                      <a:pt x="1235" y="34"/>
                      <a:pt x="66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581;p44">
                <a:extLst>
                  <a:ext uri="{FF2B5EF4-FFF2-40B4-BE49-F238E27FC236}">
                    <a16:creationId xmlns:a16="http://schemas.microsoft.com/office/drawing/2014/main" id="{F8309E74-1907-4F49-B0A8-2F7E1C035EBD}"/>
                  </a:ext>
                </a:extLst>
              </p:cNvPr>
              <p:cNvSpPr/>
              <p:nvPr/>
            </p:nvSpPr>
            <p:spPr>
              <a:xfrm>
                <a:off x="2416900" y="1533200"/>
                <a:ext cx="40875" cy="35425"/>
              </a:xfrm>
              <a:custGeom>
                <a:avLst/>
                <a:gdLst/>
                <a:ahLst/>
                <a:cxnLst/>
                <a:rect l="l" t="t" r="r" b="b"/>
                <a:pathLst>
                  <a:path w="1635" h="1417" extrusionOk="0">
                    <a:moveTo>
                      <a:pt x="734" y="1"/>
                    </a:moveTo>
                    <a:cubicBezTo>
                      <a:pt x="334" y="1"/>
                      <a:pt x="0" y="301"/>
                      <a:pt x="0" y="701"/>
                    </a:cubicBezTo>
                    <a:cubicBezTo>
                      <a:pt x="0" y="1138"/>
                      <a:pt x="349" y="1416"/>
                      <a:pt x="707" y="1416"/>
                    </a:cubicBezTo>
                    <a:cubicBezTo>
                      <a:pt x="869" y="1416"/>
                      <a:pt x="1033" y="1359"/>
                      <a:pt x="1168" y="1235"/>
                    </a:cubicBezTo>
                    <a:cubicBezTo>
                      <a:pt x="1635" y="801"/>
                      <a:pt x="1335" y="34"/>
                      <a:pt x="73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582;p44">
                <a:extLst>
                  <a:ext uri="{FF2B5EF4-FFF2-40B4-BE49-F238E27FC236}">
                    <a16:creationId xmlns:a16="http://schemas.microsoft.com/office/drawing/2014/main" id="{1C179AB0-892B-447A-A96D-C06034AA8000}"/>
                  </a:ext>
                </a:extLst>
              </p:cNvPr>
              <p:cNvSpPr/>
              <p:nvPr/>
            </p:nvSpPr>
            <p:spPr>
              <a:xfrm>
                <a:off x="2430250" y="1642450"/>
                <a:ext cx="63400" cy="42175"/>
              </a:xfrm>
              <a:custGeom>
                <a:avLst/>
                <a:gdLst/>
                <a:ahLst/>
                <a:cxnLst/>
                <a:rect l="l" t="t" r="r" b="b"/>
                <a:pathLst>
                  <a:path w="2536" h="1687" extrusionOk="0">
                    <a:moveTo>
                      <a:pt x="200" y="1"/>
                    </a:moveTo>
                    <a:cubicBezTo>
                      <a:pt x="0" y="668"/>
                      <a:pt x="367" y="1402"/>
                      <a:pt x="1034" y="1635"/>
                    </a:cubicBezTo>
                    <a:cubicBezTo>
                      <a:pt x="1151" y="1670"/>
                      <a:pt x="1269" y="1687"/>
                      <a:pt x="1385" y="1687"/>
                    </a:cubicBezTo>
                    <a:cubicBezTo>
                      <a:pt x="1929" y="1687"/>
                      <a:pt x="2425" y="1318"/>
                      <a:pt x="2535" y="768"/>
                    </a:cubicBezTo>
                    <a:lnTo>
                      <a:pt x="200" y="1"/>
                    </a:lnTo>
                    <a:close/>
                  </a:path>
                </a:pathLst>
              </a:custGeom>
              <a:solidFill>
                <a:srgbClr val="B166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583;p44">
                <a:extLst>
                  <a:ext uri="{FF2B5EF4-FFF2-40B4-BE49-F238E27FC236}">
                    <a16:creationId xmlns:a16="http://schemas.microsoft.com/office/drawing/2014/main" id="{25CDC5F6-1718-443C-A486-0E1C31AC7D07}"/>
                  </a:ext>
                </a:extLst>
              </p:cNvPr>
              <p:cNvSpPr/>
              <p:nvPr/>
            </p:nvSpPr>
            <p:spPr>
              <a:xfrm>
                <a:off x="2434400" y="1655800"/>
                <a:ext cx="33400" cy="29200"/>
              </a:xfrm>
              <a:custGeom>
                <a:avLst/>
                <a:gdLst/>
                <a:ahLst/>
                <a:cxnLst/>
                <a:rect l="l" t="t" r="r" b="b"/>
                <a:pathLst>
                  <a:path w="1336" h="1168" extrusionOk="0">
                    <a:moveTo>
                      <a:pt x="1" y="0"/>
                    </a:moveTo>
                    <a:cubicBezTo>
                      <a:pt x="68" y="501"/>
                      <a:pt x="401" y="934"/>
                      <a:pt x="868" y="1101"/>
                    </a:cubicBezTo>
                    <a:cubicBezTo>
                      <a:pt x="1035" y="1134"/>
                      <a:pt x="1202" y="1168"/>
                      <a:pt x="1335" y="1168"/>
                    </a:cubicBezTo>
                    <a:cubicBezTo>
                      <a:pt x="1335" y="501"/>
                      <a:pt x="835" y="0"/>
                      <a:pt x="201" y="0"/>
                    </a:cubicBezTo>
                    <a:close/>
                  </a:path>
                </a:pathLst>
              </a:custGeom>
              <a:solidFill>
                <a:srgbClr val="A14E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584;p44">
                <a:extLst>
                  <a:ext uri="{FF2B5EF4-FFF2-40B4-BE49-F238E27FC236}">
                    <a16:creationId xmlns:a16="http://schemas.microsoft.com/office/drawing/2014/main" id="{8857E16E-727C-4F87-8EAA-0F82DACBA40E}"/>
                  </a:ext>
                </a:extLst>
              </p:cNvPr>
              <p:cNvSpPr/>
              <p:nvPr/>
            </p:nvSpPr>
            <p:spPr>
              <a:xfrm>
                <a:off x="2533650" y="1470550"/>
                <a:ext cx="45050" cy="33500"/>
              </a:xfrm>
              <a:custGeom>
                <a:avLst/>
                <a:gdLst/>
                <a:ahLst/>
                <a:cxnLst/>
                <a:rect l="l" t="t" r="r" b="b"/>
                <a:pathLst>
                  <a:path w="1802" h="1340" extrusionOk="0">
                    <a:moveTo>
                      <a:pt x="784" y="0"/>
                    </a:moveTo>
                    <a:cubicBezTo>
                      <a:pt x="457" y="0"/>
                      <a:pt x="140" y="180"/>
                      <a:pt x="0" y="505"/>
                    </a:cubicBezTo>
                    <a:lnTo>
                      <a:pt x="1602" y="1339"/>
                    </a:lnTo>
                    <a:cubicBezTo>
                      <a:pt x="1802" y="906"/>
                      <a:pt x="1635" y="372"/>
                      <a:pt x="1201" y="105"/>
                    </a:cubicBezTo>
                    <a:cubicBezTo>
                      <a:pt x="1070" y="34"/>
                      <a:pt x="926" y="0"/>
                      <a:pt x="78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585;p44">
                <a:extLst>
                  <a:ext uri="{FF2B5EF4-FFF2-40B4-BE49-F238E27FC236}">
                    <a16:creationId xmlns:a16="http://schemas.microsoft.com/office/drawing/2014/main" id="{9BEA80B3-1F86-4144-B1D1-6E532EA1B4E9}"/>
                  </a:ext>
                </a:extLst>
              </p:cNvPr>
              <p:cNvSpPr/>
              <p:nvPr/>
            </p:nvSpPr>
            <p:spPr>
              <a:xfrm>
                <a:off x="2489450" y="1533200"/>
                <a:ext cx="65075" cy="100100"/>
              </a:xfrm>
              <a:custGeom>
                <a:avLst/>
                <a:gdLst/>
                <a:ahLst/>
                <a:cxnLst/>
                <a:rect l="l" t="t" r="r" b="b"/>
                <a:pathLst>
                  <a:path w="2603" h="4004" extrusionOk="0">
                    <a:moveTo>
                      <a:pt x="0" y="1"/>
                    </a:moveTo>
                    <a:lnTo>
                      <a:pt x="501" y="4004"/>
                    </a:lnTo>
                    <a:lnTo>
                      <a:pt x="2602" y="3170"/>
                    </a:lnTo>
                    <a:lnTo>
                      <a:pt x="0" y="1"/>
                    </a:lnTo>
                    <a:close/>
                  </a:path>
                </a:pathLst>
              </a:custGeom>
              <a:solidFill>
                <a:srgbClr val="A14E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586;p44">
                <a:extLst>
                  <a:ext uri="{FF2B5EF4-FFF2-40B4-BE49-F238E27FC236}">
                    <a16:creationId xmlns:a16="http://schemas.microsoft.com/office/drawing/2014/main" id="{F3D11089-67BC-45B7-BFF2-D26E11219637}"/>
                  </a:ext>
                </a:extLst>
              </p:cNvPr>
              <p:cNvSpPr/>
              <p:nvPr/>
            </p:nvSpPr>
            <p:spPr>
              <a:xfrm>
                <a:off x="2311000" y="1683325"/>
                <a:ext cx="128450" cy="83400"/>
              </a:xfrm>
              <a:custGeom>
                <a:avLst/>
                <a:gdLst/>
                <a:ahLst/>
                <a:cxnLst/>
                <a:rect l="l" t="t" r="r" b="b"/>
                <a:pathLst>
                  <a:path w="5138" h="3336" extrusionOk="0">
                    <a:moveTo>
                      <a:pt x="0" y="0"/>
                    </a:moveTo>
                    <a:cubicBezTo>
                      <a:pt x="200" y="634"/>
                      <a:pt x="567" y="1201"/>
                      <a:pt x="1101" y="1635"/>
                    </a:cubicBezTo>
                    <a:cubicBezTo>
                      <a:pt x="2035" y="2468"/>
                      <a:pt x="5137" y="3336"/>
                      <a:pt x="5137" y="3336"/>
                    </a:cubicBezTo>
                    <a:lnTo>
                      <a:pt x="5137" y="2368"/>
                    </a:lnTo>
                    <a:cubicBezTo>
                      <a:pt x="3603" y="2202"/>
                      <a:pt x="500" y="1268"/>
                      <a:pt x="0" y="0"/>
                    </a:cubicBezTo>
                    <a:close/>
                  </a:path>
                </a:pathLst>
              </a:custGeom>
              <a:solidFill>
                <a:srgbClr val="A14E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587;p44">
                <a:extLst>
                  <a:ext uri="{FF2B5EF4-FFF2-40B4-BE49-F238E27FC236}">
                    <a16:creationId xmlns:a16="http://schemas.microsoft.com/office/drawing/2014/main" id="{672BA95D-02D7-4692-9BF1-C2C834B7D039}"/>
                  </a:ext>
                </a:extLst>
              </p:cNvPr>
              <p:cNvSpPr/>
              <p:nvPr/>
            </p:nvSpPr>
            <p:spPr>
              <a:xfrm>
                <a:off x="2292650" y="2383275"/>
                <a:ext cx="161800" cy="57275"/>
              </a:xfrm>
              <a:custGeom>
                <a:avLst/>
                <a:gdLst/>
                <a:ahLst/>
                <a:cxnLst/>
                <a:rect l="l" t="t" r="r" b="b"/>
                <a:pathLst>
                  <a:path w="6472" h="2291" extrusionOk="0">
                    <a:moveTo>
                      <a:pt x="6078" y="1"/>
                    </a:moveTo>
                    <a:cubicBezTo>
                      <a:pt x="5854" y="1"/>
                      <a:pt x="5426" y="294"/>
                      <a:pt x="4670" y="456"/>
                    </a:cubicBezTo>
                    <a:cubicBezTo>
                      <a:pt x="3469" y="723"/>
                      <a:pt x="3002" y="689"/>
                      <a:pt x="1768" y="1023"/>
                    </a:cubicBezTo>
                    <a:cubicBezTo>
                      <a:pt x="1201" y="1190"/>
                      <a:pt x="601" y="1323"/>
                      <a:pt x="0" y="1323"/>
                    </a:cubicBezTo>
                    <a:lnTo>
                      <a:pt x="4570" y="2290"/>
                    </a:lnTo>
                    <a:cubicBezTo>
                      <a:pt x="5037" y="2090"/>
                      <a:pt x="5471" y="1823"/>
                      <a:pt x="5871" y="1490"/>
                    </a:cubicBezTo>
                    <a:cubicBezTo>
                      <a:pt x="6338" y="1156"/>
                      <a:pt x="6471" y="522"/>
                      <a:pt x="6205" y="55"/>
                    </a:cubicBezTo>
                    <a:cubicBezTo>
                      <a:pt x="6173" y="17"/>
                      <a:pt x="6131" y="1"/>
                      <a:pt x="6078" y="1"/>
                    </a:cubicBezTo>
                    <a:close/>
                  </a:path>
                </a:pathLst>
              </a:custGeom>
              <a:solidFill>
                <a:srgbClr val="B57A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588;p44">
                <a:extLst>
                  <a:ext uri="{FF2B5EF4-FFF2-40B4-BE49-F238E27FC236}">
                    <a16:creationId xmlns:a16="http://schemas.microsoft.com/office/drawing/2014/main" id="{BA869403-66E4-4FAB-9877-636A270674CB}"/>
                  </a:ext>
                </a:extLst>
              </p:cNvPr>
              <p:cNvSpPr/>
              <p:nvPr/>
            </p:nvSpPr>
            <p:spPr>
              <a:xfrm>
                <a:off x="2351850" y="2123625"/>
                <a:ext cx="488700" cy="570425"/>
              </a:xfrm>
              <a:custGeom>
                <a:avLst/>
                <a:gdLst/>
                <a:ahLst/>
                <a:cxnLst/>
                <a:rect l="l" t="t" r="r" b="b"/>
                <a:pathLst>
                  <a:path w="19548" h="22817" extrusionOk="0">
                    <a:moveTo>
                      <a:pt x="19281" y="1"/>
                    </a:moveTo>
                    <a:lnTo>
                      <a:pt x="4337" y="3403"/>
                    </a:lnTo>
                    <a:lnTo>
                      <a:pt x="1" y="22450"/>
                    </a:lnTo>
                    <a:lnTo>
                      <a:pt x="301" y="22817"/>
                    </a:lnTo>
                    <a:lnTo>
                      <a:pt x="14544" y="19281"/>
                    </a:lnTo>
                    <a:lnTo>
                      <a:pt x="19548" y="368"/>
                    </a:lnTo>
                    <a:lnTo>
                      <a:pt x="19281" y="1"/>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589;p44">
                <a:extLst>
                  <a:ext uri="{FF2B5EF4-FFF2-40B4-BE49-F238E27FC236}">
                    <a16:creationId xmlns:a16="http://schemas.microsoft.com/office/drawing/2014/main" id="{A0E8AED0-CCB0-4B38-A5EB-830A179232C0}"/>
                  </a:ext>
                </a:extLst>
              </p:cNvPr>
              <p:cNvSpPr/>
              <p:nvPr/>
            </p:nvSpPr>
            <p:spPr>
              <a:xfrm>
                <a:off x="2359350" y="2132800"/>
                <a:ext cx="481200" cy="561250"/>
              </a:xfrm>
              <a:custGeom>
                <a:avLst/>
                <a:gdLst/>
                <a:ahLst/>
                <a:cxnLst/>
                <a:rect l="l" t="t" r="r" b="b"/>
                <a:pathLst>
                  <a:path w="19248" h="22450" extrusionOk="0">
                    <a:moveTo>
                      <a:pt x="19248" y="1"/>
                    </a:moveTo>
                    <a:lnTo>
                      <a:pt x="4304" y="3436"/>
                    </a:lnTo>
                    <a:lnTo>
                      <a:pt x="1" y="22450"/>
                    </a:lnTo>
                    <a:lnTo>
                      <a:pt x="14244" y="18914"/>
                    </a:lnTo>
                    <a:lnTo>
                      <a:pt x="19248" y="1"/>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590;p44">
                <a:extLst>
                  <a:ext uri="{FF2B5EF4-FFF2-40B4-BE49-F238E27FC236}">
                    <a16:creationId xmlns:a16="http://schemas.microsoft.com/office/drawing/2014/main" id="{824C6BE4-C150-4925-984F-95A697C24D55}"/>
                  </a:ext>
                </a:extLst>
              </p:cNvPr>
              <p:cNvSpPr/>
              <p:nvPr/>
            </p:nvSpPr>
            <p:spPr>
              <a:xfrm>
                <a:off x="2351850" y="2208700"/>
                <a:ext cx="115100" cy="485350"/>
              </a:xfrm>
              <a:custGeom>
                <a:avLst/>
                <a:gdLst/>
                <a:ahLst/>
                <a:cxnLst/>
                <a:rect l="l" t="t" r="r" b="b"/>
                <a:pathLst>
                  <a:path w="4604" h="19414" extrusionOk="0">
                    <a:moveTo>
                      <a:pt x="4337" y="0"/>
                    </a:moveTo>
                    <a:lnTo>
                      <a:pt x="1" y="19047"/>
                    </a:lnTo>
                    <a:lnTo>
                      <a:pt x="301" y="19414"/>
                    </a:lnTo>
                    <a:lnTo>
                      <a:pt x="4604" y="400"/>
                    </a:lnTo>
                    <a:lnTo>
                      <a:pt x="4337"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591;p44">
                <a:extLst>
                  <a:ext uri="{FF2B5EF4-FFF2-40B4-BE49-F238E27FC236}">
                    <a16:creationId xmlns:a16="http://schemas.microsoft.com/office/drawing/2014/main" id="{13097EFB-FA9F-49D0-9B79-537426EB4BBA}"/>
                  </a:ext>
                </a:extLst>
              </p:cNvPr>
              <p:cNvSpPr/>
              <p:nvPr/>
            </p:nvSpPr>
            <p:spPr>
              <a:xfrm>
                <a:off x="2359350" y="2132800"/>
                <a:ext cx="481200" cy="561250"/>
              </a:xfrm>
              <a:custGeom>
                <a:avLst/>
                <a:gdLst/>
                <a:ahLst/>
                <a:cxnLst/>
                <a:rect l="l" t="t" r="r" b="b"/>
                <a:pathLst>
                  <a:path w="19248" h="22450" extrusionOk="0">
                    <a:moveTo>
                      <a:pt x="19248" y="1"/>
                    </a:moveTo>
                    <a:lnTo>
                      <a:pt x="4304" y="3436"/>
                    </a:lnTo>
                    <a:lnTo>
                      <a:pt x="1" y="22450"/>
                    </a:lnTo>
                    <a:lnTo>
                      <a:pt x="14244" y="18914"/>
                    </a:lnTo>
                    <a:lnTo>
                      <a:pt x="19248"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592;p44">
                <a:extLst>
                  <a:ext uri="{FF2B5EF4-FFF2-40B4-BE49-F238E27FC236}">
                    <a16:creationId xmlns:a16="http://schemas.microsoft.com/office/drawing/2014/main" id="{A95AA7E9-835B-4BA4-BB5A-30094D8DB9D7}"/>
                  </a:ext>
                </a:extLst>
              </p:cNvPr>
              <p:cNvSpPr/>
              <p:nvPr/>
            </p:nvSpPr>
            <p:spPr>
              <a:xfrm>
                <a:off x="2548650" y="2189425"/>
                <a:ext cx="179550" cy="59325"/>
              </a:xfrm>
              <a:custGeom>
                <a:avLst/>
                <a:gdLst/>
                <a:ahLst/>
                <a:cxnLst/>
                <a:rect l="l" t="t" r="r" b="b"/>
                <a:pathLst>
                  <a:path w="7182" h="2373" extrusionOk="0">
                    <a:moveTo>
                      <a:pt x="6806" y="1"/>
                    </a:moveTo>
                    <a:cubicBezTo>
                      <a:pt x="6461" y="1"/>
                      <a:pt x="5884" y="124"/>
                      <a:pt x="5205" y="337"/>
                    </a:cubicBezTo>
                    <a:lnTo>
                      <a:pt x="2536" y="838"/>
                    </a:lnTo>
                    <a:cubicBezTo>
                      <a:pt x="1368" y="1271"/>
                      <a:pt x="268" y="1505"/>
                      <a:pt x="168" y="1805"/>
                    </a:cubicBezTo>
                    <a:lnTo>
                      <a:pt x="1" y="2372"/>
                    </a:lnTo>
                    <a:lnTo>
                      <a:pt x="6972" y="771"/>
                    </a:lnTo>
                    <a:cubicBezTo>
                      <a:pt x="6972" y="771"/>
                      <a:pt x="7039" y="504"/>
                      <a:pt x="7139" y="204"/>
                    </a:cubicBezTo>
                    <a:cubicBezTo>
                      <a:pt x="7181" y="65"/>
                      <a:pt x="7054" y="1"/>
                      <a:pt x="680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593;p44">
                <a:extLst>
                  <a:ext uri="{FF2B5EF4-FFF2-40B4-BE49-F238E27FC236}">
                    <a16:creationId xmlns:a16="http://schemas.microsoft.com/office/drawing/2014/main" id="{5C782550-BD75-464F-BD30-3F74273C5039}"/>
                  </a:ext>
                </a:extLst>
              </p:cNvPr>
              <p:cNvSpPr/>
              <p:nvPr/>
            </p:nvSpPr>
            <p:spPr>
              <a:xfrm>
                <a:off x="2557825" y="2133625"/>
                <a:ext cx="194550" cy="64250"/>
              </a:xfrm>
              <a:custGeom>
                <a:avLst/>
                <a:gdLst/>
                <a:ahLst/>
                <a:cxnLst/>
                <a:rect l="l" t="t" r="r" b="b"/>
                <a:pathLst>
                  <a:path w="7782" h="2570" extrusionOk="0">
                    <a:moveTo>
                      <a:pt x="5317" y="0"/>
                    </a:moveTo>
                    <a:cubicBezTo>
                      <a:pt x="5109" y="0"/>
                      <a:pt x="4853" y="20"/>
                      <a:pt x="4537" y="68"/>
                    </a:cubicBezTo>
                    <a:cubicBezTo>
                      <a:pt x="2336" y="401"/>
                      <a:pt x="2169" y="1469"/>
                      <a:pt x="2169" y="1469"/>
                    </a:cubicBezTo>
                    <a:cubicBezTo>
                      <a:pt x="1802" y="1569"/>
                      <a:pt x="1435" y="1669"/>
                      <a:pt x="1068" y="1736"/>
                    </a:cubicBezTo>
                    <a:cubicBezTo>
                      <a:pt x="334" y="1902"/>
                      <a:pt x="234" y="2002"/>
                      <a:pt x="168" y="2203"/>
                    </a:cubicBezTo>
                    <a:lnTo>
                      <a:pt x="1" y="2569"/>
                    </a:lnTo>
                    <a:lnTo>
                      <a:pt x="7640" y="835"/>
                    </a:lnTo>
                    <a:cubicBezTo>
                      <a:pt x="7640" y="835"/>
                      <a:pt x="7673" y="668"/>
                      <a:pt x="7740" y="501"/>
                    </a:cubicBezTo>
                    <a:cubicBezTo>
                      <a:pt x="7782" y="374"/>
                      <a:pt x="7663" y="328"/>
                      <a:pt x="7452" y="328"/>
                    </a:cubicBezTo>
                    <a:cubicBezTo>
                      <a:pt x="7330" y="328"/>
                      <a:pt x="7177" y="343"/>
                      <a:pt x="7006" y="368"/>
                    </a:cubicBezTo>
                    <a:lnTo>
                      <a:pt x="6138" y="568"/>
                    </a:lnTo>
                    <a:cubicBezTo>
                      <a:pt x="6138" y="568"/>
                      <a:pt x="6422" y="0"/>
                      <a:pt x="5317" y="0"/>
                    </a:cubicBez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594;p44">
                <a:extLst>
                  <a:ext uri="{FF2B5EF4-FFF2-40B4-BE49-F238E27FC236}">
                    <a16:creationId xmlns:a16="http://schemas.microsoft.com/office/drawing/2014/main" id="{22EA5579-C991-46F0-B3A9-C8723DF0DECD}"/>
                  </a:ext>
                </a:extLst>
              </p:cNvPr>
              <p:cNvSpPr/>
              <p:nvPr/>
            </p:nvSpPr>
            <p:spPr>
              <a:xfrm>
                <a:off x="2553650" y="2156975"/>
                <a:ext cx="181000" cy="92600"/>
              </a:xfrm>
              <a:custGeom>
                <a:avLst/>
                <a:gdLst/>
                <a:ahLst/>
                <a:cxnLst/>
                <a:rect l="l" t="t" r="r" b="b"/>
                <a:pathLst>
                  <a:path w="7240" h="3704" extrusionOk="0">
                    <a:moveTo>
                      <a:pt x="7239" y="1"/>
                    </a:moveTo>
                    <a:lnTo>
                      <a:pt x="1135" y="1402"/>
                    </a:lnTo>
                    <a:lnTo>
                      <a:pt x="902" y="2069"/>
                    </a:lnTo>
                    <a:cubicBezTo>
                      <a:pt x="1180" y="1971"/>
                      <a:pt x="1436" y="1926"/>
                      <a:pt x="1632" y="1926"/>
                    </a:cubicBezTo>
                    <a:cubicBezTo>
                      <a:pt x="1904" y="1926"/>
                      <a:pt x="2061" y="2014"/>
                      <a:pt x="2002" y="2169"/>
                    </a:cubicBezTo>
                    <a:cubicBezTo>
                      <a:pt x="2002" y="2203"/>
                      <a:pt x="1969" y="2269"/>
                      <a:pt x="1936" y="2336"/>
                    </a:cubicBezTo>
                    <a:cubicBezTo>
                      <a:pt x="1035" y="2636"/>
                      <a:pt x="268" y="2870"/>
                      <a:pt x="168" y="3137"/>
                    </a:cubicBezTo>
                    <a:lnTo>
                      <a:pt x="1" y="3704"/>
                    </a:lnTo>
                    <a:lnTo>
                      <a:pt x="6939" y="2069"/>
                    </a:lnTo>
                    <a:lnTo>
                      <a:pt x="7139" y="1502"/>
                    </a:lnTo>
                    <a:cubicBezTo>
                      <a:pt x="7173" y="1385"/>
                      <a:pt x="7048" y="1327"/>
                      <a:pt x="6810" y="1327"/>
                    </a:cubicBezTo>
                    <a:cubicBezTo>
                      <a:pt x="6572" y="1327"/>
                      <a:pt x="6222" y="1385"/>
                      <a:pt x="5805" y="1502"/>
                    </a:cubicBezTo>
                    <a:lnTo>
                      <a:pt x="5838" y="1369"/>
                    </a:lnTo>
                    <a:cubicBezTo>
                      <a:pt x="6005" y="902"/>
                      <a:pt x="6239" y="902"/>
                      <a:pt x="6939" y="668"/>
                    </a:cubicBezTo>
                    <a:lnTo>
                      <a:pt x="7239"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95;p44">
                <a:extLst>
                  <a:ext uri="{FF2B5EF4-FFF2-40B4-BE49-F238E27FC236}">
                    <a16:creationId xmlns:a16="http://schemas.microsoft.com/office/drawing/2014/main" id="{CD54DC09-BD7D-4D55-9817-0DAE0F4F4B2B}"/>
                  </a:ext>
                </a:extLst>
              </p:cNvPr>
              <p:cNvSpPr/>
              <p:nvPr/>
            </p:nvSpPr>
            <p:spPr>
              <a:xfrm>
                <a:off x="1863175" y="1819000"/>
                <a:ext cx="693850" cy="753475"/>
              </a:xfrm>
              <a:custGeom>
                <a:avLst/>
                <a:gdLst/>
                <a:ahLst/>
                <a:cxnLst/>
                <a:rect l="l" t="t" r="r" b="b"/>
                <a:pathLst>
                  <a:path w="27754" h="30139" extrusionOk="0">
                    <a:moveTo>
                      <a:pt x="11669" y="0"/>
                    </a:moveTo>
                    <a:cubicBezTo>
                      <a:pt x="8168" y="0"/>
                      <a:pt x="6880" y="1958"/>
                      <a:pt x="5437" y="5548"/>
                    </a:cubicBezTo>
                    <a:cubicBezTo>
                      <a:pt x="4403" y="8116"/>
                      <a:pt x="1435" y="17256"/>
                      <a:pt x="634" y="20392"/>
                    </a:cubicBezTo>
                    <a:cubicBezTo>
                      <a:pt x="167" y="22193"/>
                      <a:pt x="0" y="23794"/>
                      <a:pt x="1968" y="24895"/>
                    </a:cubicBezTo>
                    <a:cubicBezTo>
                      <a:pt x="3736" y="25895"/>
                      <a:pt x="9207" y="27663"/>
                      <a:pt x="13076" y="28764"/>
                    </a:cubicBezTo>
                    <a:cubicBezTo>
                      <a:pt x="15011" y="29331"/>
                      <a:pt x="16979" y="29732"/>
                      <a:pt x="18980" y="29965"/>
                    </a:cubicBezTo>
                    <a:cubicBezTo>
                      <a:pt x="20180" y="30078"/>
                      <a:pt x="21157" y="30139"/>
                      <a:pt x="21968" y="30139"/>
                    </a:cubicBezTo>
                    <a:cubicBezTo>
                      <a:pt x="24270" y="30139"/>
                      <a:pt x="25231" y="29648"/>
                      <a:pt x="26119" y="28464"/>
                    </a:cubicBezTo>
                    <a:cubicBezTo>
                      <a:pt x="26619" y="27763"/>
                      <a:pt x="26753" y="26729"/>
                      <a:pt x="27186" y="26162"/>
                    </a:cubicBezTo>
                    <a:cubicBezTo>
                      <a:pt x="27620" y="25595"/>
                      <a:pt x="27753" y="25362"/>
                      <a:pt x="27620" y="25062"/>
                    </a:cubicBezTo>
                    <a:cubicBezTo>
                      <a:pt x="27467" y="24772"/>
                      <a:pt x="27224" y="24684"/>
                      <a:pt x="26864" y="24684"/>
                    </a:cubicBezTo>
                    <a:cubicBezTo>
                      <a:pt x="26438" y="24684"/>
                      <a:pt x="25848" y="24807"/>
                      <a:pt x="25051" y="24861"/>
                    </a:cubicBezTo>
                    <a:cubicBezTo>
                      <a:pt x="24501" y="24911"/>
                      <a:pt x="23951" y="24936"/>
                      <a:pt x="23404" y="24936"/>
                    </a:cubicBezTo>
                    <a:cubicBezTo>
                      <a:pt x="22858" y="24936"/>
                      <a:pt x="22316" y="24911"/>
                      <a:pt x="21782" y="24861"/>
                    </a:cubicBezTo>
                    <a:lnTo>
                      <a:pt x="17179" y="23894"/>
                    </a:lnTo>
                    <a:cubicBezTo>
                      <a:pt x="16312" y="23894"/>
                      <a:pt x="14277" y="23327"/>
                      <a:pt x="12042" y="22426"/>
                    </a:cubicBezTo>
                    <a:cubicBezTo>
                      <a:pt x="10608" y="21893"/>
                      <a:pt x="9173" y="21225"/>
                      <a:pt x="7806" y="20492"/>
                    </a:cubicBezTo>
                    <a:cubicBezTo>
                      <a:pt x="8807" y="17156"/>
                      <a:pt x="10007" y="13854"/>
                      <a:pt x="11375" y="10651"/>
                    </a:cubicBezTo>
                    <a:cubicBezTo>
                      <a:pt x="13276" y="7949"/>
                      <a:pt x="14244" y="2479"/>
                      <a:pt x="12109" y="10"/>
                    </a:cubicBezTo>
                    <a:cubicBezTo>
                      <a:pt x="11959" y="4"/>
                      <a:pt x="11812" y="0"/>
                      <a:pt x="11669" y="0"/>
                    </a:cubicBezTo>
                    <a:close/>
                  </a:path>
                </a:pathLst>
              </a:custGeom>
              <a:solidFill>
                <a:srgbClr val="B57A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96;p44">
                <a:extLst>
                  <a:ext uri="{FF2B5EF4-FFF2-40B4-BE49-F238E27FC236}">
                    <a16:creationId xmlns:a16="http://schemas.microsoft.com/office/drawing/2014/main" id="{DB7395CA-CD9F-4653-8A0C-48DDB25AF930}"/>
                  </a:ext>
                </a:extLst>
              </p:cNvPr>
              <p:cNvSpPr/>
              <p:nvPr/>
            </p:nvSpPr>
            <p:spPr>
              <a:xfrm>
                <a:off x="1962400" y="2306325"/>
                <a:ext cx="100100" cy="24975"/>
              </a:xfrm>
              <a:custGeom>
                <a:avLst/>
                <a:gdLst/>
                <a:ahLst/>
                <a:cxnLst/>
                <a:rect l="l" t="t" r="r" b="b"/>
                <a:pathLst>
                  <a:path w="4004" h="999" extrusionOk="0">
                    <a:moveTo>
                      <a:pt x="1982" y="1"/>
                    </a:moveTo>
                    <a:cubicBezTo>
                      <a:pt x="560" y="1"/>
                      <a:pt x="1" y="665"/>
                      <a:pt x="1" y="665"/>
                    </a:cubicBezTo>
                    <a:cubicBezTo>
                      <a:pt x="390" y="519"/>
                      <a:pt x="817" y="464"/>
                      <a:pt x="1240" y="464"/>
                    </a:cubicBezTo>
                    <a:cubicBezTo>
                      <a:pt x="2557" y="464"/>
                      <a:pt x="3837" y="999"/>
                      <a:pt x="3837" y="999"/>
                    </a:cubicBezTo>
                    <a:lnTo>
                      <a:pt x="4004" y="365"/>
                    </a:lnTo>
                    <a:cubicBezTo>
                      <a:pt x="3193" y="98"/>
                      <a:pt x="2525" y="1"/>
                      <a:pt x="1982" y="1"/>
                    </a:cubicBezTo>
                    <a:close/>
                  </a:path>
                </a:pathLst>
              </a:custGeom>
              <a:solidFill>
                <a:srgbClr val="A14E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97;p44">
                <a:extLst>
                  <a:ext uri="{FF2B5EF4-FFF2-40B4-BE49-F238E27FC236}">
                    <a16:creationId xmlns:a16="http://schemas.microsoft.com/office/drawing/2014/main" id="{F55FC827-3D1A-4B7A-B097-E4272B9803C3}"/>
                  </a:ext>
                </a:extLst>
              </p:cNvPr>
              <p:cNvSpPr/>
              <p:nvPr/>
            </p:nvSpPr>
            <p:spPr>
              <a:xfrm>
                <a:off x="5432375" y="1740850"/>
                <a:ext cx="127625" cy="306925"/>
              </a:xfrm>
              <a:custGeom>
                <a:avLst/>
                <a:gdLst/>
                <a:ahLst/>
                <a:cxnLst/>
                <a:rect l="l" t="t" r="r" b="b"/>
                <a:pathLst>
                  <a:path w="5105" h="12277" extrusionOk="0">
                    <a:moveTo>
                      <a:pt x="5104" y="1"/>
                    </a:moveTo>
                    <a:cubicBezTo>
                      <a:pt x="4070" y="668"/>
                      <a:pt x="3303" y="1535"/>
                      <a:pt x="2469" y="2903"/>
                    </a:cubicBezTo>
                    <a:cubicBezTo>
                      <a:pt x="368" y="6272"/>
                      <a:pt x="1" y="10542"/>
                      <a:pt x="1335" y="12276"/>
                    </a:cubicBezTo>
                    <a:lnTo>
                      <a:pt x="5104" y="6238"/>
                    </a:lnTo>
                    <a:lnTo>
                      <a:pt x="5104"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98;p44">
                <a:extLst>
                  <a:ext uri="{FF2B5EF4-FFF2-40B4-BE49-F238E27FC236}">
                    <a16:creationId xmlns:a16="http://schemas.microsoft.com/office/drawing/2014/main" id="{0D285373-8A81-405D-83F7-A0F0765EDA81}"/>
                  </a:ext>
                </a:extLst>
              </p:cNvPr>
              <p:cNvSpPr/>
              <p:nvPr/>
            </p:nvSpPr>
            <p:spPr>
              <a:xfrm>
                <a:off x="5476575" y="1878450"/>
                <a:ext cx="211850" cy="200900"/>
              </a:xfrm>
              <a:custGeom>
                <a:avLst/>
                <a:gdLst/>
                <a:ahLst/>
                <a:cxnLst/>
                <a:rect l="l" t="t" r="r" b="b"/>
                <a:pathLst>
                  <a:path w="8474" h="8036" extrusionOk="0">
                    <a:moveTo>
                      <a:pt x="8473" y="1"/>
                    </a:moveTo>
                    <a:lnTo>
                      <a:pt x="3803" y="1135"/>
                    </a:lnTo>
                    <a:lnTo>
                      <a:pt x="1" y="7306"/>
                    </a:lnTo>
                    <a:cubicBezTo>
                      <a:pt x="475" y="7780"/>
                      <a:pt x="1101" y="8035"/>
                      <a:pt x="1747" y="8035"/>
                    </a:cubicBezTo>
                    <a:cubicBezTo>
                      <a:pt x="2010" y="8035"/>
                      <a:pt x="2276" y="7993"/>
                      <a:pt x="2536" y="7906"/>
                    </a:cubicBezTo>
                    <a:cubicBezTo>
                      <a:pt x="5104" y="7273"/>
                      <a:pt x="7706" y="3770"/>
                      <a:pt x="8473"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99;p44">
                <a:extLst>
                  <a:ext uri="{FF2B5EF4-FFF2-40B4-BE49-F238E27FC236}">
                    <a16:creationId xmlns:a16="http://schemas.microsoft.com/office/drawing/2014/main" id="{39170237-24B2-4E6E-9256-926BC2B67A28}"/>
                  </a:ext>
                </a:extLst>
              </p:cNvPr>
              <p:cNvSpPr/>
              <p:nvPr/>
            </p:nvSpPr>
            <p:spPr>
              <a:xfrm>
                <a:off x="5579150" y="1724175"/>
                <a:ext cx="121775" cy="165150"/>
              </a:xfrm>
              <a:custGeom>
                <a:avLst/>
                <a:gdLst/>
                <a:ahLst/>
                <a:cxnLst/>
                <a:rect l="l" t="t" r="r" b="b"/>
                <a:pathLst>
                  <a:path w="4871" h="6606" extrusionOk="0">
                    <a:moveTo>
                      <a:pt x="2502" y="1"/>
                    </a:moveTo>
                    <a:lnTo>
                      <a:pt x="1" y="6605"/>
                    </a:lnTo>
                    <a:lnTo>
                      <a:pt x="1" y="6605"/>
                    </a:lnTo>
                    <a:lnTo>
                      <a:pt x="4471" y="5504"/>
                    </a:lnTo>
                    <a:cubicBezTo>
                      <a:pt x="4871" y="2702"/>
                      <a:pt x="4104" y="601"/>
                      <a:pt x="2502"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600;p44">
                <a:extLst>
                  <a:ext uri="{FF2B5EF4-FFF2-40B4-BE49-F238E27FC236}">
                    <a16:creationId xmlns:a16="http://schemas.microsoft.com/office/drawing/2014/main" id="{2B622964-CAC0-4039-9AD2-C0621C236DA4}"/>
                  </a:ext>
                </a:extLst>
              </p:cNvPr>
              <p:cNvSpPr/>
              <p:nvPr/>
            </p:nvSpPr>
            <p:spPr>
              <a:xfrm>
                <a:off x="5573325" y="1721600"/>
                <a:ext cx="56725" cy="150200"/>
              </a:xfrm>
              <a:custGeom>
                <a:avLst/>
                <a:gdLst/>
                <a:ahLst/>
                <a:cxnLst/>
                <a:rect l="l" t="t" r="r" b="b"/>
                <a:pathLst>
                  <a:path w="2269" h="6008" extrusionOk="0">
                    <a:moveTo>
                      <a:pt x="1604" y="1"/>
                    </a:moveTo>
                    <a:cubicBezTo>
                      <a:pt x="1033" y="1"/>
                      <a:pt x="482" y="157"/>
                      <a:pt x="0" y="470"/>
                    </a:cubicBezTo>
                    <a:lnTo>
                      <a:pt x="0" y="6008"/>
                    </a:lnTo>
                    <a:lnTo>
                      <a:pt x="2268" y="70"/>
                    </a:lnTo>
                    <a:cubicBezTo>
                      <a:pt x="2046" y="24"/>
                      <a:pt x="1824" y="1"/>
                      <a:pt x="1604"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601;p44">
                <a:extLst>
                  <a:ext uri="{FF2B5EF4-FFF2-40B4-BE49-F238E27FC236}">
                    <a16:creationId xmlns:a16="http://schemas.microsoft.com/office/drawing/2014/main" id="{F2655A77-AF37-4329-9DE8-29E833BA58B0}"/>
                  </a:ext>
                </a:extLst>
              </p:cNvPr>
              <p:cNvSpPr/>
              <p:nvPr/>
            </p:nvSpPr>
            <p:spPr>
              <a:xfrm>
                <a:off x="4668500" y="4397750"/>
                <a:ext cx="32550" cy="71550"/>
              </a:xfrm>
              <a:custGeom>
                <a:avLst/>
                <a:gdLst/>
                <a:ahLst/>
                <a:cxnLst/>
                <a:rect l="l" t="t" r="r" b="b"/>
                <a:pathLst>
                  <a:path w="1302" h="2862" extrusionOk="0">
                    <a:moveTo>
                      <a:pt x="1235" y="1"/>
                    </a:moveTo>
                    <a:lnTo>
                      <a:pt x="67" y="701"/>
                    </a:lnTo>
                    <a:cubicBezTo>
                      <a:pt x="34" y="735"/>
                      <a:pt x="1" y="768"/>
                      <a:pt x="1" y="835"/>
                    </a:cubicBezTo>
                    <a:lnTo>
                      <a:pt x="1" y="1135"/>
                    </a:lnTo>
                    <a:lnTo>
                      <a:pt x="1" y="1202"/>
                    </a:lnTo>
                    <a:lnTo>
                      <a:pt x="67" y="1202"/>
                    </a:lnTo>
                    <a:lnTo>
                      <a:pt x="801" y="768"/>
                    </a:lnTo>
                    <a:lnTo>
                      <a:pt x="268" y="2736"/>
                    </a:lnTo>
                    <a:cubicBezTo>
                      <a:pt x="268" y="2769"/>
                      <a:pt x="268" y="2769"/>
                      <a:pt x="268" y="2803"/>
                    </a:cubicBezTo>
                    <a:cubicBezTo>
                      <a:pt x="234" y="2803"/>
                      <a:pt x="268" y="2836"/>
                      <a:pt x="268" y="2836"/>
                    </a:cubicBezTo>
                    <a:cubicBezTo>
                      <a:pt x="284" y="2853"/>
                      <a:pt x="293" y="2861"/>
                      <a:pt x="301" y="2861"/>
                    </a:cubicBezTo>
                    <a:cubicBezTo>
                      <a:pt x="309" y="2861"/>
                      <a:pt x="318" y="2853"/>
                      <a:pt x="334" y="2836"/>
                    </a:cubicBezTo>
                    <a:lnTo>
                      <a:pt x="668" y="2636"/>
                    </a:lnTo>
                    <a:cubicBezTo>
                      <a:pt x="701" y="2636"/>
                      <a:pt x="701" y="2603"/>
                      <a:pt x="701" y="2603"/>
                    </a:cubicBezTo>
                    <a:cubicBezTo>
                      <a:pt x="735" y="2569"/>
                      <a:pt x="735" y="2536"/>
                      <a:pt x="735" y="2536"/>
                    </a:cubicBezTo>
                    <a:lnTo>
                      <a:pt x="1268" y="568"/>
                    </a:lnTo>
                    <a:cubicBezTo>
                      <a:pt x="1302" y="501"/>
                      <a:pt x="1302" y="434"/>
                      <a:pt x="1302" y="368"/>
                    </a:cubicBezTo>
                    <a:lnTo>
                      <a:pt x="1302" y="67"/>
                    </a:lnTo>
                    <a:cubicBezTo>
                      <a:pt x="1302" y="34"/>
                      <a:pt x="1302" y="34"/>
                      <a:pt x="1302"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602;p44">
                <a:extLst>
                  <a:ext uri="{FF2B5EF4-FFF2-40B4-BE49-F238E27FC236}">
                    <a16:creationId xmlns:a16="http://schemas.microsoft.com/office/drawing/2014/main" id="{EE2C496A-33E9-4807-90BA-23922F27D9E1}"/>
                  </a:ext>
                </a:extLst>
              </p:cNvPr>
              <p:cNvSpPr/>
              <p:nvPr/>
            </p:nvSpPr>
            <p:spPr>
              <a:xfrm>
                <a:off x="4706025" y="4380250"/>
                <a:ext cx="35900" cy="64225"/>
              </a:xfrm>
              <a:custGeom>
                <a:avLst/>
                <a:gdLst/>
                <a:ahLst/>
                <a:cxnLst/>
                <a:rect l="l" t="t" r="r" b="b"/>
                <a:pathLst>
                  <a:path w="1436" h="2569" extrusionOk="0">
                    <a:moveTo>
                      <a:pt x="897" y="587"/>
                    </a:moveTo>
                    <a:cubicBezTo>
                      <a:pt x="918" y="587"/>
                      <a:pt x="935" y="610"/>
                      <a:pt x="935" y="634"/>
                    </a:cubicBezTo>
                    <a:cubicBezTo>
                      <a:pt x="968" y="634"/>
                      <a:pt x="968" y="667"/>
                      <a:pt x="968" y="701"/>
                    </a:cubicBezTo>
                    <a:cubicBezTo>
                      <a:pt x="1001" y="767"/>
                      <a:pt x="1001" y="801"/>
                      <a:pt x="968" y="868"/>
                    </a:cubicBezTo>
                    <a:lnTo>
                      <a:pt x="968" y="1401"/>
                    </a:lnTo>
                    <a:cubicBezTo>
                      <a:pt x="1001" y="1468"/>
                      <a:pt x="1001" y="1501"/>
                      <a:pt x="1001" y="1568"/>
                    </a:cubicBezTo>
                    <a:cubicBezTo>
                      <a:pt x="968" y="1601"/>
                      <a:pt x="968" y="1668"/>
                      <a:pt x="935" y="1701"/>
                    </a:cubicBezTo>
                    <a:cubicBezTo>
                      <a:pt x="901" y="1802"/>
                      <a:pt x="835" y="1902"/>
                      <a:pt x="735" y="1935"/>
                    </a:cubicBezTo>
                    <a:cubicBezTo>
                      <a:pt x="701" y="1968"/>
                      <a:pt x="668" y="1968"/>
                      <a:pt x="601" y="1968"/>
                    </a:cubicBezTo>
                    <a:cubicBezTo>
                      <a:pt x="568" y="1968"/>
                      <a:pt x="568" y="1968"/>
                      <a:pt x="534" y="1935"/>
                    </a:cubicBezTo>
                    <a:cubicBezTo>
                      <a:pt x="501" y="1935"/>
                      <a:pt x="501" y="1902"/>
                      <a:pt x="501" y="1868"/>
                    </a:cubicBezTo>
                    <a:cubicBezTo>
                      <a:pt x="468" y="1802"/>
                      <a:pt x="468" y="1768"/>
                      <a:pt x="501" y="1701"/>
                    </a:cubicBezTo>
                    <a:lnTo>
                      <a:pt x="501" y="1168"/>
                    </a:lnTo>
                    <a:cubicBezTo>
                      <a:pt x="501" y="1101"/>
                      <a:pt x="501" y="1034"/>
                      <a:pt x="501" y="1001"/>
                    </a:cubicBezTo>
                    <a:cubicBezTo>
                      <a:pt x="501" y="934"/>
                      <a:pt x="501" y="901"/>
                      <a:pt x="534" y="868"/>
                    </a:cubicBezTo>
                    <a:cubicBezTo>
                      <a:pt x="568" y="801"/>
                      <a:pt x="568" y="767"/>
                      <a:pt x="601" y="734"/>
                    </a:cubicBezTo>
                    <a:cubicBezTo>
                      <a:pt x="635" y="701"/>
                      <a:pt x="701" y="667"/>
                      <a:pt x="735" y="634"/>
                    </a:cubicBezTo>
                    <a:cubicBezTo>
                      <a:pt x="768" y="601"/>
                      <a:pt x="801" y="601"/>
                      <a:pt x="868" y="601"/>
                    </a:cubicBezTo>
                    <a:cubicBezTo>
                      <a:pt x="878" y="591"/>
                      <a:pt x="888" y="587"/>
                      <a:pt x="897" y="587"/>
                    </a:cubicBezTo>
                    <a:close/>
                    <a:moveTo>
                      <a:pt x="1035" y="0"/>
                    </a:moveTo>
                    <a:cubicBezTo>
                      <a:pt x="935" y="0"/>
                      <a:pt x="801" y="34"/>
                      <a:pt x="735" y="100"/>
                    </a:cubicBezTo>
                    <a:cubicBezTo>
                      <a:pt x="601" y="167"/>
                      <a:pt x="501" y="267"/>
                      <a:pt x="401" y="367"/>
                    </a:cubicBezTo>
                    <a:cubicBezTo>
                      <a:pt x="301" y="467"/>
                      <a:pt x="234" y="567"/>
                      <a:pt x="168" y="667"/>
                    </a:cubicBezTo>
                    <a:cubicBezTo>
                      <a:pt x="134" y="801"/>
                      <a:pt x="67" y="901"/>
                      <a:pt x="67" y="1034"/>
                    </a:cubicBezTo>
                    <a:cubicBezTo>
                      <a:pt x="34" y="1168"/>
                      <a:pt x="1" y="1268"/>
                      <a:pt x="1" y="1401"/>
                    </a:cubicBezTo>
                    <a:lnTo>
                      <a:pt x="1" y="1701"/>
                    </a:lnTo>
                    <a:lnTo>
                      <a:pt x="1" y="2002"/>
                    </a:lnTo>
                    <a:cubicBezTo>
                      <a:pt x="1" y="2102"/>
                      <a:pt x="34" y="2202"/>
                      <a:pt x="67" y="2302"/>
                    </a:cubicBezTo>
                    <a:cubicBezTo>
                      <a:pt x="67" y="2369"/>
                      <a:pt x="101" y="2469"/>
                      <a:pt x="168" y="2502"/>
                    </a:cubicBezTo>
                    <a:cubicBezTo>
                      <a:pt x="234" y="2569"/>
                      <a:pt x="334" y="2569"/>
                      <a:pt x="401" y="2569"/>
                    </a:cubicBezTo>
                    <a:cubicBezTo>
                      <a:pt x="501" y="2569"/>
                      <a:pt x="635" y="2535"/>
                      <a:pt x="735" y="2469"/>
                    </a:cubicBezTo>
                    <a:cubicBezTo>
                      <a:pt x="835" y="2402"/>
                      <a:pt x="935" y="2302"/>
                      <a:pt x="1035" y="2202"/>
                    </a:cubicBezTo>
                    <a:cubicBezTo>
                      <a:pt x="1135" y="2102"/>
                      <a:pt x="1202" y="2002"/>
                      <a:pt x="1268" y="1902"/>
                    </a:cubicBezTo>
                    <a:cubicBezTo>
                      <a:pt x="1302" y="1768"/>
                      <a:pt x="1368" y="1668"/>
                      <a:pt x="1402" y="1535"/>
                    </a:cubicBezTo>
                    <a:cubicBezTo>
                      <a:pt x="1402" y="1401"/>
                      <a:pt x="1435" y="1268"/>
                      <a:pt x="1435" y="1168"/>
                    </a:cubicBezTo>
                    <a:lnTo>
                      <a:pt x="1435" y="868"/>
                    </a:lnTo>
                    <a:lnTo>
                      <a:pt x="1435" y="567"/>
                    </a:lnTo>
                    <a:cubicBezTo>
                      <a:pt x="1435" y="467"/>
                      <a:pt x="1402" y="367"/>
                      <a:pt x="1402" y="267"/>
                    </a:cubicBezTo>
                    <a:cubicBezTo>
                      <a:pt x="1368" y="200"/>
                      <a:pt x="1335" y="100"/>
                      <a:pt x="1268" y="67"/>
                    </a:cubicBezTo>
                    <a:cubicBezTo>
                      <a:pt x="1202" y="0"/>
                      <a:pt x="1102" y="0"/>
                      <a:pt x="1035"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603;p44">
                <a:extLst>
                  <a:ext uri="{FF2B5EF4-FFF2-40B4-BE49-F238E27FC236}">
                    <a16:creationId xmlns:a16="http://schemas.microsoft.com/office/drawing/2014/main" id="{8CA0BB87-3F8E-40C1-AC7B-998870069936}"/>
                  </a:ext>
                </a:extLst>
              </p:cNvPr>
              <p:cNvSpPr/>
              <p:nvPr/>
            </p:nvSpPr>
            <p:spPr>
              <a:xfrm>
                <a:off x="4746900" y="4346050"/>
                <a:ext cx="48375" cy="78425"/>
              </a:xfrm>
              <a:custGeom>
                <a:avLst/>
                <a:gdLst/>
                <a:ahLst/>
                <a:cxnLst/>
                <a:rect l="l" t="t" r="r" b="b"/>
                <a:pathLst>
                  <a:path w="1935" h="3137" extrusionOk="0">
                    <a:moveTo>
                      <a:pt x="467" y="1035"/>
                    </a:moveTo>
                    <a:cubicBezTo>
                      <a:pt x="501" y="1068"/>
                      <a:pt x="501" y="1101"/>
                      <a:pt x="501" y="1168"/>
                    </a:cubicBezTo>
                    <a:cubicBezTo>
                      <a:pt x="501" y="1235"/>
                      <a:pt x="501" y="1302"/>
                      <a:pt x="501" y="1368"/>
                    </a:cubicBezTo>
                    <a:cubicBezTo>
                      <a:pt x="501" y="1402"/>
                      <a:pt x="501" y="1468"/>
                      <a:pt x="467" y="1502"/>
                    </a:cubicBezTo>
                    <a:cubicBezTo>
                      <a:pt x="467" y="1535"/>
                      <a:pt x="434" y="1568"/>
                      <a:pt x="401" y="1602"/>
                    </a:cubicBezTo>
                    <a:lnTo>
                      <a:pt x="334" y="1602"/>
                    </a:lnTo>
                    <a:cubicBezTo>
                      <a:pt x="300" y="1568"/>
                      <a:pt x="300" y="1502"/>
                      <a:pt x="300" y="1468"/>
                    </a:cubicBezTo>
                    <a:cubicBezTo>
                      <a:pt x="300" y="1402"/>
                      <a:pt x="300" y="1335"/>
                      <a:pt x="300" y="1268"/>
                    </a:cubicBezTo>
                    <a:cubicBezTo>
                      <a:pt x="300" y="1201"/>
                      <a:pt x="300" y="1168"/>
                      <a:pt x="334" y="1135"/>
                    </a:cubicBezTo>
                    <a:cubicBezTo>
                      <a:pt x="334" y="1101"/>
                      <a:pt x="367" y="1068"/>
                      <a:pt x="401" y="1035"/>
                    </a:cubicBezTo>
                    <a:close/>
                    <a:moveTo>
                      <a:pt x="567" y="668"/>
                    </a:moveTo>
                    <a:cubicBezTo>
                      <a:pt x="501" y="668"/>
                      <a:pt x="467" y="701"/>
                      <a:pt x="401" y="734"/>
                    </a:cubicBezTo>
                    <a:cubicBezTo>
                      <a:pt x="334" y="768"/>
                      <a:pt x="267" y="801"/>
                      <a:pt x="234" y="868"/>
                    </a:cubicBezTo>
                    <a:cubicBezTo>
                      <a:pt x="200" y="901"/>
                      <a:pt x="134" y="968"/>
                      <a:pt x="134" y="1035"/>
                    </a:cubicBezTo>
                    <a:cubicBezTo>
                      <a:pt x="100" y="1101"/>
                      <a:pt x="67" y="1135"/>
                      <a:pt x="34" y="1201"/>
                    </a:cubicBezTo>
                    <a:cubicBezTo>
                      <a:pt x="34" y="1268"/>
                      <a:pt x="34" y="1335"/>
                      <a:pt x="0" y="1402"/>
                    </a:cubicBezTo>
                    <a:lnTo>
                      <a:pt x="0" y="1535"/>
                    </a:lnTo>
                    <a:lnTo>
                      <a:pt x="0" y="1668"/>
                    </a:lnTo>
                    <a:cubicBezTo>
                      <a:pt x="34" y="1735"/>
                      <a:pt x="34" y="1769"/>
                      <a:pt x="34" y="1835"/>
                    </a:cubicBezTo>
                    <a:cubicBezTo>
                      <a:pt x="67" y="1869"/>
                      <a:pt x="67" y="1902"/>
                      <a:pt x="134" y="1935"/>
                    </a:cubicBezTo>
                    <a:cubicBezTo>
                      <a:pt x="134" y="1969"/>
                      <a:pt x="200" y="1969"/>
                      <a:pt x="234" y="1969"/>
                    </a:cubicBezTo>
                    <a:cubicBezTo>
                      <a:pt x="300" y="1969"/>
                      <a:pt x="334" y="1935"/>
                      <a:pt x="401" y="1902"/>
                    </a:cubicBezTo>
                    <a:cubicBezTo>
                      <a:pt x="467" y="1869"/>
                      <a:pt x="534" y="1835"/>
                      <a:pt x="567" y="1769"/>
                    </a:cubicBezTo>
                    <a:cubicBezTo>
                      <a:pt x="601" y="1735"/>
                      <a:pt x="667" y="1668"/>
                      <a:pt x="701" y="1602"/>
                    </a:cubicBezTo>
                    <a:cubicBezTo>
                      <a:pt x="701" y="1535"/>
                      <a:pt x="734" y="1468"/>
                      <a:pt x="767" y="1435"/>
                    </a:cubicBezTo>
                    <a:cubicBezTo>
                      <a:pt x="767" y="1368"/>
                      <a:pt x="801" y="1302"/>
                      <a:pt x="801" y="1235"/>
                    </a:cubicBezTo>
                    <a:lnTo>
                      <a:pt x="801" y="968"/>
                    </a:lnTo>
                    <a:cubicBezTo>
                      <a:pt x="801" y="901"/>
                      <a:pt x="767" y="868"/>
                      <a:pt x="767" y="801"/>
                    </a:cubicBezTo>
                    <a:cubicBezTo>
                      <a:pt x="734" y="768"/>
                      <a:pt x="734" y="734"/>
                      <a:pt x="701" y="701"/>
                    </a:cubicBezTo>
                    <a:cubicBezTo>
                      <a:pt x="667" y="668"/>
                      <a:pt x="601" y="668"/>
                      <a:pt x="567" y="668"/>
                    </a:cubicBezTo>
                    <a:close/>
                    <a:moveTo>
                      <a:pt x="1610" y="1510"/>
                    </a:moveTo>
                    <a:cubicBezTo>
                      <a:pt x="1626" y="1510"/>
                      <a:pt x="1635" y="1518"/>
                      <a:pt x="1635" y="1535"/>
                    </a:cubicBezTo>
                    <a:cubicBezTo>
                      <a:pt x="1635" y="1568"/>
                      <a:pt x="1635" y="1602"/>
                      <a:pt x="1635" y="1635"/>
                    </a:cubicBezTo>
                    <a:cubicBezTo>
                      <a:pt x="1635" y="1702"/>
                      <a:pt x="1635" y="1769"/>
                      <a:pt x="1635" y="1869"/>
                    </a:cubicBezTo>
                    <a:cubicBezTo>
                      <a:pt x="1635" y="1902"/>
                      <a:pt x="1635" y="1935"/>
                      <a:pt x="1635" y="2002"/>
                    </a:cubicBezTo>
                    <a:cubicBezTo>
                      <a:pt x="1601" y="2035"/>
                      <a:pt x="1568" y="2069"/>
                      <a:pt x="1535" y="2069"/>
                    </a:cubicBezTo>
                    <a:cubicBezTo>
                      <a:pt x="1518" y="2085"/>
                      <a:pt x="1501" y="2094"/>
                      <a:pt x="1489" y="2094"/>
                    </a:cubicBezTo>
                    <a:cubicBezTo>
                      <a:pt x="1476" y="2094"/>
                      <a:pt x="1468" y="2085"/>
                      <a:pt x="1468" y="2069"/>
                    </a:cubicBezTo>
                    <a:cubicBezTo>
                      <a:pt x="1435" y="2035"/>
                      <a:pt x="1435" y="2002"/>
                      <a:pt x="1435" y="1969"/>
                    </a:cubicBezTo>
                    <a:cubicBezTo>
                      <a:pt x="1435" y="1902"/>
                      <a:pt x="1435" y="1835"/>
                      <a:pt x="1435" y="1769"/>
                    </a:cubicBezTo>
                    <a:cubicBezTo>
                      <a:pt x="1435" y="1702"/>
                      <a:pt x="1468" y="1668"/>
                      <a:pt x="1468" y="1602"/>
                    </a:cubicBezTo>
                    <a:cubicBezTo>
                      <a:pt x="1468" y="1568"/>
                      <a:pt x="1501" y="1535"/>
                      <a:pt x="1535" y="1535"/>
                    </a:cubicBezTo>
                    <a:cubicBezTo>
                      <a:pt x="1568" y="1518"/>
                      <a:pt x="1593" y="1510"/>
                      <a:pt x="1610" y="1510"/>
                    </a:cubicBezTo>
                    <a:close/>
                    <a:moveTo>
                      <a:pt x="1743" y="1153"/>
                    </a:moveTo>
                    <a:cubicBezTo>
                      <a:pt x="1727" y="1153"/>
                      <a:pt x="1713" y="1157"/>
                      <a:pt x="1701" y="1168"/>
                    </a:cubicBezTo>
                    <a:cubicBezTo>
                      <a:pt x="1635" y="1168"/>
                      <a:pt x="1601" y="1168"/>
                      <a:pt x="1535" y="1201"/>
                    </a:cubicBezTo>
                    <a:cubicBezTo>
                      <a:pt x="1468" y="1235"/>
                      <a:pt x="1435" y="1302"/>
                      <a:pt x="1368" y="1335"/>
                    </a:cubicBezTo>
                    <a:cubicBezTo>
                      <a:pt x="1335" y="1402"/>
                      <a:pt x="1301" y="1435"/>
                      <a:pt x="1268" y="1502"/>
                    </a:cubicBezTo>
                    <a:cubicBezTo>
                      <a:pt x="1234" y="1568"/>
                      <a:pt x="1201" y="1635"/>
                      <a:pt x="1201" y="1702"/>
                    </a:cubicBezTo>
                    <a:cubicBezTo>
                      <a:pt x="1168" y="1769"/>
                      <a:pt x="1168" y="1835"/>
                      <a:pt x="1168" y="1902"/>
                    </a:cubicBezTo>
                    <a:lnTo>
                      <a:pt x="1168" y="2035"/>
                    </a:lnTo>
                    <a:cubicBezTo>
                      <a:pt x="1168" y="2069"/>
                      <a:pt x="1168" y="2102"/>
                      <a:pt x="1168" y="2135"/>
                    </a:cubicBezTo>
                    <a:cubicBezTo>
                      <a:pt x="1168" y="2202"/>
                      <a:pt x="1168" y="2269"/>
                      <a:pt x="1201" y="2302"/>
                    </a:cubicBezTo>
                    <a:cubicBezTo>
                      <a:pt x="1201" y="2369"/>
                      <a:pt x="1234" y="2402"/>
                      <a:pt x="1268" y="2436"/>
                    </a:cubicBezTo>
                    <a:cubicBezTo>
                      <a:pt x="1301" y="2436"/>
                      <a:pt x="1335" y="2469"/>
                      <a:pt x="1368" y="2469"/>
                    </a:cubicBezTo>
                    <a:cubicBezTo>
                      <a:pt x="1435" y="2436"/>
                      <a:pt x="1501" y="2436"/>
                      <a:pt x="1535" y="2402"/>
                    </a:cubicBezTo>
                    <a:cubicBezTo>
                      <a:pt x="1601" y="2369"/>
                      <a:pt x="1668" y="2302"/>
                      <a:pt x="1701" y="2269"/>
                    </a:cubicBezTo>
                    <a:cubicBezTo>
                      <a:pt x="1768" y="2202"/>
                      <a:pt x="1802" y="2135"/>
                      <a:pt x="1835" y="2102"/>
                    </a:cubicBezTo>
                    <a:cubicBezTo>
                      <a:pt x="1868" y="2035"/>
                      <a:pt x="1868" y="1969"/>
                      <a:pt x="1902" y="1902"/>
                    </a:cubicBezTo>
                    <a:cubicBezTo>
                      <a:pt x="1902" y="1835"/>
                      <a:pt x="1935" y="1769"/>
                      <a:pt x="1935" y="1702"/>
                    </a:cubicBezTo>
                    <a:lnTo>
                      <a:pt x="1935" y="1468"/>
                    </a:lnTo>
                    <a:cubicBezTo>
                      <a:pt x="1935" y="1402"/>
                      <a:pt x="1902" y="1335"/>
                      <a:pt x="1902" y="1302"/>
                    </a:cubicBezTo>
                    <a:cubicBezTo>
                      <a:pt x="1902" y="1235"/>
                      <a:pt x="1868" y="1201"/>
                      <a:pt x="1835" y="1168"/>
                    </a:cubicBezTo>
                    <a:cubicBezTo>
                      <a:pt x="1813" y="1168"/>
                      <a:pt x="1776" y="1153"/>
                      <a:pt x="1743" y="1153"/>
                    </a:cubicBezTo>
                    <a:close/>
                    <a:moveTo>
                      <a:pt x="1701" y="1"/>
                    </a:moveTo>
                    <a:lnTo>
                      <a:pt x="1501" y="101"/>
                    </a:lnTo>
                    <a:cubicBezTo>
                      <a:pt x="1468" y="134"/>
                      <a:pt x="1468" y="134"/>
                      <a:pt x="1435" y="167"/>
                    </a:cubicBezTo>
                    <a:cubicBezTo>
                      <a:pt x="1435" y="167"/>
                      <a:pt x="1401" y="201"/>
                      <a:pt x="1401" y="234"/>
                    </a:cubicBezTo>
                    <a:lnTo>
                      <a:pt x="200" y="3069"/>
                    </a:lnTo>
                    <a:cubicBezTo>
                      <a:pt x="167" y="3103"/>
                      <a:pt x="167" y="3103"/>
                      <a:pt x="200" y="3103"/>
                    </a:cubicBezTo>
                    <a:cubicBezTo>
                      <a:pt x="167" y="3103"/>
                      <a:pt x="167" y="3136"/>
                      <a:pt x="200" y="3136"/>
                    </a:cubicBezTo>
                    <a:lnTo>
                      <a:pt x="234" y="3136"/>
                    </a:lnTo>
                    <a:lnTo>
                      <a:pt x="434" y="3036"/>
                    </a:lnTo>
                    <a:cubicBezTo>
                      <a:pt x="467" y="3003"/>
                      <a:pt x="467" y="3003"/>
                      <a:pt x="501" y="2969"/>
                    </a:cubicBezTo>
                    <a:cubicBezTo>
                      <a:pt x="501" y="2969"/>
                      <a:pt x="534" y="2936"/>
                      <a:pt x="534" y="2903"/>
                    </a:cubicBezTo>
                    <a:lnTo>
                      <a:pt x="1735" y="67"/>
                    </a:lnTo>
                    <a:lnTo>
                      <a:pt x="1735" y="34"/>
                    </a:lnTo>
                    <a:cubicBezTo>
                      <a:pt x="1735" y="34"/>
                      <a:pt x="1735" y="1"/>
                      <a:pt x="1735"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604;p44">
                <a:extLst>
                  <a:ext uri="{FF2B5EF4-FFF2-40B4-BE49-F238E27FC236}">
                    <a16:creationId xmlns:a16="http://schemas.microsoft.com/office/drawing/2014/main" id="{4FA2BDD6-D8BE-478C-8260-81917991C719}"/>
                  </a:ext>
                </a:extLst>
              </p:cNvPr>
              <p:cNvSpPr/>
              <p:nvPr/>
            </p:nvSpPr>
            <p:spPr>
              <a:xfrm>
                <a:off x="4605950" y="4269325"/>
                <a:ext cx="79250" cy="101775"/>
              </a:xfrm>
              <a:custGeom>
                <a:avLst/>
                <a:gdLst/>
                <a:ahLst/>
                <a:cxnLst/>
                <a:rect l="l" t="t" r="r" b="b"/>
                <a:pathLst>
                  <a:path w="3170" h="4071" extrusionOk="0">
                    <a:moveTo>
                      <a:pt x="2636" y="1"/>
                    </a:moveTo>
                    <a:cubicBezTo>
                      <a:pt x="1569" y="1068"/>
                      <a:pt x="668" y="2336"/>
                      <a:pt x="1" y="3703"/>
                    </a:cubicBezTo>
                    <a:lnTo>
                      <a:pt x="1335" y="4070"/>
                    </a:lnTo>
                    <a:cubicBezTo>
                      <a:pt x="1802" y="3136"/>
                      <a:pt x="2403" y="2269"/>
                      <a:pt x="3170" y="1502"/>
                    </a:cubicBezTo>
                    <a:lnTo>
                      <a:pt x="2636"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5;p44">
                <a:extLst>
                  <a:ext uri="{FF2B5EF4-FFF2-40B4-BE49-F238E27FC236}">
                    <a16:creationId xmlns:a16="http://schemas.microsoft.com/office/drawing/2014/main" id="{771BB786-0B32-4FBE-9588-FB8062144CED}"/>
                  </a:ext>
                </a:extLst>
              </p:cNvPr>
              <p:cNvSpPr/>
              <p:nvPr/>
            </p:nvSpPr>
            <p:spPr>
              <a:xfrm>
                <a:off x="4686850" y="4196775"/>
                <a:ext cx="90100" cy="93425"/>
              </a:xfrm>
              <a:custGeom>
                <a:avLst/>
                <a:gdLst/>
                <a:ahLst/>
                <a:cxnLst/>
                <a:rect l="l" t="t" r="r" b="b"/>
                <a:pathLst>
                  <a:path w="3604" h="3737" extrusionOk="0">
                    <a:moveTo>
                      <a:pt x="3603" y="1"/>
                    </a:moveTo>
                    <a:lnTo>
                      <a:pt x="3603" y="1"/>
                    </a:lnTo>
                    <a:cubicBezTo>
                      <a:pt x="2969" y="134"/>
                      <a:pt x="2369" y="401"/>
                      <a:pt x="1802" y="735"/>
                    </a:cubicBezTo>
                    <a:cubicBezTo>
                      <a:pt x="1168" y="1101"/>
                      <a:pt x="534" y="1568"/>
                      <a:pt x="1" y="2069"/>
                    </a:cubicBezTo>
                    <a:lnTo>
                      <a:pt x="534" y="3737"/>
                    </a:lnTo>
                    <a:cubicBezTo>
                      <a:pt x="935" y="3370"/>
                      <a:pt x="1335" y="3070"/>
                      <a:pt x="1802" y="2836"/>
                    </a:cubicBezTo>
                    <a:cubicBezTo>
                      <a:pt x="2169" y="2603"/>
                      <a:pt x="2602" y="2436"/>
                      <a:pt x="3036" y="2302"/>
                    </a:cubicBezTo>
                    <a:lnTo>
                      <a:pt x="3603" y="1"/>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06;p44">
                <a:extLst>
                  <a:ext uri="{FF2B5EF4-FFF2-40B4-BE49-F238E27FC236}">
                    <a16:creationId xmlns:a16="http://schemas.microsoft.com/office/drawing/2014/main" id="{F3488BE1-0DAF-4D54-925A-ECC71551A432}"/>
                  </a:ext>
                </a:extLst>
              </p:cNvPr>
              <p:cNvSpPr/>
              <p:nvPr/>
            </p:nvSpPr>
            <p:spPr>
              <a:xfrm>
                <a:off x="4772750" y="4192650"/>
                <a:ext cx="86750" cy="72525"/>
              </a:xfrm>
              <a:custGeom>
                <a:avLst/>
                <a:gdLst/>
                <a:ahLst/>
                <a:cxnLst/>
                <a:rect l="l" t="t" r="r" b="b"/>
                <a:pathLst>
                  <a:path w="3470" h="2901" extrusionOk="0">
                    <a:moveTo>
                      <a:pt x="1239" y="1"/>
                    </a:moveTo>
                    <a:cubicBezTo>
                      <a:pt x="1016" y="1"/>
                      <a:pt x="791" y="22"/>
                      <a:pt x="567" y="66"/>
                    </a:cubicBezTo>
                    <a:lnTo>
                      <a:pt x="0" y="2367"/>
                    </a:lnTo>
                    <a:cubicBezTo>
                      <a:pt x="130" y="2349"/>
                      <a:pt x="261" y="2339"/>
                      <a:pt x="392" y="2339"/>
                    </a:cubicBezTo>
                    <a:cubicBezTo>
                      <a:pt x="967" y="2339"/>
                      <a:pt x="1540" y="2521"/>
                      <a:pt x="2002" y="2901"/>
                    </a:cubicBezTo>
                    <a:lnTo>
                      <a:pt x="3469" y="833"/>
                    </a:lnTo>
                    <a:cubicBezTo>
                      <a:pt x="2842" y="284"/>
                      <a:pt x="2050" y="1"/>
                      <a:pt x="1239"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07;p44">
                <a:extLst>
                  <a:ext uri="{FF2B5EF4-FFF2-40B4-BE49-F238E27FC236}">
                    <a16:creationId xmlns:a16="http://schemas.microsoft.com/office/drawing/2014/main" id="{D894234B-D50F-423F-9D00-18907AF9D394}"/>
                  </a:ext>
                </a:extLst>
              </p:cNvPr>
              <p:cNvSpPr/>
              <p:nvPr/>
            </p:nvSpPr>
            <p:spPr>
              <a:xfrm>
                <a:off x="4575100" y="4375250"/>
                <a:ext cx="58400" cy="103425"/>
              </a:xfrm>
              <a:custGeom>
                <a:avLst/>
                <a:gdLst/>
                <a:ahLst/>
                <a:cxnLst/>
                <a:rect l="l" t="t" r="r" b="b"/>
                <a:pathLst>
                  <a:path w="2336" h="4137" extrusionOk="0">
                    <a:moveTo>
                      <a:pt x="1001" y="0"/>
                    </a:moveTo>
                    <a:cubicBezTo>
                      <a:pt x="401" y="1301"/>
                      <a:pt x="67" y="2702"/>
                      <a:pt x="1" y="4136"/>
                    </a:cubicBezTo>
                    <a:lnTo>
                      <a:pt x="1635" y="3202"/>
                    </a:lnTo>
                    <a:cubicBezTo>
                      <a:pt x="1702" y="2202"/>
                      <a:pt x="1935" y="1234"/>
                      <a:pt x="2336" y="334"/>
                    </a:cubicBezTo>
                    <a:lnTo>
                      <a:pt x="1001"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08;p44">
                <a:extLst>
                  <a:ext uri="{FF2B5EF4-FFF2-40B4-BE49-F238E27FC236}">
                    <a16:creationId xmlns:a16="http://schemas.microsoft.com/office/drawing/2014/main" id="{23A336AA-E074-43F5-BD55-F6B42E4E03BE}"/>
                  </a:ext>
                </a:extLst>
              </p:cNvPr>
              <p:cNvSpPr/>
              <p:nvPr/>
            </p:nvSpPr>
            <p:spPr>
              <a:xfrm>
                <a:off x="4574275" y="4466975"/>
                <a:ext cx="58400" cy="98425"/>
              </a:xfrm>
              <a:custGeom>
                <a:avLst/>
                <a:gdLst/>
                <a:ahLst/>
                <a:cxnLst/>
                <a:rect l="l" t="t" r="r" b="b"/>
                <a:pathLst>
                  <a:path w="2336" h="3937" extrusionOk="0">
                    <a:moveTo>
                      <a:pt x="1668" y="0"/>
                    </a:moveTo>
                    <a:lnTo>
                      <a:pt x="0" y="968"/>
                    </a:lnTo>
                    <a:cubicBezTo>
                      <a:pt x="0" y="2035"/>
                      <a:pt x="334" y="3103"/>
                      <a:pt x="1001" y="3937"/>
                    </a:cubicBezTo>
                    <a:lnTo>
                      <a:pt x="2335" y="2069"/>
                    </a:lnTo>
                    <a:cubicBezTo>
                      <a:pt x="1902" y="1468"/>
                      <a:pt x="1668" y="734"/>
                      <a:pt x="1668"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09;p44">
                <a:extLst>
                  <a:ext uri="{FF2B5EF4-FFF2-40B4-BE49-F238E27FC236}">
                    <a16:creationId xmlns:a16="http://schemas.microsoft.com/office/drawing/2014/main" id="{438FD8EF-5201-49D2-B522-B89F1A480121}"/>
                  </a:ext>
                </a:extLst>
              </p:cNvPr>
              <p:cNvSpPr/>
              <p:nvPr/>
            </p:nvSpPr>
            <p:spPr>
              <a:xfrm>
                <a:off x="4603450" y="4540350"/>
                <a:ext cx="85925" cy="73375"/>
              </a:xfrm>
              <a:custGeom>
                <a:avLst/>
                <a:gdLst/>
                <a:ahLst/>
                <a:cxnLst/>
                <a:rect l="l" t="t" r="r" b="b"/>
                <a:pathLst>
                  <a:path w="3437" h="2935" extrusionOk="0">
                    <a:moveTo>
                      <a:pt x="1469" y="1"/>
                    </a:moveTo>
                    <a:lnTo>
                      <a:pt x="1" y="2102"/>
                    </a:lnTo>
                    <a:cubicBezTo>
                      <a:pt x="602" y="2652"/>
                      <a:pt x="1409" y="2934"/>
                      <a:pt x="2228" y="2934"/>
                    </a:cubicBezTo>
                    <a:cubicBezTo>
                      <a:pt x="2453" y="2934"/>
                      <a:pt x="2680" y="2913"/>
                      <a:pt x="2903" y="2870"/>
                    </a:cubicBezTo>
                    <a:lnTo>
                      <a:pt x="3437" y="535"/>
                    </a:lnTo>
                    <a:lnTo>
                      <a:pt x="3437" y="535"/>
                    </a:lnTo>
                    <a:cubicBezTo>
                      <a:pt x="3294" y="562"/>
                      <a:pt x="3149" y="575"/>
                      <a:pt x="3005" y="575"/>
                    </a:cubicBezTo>
                    <a:cubicBezTo>
                      <a:pt x="2445" y="575"/>
                      <a:pt x="1893" y="373"/>
                      <a:pt x="1469"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10;p44">
                <a:extLst>
                  <a:ext uri="{FF2B5EF4-FFF2-40B4-BE49-F238E27FC236}">
                    <a16:creationId xmlns:a16="http://schemas.microsoft.com/office/drawing/2014/main" id="{7BFF35FA-8BEF-48FA-9DB7-B3B92E00BC5B}"/>
                  </a:ext>
                </a:extLst>
              </p:cNvPr>
              <p:cNvSpPr/>
              <p:nvPr/>
            </p:nvSpPr>
            <p:spPr>
              <a:xfrm>
                <a:off x="4686025" y="4516175"/>
                <a:ext cx="90075" cy="93425"/>
              </a:xfrm>
              <a:custGeom>
                <a:avLst/>
                <a:gdLst/>
                <a:ahLst/>
                <a:cxnLst/>
                <a:rect l="l" t="t" r="r" b="b"/>
                <a:pathLst>
                  <a:path w="3603" h="3737" extrusionOk="0">
                    <a:moveTo>
                      <a:pt x="3036" y="1"/>
                    </a:moveTo>
                    <a:cubicBezTo>
                      <a:pt x="2669" y="334"/>
                      <a:pt x="2235" y="634"/>
                      <a:pt x="1801" y="901"/>
                    </a:cubicBezTo>
                    <a:cubicBezTo>
                      <a:pt x="1401" y="1135"/>
                      <a:pt x="1001" y="1301"/>
                      <a:pt x="567" y="1402"/>
                    </a:cubicBezTo>
                    <a:lnTo>
                      <a:pt x="0" y="3737"/>
                    </a:lnTo>
                    <a:cubicBezTo>
                      <a:pt x="634" y="3570"/>
                      <a:pt x="1234" y="3336"/>
                      <a:pt x="1801" y="3003"/>
                    </a:cubicBezTo>
                    <a:cubicBezTo>
                      <a:pt x="2435" y="2602"/>
                      <a:pt x="3036" y="2169"/>
                      <a:pt x="3603" y="1668"/>
                    </a:cubicBezTo>
                    <a:lnTo>
                      <a:pt x="3036" y="1"/>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11;p44">
                <a:extLst>
                  <a:ext uri="{FF2B5EF4-FFF2-40B4-BE49-F238E27FC236}">
                    <a16:creationId xmlns:a16="http://schemas.microsoft.com/office/drawing/2014/main" id="{59DF5EBE-EE85-45E5-8744-A04CAF5483F2}"/>
                  </a:ext>
                </a:extLst>
              </p:cNvPr>
              <p:cNvSpPr/>
              <p:nvPr/>
            </p:nvSpPr>
            <p:spPr>
              <a:xfrm>
                <a:off x="4772750" y="4435275"/>
                <a:ext cx="86750" cy="111775"/>
              </a:xfrm>
              <a:custGeom>
                <a:avLst/>
                <a:gdLst/>
                <a:ahLst/>
                <a:cxnLst/>
                <a:rect l="l" t="t" r="r" b="b"/>
                <a:pathLst>
                  <a:path w="3470" h="4471" extrusionOk="0">
                    <a:moveTo>
                      <a:pt x="2002" y="1"/>
                    </a:moveTo>
                    <a:cubicBezTo>
                      <a:pt x="1501" y="1035"/>
                      <a:pt x="801" y="1969"/>
                      <a:pt x="0" y="2803"/>
                    </a:cubicBezTo>
                    <a:lnTo>
                      <a:pt x="567" y="4471"/>
                    </a:lnTo>
                    <a:cubicBezTo>
                      <a:pt x="1768" y="3270"/>
                      <a:pt x="2736" y="1902"/>
                      <a:pt x="3469" y="368"/>
                    </a:cubicBezTo>
                    <a:lnTo>
                      <a:pt x="2002" y="1"/>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12;p44">
                <a:extLst>
                  <a:ext uri="{FF2B5EF4-FFF2-40B4-BE49-F238E27FC236}">
                    <a16:creationId xmlns:a16="http://schemas.microsoft.com/office/drawing/2014/main" id="{98AFAAD4-888D-4054-B701-89DEF8611C20}"/>
                  </a:ext>
                </a:extLst>
              </p:cNvPr>
              <p:cNvSpPr/>
              <p:nvPr/>
            </p:nvSpPr>
            <p:spPr>
              <a:xfrm>
                <a:off x="4829450" y="4220125"/>
                <a:ext cx="64250" cy="108450"/>
              </a:xfrm>
              <a:custGeom>
                <a:avLst/>
                <a:gdLst/>
                <a:ahLst/>
                <a:cxnLst/>
                <a:rect l="l" t="t" r="r" b="b"/>
                <a:pathLst>
                  <a:path w="2570" h="4338" extrusionOk="0">
                    <a:moveTo>
                      <a:pt x="1468" y="1"/>
                    </a:moveTo>
                    <a:lnTo>
                      <a:pt x="1" y="2102"/>
                    </a:lnTo>
                    <a:cubicBezTo>
                      <a:pt x="501" y="2736"/>
                      <a:pt x="768" y="3537"/>
                      <a:pt x="768" y="4337"/>
                    </a:cubicBezTo>
                    <a:lnTo>
                      <a:pt x="2569" y="3303"/>
                    </a:lnTo>
                    <a:cubicBezTo>
                      <a:pt x="2536" y="1869"/>
                      <a:pt x="2135" y="735"/>
                      <a:pt x="1468"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13;p44">
                <a:extLst>
                  <a:ext uri="{FF2B5EF4-FFF2-40B4-BE49-F238E27FC236}">
                    <a16:creationId xmlns:a16="http://schemas.microsoft.com/office/drawing/2014/main" id="{6DD4C8E0-C40F-4EAB-9DAF-121CD913A36F}"/>
                  </a:ext>
                </a:extLst>
              </p:cNvPr>
              <p:cNvSpPr/>
              <p:nvPr/>
            </p:nvSpPr>
            <p:spPr>
              <a:xfrm>
                <a:off x="4829450" y="4315200"/>
                <a:ext cx="64250" cy="115100"/>
              </a:xfrm>
              <a:custGeom>
                <a:avLst/>
                <a:gdLst/>
                <a:ahLst/>
                <a:cxnLst/>
                <a:rect l="l" t="t" r="r" b="b"/>
                <a:pathLst>
                  <a:path w="2570" h="4604" extrusionOk="0">
                    <a:moveTo>
                      <a:pt x="2569" y="0"/>
                    </a:moveTo>
                    <a:lnTo>
                      <a:pt x="768" y="1068"/>
                    </a:lnTo>
                    <a:cubicBezTo>
                      <a:pt x="701" y="2135"/>
                      <a:pt x="434" y="3203"/>
                      <a:pt x="1" y="4203"/>
                    </a:cubicBezTo>
                    <a:lnTo>
                      <a:pt x="1468" y="4604"/>
                    </a:lnTo>
                    <a:cubicBezTo>
                      <a:pt x="2135" y="3169"/>
                      <a:pt x="2502" y="1602"/>
                      <a:pt x="2569"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14;p44">
                <a:extLst>
                  <a:ext uri="{FF2B5EF4-FFF2-40B4-BE49-F238E27FC236}">
                    <a16:creationId xmlns:a16="http://schemas.microsoft.com/office/drawing/2014/main" id="{7F7098FD-623C-4A2C-8264-90CF23CE8651}"/>
                  </a:ext>
                </a:extLst>
              </p:cNvPr>
              <p:cNvSpPr/>
              <p:nvPr/>
            </p:nvSpPr>
            <p:spPr>
              <a:xfrm>
                <a:off x="3259175" y="2889175"/>
                <a:ext cx="346700" cy="311925"/>
              </a:xfrm>
              <a:custGeom>
                <a:avLst/>
                <a:gdLst/>
                <a:ahLst/>
                <a:cxnLst/>
                <a:rect l="l" t="t" r="r" b="b"/>
                <a:pathLst>
                  <a:path w="13868" h="12477" extrusionOk="0">
                    <a:moveTo>
                      <a:pt x="10908" y="1"/>
                    </a:moveTo>
                    <a:cubicBezTo>
                      <a:pt x="10741" y="1"/>
                      <a:pt x="10574" y="134"/>
                      <a:pt x="10541" y="301"/>
                    </a:cubicBezTo>
                    <a:lnTo>
                      <a:pt x="8273" y="5071"/>
                    </a:lnTo>
                    <a:cubicBezTo>
                      <a:pt x="8273" y="5071"/>
                      <a:pt x="8239" y="5104"/>
                      <a:pt x="8239" y="5104"/>
                    </a:cubicBezTo>
                    <a:cubicBezTo>
                      <a:pt x="8206" y="5104"/>
                      <a:pt x="8173" y="5071"/>
                      <a:pt x="8139" y="5004"/>
                    </a:cubicBezTo>
                    <a:lnTo>
                      <a:pt x="6004" y="1335"/>
                    </a:lnTo>
                    <a:cubicBezTo>
                      <a:pt x="5871" y="1035"/>
                      <a:pt x="5671" y="1035"/>
                      <a:pt x="5571" y="1035"/>
                    </a:cubicBezTo>
                    <a:cubicBezTo>
                      <a:pt x="5404" y="1068"/>
                      <a:pt x="5271" y="1201"/>
                      <a:pt x="5237" y="1368"/>
                    </a:cubicBezTo>
                    <a:lnTo>
                      <a:pt x="2869" y="8140"/>
                    </a:lnTo>
                    <a:cubicBezTo>
                      <a:pt x="2835" y="8206"/>
                      <a:pt x="2802" y="8240"/>
                      <a:pt x="2802" y="8240"/>
                    </a:cubicBezTo>
                    <a:cubicBezTo>
                      <a:pt x="2769" y="8240"/>
                      <a:pt x="2702" y="8240"/>
                      <a:pt x="2669" y="8173"/>
                    </a:cubicBezTo>
                    <a:lnTo>
                      <a:pt x="2068" y="7573"/>
                    </a:lnTo>
                    <a:cubicBezTo>
                      <a:pt x="1966" y="7471"/>
                      <a:pt x="1825" y="7427"/>
                      <a:pt x="1690" y="7427"/>
                    </a:cubicBezTo>
                    <a:cubicBezTo>
                      <a:pt x="1648" y="7427"/>
                      <a:pt x="1607" y="7431"/>
                      <a:pt x="1568" y="7439"/>
                    </a:cubicBezTo>
                    <a:cubicBezTo>
                      <a:pt x="1401" y="7506"/>
                      <a:pt x="1268" y="7639"/>
                      <a:pt x="1234" y="7840"/>
                    </a:cubicBezTo>
                    <a:lnTo>
                      <a:pt x="33" y="12209"/>
                    </a:lnTo>
                    <a:cubicBezTo>
                      <a:pt x="0" y="12343"/>
                      <a:pt x="67" y="12443"/>
                      <a:pt x="167" y="12476"/>
                    </a:cubicBezTo>
                    <a:lnTo>
                      <a:pt x="234" y="12476"/>
                    </a:lnTo>
                    <a:cubicBezTo>
                      <a:pt x="300" y="12476"/>
                      <a:pt x="400" y="12443"/>
                      <a:pt x="434" y="12343"/>
                    </a:cubicBezTo>
                    <a:lnTo>
                      <a:pt x="1635" y="7940"/>
                    </a:lnTo>
                    <a:cubicBezTo>
                      <a:pt x="1668" y="7873"/>
                      <a:pt x="1701" y="7840"/>
                      <a:pt x="1701" y="7840"/>
                    </a:cubicBezTo>
                    <a:cubicBezTo>
                      <a:pt x="1735" y="7840"/>
                      <a:pt x="1768" y="7840"/>
                      <a:pt x="1801" y="7873"/>
                    </a:cubicBezTo>
                    <a:lnTo>
                      <a:pt x="2435" y="8473"/>
                    </a:lnTo>
                    <a:cubicBezTo>
                      <a:pt x="2518" y="8584"/>
                      <a:pt x="2670" y="8649"/>
                      <a:pt x="2814" y="8649"/>
                    </a:cubicBezTo>
                    <a:cubicBezTo>
                      <a:pt x="2844" y="8649"/>
                      <a:pt x="2874" y="8646"/>
                      <a:pt x="2902" y="8640"/>
                    </a:cubicBezTo>
                    <a:cubicBezTo>
                      <a:pt x="3069" y="8573"/>
                      <a:pt x="3236" y="8440"/>
                      <a:pt x="3269" y="8273"/>
                    </a:cubicBezTo>
                    <a:lnTo>
                      <a:pt x="5604" y="1502"/>
                    </a:lnTo>
                    <a:cubicBezTo>
                      <a:pt x="5604" y="1502"/>
                      <a:pt x="5604" y="1468"/>
                      <a:pt x="5604" y="1468"/>
                    </a:cubicBezTo>
                    <a:cubicBezTo>
                      <a:pt x="5637" y="1502"/>
                      <a:pt x="5637" y="1502"/>
                      <a:pt x="5671" y="1535"/>
                    </a:cubicBezTo>
                    <a:lnTo>
                      <a:pt x="7806" y="5238"/>
                    </a:lnTo>
                    <a:cubicBezTo>
                      <a:pt x="7872" y="5404"/>
                      <a:pt x="8073" y="5538"/>
                      <a:pt x="8239" y="5538"/>
                    </a:cubicBezTo>
                    <a:cubicBezTo>
                      <a:pt x="8406" y="5505"/>
                      <a:pt x="8573" y="5404"/>
                      <a:pt x="8640" y="5238"/>
                    </a:cubicBezTo>
                    <a:lnTo>
                      <a:pt x="10875" y="468"/>
                    </a:lnTo>
                    <a:cubicBezTo>
                      <a:pt x="10908" y="434"/>
                      <a:pt x="10908" y="401"/>
                      <a:pt x="10908" y="401"/>
                    </a:cubicBezTo>
                    <a:cubicBezTo>
                      <a:pt x="10975" y="434"/>
                      <a:pt x="10975" y="468"/>
                      <a:pt x="11008" y="501"/>
                    </a:cubicBezTo>
                    <a:lnTo>
                      <a:pt x="13410" y="4671"/>
                    </a:lnTo>
                    <a:cubicBezTo>
                      <a:pt x="13452" y="4744"/>
                      <a:pt x="13517" y="4775"/>
                      <a:pt x="13582" y="4775"/>
                    </a:cubicBezTo>
                    <a:cubicBezTo>
                      <a:pt x="13725" y="4775"/>
                      <a:pt x="13868" y="4630"/>
                      <a:pt x="13777" y="4470"/>
                    </a:cubicBezTo>
                    <a:lnTo>
                      <a:pt x="11375" y="301"/>
                    </a:lnTo>
                    <a:cubicBezTo>
                      <a:pt x="11275" y="134"/>
                      <a:pt x="11108" y="1"/>
                      <a:pt x="10908"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615;p44">
                <a:extLst>
                  <a:ext uri="{FF2B5EF4-FFF2-40B4-BE49-F238E27FC236}">
                    <a16:creationId xmlns:a16="http://schemas.microsoft.com/office/drawing/2014/main" id="{41D348EB-92BE-4A7C-8960-72A4B35EEE9B}"/>
                  </a:ext>
                </a:extLst>
              </p:cNvPr>
              <p:cNvSpPr/>
              <p:nvPr/>
            </p:nvSpPr>
            <p:spPr>
              <a:xfrm>
                <a:off x="3265000" y="2973300"/>
                <a:ext cx="333600" cy="368725"/>
              </a:xfrm>
              <a:custGeom>
                <a:avLst/>
                <a:gdLst/>
                <a:ahLst/>
                <a:cxnLst/>
                <a:rect l="l" t="t" r="r" b="b"/>
                <a:pathLst>
                  <a:path w="13344" h="14749" extrusionOk="0">
                    <a:moveTo>
                      <a:pt x="10724" y="0"/>
                    </a:moveTo>
                    <a:cubicBezTo>
                      <a:pt x="10646" y="0"/>
                      <a:pt x="10576" y="67"/>
                      <a:pt x="10541" y="205"/>
                    </a:cubicBezTo>
                    <a:lnTo>
                      <a:pt x="8140" y="7910"/>
                    </a:lnTo>
                    <a:cubicBezTo>
                      <a:pt x="8106" y="8044"/>
                      <a:pt x="8040" y="8110"/>
                      <a:pt x="7960" y="8110"/>
                    </a:cubicBezTo>
                    <a:cubicBezTo>
                      <a:pt x="7881" y="8110"/>
                      <a:pt x="7790" y="8044"/>
                      <a:pt x="7706" y="7910"/>
                    </a:cubicBezTo>
                    <a:lnTo>
                      <a:pt x="5571" y="4241"/>
                    </a:lnTo>
                    <a:cubicBezTo>
                      <a:pt x="5505" y="4108"/>
                      <a:pt x="5421" y="4041"/>
                      <a:pt x="5346" y="4041"/>
                    </a:cubicBezTo>
                    <a:cubicBezTo>
                      <a:pt x="5271" y="4041"/>
                      <a:pt x="5204" y="4108"/>
                      <a:pt x="5171" y="4241"/>
                    </a:cubicBezTo>
                    <a:lnTo>
                      <a:pt x="2803" y="11013"/>
                    </a:lnTo>
                    <a:cubicBezTo>
                      <a:pt x="2771" y="11122"/>
                      <a:pt x="2718" y="11180"/>
                      <a:pt x="2657" y="11180"/>
                    </a:cubicBezTo>
                    <a:cubicBezTo>
                      <a:pt x="2587" y="11180"/>
                      <a:pt x="2507" y="11105"/>
                      <a:pt x="2436" y="10946"/>
                    </a:cubicBezTo>
                    <a:lnTo>
                      <a:pt x="1535" y="8644"/>
                    </a:lnTo>
                    <a:cubicBezTo>
                      <a:pt x="1466" y="8490"/>
                      <a:pt x="1398" y="8415"/>
                      <a:pt x="1334" y="8415"/>
                    </a:cubicBezTo>
                    <a:cubicBezTo>
                      <a:pt x="1273" y="8415"/>
                      <a:pt x="1217" y="8481"/>
                      <a:pt x="1168" y="8611"/>
                    </a:cubicBezTo>
                    <a:lnTo>
                      <a:pt x="1" y="13014"/>
                    </a:lnTo>
                    <a:lnTo>
                      <a:pt x="1" y="14749"/>
                    </a:lnTo>
                    <a:lnTo>
                      <a:pt x="13343" y="7043"/>
                    </a:lnTo>
                    <a:lnTo>
                      <a:pt x="13343" y="3240"/>
                    </a:lnTo>
                    <a:lnTo>
                      <a:pt x="10942" y="171"/>
                    </a:lnTo>
                    <a:cubicBezTo>
                      <a:pt x="10877" y="59"/>
                      <a:pt x="10797" y="0"/>
                      <a:pt x="10724"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616;p44">
                <a:extLst>
                  <a:ext uri="{FF2B5EF4-FFF2-40B4-BE49-F238E27FC236}">
                    <a16:creationId xmlns:a16="http://schemas.microsoft.com/office/drawing/2014/main" id="{5BDCA231-65B1-421D-BBBF-7F1EFAA82814}"/>
                  </a:ext>
                </a:extLst>
              </p:cNvPr>
              <p:cNvSpPr/>
              <p:nvPr/>
            </p:nvSpPr>
            <p:spPr>
              <a:xfrm>
                <a:off x="3378425" y="2897600"/>
                <a:ext cx="40050" cy="51250"/>
              </a:xfrm>
              <a:custGeom>
                <a:avLst/>
                <a:gdLst/>
                <a:ahLst/>
                <a:cxnLst/>
                <a:rect l="l" t="t" r="r" b="b"/>
                <a:pathLst>
                  <a:path w="1602" h="2050" extrusionOk="0">
                    <a:moveTo>
                      <a:pt x="1144" y="0"/>
                    </a:moveTo>
                    <a:cubicBezTo>
                      <a:pt x="1040" y="0"/>
                      <a:pt x="923" y="32"/>
                      <a:pt x="801" y="97"/>
                    </a:cubicBezTo>
                    <a:cubicBezTo>
                      <a:pt x="334" y="397"/>
                      <a:pt x="34" y="931"/>
                      <a:pt x="0" y="1465"/>
                    </a:cubicBezTo>
                    <a:cubicBezTo>
                      <a:pt x="0" y="1839"/>
                      <a:pt x="181" y="2050"/>
                      <a:pt x="438" y="2050"/>
                    </a:cubicBezTo>
                    <a:cubicBezTo>
                      <a:pt x="548" y="2050"/>
                      <a:pt x="671" y="2012"/>
                      <a:pt x="801" y="1932"/>
                    </a:cubicBezTo>
                    <a:cubicBezTo>
                      <a:pt x="1268" y="1632"/>
                      <a:pt x="1568" y="1131"/>
                      <a:pt x="1601" y="564"/>
                    </a:cubicBezTo>
                    <a:cubicBezTo>
                      <a:pt x="1601" y="205"/>
                      <a:pt x="1412" y="0"/>
                      <a:pt x="1144"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617;p44">
                <a:extLst>
                  <a:ext uri="{FF2B5EF4-FFF2-40B4-BE49-F238E27FC236}">
                    <a16:creationId xmlns:a16="http://schemas.microsoft.com/office/drawing/2014/main" id="{7728BA5C-5020-48FE-8623-D4FEF2202843}"/>
                  </a:ext>
                </a:extLst>
              </p:cNvPr>
              <p:cNvSpPr/>
              <p:nvPr/>
            </p:nvSpPr>
            <p:spPr>
              <a:xfrm>
                <a:off x="3246650" y="3171375"/>
                <a:ext cx="401975" cy="235700"/>
              </a:xfrm>
              <a:custGeom>
                <a:avLst/>
                <a:gdLst/>
                <a:ahLst/>
                <a:cxnLst/>
                <a:rect l="l" t="t" r="r" b="b"/>
                <a:pathLst>
                  <a:path w="16079" h="9428" extrusionOk="0">
                    <a:moveTo>
                      <a:pt x="15872" y="1"/>
                    </a:moveTo>
                    <a:cubicBezTo>
                      <a:pt x="15836" y="1"/>
                      <a:pt x="15803" y="8"/>
                      <a:pt x="15779" y="21"/>
                    </a:cubicBezTo>
                    <a:lnTo>
                      <a:pt x="134" y="9060"/>
                    </a:lnTo>
                    <a:cubicBezTo>
                      <a:pt x="34" y="9127"/>
                      <a:pt x="1" y="9227"/>
                      <a:pt x="67" y="9327"/>
                    </a:cubicBezTo>
                    <a:cubicBezTo>
                      <a:pt x="101" y="9394"/>
                      <a:pt x="168" y="9427"/>
                      <a:pt x="234" y="9427"/>
                    </a:cubicBezTo>
                    <a:cubicBezTo>
                      <a:pt x="268" y="9427"/>
                      <a:pt x="301" y="9427"/>
                      <a:pt x="334" y="9394"/>
                    </a:cubicBezTo>
                    <a:lnTo>
                      <a:pt x="15979" y="388"/>
                    </a:lnTo>
                    <a:cubicBezTo>
                      <a:pt x="16079" y="321"/>
                      <a:pt x="16079" y="187"/>
                      <a:pt x="16046" y="87"/>
                    </a:cubicBezTo>
                    <a:cubicBezTo>
                      <a:pt x="16003" y="24"/>
                      <a:pt x="15934" y="1"/>
                      <a:pt x="15872"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618;p44">
                <a:extLst>
                  <a:ext uri="{FF2B5EF4-FFF2-40B4-BE49-F238E27FC236}">
                    <a16:creationId xmlns:a16="http://schemas.microsoft.com/office/drawing/2014/main" id="{EE7EE146-101F-4FE8-90D2-4CD756088D05}"/>
                  </a:ext>
                </a:extLst>
              </p:cNvPr>
              <p:cNvSpPr/>
              <p:nvPr/>
            </p:nvSpPr>
            <p:spPr>
              <a:xfrm>
                <a:off x="3440950" y="3284675"/>
                <a:ext cx="10875" cy="205800"/>
              </a:xfrm>
              <a:custGeom>
                <a:avLst/>
                <a:gdLst/>
                <a:ahLst/>
                <a:cxnLst/>
                <a:rect l="l" t="t" r="r" b="b"/>
                <a:pathLst>
                  <a:path w="435" h="8232" extrusionOk="0">
                    <a:moveTo>
                      <a:pt x="201" y="0"/>
                    </a:moveTo>
                    <a:cubicBezTo>
                      <a:pt x="101" y="0"/>
                      <a:pt x="1" y="75"/>
                      <a:pt x="1" y="225"/>
                    </a:cubicBezTo>
                    <a:lnTo>
                      <a:pt x="1" y="8031"/>
                    </a:lnTo>
                    <a:cubicBezTo>
                      <a:pt x="1" y="8131"/>
                      <a:pt x="68" y="8231"/>
                      <a:pt x="201" y="8231"/>
                    </a:cubicBezTo>
                    <a:cubicBezTo>
                      <a:pt x="301" y="8231"/>
                      <a:pt x="435" y="8131"/>
                      <a:pt x="401" y="8031"/>
                    </a:cubicBezTo>
                    <a:lnTo>
                      <a:pt x="401" y="225"/>
                    </a:lnTo>
                    <a:cubicBezTo>
                      <a:pt x="401" y="75"/>
                      <a:pt x="301" y="0"/>
                      <a:pt x="201"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619;p44">
                <a:extLst>
                  <a:ext uri="{FF2B5EF4-FFF2-40B4-BE49-F238E27FC236}">
                    <a16:creationId xmlns:a16="http://schemas.microsoft.com/office/drawing/2014/main" id="{996905BE-EC97-4F42-A21C-6D56C8E9EA85}"/>
                  </a:ext>
                </a:extLst>
              </p:cNvPr>
              <p:cNvSpPr/>
              <p:nvPr/>
            </p:nvSpPr>
            <p:spPr>
              <a:xfrm>
                <a:off x="3843750" y="1640775"/>
                <a:ext cx="301900" cy="466775"/>
              </a:xfrm>
              <a:custGeom>
                <a:avLst/>
                <a:gdLst/>
                <a:ahLst/>
                <a:cxnLst/>
                <a:rect l="l" t="t" r="r" b="b"/>
                <a:pathLst>
                  <a:path w="12076" h="18671" extrusionOk="0">
                    <a:moveTo>
                      <a:pt x="7639" y="1"/>
                    </a:moveTo>
                    <a:lnTo>
                      <a:pt x="7638" y="7"/>
                    </a:lnTo>
                    <a:lnTo>
                      <a:pt x="7638" y="7"/>
                    </a:lnTo>
                    <a:cubicBezTo>
                      <a:pt x="7650" y="5"/>
                      <a:pt x="7661" y="3"/>
                      <a:pt x="7673" y="1"/>
                    </a:cubicBezTo>
                    <a:close/>
                    <a:moveTo>
                      <a:pt x="7638" y="7"/>
                    </a:moveTo>
                    <a:lnTo>
                      <a:pt x="7638" y="7"/>
                    </a:lnTo>
                    <a:cubicBezTo>
                      <a:pt x="7116" y="111"/>
                      <a:pt x="6595" y="340"/>
                      <a:pt x="6138" y="601"/>
                    </a:cubicBezTo>
                    <a:cubicBezTo>
                      <a:pt x="2736" y="2569"/>
                      <a:pt x="0" y="8040"/>
                      <a:pt x="0" y="12843"/>
                    </a:cubicBezTo>
                    <a:cubicBezTo>
                      <a:pt x="0" y="16486"/>
                      <a:pt x="1573" y="18670"/>
                      <a:pt x="3817" y="18670"/>
                    </a:cubicBezTo>
                    <a:cubicBezTo>
                      <a:pt x="4532" y="18670"/>
                      <a:pt x="5316" y="18448"/>
                      <a:pt x="6138" y="17980"/>
                    </a:cubicBezTo>
                    <a:cubicBezTo>
                      <a:pt x="9007" y="16313"/>
                      <a:pt x="11409" y="12143"/>
                      <a:pt x="12076" y="8007"/>
                    </a:cubicBezTo>
                    <a:lnTo>
                      <a:pt x="12076" y="8007"/>
                    </a:lnTo>
                    <a:lnTo>
                      <a:pt x="10408" y="8373"/>
                    </a:lnTo>
                    <a:cubicBezTo>
                      <a:pt x="9908" y="11342"/>
                      <a:pt x="8173" y="14311"/>
                      <a:pt x="6138" y="15512"/>
                    </a:cubicBezTo>
                    <a:cubicBezTo>
                      <a:pt x="5552" y="15849"/>
                      <a:pt x="4994" y="16008"/>
                      <a:pt x="4483" y="16008"/>
                    </a:cubicBezTo>
                    <a:cubicBezTo>
                      <a:pt x="2870" y="16008"/>
                      <a:pt x="1735" y="14419"/>
                      <a:pt x="1735" y="11809"/>
                    </a:cubicBezTo>
                    <a:cubicBezTo>
                      <a:pt x="1768" y="8407"/>
                      <a:pt x="3703" y="4471"/>
                      <a:pt x="6138" y="3070"/>
                    </a:cubicBezTo>
                    <a:cubicBezTo>
                      <a:pt x="6472" y="2870"/>
                      <a:pt x="6839" y="2736"/>
                      <a:pt x="7239" y="2636"/>
                    </a:cubicBezTo>
                    <a:lnTo>
                      <a:pt x="7638" y="7"/>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620;p44">
                <a:extLst>
                  <a:ext uri="{FF2B5EF4-FFF2-40B4-BE49-F238E27FC236}">
                    <a16:creationId xmlns:a16="http://schemas.microsoft.com/office/drawing/2014/main" id="{03DBCFF5-FF99-4C4E-BE91-43037FF46D96}"/>
                  </a:ext>
                </a:extLst>
              </p:cNvPr>
              <p:cNvSpPr/>
              <p:nvPr/>
            </p:nvSpPr>
            <p:spPr>
              <a:xfrm>
                <a:off x="3931300" y="1772575"/>
                <a:ext cx="131800" cy="200950"/>
              </a:xfrm>
              <a:custGeom>
                <a:avLst/>
                <a:gdLst/>
                <a:ahLst/>
                <a:cxnLst/>
                <a:rect l="l" t="t" r="r" b="b"/>
                <a:pathLst>
                  <a:path w="5272" h="8038" extrusionOk="0">
                    <a:moveTo>
                      <a:pt x="3640" y="1"/>
                    </a:moveTo>
                    <a:cubicBezTo>
                      <a:pt x="3332" y="1"/>
                      <a:pt x="2993" y="97"/>
                      <a:pt x="2636" y="299"/>
                    </a:cubicBezTo>
                    <a:cubicBezTo>
                      <a:pt x="1168" y="1133"/>
                      <a:pt x="1" y="3502"/>
                      <a:pt x="1" y="5537"/>
                    </a:cubicBezTo>
                    <a:cubicBezTo>
                      <a:pt x="1" y="7102"/>
                      <a:pt x="670" y="8037"/>
                      <a:pt x="1632" y="8037"/>
                    </a:cubicBezTo>
                    <a:cubicBezTo>
                      <a:pt x="1941" y="8037"/>
                      <a:pt x="2280" y="7941"/>
                      <a:pt x="2636" y="7738"/>
                    </a:cubicBezTo>
                    <a:cubicBezTo>
                      <a:pt x="4104" y="6904"/>
                      <a:pt x="5271" y="4536"/>
                      <a:pt x="5271" y="2501"/>
                    </a:cubicBezTo>
                    <a:cubicBezTo>
                      <a:pt x="5271" y="935"/>
                      <a:pt x="4602" y="1"/>
                      <a:pt x="3640"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621;p44">
                <a:extLst>
                  <a:ext uri="{FF2B5EF4-FFF2-40B4-BE49-F238E27FC236}">
                    <a16:creationId xmlns:a16="http://schemas.microsoft.com/office/drawing/2014/main" id="{46A7D48D-5F64-4409-9466-B6A65F405C57}"/>
                  </a:ext>
                </a:extLst>
              </p:cNvPr>
              <p:cNvSpPr/>
              <p:nvPr/>
            </p:nvSpPr>
            <p:spPr>
              <a:xfrm>
                <a:off x="4046400" y="1614450"/>
                <a:ext cx="125950" cy="211500"/>
              </a:xfrm>
              <a:custGeom>
                <a:avLst/>
                <a:gdLst/>
                <a:ahLst/>
                <a:cxnLst/>
                <a:rect l="l" t="t" r="r" b="b"/>
                <a:pathLst>
                  <a:path w="5038" h="8460" extrusionOk="0">
                    <a:moveTo>
                      <a:pt x="1194" y="0"/>
                    </a:moveTo>
                    <a:cubicBezTo>
                      <a:pt x="937" y="0"/>
                      <a:pt x="673" y="29"/>
                      <a:pt x="401" y="86"/>
                    </a:cubicBezTo>
                    <a:lnTo>
                      <a:pt x="0" y="2755"/>
                    </a:lnTo>
                    <a:cubicBezTo>
                      <a:pt x="204" y="2709"/>
                      <a:pt x="402" y="2686"/>
                      <a:pt x="593" y="2686"/>
                    </a:cubicBezTo>
                    <a:cubicBezTo>
                      <a:pt x="2186" y="2686"/>
                      <a:pt x="3303" y="4267"/>
                      <a:pt x="3303" y="6858"/>
                    </a:cubicBezTo>
                    <a:cubicBezTo>
                      <a:pt x="3269" y="7392"/>
                      <a:pt x="3236" y="7925"/>
                      <a:pt x="3136" y="8459"/>
                    </a:cubicBezTo>
                    <a:lnTo>
                      <a:pt x="4837" y="8092"/>
                    </a:lnTo>
                    <a:cubicBezTo>
                      <a:pt x="4970" y="7325"/>
                      <a:pt x="5037" y="6591"/>
                      <a:pt x="5037" y="5824"/>
                    </a:cubicBezTo>
                    <a:cubicBezTo>
                      <a:pt x="5037" y="2199"/>
                      <a:pt x="3450" y="0"/>
                      <a:pt x="1194"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622;p44">
                <a:extLst>
                  <a:ext uri="{FF2B5EF4-FFF2-40B4-BE49-F238E27FC236}">
                    <a16:creationId xmlns:a16="http://schemas.microsoft.com/office/drawing/2014/main" id="{6055CD7D-25C0-479C-9F14-6F6D739B12EF}"/>
                  </a:ext>
                </a:extLst>
              </p:cNvPr>
              <p:cNvSpPr/>
              <p:nvPr/>
            </p:nvSpPr>
            <p:spPr>
              <a:xfrm>
                <a:off x="3926300" y="2398000"/>
                <a:ext cx="45075" cy="356950"/>
              </a:xfrm>
              <a:custGeom>
                <a:avLst/>
                <a:gdLst/>
                <a:ahLst/>
                <a:cxnLst/>
                <a:rect l="l" t="t" r="r" b="b"/>
                <a:pathLst>
                  <a:path w="1803" h="14278" extrusionOk="0">
                    <a:moveTo>
                      <a:pt x="1802" y="0"/>
                    </a:moveTo>
                    <a:lnTo>
                      <a:pt x="1" y="1034"/>
                    </a:lnTo>
                    <a:lnTo>
                      <a:pt x="1" y="14277"/>
                    </a:lnTo>
                    <a:lnTo>
                      <a:pt x="1802" y="13243"/>
                    </a:lnTo>
                    <a:lnTo>
                      <a:pt x="1802" y="0"/>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623;p44">
                <a:extLst>
                  <a:ext uri="{FF2B5EF4-FFF2-40B4-BE49-F238E27FC236}">
                    <a16:creationId xmlns:a16="http://schemas.microsoft.com/office/drawing/2014/main" id="{AB8B2022-5438-43F3-B0AA-1EA221655387}"/>
                  </a:ext>
                </a:extLst>
              </p:cNvPr>
              <p:cNvSpPr/>
              <p:nvPr/>
            </p:nvSpPr>
            <p:spPr>
              <a:xfrm>
                <a:off x="4179000" y="2428025"/>
                <a:ext cx="45050" cy="180975"/>
              </a:xfrm>
              <a:custGeom>
                <a:avLst/>
                <a:gdLst/>
                <a:ahLst/>
                <a:cxnLst/>
                <a:rect l="l" t="t" r="r" b="b"/>
                <a:pathLst>
                  <a:path w="1802" h="7239" extrusionOk="0">
                    <a:moveTo>
                      <a:pt x="1801" y="0"/>
                    </a:moveTo>
                    <a:lnTo>
                      <a:pt x="0" y="1034"/>
                    </a:lnTo>
                    <a:lnTo>
                      <a:pt x="0" y="7239"/>
                    </a:lnTo>
                    <a:lnTo>
                      <a:pt x="1801" y="6204"/>
                    </a:lnTo>
                    <a:lnTo>
                      <a:pt x="1801" y="0"/>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624;p44">
                <a:extLst>
                  <a:ext uri="{FF2B5EF4-FFF2-40B4-BE49-F238E27FC236}">
                    <a16:creationId xmlns:a16="http://schemas.microsoft.com/office/drawing/2014/main" id="{C9A5456D-B9C4-46B3-9F8F-7CC822D16E08}"/>
                  </a:ext>
                </a:extLst>
              </p:cNvPr>
              <p:cNvSpPr/>
              <p:nvPr/>
            </p:nvSpPr>
            <p:spPr>
              <a:xfrm>
                <a:off x="4116450" y="2378800"/>
                <a:ext cx="44225" cy="266900"/>
              </a:xfrm>
              <a:custGeom>
                <a:avLst/>
                <a:gdLst/>
                <a:ahLst/>
                <a:cxnLst/>
                <a:rect l="l" t="t" r="r" b="b"/>
                <a:pathLst>
                  <a:path w="1769" h="10676" extrusionOk="0">
                    <a:moveTo>
                      <a:pt x="1768" y="1"/>
                    </a:moveTo>
                    <a:lnTo>
                      <a:pt x="0" y="1035"/>
                    </a:lnTo>
                    <a:lnTo>
                      <a:pt x="0" y="10675"/>
                    </a:lnTo>
                    <a:lnTo>
                      <a:pt x="1768" y="9641"/>
                    </a:lnTo>
                    <a:lnTo>
                      <a:pt x="1768" y="1"/>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625;p44">
                <a:extLst>
                  <a:ext uri="{FF2B5EF4-FFF2-40B4-BE49-F238E27FC236}">
                    <a16:creationId xmlns:a16="http://schemas.microsoft.com/office/drawing/2014/main" id="{D5E8E162-174D-4E2E-9321-3950538E5257}"/>
                  </a:ext>
                </a:extLst>
              </p:cNvPr>
              <p:cNvSpPr/>
              <p:nvPr/>
            </p:nvSpPr>
            <p:spPr>
              <a:xfrm>
                <a:off x="4053075" y="2529750"/>
                <a:ext cx="45050" cy="152625"/>
              </a:xfrm>
              <a:custGeom>
                <a:avLst/>
                <a:gdLst/>
                <a:ahLst/>
                <a:cxnLst/>
                <a:rect l="l" t="t" r="r" b="b"/>
                <a:pathLst>
                  <a:path w="1802" h="6105" extrusionOk="0">
                    <a:moveTo>
                      <a:pt x="1801" y="1"/>
                    </a:moveTo>
                    <a:lnTo>
                      <a:pt x="0" y="1035"/>
                    </a:lnTo>
                    <a:lnTo>
                      <a:pt x="0" y="6105"/>
                    </a:lnTo>
                    <a:lnTo>
                      <a:pt x="1801" y="5071"/>
                    </a:lnTo>
                    <a:lnTo>
                      <a:pt x="1801" y="1"/>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626;p44">
                <a:extLst>
                  <a:ext uri="{FF2B5EF4-FFF2-40B4-BE49-F238E27FC236}">
                    <a16:creationId xmlns:a16="http://schemas.microsoft.com/office/drawing/2014/main" id="{7A052BF0-0DFD-4E0C-8F7E-610127A3693D}"/>
                  </a:ext>
                </a:extLst>
              </p:cNvPr>
              <p:cNvSpPr/>
              <p:nvPr/>
            </p:nvSpPr>
            <p:spPr>
              <a:xfrm>
                <a:off x="3989675" y="2526425"/>
                <a:ext cx="45075" cy="192650"/>
              </a:xfrm>
              <a:custGeom>
                <a:avLst/>
                <a:gdLst/>
                <a:ahLst/>
                <a:cxnLst/>
                <a:rect l="l" t="t" r="r" b="b"/>
                <a:pathLst>
                  <a:path w="1803" h="7706" extrusionOk="0">
                    <a:moveTo>
                      <a:pt x="1802" y="0"/>
                    </a:moveTo>
                    <a:lnTo>
                      <a:pt x="1" y="1034"/>
                    </a:lnTo>
                    <a:lnTo>
                      <a:pt x="1" y="7706"/>
                    </a:lnTo>
                    <a:lnTo>
                      <a:pt x="1802" y="6638"/>
                    </a:lnTo>
                    <a:lnTo>
                      <a:pt x="1802" y="0"/>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627;p44">
                <a:extLst>
                  <a:ext uri="{FF2B5EF4-FFF2-40B4-BE49-F238E27FC236}">
                    <a16:creationId xmlns:a16="http://schemas.microsoft.com/office/drawing/2014/main" id="{0B9D1741-4375-4D07-B6D7-18D899E36B80}"/>
                  </a:ext>
                </a:extLst>
              </p:cNvPr>
              <p:cNvSpPr/>
              <p:nvPr/>
            </p:nvSpPr>
            <p:spPr>
              <a:xfrm>
                <a:off x="3892950" y="2572400"/>
                <a:ext cx="404450" cy="235900"/>
              </a:xfrm>
              <a:custGeom>
                <a:avLst/>
                <a:gdLst/>
                <a:ahLst/>
                <a:cxnLst/>
                <a:rect l="l" t="t" r="r" b="b"/>
                <a:pathLst>
                  <a:path w="16178" h="9436" extrusionOk="0">
                    <a:moveTo>
                      <a:pt x="15880" y="0"/>
                    </a:moveTo>
                    <a:cubicBezTo>
                      <a:pt x="15848" y="0"/>
                      <a:pt x="15813" y="9"/>
                      <a:pt x="15778" y="29"/>
                    </a:cubicBezTo>
                    <a:lnTo>
                      <a:pt x="134" y="9069"/>
                    </a:lnTo>
                    <a:cubicBezTo>
                      <a:pt x="34" y="9102"/>
                      <a:pt x="1" y="9236"/>
                      <a:pt x="67" y="9336"/>
                    </a:cubicBezTo>
                    <a:cubicBezTo>
                      <a:pt x="101" y="9403"/>
                      <a:pt x="167" y="9436"/>
                      <a:pt x="234" y="9436"/>
                    </a:cubicBezTo>
                    <a:cubicBezTo>
                      <a:pt x="267" y="9436"/>
                      <a:pt x="301" y="9436"/>
                      <a:pt x="334" y="9403"/>
                    </a:cubicBezTo>
                    <a:lnTo>
                      <a:pt x="15979" y="396"/>
                    </a:lnTo>
                    <a:cubicBezTo>
                      <a:pt x="16177" y="283"/>
                      <a:pt x="16062" y="0"/>
                      <a:pt x="15880"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628;p44">
                <a:extLst>
                  <a:ext uri="{FF2B5EF4-FFF2-40B4-BE49-F238E27FC236}">
                    <a16:creationId xmlns:a16="http://schemas.microsoft.com/office/drawing/2014/main" id="{F21D99B3-5D97-495C-B637-CB0D8B6D0422}"/>
                  </a:ext>
                </a:extLst>
              </p:cNvPr>
              <p:cNvSpPr/>
              <p:nvPr/>
            </p:nvSpPr>
            <p:spPr>
              <a:xfrm>
                <a:off x="4087250" y="2685900"/>
                <a:ext cx="10875" cy="205800"/>
              </a:xfrm>
              <a:custGeom>
                <a:avLst/>
                <a:gdLst/>
                <a:ahLst/>
                <a:cxnLst/>
                <a:rect l="l" t="t" r="r" b="b"/>
                <a:pathLst>
                  <a:path w="435" h="8232" extrusionOk="0">
                    <a:moveTo>
                      <a:pt x="201" y="1"/>
                    </a:moveTo>
                    <a:cubicBezTo>
                      <a:pt x="101" y="1"/>
                      <a:pt x="1" y="76"/>
                      <a:pt x="1" y="226"/>
                    </a:cubicBezTo>
                    <a:lnTo>
                      <a:pt x="1" y="8032"/>
                    </a:lnTo>
                    <a:cubicBezTo>
                      <a:pt x="1" y="8132"/>
                      <a:pt x="101" y="8232"/>
                      <a:pt x="201" y="8232"/>
                    </a:cubicBezTo>
                    <a:cubicBezTo>
                      <a:pt x="334" y="8232"/>
                      <a:pt x="434" y="8132"/>
                      <a:pt x="401" y="8032"/>
                    </a:cubicBezTo>
                    <a:lnTo>
                      <a:pt x="401" y="226"/>
                    </a:lnTo>
                    <a:cubicBezTo>
                      <a:pt x="401" y="76"/>
                      <a:pt x="301" y="1"/>
                      <a:pt x="201"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629;p44">
                <a:extLst>
                  <a:ext uri="{FF2B5EF4-FFF2-40B4-BE49-F238E27FC236}">
                    <a16:creationId xmlns:a16="http://schemas.microsoft.com/office/drawing/2014/main" id="{C97F543F-BD47-401E-AD87-CD0677EC311A}"/>
                  </a:ext>
                </a:extLst>
              </p:cNvPr>
              <p:cNvSpPr/>
              <p:nvPr/>
            </p:nvSpPr>
            <p:spPr>
              <a:xfrm>
                <a:off x="5191375" y="1351250"/>
                <a:ext cx="205175" cy="37700"/>
              </a:xfrm>
              <a:custGeom>
                <a:avLst/>
                <a:gdLst/>
                <a:ahLst/>
                <a:cxnLst/>
                <a:rect l="l" t="t" r="r" b="b"/>
                <a:pathLst>
                  <a:path w="8207" h="1508" extrusionOk="0">
                    <a:moveTo>
                      <a:pt x="194" y="0"/>
                    </a:moveTo>
                    <a:cubicBezTo>
                      <a:pt x="109" y="0"/>
                      <a:pt x="34" y="87"/>
                      <a:pt x="34" y="174"/>
                    </a:cubicBezTo>
                    <a:cubicBezTo>
                      <a:pt x="1" y="274"/>
                      <a:pt x="67" y="374"/>
                      <a:pt x="201" y="374"/>
                    </a:cubicBezTo>
                    <a:lnTo>
                      <a:pt x="8006" y="1508"/>
                    </a:lnTo>
                    <a:lnTo>
                      <a:pt x="8040" y="1508"/>
                    </a:lnTo>
                    <a:cubicBezTo>
                      <a:pt x="8106" y="1508"/>
                      <a:pt x="8206" y="1441"/>
                      <a:pt x="8206" y="1341"/>
                    </a:cubicBezTo>
                    <a:cubicBezTo>
                      <a:pt x="8206" y="1241"/>
                      <a:pt x="8140" y="1141"/>
                      <a:pt x="8040" y="1141"/>
                    </a:cubicBezTo>
                    <a:lnTo>
                      <a:pt x="234" y="7"/>
                    </a:lnTo>
                    <a:cubicBezTo>
                      <a:pt x="221" y="2"/>
                      <a:pt x="207" y="0"/>
                      <a:pt x="194"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630;p44">
                <a:extLst>
                  <a:ext uri="{FF2B5EF4-FFF2-40B4-BE49-F238E27FC236}">
                    <a16:creationId xmlns:a16="http://schemas.microsoft.com/office/drawing/2014/main" id="{08236BF9-087B-45B6-9A04-EE2F2500F243}"/>
                  </a:ext>
                </a:extLst>
              </p:cNvPr>
              <p:cNvSpPr/>
              <p:nvPr/>
            </p:nvSpPr>
            <p:spPr>
              <a:xfrm>
                <a:off x="5449050" y="2423625"/>
                <a:ext cx="252725" cy="47100"/>
              </a:xfrm>
              <a:custGeom>
                <a:avLst/>
                <a:gdLst/>
                <a:ahLst/>
                <a:cxnLst/>
                <a:rect l="l" t="t" r="r" b="b"/>
                <a:pathLst>
                  <a:path w="10109" h="1884" extrusionOk="0">
                    <a:moveTo>
                      <a:pt x="183" y="1"/>
                    </a:moveTo>
                    <a:cubicBezTo>
                      <a:pt x="103" y="1"/>
                      <a:pt x="34" y="66"/>
                      <a:pt x="34" y="176"/>
                    </a:cubicBezTo>
                    <a:cubicBezTo>
                      <a:pt x="1" y="276"/>
                      <a:pt x="68" y="343"/>
                      <a:pt x="201" y="376"/>
                    </a:cubicBezTo>
                    <a:lnTo>
                      <a:pt x="9841" y="1877"/>
                    </a:lnTo>
                    <a:lnTo>
                      <a:pt x="9875" y="1877"/>
                    </a:lnTo>
                    <a:cubicBezTo>
                      <a:pt x="9888" y="1882"/>
                      <a:pt x="9902" y="1884"/>
                      <a:pt x="9915" y="1884"/>
                    </a:cubicBezTo>
                    <a:cubicBezTo>
                      <a:pt x="10000" y="1884"/>
                      <a:pt x="10075" y="1797"/>
                      <a:pt x="10075" y="1710"/>
                    </a:cubicBezTo>
                    <a:cubicBezTo>
                      <a:pt x="10108" y="1610"/>
                      <a:pt x="10041" y="1510"/>
                      <a:pt x="9908" y="1510"/>
                    </a:cubicBezTo>
                    <a:lnTo>
                      <a:pt x="234" y="9"/>
                    </a:lnTo>
                    <a:cubicBezTo>
                      <a:pt x="217" y="4"/>
                      <a:pt x="200" y="1"/>
                      <a:pt x="183"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631;p44">
                <a:extLst>
                  <a:ext uri="{FF2B5EF4-FFF2-40B4-BE49-F238E27FC236}">
                    <a16:creationId xmlns:a16="http://schemas.microsoft.com/office/drawing/2014/main" id="{393145F5-A528-4414-9155-45FF6B87FFB5}"/>
                  </a:ext>
                </a:extLst>
              </p:cNvPr>
              <p:cNvSpPr/>
              <p:nvPr/>
            </p:nvSpPr>
            <p:spPr>
              <a:xfrm>
                <a:off x="4833625" y="1974475"/>
                <a:ext cx="163550" cy="88300"/>
              </a:xfrm>
              <a:custGeom>
                <a:avLst/>
                <a:gdLst/>
                <a:ahLst/>
                <a:cxnLst/>
                <a:rect l="l" t="t" r="r" b="b"/>
                <a:pathLst>
                  <a:path w="6542" h="3532" extrusionOk="0">
                    <a:moveTo>
                      <a:pt x="6272" y="0"/>
                    </a:moveTo>
                    <a:cubicBezTo>
                      <a:pt x="6240" y="0"/>
                      <a:pt x="6207" y="9"/>
                      <a:pt x="6171" y="29"/>
                    </a:cubicBezTo>
                    <a:lnTo>
                      <a:pt x="100" y="3165"/>
                    </a:lnTo>
                    <a:cubicBezTo>
                      <a:pt x="34" y="3231"/>
                      <a:pt x="0" y="3331"/>
                      <a:pt x="34" y="3432"/>
                    </a:cubicBezTo>
                    <a:cubicBezTo>
                      <a:pt x="67" y="3498"/>
                      <a:pt x="134" y="3532"/>
                      <a:pt x="201" y="3532"/>
                    </a:cubicBezTo>
                    <a:lnTo>
                      <a:pt x="301" y="3532"/>
                    </a:lnTo>
                    <a:lnTo>
                      <a:pt x="6372" y="363"/>
                    </a:lnTo>
                    <a:cubicBezTo>
                      <a:pt x="6542" y="278"/>
                      <a:pt x="6447" y="0"/>
                      <a:pt x="6272"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632;p44">
                <a:extLst>
                  <a:ext uri="{FF2B5EF4-FFF2-40B4-BE49-F238E27FC236}">
                    <a16:creationId xmlns:a16="http://schemas.microsoft.com/office/drawing/2014/main" id="{09814FE5-E9BF-4AB0-ADF6-A6C363493B4C}"/>
                  </a:ext>
                </a:extLst>
              </p:cNvPr>
              <p:cNvSpPr/>
              <p:nvPr/>
            </p:nvSpPr>
            <p:spPr>
              <a:xfrm>
                <a:off x="4648900" y="2318550"/>
                <a:ext cx="10875" cy="148675"/>
              </a:xfrm>
              <a:custGeom>
                <a:avLst/>
                <a:gdLst/>
                <a:ahLst/>
                <a:cxnLst/>
                <a:rect l="l" t="t" r="r" b="b"/>
                <a:pathLst>
                  <a:path w="435" h="5947" extrusionOk="0">
                    <a:moveTo>
                      <a:pt x="218" y="1"/>
                    </a:moveTo>
                    <a:cubicBezTo>
                      <a:pt x="109" y="1"/>
                      <a:pt x="1" y="59"/>
                      <a:pt x="17" y="176"/>
                    </a:cubicBezTo>
                    <a:lnTo>
                      <a:pt x="17" y="5747"/>
                    </a:lnTo>
                    <a:cubicBezTo>
                      <a:pt x="17" y="5847"/>
                      <a:pt x="118" y="5947"/>
                      <a:pt x="218" y="5947"/>
                    </a:cubicBezTo>
                    <a:cubicBezTo>
                      <a:pt x="318" y="5947"/>
                      <a:pt x="418" y="5847"/>
                      <a:pt x="418" y="5747"/>
                    </a:cubicBezTo>
                    <a:lnTo>
                      <a:pt x="418" y="176"/>
                    </a:lnTo>
                    <a:cubicBezTo>
                      <a:pt x="434" y="59"/>
                      <a:pt x="326" y="1"/>
                      <a:pt x="218"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633;p44">
                <a:extLst>
                  <a:ext uri="{FF2B5EF4-FFF2-40B4-BE49-F238E27FC236}">
                    <a16:creationId xmlns:a16="http://schemas.microsoft.com/office/drawing/2014/main" id="{C4B74654-2975-4B04-8400-127A4FE33563}"/>
                  </a:ext>
                </a:extLst>
              </p:cNvPr>
              <p:cNvSpPr/>
              <p:nvPr/>
            </p:nvSpPr>
            <p:spPr>
              <a:xfrm>
                <a:off x="4799925" y="3728700"/>
                <a:ext cx="454025" cy="229600"/>
              </a:xfrm>
              <a:custGeom>
                <a:avLst/>
                <a:gdLst/>
                <a:ahLst/>
                <a:cxnLst/>
                <a:rect l="l" t="t" r="r" b="b"/>
                <a:pathLst>
                  <a:path w="18161" h="9184" extrusionOk="0">
                    <a:moveTo>
                      <a:pt x="282" y="1"/>
                    </a:moveTo>
                    <a:cubicBezTo>
                      <a:pt x="91" y="1"/>
                      <a:pt x="0" y="254"/>
                      <a:pt x="181" y="344"/>
                    </a:cubicBezTo>
                    <a:lnTo>
                      <a:pt x="17793" y="9184"/>
                    </a:lnTo>
                    <a:lnTo>
                      <a:pt x="17860" y="9184"/>
                    </a:lnTo>
                    <a:cubicBezTo>
                      <a:pt x="18060" y="9184"/>
                      <a:pt x="18160" y="8917"/>
                      <a:pt x="17960" y="8817"/>
                    </a:cubicBezTo>
                    <a:lnTo>
                      <a:pt x="348" y="10"/>
                    </a:lnTo>
                    <a:cubicBezTo>
                      <a:pt x="325" y="4"/>
                      <a:pt x="303" y="1"/>
                      <a:pt x="282"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634;p44">
                <a:extLst>
                  <a:ext uri="{FF2B5EF4-FFF2-40B4-BE49-F238E27FC236}">
                    <a16:creationId xmlns:a16="http://schemas.microsoft.com/office/drawing/2014/main" id="{4C7E8628-3599-4755-89F1-3F4A8E125C6D}"/>
                  </a:ext>
                </a:extLst>
              </p:cNvPr>
              <p:cNvSpPr/>
              <p:nvPr/>
            </p:nvSpPr>
            <p:spPr>
              <a:xfrm>
                <a:off x="3429200" y="4345800"/>
                <a:ext cx="178575" cy="208750"/>
              </a:xfrm>
              <a:custGeom>
                <a:avLst/>
                <a:gdLst/>
                <a:ahLst/>
                <a:cxnLst/>
                <a:rect l="l" t="t" r="r" b="b"/>
                <a:pathLst>
                  <a:path w="7143" h="8350" extrusionOk="0">
                    <a:moveTo>
                      <a:pt x="253" y="1"/>
                    </a:moveTo>
                    <a:cubicBezTo>
                      <a:pt x="117" y="1"/>
                      <a:pt x="1" y="156"/>
                      <a:pt x="104" y="311"/>
                    </a:cubicBezTo>
                    <a:lnTo>
                      <a:pt x="6775" y="8283"/>
                    </a:lnTo>
                    <a:cubicBezTo>
                      <a:pt x="6809" y="8350"/>
                      <a:pt x="6876" y="8350"/>
                      <a:pt x="6942" y="8350"/>
                    </a:cubicBezTo>
                    <a:cubicBezTo>
                      <a:pt x="6976" y="8350"/>
                      <a:pt x="7009" y="8350"/>
                      <a:pt x="7042" y="8317"/>
                    </a:cubicBezTo>
                    <a:cubicBezTo>
                      <a:pt x="7142" y="8250"/>
                      <a:pt x="7142" y="8116"/>
                      <a:pt x="7076" y="8050"/>
                    </a:cubicBezTo>
                    <a:lnTo>
                      <a:pt x="371" y="44"/>
                    </a:lnTo>
                    <a:cubicBezTo>
                      <a:pt x="333" y="14"/>
                      <a:pt x="292" y="1"/>
                      <a:pt x="253"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635;p44">
                <a:extLst>
                  <a:ext uri="{FF2B5EF4-FFF2-40B4-BE49-F238E27FC236}">
                    <a16:creationId xmlns:a16="http://schemas.microsoft.com/office/drawing/2014/main" id="{E19A9007-0C0C-4D71-872D-5A8F78FCB219}"/>
                  </a:ext>
                </a:extLst>
              </p:cNvPr>
              <p:cNvSpPr/>
              <p:nvPr/>
            </p:nvSpPr>
            <p:spPr>
              <a:xfrm>
                <a:off x="3802050" y="4453300"/>
                <a:ext cx="191000" cy="148800"/>
              </a:xfrm>
              <a:custGeom>
                <a:avLst/>
                <a:gdLst/>
                <a:ahLst/>
                <a:cxnLst/>
                <a:rect l="l" t="t" r="r" b="b"/>
                <a:pathLst>
                  <a:path w="7640" h="5952" extrusionOk="0">
                    <a:moveTo>
                      <a:pt x="7438" y="1"/>
                    </a:moveTo>
                    <a:cubicBezTo>
                      <a:pt x="7396" y="1"/>
                      <a:pt x="7351" y="17"/>
                      <a:pt x="7306" y="47"/>
                    </a:cubicBezTo>
                    <a:lnTo>
                      <a:pt x="101" y="5584"/>
                    </a:lnTo>
                    <a:cubicBezTo>
                      <a:pt x="34" y="5651"/>
                      <a:pt x="1" y="5785"/>
                      <a:pt x="67" y="5851"/>
                    </a:cubicBezTo>
                    <a:cubicBezTo>
                      <a:pt x="101" y="5918"/>
                      <a:pt x="167" y="5951"/>
                      <a:pt x="234" y="5951"/>
                    </a:cubicBezTo>
                    <a:cubicBezTo>
                      <a:pt x="267" y="5951"/>
                      <a:pt x="301" y="5918"/>
                      <a:pt x="334" y="5885"/>
                    </a:cubicBezTo>
                    <a:lnTo>
                      <a:pt x="7539" y="347"/>
                    </a:lnTo>
                    <a:cubicBezTo>
                      <a:pt x="7639" y="281"/>
                      <a:pt x="7639" y="147"/>
                      <a:pt x="7573" y="80"/>
                    </a:cubicBezTo>
                    <a:cubicBezTo>
                      <a:pt x="7536" y="25"/>
                      <a:pt x="7489" y="1"/>
                      <a:pt x="7438"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636;p44">
                <a:extLst>
                  <a:ext uri="{FF2B5EF4-FFF2-40B4-BE49-F238E27FC236}">
                    <a16:creationId xmlns:a16="http://schemas.microsoft.com/office/drawing/2014/main" id="{F9AD2860-BF28-4581-ADD6-D5AC19F8A8C6}"/>
                  </a:ext>
                </a:extLst>
              </p:cNvPr>
              <p:cNvSpPr/>
              <p:nvPr/>
            </p:nvSpPr>
            <p:spPr>
              <a:xfrm>
                <a:off x="4185650" y="1864275"/>
                <a:ext cx="321100" cy="8375"/>
              </a:xfrm>
              <a:custGeom>
                <a:avLst/>
                <a:gdLst/>
                <a:ahLst/>
                <a:cxnLst/>
                <a:rect l="l" t="t" r="r" b="b"/>
                <a:pathLst>
                  <a:path w="12844" h="335" extrusionOk="0">
                    <a:moveTo>
                      <a:pt x="12643" y="1"/>
                    </a:moveTo>
                    <a:lnTo>
                      <a:pt x="201" y="101"/>
                    </a:lnTo>
                    <a:cubicBezTo>
                      <a:pt x="101" y="101"/>
                      <a:pt x="1" y="134"/>
                      <a:pt x="34" y="201"/>
                    </a:cubicBezTo>
                    <a:cubicBezTo>
                      <a:pt x="34" y="267"/>
                      <a:pt x="101" y="334"/>
                      <a:pt x="201" y="334"/>
                    </a:cubicBezTo>
                    <a:lnTo>
                      <a:pt x="12643" y="234"/>
                    </a:lnTo>
                    <a:cubicBezTo>
                      <a:pt x="12743" y="234"/>
                      <a:pt x="12843" y="201"/>
                      <a:pt x="12843" y="134"/>
                    </a:cubicBezTo>
                    <a:cubicBezTo>
                      <a:pt x="12843" y="67"/>
                      <a:pt x="12743" y="1"/>
                      <a:pt x="12643"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637;p44">
                <a:extLst>
                  <a:ext uri="{FF2B5EF4-FFF2-40B4-BE49-F238E27FC236}">
                    <a16:creationId xmlns:a16="http://schemas.microsoft.com/office/drawing/2014/main" id="{AB56348E-5152-4477-B983-DDBADA96410C}"/>
                  </a:ext>
                </a:extLst>
              </p:cNvPr>
              <p:cNvSpPr/>
              <p:nvPr/>
            </p:nvSpPr>
            <p:spPr>
              <a:xfrm>
                <a:off x="4715200" y="3815500"/>
                <a:ext cx="13375" cy="352950"/>
              </a:xfrm>
              <a:custGeom>
                <a:avLst/>
                <a:gdLst/>
                <a:ahLst/>
                <a:cxnLst/>
                <a:rect l="l" t="t" r="r" b="b"/>
                <a:pathLst>
                  <a:path w="535" h="14118" extrusionOk="0">
                    <a:moveTo>
                      <a:pt x="239" y="1"/>
                    </a:moveTo>
                    <a:cubicBezTo>
                      <a:pt x="227" y="1"/>
                      <a:pt x="214" y="3"/>
                      <a:pt x="201" y="7"/>
                    </a:cubicBezTo>
                    <a:cubicBezTo>
                      <a:pt x="67" y="7"/>
                      <a:pt x="1" y="74"/>
                      <a:pt x="1" y="174"/>
                    </a:cubicBezTo>
                    <a:lnTo>
                      <a:pt x="167" y="13917"/>
                    </a:lnTo>
                    <a:cubicBezTo>
                      <a:pt x="167" y="14017"/>
                      <a:pt x="234" y="14118"/>
                      <a:pt x="368" y="14118"/>
                    </a:cubicBezTo>
                    <a:cubicBezTo>
                      <a:pt x="468" y="14118"/>
                      <a:pt x="534" y="14017"/>
                      <a:pt x="534" y="13917"/>
                    </a:cubicBezTo>
                    <a:lnTo>
                      <a:pt x="368" y="174"/>
                    </a:lnTo>
                    <a:cubicBezTo>
                      <a:pt x="368" y="88"/>
                      <a:pt x="318" y="1"/>
                      <a:pt x="239"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638;p44">
                <a:extLst>
                  <a:ext uri="{FF2B5EF4-FFF2-40B4-BE49-F238E27FC236}">
                    <a16:creationId xmlns:a16="http://schemas.microsoft.com/office/drawing/2014/main" id="{D5EC6202-B0FA-4D2A-B95B-89B09A2481AA}"/>
                  </a:ext>
                </a:extLst>
              </p:cNvPr>
              <p:cNvSpPr/>
              <p:nvPr/>
            </p:nvSpPr>
            <p:spPr>
              <a:xfrm>
                <a:off x="5424875" y="2105050"/>
                <a:ext cx="79450" cy="231250"/>
              </a:xfrm>
              <a:custGeom>
                <a:avLst/>
                <a:gdLst/>
                <a:ahLst/>
                <a:cxnLst/>
                <a:rect l="l" t="t" r="r" b="b"/>
                <a:pathLst>
                  <a:path w="3178" h="9250" extrusionOk="0">
                    <a:moveTo>
                      <a:pt x="2922" y="1"/>
                    </a:moveTo>
                    <a:cubicBezTo>
                      <a:pt x="2848" y="1"/>
                      <a:pt x="2782" y="33"/>
                      <a:pt x="2769" y="110"/>
                    </a:cubicBezTo>
                    <a:lnTo>
                      <a:pt x="34" y="9016"/>
                    </a:lnTo>
                    <a:cubicBezTo>
                      <a:pt x="1" y="9116"/>
                      <a:pt x="67" y="9216"/>
                      <a:pt x="167" y="9250"/>
                    </a:cubicBezTo>
                    <a:lnTo>
                      <a:pt x="201" y="9250"/>
                    </a:lnTo>
                    <a:cubicBezTo>
                      <a:pt x="301" y="9250"/>
                      <a:pt x="368" y="9183"/>
                      <a:pt x="401" y="9116"/>
                    </a:cubicBezTo>
                    <a:lnTo>
                      <a:pt x="3136" y="210"/>
                    </a:lnTo>
                    <a:cubicBezTo>
                      <a:pt x="3177" y="86"/>
                      <a:pt x="3040" y="1"/>
                      <a:pt x="2922"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639;p44">
                <a:extLst>
                  <a:ext uri="{FF2B5EF4-FFF2-40B4-BE49-F238E27FC236}">
                    <a16:creationId xmlns:a16="http://schemas.microsoft.com/office/drawing/2014/main" id="{15C260D7-0E81-4210-8FCB-44188BADB0CA}"/>
                  </a:ext>
                </a:extLst>
              </p:cNvPr>
              <p:cNvSpPr/>
              <p:nvPr/>
            </p:nvSpPr>
            <p:spPr>
              <a:xfrm>
                <a:off x="4573425" y="3479950"/>
                <a:ext cx="292750" cy="370775"/>
              </a:xfrm>
              <a:custGeom>
                <a:avLst/>
                <a:gdLst/>
                <a:ahLst/>
                <a:cxnLst/>
                <a:rect l="l" t="t" r="r" b="b"/>
                <a:pathLst>
                  <a:path w="11710" h="14831" extrusionOk="0">
                    <a:moveTo>
                      <a:pt x="8274" y="920"/>
                    </a:moveTo>
                    <a:cubicBezTo>
                      <a:pt x="8674" y="920"/>
                      <a:pt x="9074" y="1021"/>
                      <a:pt x="9441" y="1221"/>
                    </a:cubicBezTo>
                    <a:cubicBezTo>
                      <a:pt x="10308" y="1721"/>
                      <a:pt x="10775" y="2822"/>
                      <a:pt x="10775" y="4290"/>
                    </a:cubicBezTo>
                    <a:cubicBezTo>
                      <a:pt x="10775" y="7559"/>
                      <a:pt x="8474" y="11561"/>
                      <a:pt x="5638" y="13196"/>
                    </a:cubicBezTo>
                    <a:cubicBezTo>
                      <a:pt x="4856" y="13637"/>
                      <a:pt x="4123" y="13861"/>
                      <a:pt x="3473" y="13861"/>
                    </a:cubicBezTo>
                    <a:cubicBezTo>
                      <a:pt x="3042" y="13861"/>
                      <a:pt x="2649" y="13762"/>
                      <a:pt x="2303" y="13563"/>
                    </a:cubicBezTo>
                    <a:cubicBezTo>
                      <a:pt x="1435" y="13063"/>
                      <a:pt x="968" y="11995"/>
                      <a:pt x="968" y="10494"/>
                    </a:cubicBezTo>
                    <a:cubicBezTo>
                      <a:pt x="968" y="7225"/>
                      <a:pt x="3270" y="3222"/>
                      <a:pt x="6105" y="1588"/>
                    </a:cubicBezTo>
                    <a:cubicBezTo>
                      <a:pt x="6739" y="1187"/>
                      <a:pt x="7506" y="954"/>
                      <a:pt x="8274" y="920"/>
                    </a:cubicBezTo>
                    <a:close/>
                    <a:moveTo>
                      <a:pt x="8266" y="1"/>
                    </a:moveTo>
                    <a:cubicBezTo>
                      <a:pt x="7445" y="1"/>
                      <a:pt x="6547" y="265"/>
                      <a:pt x="5638" y="787"/>
                    </a:cubicBezTo>
                    <a:cubicBezTo>
                      <a:pt x="2536" y="2588"/>
                      <a:pt x="1" y="6925"/>
                      <a:pt x="1" y="10527"/>
                    </a:cubicBezTo>
                    <a:cubicBezTo>
                      <a:pt x="1" y="12362"/>
                      <a:pt x="668" y="13730"/>
                      <a:pt x="1836" y="14397"/>
                    </a:cubicBezTo>
                    <a:cubicBezTo>
                      <a:pt x="2336" y="14697"/>
                      <a:pt x="2903" y="14830"/>
                      <a:pt x="3470" y="14830"/>
                    </a:cubicBezTo>
                    <a:cubicBezTo>
                      <a:pt x="4404" y="14797"/>
                      <a:pt x="5305" y="14530"/>
                      <a:pt x="6105" y="14030"/>
                    </a:cubicBezTo>
                    <a:cubicBezTo>
                      <a:pt x="9208" y="12229"/>
                      <a:pt x="11709" y="7859"/>
                      <a:pt x="11709" y="4290"/>
                    </a:cubicBezTo>
                    <a:cubicBezTo>
                      <a:pt x="11709" y="2455"/>
                      <a:pt x="11076" y="1087"/>
                      <a:pt x="9908" y="420"/>
                    </a:cubicBezTo>
                    <a:cubicBezTo>
                      <a:pt x="9417" y="140"/>
                      <a:pt x="8862" y="1"/>
                      <a:pt x="8266"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640;p44">
                <a:extLst>
                  <a:ext uri="{FF2B5EF4-FFF2-40B4-BE49-F238E27FC236}">
                    <a16:creationId xmlns:a16="http://schemas.microsoft.com/office/drawing/2014/main" id="{12CFCB25-32B8-4BAA-8A50-33289F8991ED}"/>
                  </a:ext>
                </a:extLst>
              </p:cNvPr>
              <p:cNvSpPr/>
              <p:nvPr/>
            </p:nvSpPr>
            <p:spPr>
              <a:xfrm>
                <a:off x="4640975" y="3562400"/>
                <a:ext cx="158475" cy="204850"/>
              </a:xfrm>
              <a:custGeom>
                <a:avLst/>
                <a:gdLst/>
                <a:ahLst/>
                <a:cxnLst/>
                <a:rect l="l" t="t" r="r" b="b"/>
                <a:pathLst>
                  <a:path w="6339" h="8194" extrusionOk="0">
                    <a:moveTo>
                      <a:pt x="4580" y="0"/>
                    </a:moveTo>
                    <a:cubicBezTo>
                      <a:pt x="4157" y="0"/>
                      <a:pt x="3679" y="137"/>
                      <a:pt x="3170" y="424"/>
                    </a:cubicBezTo>
                    <a:cubicBezTo>
                      <a:pt x="1302" y="1659"/>
                      <a:pt x="101" y="3694"/>
                      <a:pt x="1" y="5928"/>
                    </a:cubicBezTo>
                    <a:cubicBezTo>
                      <a:pt x="1" y="7371"/>
                      <a:pt x="705" y="8193"/>
                      <a:pt x="1745" y="8193"/>
                    </a:cubicBezTo>
                    <a:cubicBezTo>
                      <a:pt x="2172" y="8193"/>
                      <a:pt x="2655" y="8054"/>
                      <a:pt x="3170" y="7763"/>
                    </a:cubicBezTo>
                    <a:cubicBezTo>
                      <a:pt x="5038" y="6529"/>
                      <a:pt x="6205" y="4494"/>
                      <a:pt x="6339" y="2259"/>
                    </a:cubicBezTo>
                    <a:cubicBezTo>
                      <a:pt x="6339" y="834"/>
                      <a:pt x="5628" y="0"/>
                      <a:pt x="4580"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641;p44">
                <a:extLst>
                  <a:ext uri="{FF2B5EF4-FFF2-40B4-BE49-F238E27FC236}">
                    <a16:creationId xmlns:a16="http://schemas.microsoft.com/office/drawing/2014/main" id="{0FE15F23-772A-4C79-ACEE-074144F99AFE}"/>
                  </a:ext>
                </a:extLst>
              </p:cNvPr>
              <p:cNvSpPr/>
              <p:nvPr/>
            </p:nvSpPr>
            <p:spPr>
              <a:xfrm>
                <a:off x="3957175" y="4127075"/>
                <a:ext cx="292725" cy="370775"/>
              </a:xfrm>
              <a:custGeom>
                <a:avLst/>
                <a:gdLst/>
                <a:ahLst/>
                <a:cxnLst/>
                <a:rect l="l" t="t" r="r" b="b"/>
                <a:pathLst>
                  <a:path w="11709" h="14831" extrusionOk="0">
                    <a:moveTo>
                      <a:pt x="8274" y="925"/>
                    </a:moveTo>
                    <a:cubicBezTo>
                      <a:pt x="8703" y="925"/>
                      <a:pt x="9098" y="1023"/>
                      <a:pt x="9440" y="1221"/>
                    </a:cubicBezTo>
                    <a:cubicBezTo>
                      <a:pt x="10307" y="1721"/>
                      <a:pt x="10774" y="2822"/>
                      <a:pt x="10774" y="4290"/>
                    </a:cubicBezTo>
                    <a:cubicBezTo>
                      <a:pt x="10774" y="7559"/>
                      <a:pt x="8473" y="11562"/>
                      <a:pt x="5637" y="13196"/>
                    </a:cubicBezTo>
                    <a:cubicBezTo>
                      <a:pt x="4855" y="13637"/>
                      <a:pt x="4122" y="13861"/>
                      <a:pt x="3472" y="13861"/>
                    </a:cubicBezTo>
                    <a:cubicBezTo>
                      <a:pt x="3041" y="13861"/>
                      <a:pt x="2648" y="13763"/>
                      <a:pt x="2302" y="13563"/>
                    </a:cubicBezTo>
                    <a:cubicBezTo>
                      <a:pt x="1434" y="13096"/>
                      <a:pt x="967" y="11995"/>
                      <a:pt x="967" y="10494"/>
                    </a:cubicBezTo>
                    <a:cubicBezTo>
                      <a:pt x="967" y="7225"/>
                      <a:pt x="3269" y="3256"/>
                      <a:pt x="6104" y="1621"/>
                    </a:cubicBezTo>
                    <a:cubicBezTo>
                      <a:pt x="6872" y="1157"/>
                      <a:pt x="7614" y="925"/>
                      <a:pt x="8274" y="925"/>
                    </a:cubicBezTo>
                    <a:close/>
                    <a:moveTo>
                      <a:pt x="8263" y="1"/>
                    </a:moveTo>
                    <a:cubicBezTo>
                      <a:pt x="7438" y="1"/>
                      <a:pt x="6532" y="265"/>
                      <a:pt x="5604" y="787"/>
                    </a:cubicBezTo>
                    <a:cubicBezTo>
                      <a:pt x="2502" y="2589"/>
                      <a:pt x="0" y="6958"/>
                      <a:pt x="0" y="10528"/>
                    </a:cubicBezTo>
                    <a:cubicBezTo>
                      <a:pt x="0" y="12362"/>
                      <a:pt x="634" y="13730"/>
                      <a:pt x="1835" y="14397"/>
                    </a:cubicBezTo>
                    <a:cubicBezTo>
                      <a:pt x="2302" y="14697"/>
                      <a:pt x="2869" y="14831"/>
                      <a:pt x="3469" y="14831"/>
                    </a:cubicBezTo>
                    <a:cubicBezTo>
                      <a:pt x="4403" y="14797"/>
                      <a:pt x="5304" y="14530"/>
                      <a:pt x="6104" y="14030"/>
                    </a:cubicBezTo>
                    <a:cubicBezTo>
                      <a:pt x="9207" y="12229"/>
                      <a:pt x="11708" y="7892"/>
                      <a:pt x="11708" y="4323"/>
                    </a:cubicBezTo>
                    <a:cubicBezTo>
                      <a:pt x="11708" y="2488"/>
                      <a:pt x="11075" y="1087"/>
                      <a:pt x="9907" y="420"/>
                    </a:cubicBezTo>
                    <a:cubicBezTo>
                      <a:pt x="9416" y="140"/>
                      <a:pt x="8861" y="1"/>
                      <a:pt x="8263"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642;p44">
                <a:extLst>
                  <a:ext uri="{FF2B5EF4-FFF2-40B4-BE49-F238E27FC236}">
                    <a16:creationId xmlns:a16="http://schemas.microsoft.com/office/drawing/2014/main" id="{5985CE9E-189C-47D0-B2C2-814DD43B8C4A}"/>
                  </a:ext>
                </a:extLst>
              </p:cNvPr>
              <p:cNvSpPr/>
              <p:nvPr/>
            </p:nvSpPr>
            <p:spPr>
              <a:xfrm>
                <a:off x="4023875" y="4209375"/>
                <a:ext cx="159300" cy="205000"/>
              </a:xfrm>
              <a:custGeom>
                <a:avLst/>
                <a:gdLst/>
                <a:ahLst/>
                <a:cxnLst/>
                <a:rect l="l" t="t" r="r" b="b"/>
                <a:pathLst>
                  <a:path w="6372" h="8200" extrusionOk="0">
                    <a:moveTo>
                      <a:pt x="4613" y="1"/>
                    </a:moveTo>
                    <a:cubicBezTo>
                      <a:pt x="4187" y="1"/>
                      <a:pt x="3708" y="139"/>
                      <a:pt x="3203" y="431"/>
                    </a:cubicBezTo>
                    <a:cubicBezTo>
                      <a:pt x="1302" y="1665"/>
                      <a:pt x="134" y="3700"/>
                      <a:pt x="1" y="5935"/>
                    </a:cubicBezTo>
                    <a:cubicBezTo>
                      <a:pt x="1" y="7377"/>
                      <a:pt x="721" y="8199"/>
                      <a:pt x="1771" y="8199"/>
                    </a:cubicBezTo>
                    <a:cubicBezTo>
                      <a:pt x="2202" y="8199"/>
                      <a:pt x="2688" y="8061"/>
                      <a:pt x="3203" y="7769"/>
                    </a:cubicBezTo>
                    <a:cubicBezTo>
                      <a:pt x="5071" y="6535"/>
                      <a:pt x="6238" y="4500"/>
                      <a:pt x="6372" y="2265"/>
                    </a:cubicBezTo>
                    <a:cubicBezTo>
                      <a:pt x="6372" y="823"/>
                      <a:pt x="5651" y="1"/>
                      <a:pt x="4613"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643;p44">
                <a:extLst>
                  <a:ext uri="{FF2B5EF4-FFF2-40B4-BE49-F238E27FC236}">
                    <a16:creationId xmlns:a16="http://schemas.microsoft.com/office/drawing/2014/main" id="{76453B99-7EB4-402D-9CD4-622BB373FF99}"/>
                  </a:ext>
                </a:extLst>
              </p:cNvPr>
              <p:cNvSpPr/>
              <p:nvPr/>
            </p:nvSpPr>
            <p:spPr>
              <a:xfrm>
                <a:off x="3278350" y="4134700"/>
                <a:ext cx="220175" cy="278100"/>
              </a:xfrm>
              <a:custGeom>
                <a:avLst/>
                <a:gdLst/>
                <a:ahLst/>
                <a:cxnLst/>
                <a:rect l="l" t="t" r="r" b="b"/>
                <a:pathLst>
                  <a:path w="8807" h="11124" extrusionOk="0">
                    <a:moveTo>
                      <a:pt x="6238" y="682"/>
                    </a:moveTo>
                    <a:lnTo>
                      <a:pt x="6238" y="716"/>
                    </a:lnTo>
                    <a:cubicBezTo>
                      <a:pt x="6288" y="710"/>
                      <a:pt x="6338" y="707"/>
                      <a:pt x="6388" y="707"/>
                    </a:cubicBezTo>
                    <a:cubicBezTo>
                      <a:pt x="6637" y="707"/>
                      <a:pt x="6883" y="777"/>
                      <a:pt x="7105" y="916"/>
                    </a:cubicBezTo>
                    <a:cubicBezTo>
                      <a:pt x="7739" y="1283"/>
                      <a:pt x="8106" y="2117"/>
                      <a:pt x="8106" y="3218"/>
                    </a:cubicBezTo>
                    <a:cubicBezTo>
                      <a:pt x="8106" y="5653"/>
                      <a:pt x="6372" y="8655"/>
                      <a:pt x="4237" y="9889"/>
                    </a:cubicBezTo>
                    <a:cubicBezTo>
                      <a:pt x="3662" y="10226"/>
                      <a:pt x="3122" y="10398"/>
                      <a:pt x="2638" y="10398"/>
                    </a:cubicBezTo>
                    <a:cubicBezTo>
                      <a:pt x="2309" y="10398"/>
                      <a:pt x="2005" y="10318"/>
                      <a:pt x="1735" y="10156"/>
                    </a:cubicBezTo>
                    <a:cubicBezTo>
                      <a:pt x="1101" y="9789"/>
                      <a:pt x="734" y="8988"/>
                      <a:pt x="734" y="7854"/>
                    </a:cubicBezTo>
                    <a:cubicBezTo>
                      <a:pt x="734" y="5419"/>
                      <a:pt x="2469" y="2417"/>
                      <a:pt x="4604" y="1183"/>
                    </a:cubicBezTo>
                    <a:cubicBezTo>
                      <a:pt x="5071" y="883"/>
                      <a:pt x="5638" y="716"/>
                      <a:pt x="6238" y="682"/>
                    </a:cubicBezTo>
                    <a:close/>
                    <a:moveTo>
                      <a:pt x="6204" y="0"/>
                    </a:moveTo>
                    <a:cubicBezTo>
                      <a:pt x="5587" y="0"/>
                      <a:pt x="4912" y="196"/>
                      <a:pt x="4237" y="582"/>
                    </a:cubicBezTo>
                    <a:cubicBezTo>
                      <a:pt x="1902" y="1917"/>
                      <a:pt x="0" y="5186"/>
                      <a:pt x="0" y="7888"/>
                    </a:cubicBezTo>
                    <a:cubicBezTo>
                      <a:pt x="0" y="9255"/>
                      <a:pt x="501" y="10289"/>
                      <a:pt x="1368" y="10790"/>
                    </a:cubicBezTo>
                    <a:cubicBezTo>
                      <a:pt x="1768" y="11023"/>
                      <a:pt x="2169" y="11123"/>
                      <a:pt x="2636" y="11123"/>
                    </a:cubicBezTo>
                    <a:cubicBezTo>
                      <a:pt x="3303" y="11090"/>
                      <a:pt x="4003" y="10890"/>
                      <a:pt x="4570" y="10523"/>
                    </a:cubicBezTo>
                    <a:cubicBezTo>
                      <a:pt x="6905" y="9188"/>
                      <a:pt x="8807" y="5919"/>
                      <a:pt x="8807" y="3218"/>
                    </a:cubicBezTo>
                    <a:cubicBezTo>
                      <a:pt x="8807" y="1850"/>
                      <a:pt x="8306" y="816"/>
                      <a:pt x="7439" y="315"/>
                    </a:cubicBezTo>
                    <a:cubicBezTo>
                      <a:pt x="7073" y="105"/>
                      <a:pt x="6654" y="0"/>
                      <a:pt x="6204"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644;p44">
                <a:extLst>
                  <a:ext uri="{FF2B5EF4-FFF2-40B4-BE49-F238E27FC236}">
                    <a16:creationId xmlns:a16="http://schemas.microsoft.com/office/drawing/2014/main" id="{0226C608-02FD-49F1-B955-D3115DCD51FF}"/>
                  </a:ext>
                </a:extLst>
              </p:cNvPr>
              <p:cNvSpPr/>
              <p:nvPr/>
            </p:nvSpPr>
            <p:spPr>
              <a:xfrm>
                <a:off x="3329225" y="4196800"/>
                <a:ext cx="119275" cy="153425"/>
              </a:xfrm>
              <a:custGeom>
                <a:avLst/>
                <a:gdLst/>
                <a:ahLst/>
                <a:cxnLst/>
                <a:rect l="l" t="t" r="r" b="b"/>
                <a:pathLst>
                  <a:path w="4771" h="6137" extrusionOk="0">
                    <a:moveTo>
                      <a:pt x="3468" y="0"/>
                    </a:moveTo>
                    <a:cubicBezTo>
                      <a:pt x="3147" y="0"/>
                      <a:pt x="2785" y="108"/>
                      <a:pt x="2402" y="333"/>
                    </a:cubicBezTo>
                    <a:cubicBezTo>
                      <a:pt x="967" y="1234"/>
                      <a:pt x="100" y="2768"/>
                      <a:pt x="0" y="4436"/>
                    </a:cubicBezTo>
                    <a:cubicBezTo>
                      <a:pt x="0" y="5519"/>
                      <a:pt x="532" y="6137"/>
                      <a:pt x="1314" y="6137"/>
                    </a:cubicBezTo>
                    <a:cubicBezTo>
                      <a:pt x="1640" y="6137"/>
                      <a:pt x="2009" y="6030"/>
                      <a:pt x="2402" y="5804"/>
                    </a:cubicBezTo>
                    <a:cubicBezTo>
                      <a:pt x="3803" y="4903"/>
                      <a:pt x="4670" y="3369"/>
                      <a:pt x="4770" y="1701"/>
                    </a:cubicBezTo>
                    <a:cubicBezTo>
                      <a:pt x="4770" y="618"/>
                      <a:pt x="4238" y="0"/>
                      <a:pt x="3468"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645;p44">
                <a:extLst>
                  <a:ext uri="{FF2B5EF4-FFF2-40B4-BE49-F238E27FC236}">
                    <a16:creationId xmlns:a16="http://schemas.microsoft.com/office/drawing/2014/main" id="{9A907878-AA3F-4919-9B61-0BD41702A12C}"/>
                  </a:ext>
                </a:extLst>
              </p:cNvPr>
              <p:cNvSpPr/>
              <p:nvPr/>
            </p:nvSpPr>
            <p:spPr>
              <a:xfrm>
                <a:off x="3658625" y="3716950"/>
                <a:ext cx="225175" cy="285550"/>
              </a:xfrm>
              <a:custGeom>
                <a:avLst/>
                <a:gdLst/>
                <a:ahLst/>
                <a:cxnLst/>
                <a:rect l="l" t="t" r="r" b="b"/>
                <a:pathLst>
                  <a:path w="9007" h="11422" extrusionOk="0">
                    <a:moveTo>
                      <a:pt x="6352" y="731"/>
                    </a:moveTo>
                    <a:cubicBezTo>
                      <a:pt x="6678" y="731"/>
                      <a:pt x="6977" y="803"/>
                      <a:pt x="7239" y="947"/>
                    </a:cubicBezTo>
                    <a:cubicBezTo>
                      <a:pt x="7906" y="1348"/>
                      <a:pt x="8273" y="2182"/>
                      <a:pt x="8273" y="3316"/>
                    </a:cubicBezTo>
                    <a:cubicBezTo>
                      <a:pt x="8273" y="5851"/>
                      <a:pt x="6471" y="8920"/>
                      <a:pt x="4303" y="10154"/>
                    </a:cubicBezTo>
                    <a:cubicBezTo>
                      <a:pt x="3716" y="10498"/>
                      <a:pt x="3141" y="10670"/>
                      <a:pt x="2638" y="10670"/>
                    </a:cubicBezTo>
                    <a:cubicBezTo>
                      <a:pt x="2312" y="10670"/>
                      <a:pt x="2017" y="10598"/>
                      <a:pt x="1768" y="10454"/>
                    </a:cubicBezTo>
                    <a:cubicBezTo>
                      <a:pt x="1101" y="10054"/>
                      <a:pt x="734" y="9220"/>
                      <a:pt x="734" y="8086"/>
                    </a:cubicBezTo>
                    <a:cubicBezTo>
                      <a:pt x="734" y="5584"/>
                      <a:pt x="2502" y="2515"/>
                      <a:pt x="4670" y="1248"/>
                    </a:cubicBezTo>
                    <a:cubicBezTo>
                      <a:pt x="5278" y="903"/>
                      <a:pt x="5848" y="731"/>
                      <a:pt x="6352" y="731"/>
                    </a:cubicBezTo>
                    <a:close/>
                    <a:moveTo>
                      <a:pt x="6358" y="1"/>
                    </a:moveTo>
                    <a:cubicBezTo>
                      <a:pt x="5726" y="1"/>
                      <a:pt x="5037" y="205"/>
                      <a:pt x="4337" y="614"/>
                    </a:cubicBezTo>
                    <a:cubicBezTo>
                      <a:pt x="1935" y="1981"/>
                      <a:pt x="0" y="5350"/>
                      <a:pt x="0" y="8086"/>
                    </a:cubicBezTo>
                    <a:cubicBezTo>
                      <a:pt x="0" y="9487"/>
                      <a:pt x="501" y="10554"/>
                      <a:pt x="1401" y="11088"/>
                    </a:cubicBezTo>
                    <a:cubicBezTo>
                      <a:pt x="1768" y="11288"/>
                      <a:pt x="2202" y="11421"/>
                      <a:pt x="2635" y="11421"/>
                    </a:cubicBezTo>
                    <a:cubicBezTo>
                      <a:pt x="3369" y="11388"/>
                      <a:pt x="4070" y="11188"/>
                      <a:pt x="4670" y="10788"/>
                    </a:cubicBezTo>
                    <a:cubicBezTo>
                      <a:pt x="7072" y="9420"/>
                      <a:pt x="9007" y="6051"/>
                      <a:pt x="9007" y="3316"/>
                    </a:cubicBezTo>
                    <a:cubicBezTo>
                      <a:pt x="9007" y="1915"/>
                      <a:pt x="8506" y="847"/>
                      <a:pt x="7606" y="314"/>
                    </a:cubicBezTo>
                    <a:cubicBezTo>
                      <a:pt x="7230" y="105"/>
                      <a:pt x="6809" y="1"/>
                      <a:pt x="6358"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646;p44">
                <a:extLst>
                  <a:ext uri="{FF2B5EF4-FFF2-40B4-BE49-F238E27FC236}">
                    <a16:creationId xmlns:a16="http://schemas.microsoft.com/office/drawing/2014/main" id="{C168CF32-2EE9-4616-B22F-705CB89AEB48}"/>
                  </a:ext>
                </a:extLst>
              </p:cNvPr>
              <p:cNvSpPr/>
              <p:nvPr/>
            </p:nvSpPr>
            <p:spPr>
              <a:xfrm>
                <a:off x="3710325" y="3780825"/>
                <a:ext cx="121775" cy="157275"/>
              </a:xfrm>
              <a:custGeom>
                <a:avLst/>
                <a:gdLst/>
                <a:ahLst/>
                <a:cxnLst/>
                <a:rect l="l" t="t" r="r" b="b"/>
                <a:pathLst>
                  <a:path w="4871" h="6291" extrusionOk="0">
                    <a:moveTo>
                      <a:pt x="3512" y="1"/>
                    </a:moveTo>
                    <a:cubicBezTo>
                      <a:pt x="3186" y="1"/>
                      <a:pt x="2821" y="106"/>
                      <a:pt x="2435" y="327"/>
                    </a:cubicBezTo>
                    <a:cubicBezTo>
                      <a:pt x="1001" y="1261"/>
                      <a:pt x="67" y="2829"/>
                      <a:pt x="0" y="4563"/>
                    </a:cubicBezTo>
                    <a:cubicBezTo>
                      <a:pt x="0" y="5655"/>
                      <a:pt x="540" y="6291"/>
                      <a:pt x="1344" y="6291"/>
                    </a:cubicBezTo>
                    <a:cubicBezTo>
                      <a:pt x="1671" y="6291"/>
                      <a:pt x="2041" y="6186"/>
                      <a:pt x="2435" y="5964"/>
                    </a:cubicBezTo>
                    <a:cubicBezTo>
                      <a:pt x="3870" y="5030"/>
                      <a:pt x="4770" y="3463"/>
                      <a:pt x="4870" y="1728"/>
                    </a:cubicBezTo>
                    <a:cubicBezTo>
                      <a:pt x="4870" y="637"/>
                      <a:pt x="4314" y="1"/>
                      <a:pt x="3512"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647;p44">
                <a:extLst>
                  <a:ext uri="{FF2B5EF4-FFF2-40B4-BE49-F238E27FC236}">
                    <a16:creationId xmlns:a16="http://schemas.microsoft.com/office/drawing/2014/main" id="{F5D69BCE-5794-48B7-A940-D2D0D6D50F9B}"/>
                  </a:ext>
                </a:extLst>
              </p:cNvPr>
              <p:cNvSpPr/>
              <p:nvPr/>
            </p:nvSpPr>
            <p:spPr>
              <a:xfrm>
                <a:off x="4069750" y="3587475"/>
                <a:ext cx="179325" cy="228225"/>
              </a:xfrm>
              <a:custGeom>
                <a:avLst/>
                <a:gdLst/>
                <a:ahLst/>
                <a:cxnLst/>
                <a:rect l="l" t="t" r="r" b="b"/>
                <a:pathLst>
                  <a:path w="7173" h="9129" extrusionOk="0">
                    <a:moveTo>
                      <a:pt x="5051" y="607"/>
                    </a:moveTo>
                    <a:cubicBezTo>
                      <a:pt x="5315" y="607"/>
                      <a:pt x="5557" y="669"/>
                      <a:pt x="5771" y="789"/>
                    </a:cubicBezTo>
                    <a:cubicBezTo>
                      <a:pt x="6338" y="1089"/>
                      <a:pt x="6605" y="1756"/>
                      <a:pt x="6605" y="2657"/>
                    </a:cubicBezTo>
                    <a:cubicBezTo>
                      <a:pt x="6505" y="4892"/>
                      <a:pt x="5337" y="6894"/>
                      <a:pt x="3469" y="8128"/>
                    </a:cubicBezTo>
                    <a:cubicBezTo>
                      <a:pt x="2990" y="8407"/>
                      <a:pt x="2547" y="8543"/>
                      <a:pt x="2154" y="8543"/>
                    </a:cubicBezTo>
                    <a:cubicBezTo>
                      <a:pt x="1890" y="8543"/>
                      <a:pt x="1649" y="8482"/>
                      <a:pt x="1435" y="8361"/>
                    </a:cubicBezTo>
                    <a:cubicBezTo>
                      <a:pt x="868" y="8061"/>
                      <a:pt x="601" y="7394"/>
                      <a:pt x="601" y="6460"/>
                    </a:cubicBezTo>
                    <a:cubicBezTo>
                      <a:pt x="701" y="4258"/>
                      <a:pt x="1868" y="2224"/>
                      <a:pt x="3736" y="1023"/>
                    </a:cubicBezTo>
                    <a:cubicBezTo>
                      <a:pt x="4215" y="743"/>
                      <a:pt x="4658" y="607"/>
                      <a:pt x="5051" y="607"/>
                    </a:cubicBezTo>
                    <a:close/>
                    <a:moveTo>
                      <a:pt x="5074" y="1"/>
                    </a:moveTo>
                    <a:cubicBezTo>
                      <a:pt x="4576" y="1"/>
                      <a:pt x="4028" y="161"/>
                      <a:pt x="3469" y="489"/>
                    </a:cubicBezTo>
                    <a:cubicBezTo>
                      <a:pt x="1568" y="1590"/>
                      <a:pt x="0" y="4292"/>
                      <a:pt x="0" y="6460"/>
                    </a:cubicBezTo>
                    <a:cubicBezTo>
                      <a:pt x="0" y="7594"/>
                      <a:pt x="401" y="8428"/>
                      <a:pt x="1134" y="8862"/>
                    </a:cubicBezTo>
                    <a:cubicBezTo>
                      <a:pt x="1435" y="9028"/>
                      <a:pt x="1768" y="9128"/>
                      <a:pt x="2135" y="9128"/>
                    </a:cubicBezTo>
                    <a:cubicBezTo>
                      <a:pt x="2702" y="9095"/>
                      <a:pt x="3269" y="8928"/>
                      <a:pt x="3736" y="8628"/>
                    </a:cubicBezTo>
                    <a:cubicBezTo>
                      <a:pt x="5638" y="7527"/>
                      <a:pt x="7172" y="4859"/>
                      <a:pt x="7172" y="2657"/>
                    </a:cubicBezTo>
                    <a:cubicBezTo>
                      <a:pt x="7172" y="1523"/>
                      <a:pt x="6805" y="689"/>
                      <a:pt x="6071" y="255"/>
                    </a:cubicBezTo>
                    <a:cubicBezTo>
                      <a:pt x="5776" y="86"/>
                      <a:pt x="5438" y="1"/>
                      <a:pt x="5074"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648;p44">
                <a:extLst>
                  <a:ext uri="{FF2B5EF4-FFF2-40B4-BE49-F238E27FC236}">
                    <a16:creationId xmlns:a16="http://schemas.microsoft.com/office/drawing/2014/main" id="{F75A4AD8-7169-471E-8362-075FADACA4D8}"/>
                  </a:ext>
                </a:extLst>
              </p:cNvPr>
              <p:cNvSpPr/>
              <p:nvPr/>
            </p:nvSpPr>
            <p:spPr>
              <a:xfrm>
                <a:off x="4111450" y="3638700"/>
                <a:ext cx="96750" cy="125800"/>
              </a:xfrm>
              <a:custGeom>
                <a:avLst/>
                <a:gdLst/>
                <a:ahLst/>
                <a:cxnLst/>
                <a:rect l="l" t="t" r="r" b="b"/>
                <a:pathLst>
                  <a:path w="3870" h="5032" extrusionOk="0">
                    <a:moveTo>
                      <a:pt x="2806" y="0"/>
                    </a:moveTo>
                    <a:cubicBezTo>
                      <a:pt x="2544" y="0"/>
                      <a:pt x="2248" y="89"/>
                      <a:pt x="1935" y="275"/>
                    </a:cubicBezTo>
                    <a:cubicBezTo>
                      <a:pt x="801" y="1008"/>
                      <a:pt x="67" y="2276"/>
                      <a:pt x="0" y="3644"/>
                    </a:cubicBezTo>
                    <a:cubicBezTo>
                      <a:pt x="0" y="4524"/>
                      <a:pt x="442" y="5031"/>
                      <a:pt x="1083" y="5031"/>
                    </a:cubicBezTo>
                    <a:cubicBezTo>
                      <a:pt x="1340" y="5031"/>
                      <a:pt x="1629" y="4950"/>
                      <a:pt x="1935" y="4778"/>
                    </a:cubicBezTo>
                    <a:cubicBezTo>
                      <a:pt x="3069" y="4011"/>
                      <a:pt x="3803" y="2776"/>
                      <a:pt x="3870" y="1409"/>
                    </a:cubicBezTo>
                    <a:cubicBezTo>
                      <a:pt x="3870" y="513"/>
                      <a:pt x="3436" y="0"/>
                      <a:pt x="2806"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649;p44">
                <a:extLst>
                  <a:ext uri="{FF2B5EF4-FFF2-40B4-BE49-F238E27FC236}">
                    <a16:creationId xmlns:a16="http://schemas.microsoft.com/office/drawing/2014/main" id="{DA25152A-1DA1-416A-B643-305647046625}"/>
                  </a:ext>
                </a:extLst>
              </p:cNvPr>
              <p:cNvSpPr/>
              <p:nvPr/>
            </p:nvSpPr>
            <p:spPr>
              <a:xfrm>
                <a:off x="3350900" y="3468700"/>
                <a:ext cx="180150" cy="227750"/>
              </a:xfrm>
              <a:custGeom>
                <a:avLst/>
                <a:gdLst/>
                <a:ahLst/>
                <a:cxnLst/>
                <a:rect l="l" t="t" r="r" b="b"/>
                <a:pathLst>
                  <a:path w="7206" h="9110" extrusionOk="0">
                    <a:moveTo>
                      <a:pt x="5051" y="588"/>
                    </a:moveTo>
                    <a:cubicBezTo>
                      <a:pt x="5315" y="588"/>
                      <a:pt x="5557" y="649"/>
                      <a:pt x="5771" y="770"/>
                    </a:cubicBezTo>
                    <a:cubicBezTo>
                      <a:pt x="6338" y="1070"/>
                      <a:pt x="6605" y="1737"/>
                      <a:pt x="6605" y="2638"/>
                    </a:cubicBezTo>
                    <a:cubicBezTo>
                      <a:pt x="6505" y="4873"/>
                      <a:pt x="5338" y="6908"/>
                      <a:pt x="3470" y="8109"/>
                    </a:cubicBezTo>
                    <a:cubicBezTo>
                      <a:pt x="2987" y="8390"/>
                      <a:pt x="2540" y="8539"/>
                      <a:pt x="2145" y="8539"/>
                    </a:cubicBezTo>
                    <a:cubicBezTo>
                      <a:pt x="1884" y="8539"/>
                      <a:pt x="1646" y="8474"/>
                      <a:pt x="1435" y="8342"/>
                    </a:cubicBezTo>
                    <a:cubicBezTo>
                      <a:pt x="868" y="8042"/>
                      <a:pt x="601" y="7375"/>
                      <a:pt x="601" y="6474"/>
                    </a:cubicBezTo>
                    <a:cubicBezTo>
                      <a:pt x="701" y="4239"/>
                      <a:pt x="1868" y="2204"/>
                      <a:pt x="3736" y="1004"/>
                    </a:cubicBezTo>
                    <a:cubicBezTo>
                      <a:pt x="4215" y="724"/>
                      <a:pt x="4658" y="588"/>
                      <a:pt x="5051" y="588"/>
                    </a:cubicBezTo>
                    <a:close/>
                    <a:moveTo>
                      <a:pt x="5087" y="1"/>
                    </a:moveTo>
                    <a:cubicBezTo>
                      <a:pt x="4586" y="1"/>
                      <a:pt x="4033" y="173"/>
                      <a:pt x="3470" y="503"/>
                    </a:cubicBezTo>
                    <a:cubicBezTo>
                      <a:pt x="1568" y="1604"/>
                      <a:pt x="0" y="4273"/>
                      <a:pt x="0" y="6474"/>
                    </a:cubicBezTo>
                    <a:cubicBezTo>
                      <a:pt x="0" y="7608"/>
                      <a:pt x="401" y="8442"/>
                      <a:pt x="1135" y="8843"/>
                    </a:cubicBezTo>
                    <a:cubicBezTo>
                      <a:pt x="1435" y="9043"/>
                      <a:pt x="1768" y="9109"/>
                      <a:pt x="2135" y="9109"/>
                    </a:cubicBezTo>
                    <a:cubicBezTo>
                      <a:pt x="2702" y="9076"/>
                      <a:pt x="3269" y="8909"/>
                      <a:pt x="3736" y="8609"/>
                    </a:cubicBezTo>
                    <a:cubicBezTo>
                      <a:pt x="5638" y="7542"/>
                      <a:pt x="7206" y="4840"/>
                      <a:pt x="7206" y="2638"/>
                    </a:cubicBezTo>
                    <a:cubicBezTo>
                      <a:pt x="7206" y="1504"/>
                      <a:pt x="6805" y="670"/>
                      <a:pt x="6071" y="270"/>
                    </a:cubicBezTo>
                    <a:cubicBezTo>
                      <a:pt x="5779" y="89"/>
                      <a:pt x="5446" y="1"/>
                      <a:pt x="5087"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650;p44">
                <a:extLst>
                  <a:ext uri="{FF2B5EF4-FFF2-40B4-BE49-F238E27FC236}">
                    <a16:creationId xmlns:a16="http://schemas.microsoft.com/office/drawing/2014/main" id="{DE33721C-9B77-4C0E-ABEE-6AB36D87DCEE}"/>
                  </a:ext>
                </a:extLst>
              </p:cNvPr>
              <p:cNvSpPr/>
              <p:nvPr/>
            </p:nvSpPr>
            <p:spPr>
              <a:xfrm>
                <a:off x="3392600" y="3519950"/>
                <a:ext cx="96750" cy="125800"/>
              </a:xfrm>
              <a:custGeom>
                <a:avLst/>
                <a:gdLst/>
                <a:ahLst/>
                <a:cxnLst/>
                <a:rect l="l" t="t" r="r" b="b"/>
                <a:pathLst>
                  <a:path w="3870" h="5032" extrusionOk="0">
                    <a:moveTo>
                      <a:pt x="2787" y="1"/>
                    </a:moveTo>
                    <a:cubicBezTo>
                      <a:pt x="2530" y="1"/>
                      <a:pt x="2241" y="83"/>
                      <a:pt x="1935" y="254"/>
                    </a:cubicBezTo>
                    <a:cubicBezTo>
                      <a:pt x="767" y="1022"/>
                      <a:pt x="67" y="2256"/>
                      <a:pt x="0" y="3624"/>
                    </a:cubicBezTo>
                    <a:cubicBezTo>
                      <a:pt x="0" y="4519"/>
                      <a:pt x="433" y="5032"/>
                      <a:pt x="1064" y="5032"/>
                    </a:cubicBezTo>
                    <a:cubicBezTo>
                      <a:pt x="1326" y="5032"/>
                      <a:pt x="1622" y="4944"/>
                      <a:pt x="1935" y="4758"/>
                    </a:cubicBezTo>
                    <a:cubicBezTo>
                      <a:pt x="3069" y="4024"/>
                      <a:pt x="3803" y="2756"/>
                      <a:pt x="3870" y="1389"/>
                    </a:cubicBezTo>
                    <a:cubicBezTo>
                      <a:pt x="3870" y="508"/>
                      <a:pt x="3428" y="1"/>
                      <a:pt x="2787"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651;p44">
                <a:extLst>
                  <a:ext uri="{FF2B5EF4-FFF2-40B4-BE49-F238E27FC236}">
                    <a16:creationId xmlns:a16="http://schemas.microsoft.com/office/drawing/2014/main" id="{6FBDD3BB-75FC-4612-8CF4-67C6BA503FA4}"/>
                  </a:ext>
                </a:extLst>
              </p:cNvPr>
              <p:cNvSpPr/>
              <p:nvPr/>
            </p:nvSpPr>
            <p:spPr>
              <a:xfrm>
                <a:off x="5040425" y="3303925"/>
                <a:ext cx="129925" cy="157350"/>
              </a:xfrm>
              <a:custGeom>
                <a:avLst/>
                <a:gdLst/>
                <a:ahLst/>
                <a:cxnLst/>
                <a:rect l="l" t="t" r="r" b="b"/>
                <a:pathLst>
                  <a:path w="5197" h="6294" extrusionOk="0">
                    <a:moveTo>
                      <a:pt x="3439" y="399"/>
                    </a:moveTo>
                    <a:cubicBezTo>
                      <a:pt x="4144" y="399"/>
                      <a:pt x="4796" y="1042"/>
                      <a:pt x="4604" y="1857"/>
                    </a:cubicBezTo>
                    <a:cubicBezTo>
                      <a:pt x="4504" y="3392"/>
                      <a:pt x="3704" y="4793"/>
                      <a:pt x="2436" y="5626"/>
                    </a:cubicBezTo>
                    <a:cubicBezTo>
                      <a:pt x="2192" y="5852"/>
                      <a:pt x="1908" y="5950"/>
                      <a:pt x="1633" y="5950"/>
                    </a:cubicBezTo>
                    <a:cubicBezTo>
                      <a:pt x="929" y="5950"/>
                      <a:pt x="276" y="5307"/>
                      <a:pt x="468" y="4492"/>
                    </a:cubicBezTo>
                    <a:cubicBezTo>
                      <a:pt x="535" y="2958"/>
                      <a:pt x="1369" y="1557"/>
                      <a:pt x="2636" y="723"/>
                    </a:cubicBezTo>
                    <a:cubicBezTo>
                      <a:pt x="2880" y="498"/>
                      <a:pt x="3164" y="399"/>
                      <a:pt x="3439" y="399"/>
                    </a:cubicBezTo>
                    <a:close/>
                    <a:moveTo>
                      <a:pt x="3462" y="0"/>
                    </a:moveTo>
                    <a:cubicBezTo>
                      <a:pt x="3113" y="0"/>
                      <a:pt x="2752" y="120"/>
                      <a:pt x="2436" y="389"/>
                    </a:cubicBezTo>
                    <a:cubicBezTo>
                      <a:pt x="1035" y="1290"/>
                      <a:pt x="168" y="2824"/>
                      <a:pt x="68" y="4492"/>
                    </a:cubicBezTo>
                    <a:cubicBezTo>
                      <a:pt x="1" y="5126"/>
                      <a:pt x="301" y="5760"/>
                      <a:pt x="835" y="6127"/>
                    </a:cubicBezTo>
                    <a:cubicBezTo>
                      <a:pt x="1035" y="6260"/>
                      <a:pt x="1269" y="6294"/>
                      <a:pt x="1535" y="6294"/>
                    </a:cubicBezTo>
                    <a:cubicBezTo>
                      <a:pt x="1902" y="6294"/>
                      <a:pt x="2303" y="6160"/>
                      <a:pt x="2636" y="5960"/>
                    </a:cubicBezTo>
                    <a:cubicBezTo>
                      <a:pt x="4037" y="5059"/>
                      <a:pt x="4904" y="3525"/>
                      <a:pt x="5005" y="1857"/>
                    </a:cubicBezTo>
                    <a:cubicBezTo>
                      <a:pt x="5197" y="799"/>
                      <a:pt x="4366" y="0"/>
                      <a:pt x="3462"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652;p44">
                <a:extLst>
                  <a:ext uri="{FF2B5EF4-FFF2-40B4-BE49-F238E27FC236}">
                    <a16:creationId xmlns:a16="http://schemas.microsoft.com/office/drawing/2014/main" id="{FFEE4B78-4A46-47BB-A4E0-25D53FFE076C}"/>
                  </a:ext>
                </a:extLst>
              </p:cNvPr>
              <p:cNvSpPr/>
              <p:nvPr/>
            </p:nvSpPr>
            <p:spPr>
              <a:xfrm>
                <a:off x="5070450" y="3340275"/>
                <a:ext cx="67575" cy="86025"/>
              </a:xfrm>
              <a:custGeom>
                <a:avLst/>
                <a:gdLst/>
                <a:ahLst/>
                <a:cxnLst/>
                <a:rect l="l" t="t" r="r" b="b"/>
                <a:pathLst>
                  <a:path w="2703" h="3441" extrusionOk="0">
                    <a:moveTo>
                      <a:pt x="1927" y="1"/>
                    </a:moveTo>
                    <a:cubicBezTo>
                      <a:pt x="1746" y="1"/>
                      <a:pt x="1545" y="55"/>
                      <a:pt x="1335" y="170"/>
                    </a:cubicBezTo>
                    <a:cubicBezTo>
                      <a:pt x="568" y="670"/>
                      <a:pt x="68" y="1537"/>
                      <a:pt x="1" y="2505"/>
                    </a:cubicBezTo>
                    <a:cubicBezTo>
                      <a:pt x="1" y="3100"/>
                      <a:pt x="307" y="3441"/>
                      <a:pt x="750" y="3441"/>
                    </a:cubicBezTo>
                    <a:cubicBezTo>
                      <a:pt x="927" y="3441"/>
                      <a:pt x="1125" y="3386"/>
                      <a:pt x="1335" y="3272"/>
                    </a:cubicBezTo>
                    <a:cubicBezTo>
                      <a:pt x="2136" y="2738"/>
                      <a:pt x="2636" y="1904"/>
                      <a:pt x="2703" y="937"/>
                    </a:cubicBezTo>
                    <a:cubicBezTo>
                      <a:pt x="2703" y="341"/>
                      <a:pt x="2379" y="1"/>
                      <a:pt x="1927"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653;p44">
                <a:extLst>
                  <a:ext uri="{FF2B5EF4-FFF2-40B4-BE49-F238E27FC236}">
                    <a16:creationId xmlns:a16="http://schemas.microsoft.com/office/drawing/2014/main" id="{D3F3613C-2E67-4727-AE96-C713BF2DF8BF}"/>
                  </a:ext>
                </a:extLst>
              </p:cNvPr>
              <p:cNvSpPr/>
              <p:nvPr/>
            </p:nvSpPr>
            <p:spPr>
              <a:xfrm>
                <a:off x="5323150" y="3266225"/>
                <a:ext cx="130600" cy="157525"/>
              </a:xfrm>
              <a:custGeom>
                <a:avLst/>
                <a:gdLst/>
                <a:ahLst/>
                <a:cxnLst/>
                <a:rect l="l" t="t" r="r" b="b"/>
                <a:pathLst>
                  <a:path w="5224" h="6301" extrusionOk="0">
                    <a:moveTo>
                      <a:pt x="3569" y="430"/>
                    </a:moveTo>
                    <a:cubicBezTo>
                      <a:pt x="3736" y="430"/>
                      <a:pt x="3903" y="496"/>
                      <a:pt x="4036" y="563"/>
                    </a:cubicBezTo>
                    <a:cubicBezTo>
                      <a:pt x="4437" y="863"/>
                      <a:pt x="4670" y="1364"/>
                      <a:pt x="4603" y="1864"/>
                    </a:cubicBezTo>
                    <a:cubicBezTo>
                      <a:pt x="4537" y="3398"/>
                      <a:pt x="3736" y="4799"/>
                      <a:pt x="2435" y="5633"/>
                    </a:cubicBezTo>
                    <a:cubicBezTo>
                      <a:pt x="2193" y="5847"/>
                      <a:pt x="1913" y="5942"/>
                      <a:pt x="1640" y="5942"/>
                    </a:cubicBezTo>
                    <a:cubicBezTo>
                      <a:pt x="932" y="5942"/>
                      <a:pt x="275" y="5308"/>
                      <a:pt x="467" y="4466"/>
                    </a:cubicBezTo>
                    <a:cubicBezTo>
                      <a:pt x="567" y="2965"/>
                      <a:pt x="1368" y="1564"/>
                      <a:pt x="2635" y="730"/>
                    </a:cubicBezTo>
                    <a:cubicBezTo>
                      <a:pt x="2902" y="563"/>
                      <a:pt x="3236" y="463"/>
                      <a:pt x="3569" y="430"/>
                    </a:cubicBezTo>
                    <a:close/>
                    <a:moveTo>
                      <a:pt x="3429" y="1"/>
                    </a:moveTo>
                    <a:cubicBezTo>
                      <a:pt x="3088" y="1"/>
                      <a:pt x="2740" y="112"/>
                      <a:pt x="2435" y="363"/>
                    </a:cubicBezTo>
                    <a:cubicBezTo>
                      <a:pt x="1034" y="1297"/>
                      <a:pt x="167" y="2831"/>
                      <a:pt x="67" y="4499"/>
                    </a:cubicBezTo>
                    <a:cubicBezTo>
                      <a:pt x="0" y="5133"/>
                      <a:pt x="300" y="5767"/>
                      <a:pt x="834" y="6134"/>
                    </a:cubicBezTo>
                    <a:cubicBezTo>
                      <a:pt x="1034" y="6267"/>
                      <a:pt x="1268" y="6301"/>
                      <a:pt x="1534" y="6301"/>
                    </a:cubicBezTo>
                    <a:cubicBezTo>
                      <a:pt x="1901" y="6301"/>
                      <a:pt x="2302" y="6200"/>
                      <a:pt x="2635" y="6000"/>
                    </a:cubicBezTo>
                    <a:cubicBezTo>
                      <a:pt x="4036" y="5066"/>
                      <a:pt x="4937" y="3565"/>
                      <a:pt x="5004" y="1897"/>
                    </a:cubicBezTo>
                    <a:cubicBezTo>
                      <a:pt x="5223" y="824"/>
                      <a:pt x="4355" y="1"/>
                      <a:pt x="3429"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654;p44">
                <a:extLst>
                  <a:ext uri="{FF2B5EF4-FFF2-40B4-BE49-F238E27FC236}">
                    <a16:creationId xmlns:a16="http://schemas.microsoft.com/office/drawing/2014/main" id="{F404BE7A-7F13-43AA-BC32-BF0E96E60B38}"/>
                  </a:ext>
                </a:extLst>
              </p:cNvPr>
              <p:cNvSpPr/>
              <p:nvPr/>
            </p:nvSpPr>
            <p:spPr>
              <a:xfrm>
                <a:off x="5353150" y="3302400"/>
                <a:ext cx="66750" cy="86350"/>
              </a:xfrm>
              <a:custGeom>
                <a:avLst/>
                <a:gdLst/>
                <a:ahLst/>
                <a:cxnLst/>
                <a:rect l="l" t="t" r="r" b="b"/>
                <a:pathLst>
                  <a:path w="2670" h="3454" extrusionOk="0">
                    <a:moveTo>
                      <a:pt x="1925" y="0"/>
                    </a:moveTo>
                    <a:cubicBezTo>
                      <a:pt x="1747" y="0"/>
                      <a:pt x="1547" y="59"/>
                      <a:pt x="1335" y="184"/>
                    </a:cubicBezTo>
                    <a:cubicBezTo>
                      <a:pt x="535" y="684"/>
                      <a:pt x="34" y="1551"/>
                      <a:pt x="1" y="2485"/>
                    </a:cubicBezTo>
                    <a:cubicBezTo>
                      <a:pt x="1" y="3106"/>
                      <a:pt x="309" y="3454"/>
                      <a:pt x="753" y="3454"/>
                    </a:cubicBezTo>
                    <a:cubicBezTo>
                      <a:pt x="930" y="3454"/>
                      <a:pt x="1127" y="3399"/>
                      <a:pt x="1335" y="3286"/>
                    </a:cubicBezTo>
                    <a:cubicBezTo>
                      <a:pt x="2136" y="2752"/>
                      <a:pt x="2636" y="1885"/>
                      <a:pt x="2669" y="951"/>
                    </a:cubicBezTo>
                    <a:cubicBezTo>
                      <a:pt x="2669" y="357"/>
                      <a:pt x="2365" y="0"/>
                      <a:pt x="1925"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655;p44">
                <a:extLst>
                  <a:ext uri="{FF2B5EF4-FFF2-40B4-BE49-F238E27FC236}">
                    <a16:creationId xmlns:a16="http://schemas.microsoft.com/office/drawing/2014/main" id="{4A374E81-674E-4D85-9E88-028538229704}"/>
                  </a:ext>
                </a:extLst>
              </p:cNvPr>
              <p:cNvSpPr/>
              <p:nvPr/>
            </p:nvSpPr>
            <p:spPr>
              <a:xfrm>
                <a:off x="3098225" y="3913675"/>
                <a:ext cx="129950" cy="158050"/>
              </a:xfrm>
              <a:custGeom>
                <a:avLst/>
                <a:gdLst/>
                <a:ahLst/>
                <a:cxnLst/>
                <a:rect l="l" t="t" r="r" b="b"/>
                <a:pathLst>
                  <a:path w="5198" h="6322" extrusionOk="0">
                    <a:moveTo>
                      <a:pt x="3439" y="393"/>
                    </a:moveTo>
                    <a:cubicBezTo>
                      <a:pt x="4143" y="393"/>
                      <a:pt x="4795" y="1036"/>
                      <a:pt x="4603" y="1851"/>
                    </a:cubicBezTo>
                    <a:cubicBezTo>
                      <a:pt x="4537" y="3386"/>
                      <a:pt x="3736" y="4787"/>
                      <a:pt x="2435" y="5621"/>
                    </a:cubicBezTo>
                    <a:cubicBezTo>
                      <a:pt x="2191" y="5846"/>
                      <a:pt x="1908" y="5944"/>
                      <a:pt x="1632" y="5944"/>
                    </a:cubicBezTo>
                    <a:cubicBezTo>
                      <a:pt x="928" y="5944"/>
                      <a:pt x="275" y="5302"/>
                      <a:pt x="467" y="4486"/>
                    </a:cubicBezTo>
                    <a:cubicBezTo>
                      <a:pt x="567" y="2952"/>
                      <a:pt x="1368" y="1551"/>
                      <a:pt x="2635" y="717"/>
                    </a:cubicBezTo>
                    <a:cubicBezTo>
                      <a:pt x="2879" y="492"/>
                      <a:pt x="3163" y="393"/>
                      <a:pt x="3439" y="393"/>
                    </a:cubicBezTo>
                    <a:close/>
                    <a:moveTo>
                      <a:pt x="3448" y="0"/>
                    </a:moveTo>
                    <a:cubicBezTo>
                      <a:pt x="3103" y="0"/>
                      <a:pt x="2747" y="117"/>
                      <a:pt x="2435" y="384"/>
                    </a:cubicBezTo>
                    <a:cubicBezTo>
                      <a:pt x="1034" y="1284"/>
                      <a:pt x="167" y="2819"/>
                      <a:pt x="67" y="4486"/>
                    </a:cubicBezTo>
                    <a:cubicBezTo>
                      <a:pt x="0" y="5120"/>
                      <a:pt x="300" y="5754"/>
                      <a:pt x="834" y="6121"/>
                    </a:cubicBezTo>
                    <a:cubicBezTo>
                      <a:pt x="1034" y="6254"/>
                      <a:pt x="1301" y="6321"/>
                      <a:pt x="1535" y="6321"/>
                    </a:cubicBezTo>
                    <a:cubicBezTo>
                      <a:pt x="1935" y="6288"/>
                      <a:pt x="2302" y="6188"/>
                      <a:pt x="2635" y="5954"/>
                    </a:cubicBezTo>
                    <a:cubicBezTo>
                      <a:pt x="4036" y="5054"/>
                      <a:pt x="4937" y="3519"/>
                      <a:pt x="5004" y="1851"/>
                    </a:cubicBezTo>
                    <a:cubicBezTo>
                      <a:pt x="5197" y="812"/>
                      <a:pt x="4357" y="0"/>
                      <a:pt x="3448"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656;p44">
                <a:extLst>
                  <a:ext uri="{FF2B5EF4-FFF2-40B4-BE49-F238E27FC236}">
                    <a16:creationId xmlns:a16="http://schemas.microsoft.com/office/drawing/2014/main" id="{34536309-D428-47B0-B077-808D1265F80B}"/>
                  </a:ext>
                </a:extLst>
              </p:cNvPr>
              <p:cNvSpPr/>
              <p:nvPr/>
            </p:nvSpPr>
            <p:spPr>
              <a:xfrm>
                <a:off x="3128250" y="3949875"/>
                <a:ext cx="67550" cy="86400"/>
              </a:xfrm>
              <a:custGeom>
                <a:avLst/>
                <a:gdLst/>
                <a:ahLst/>
                <a:cxnLst/>
                <a:rect l="l" t="t" r="r" b="b"/>
                <a:pathLst>
                  <a:path w="2702" h="3456" extrusionOk="0">
                    <a:moveTo>
                      <a:pt x="1941" y="1"/>
                    </a:moveTo>
                    <a:cubicBezTo>
                      <a:pt x="1759" y="1"/>
                      <a:pt x="1554" y="55"/>
                      <a:pt x="1334" y="170"/>
                    </a:cubicBezTo>
                    <a:cubicBezTo>
                      <a:pt x="567" y="703"/>
                      <a:pt x="67" y="1537"/>
                      <a:pt x="0" y="2505"/>
                    </a:cubicBezTo>
                    <a:cubicBezTo>
                      <a:pt x="0" y="3098"/>
                      <a:pt x="304" y="3455"/>
                      <a:pt x="744" y="3455"/>
                    </a:cubicBezTo>
                    <a:cubicBezTo>
                      <a:pt x="923" y="3455"/>
                      <a:pt x="1123" y="3397"/>
                      <a:pt x="1334" y="3272"/>
                    </a:cubicBezTo>
                    <a:cubicBezTo>
                      <a:pt x="2135" y="2772"/>
                      <a:pt x="2635" y="1904"/>
                      <a:pt x="2702" y="937"/>
                    </a:cubicBezTo>
                    <a:cubicBezTo>
                      <a:pt x="2702" y="341"/>
                      <a:pt x="2396" y="1"/>
                      <a:pt x="1941"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657;p44">
                <a:extLst>
                  <a:ext uri="{FF2B5EF4-FFF2-40B4-BE49-F238E27FC236}">
                    <a16:creationId xmlns:a16="http://schemas.microsoft.com/office/drawing/2014/main" id="{3B958A04-C1FC-4077-A55F-227BDB8DA6A0}"/>
                  </a:ext>
                </a:extLst>
              </p:cNvPr>
              <p:cNvSpPr/>
              <p:nvPr/>
            </p:nvSpPr>
            <p:spPr>
              <a:xfrm>
                <a:off x="3918800" y="3267750"/>
                <a:ext cx="129350" cy="157675"/>
              </a:xfrm>
              <a:custGeom>
                <a:avLst/>
                <a:gdLst/>
                <a:ahLst/>
                <a:cxnLst/>
                <a:rect l="l" t="t" r="r" b="b"/>
                <a:pathLst>
                  <a:path w="5174" h="6307" extrusionOk="0">
                    <a:moveTo>
                      <a:pt x="3432" y="406"/>
                    </a:moveTo>
                    <a:cubicBezTo>
                      <a:pt x="4121" y="406"/>
                      <a:pt x="4771" y="1036"/>
                      <a:pt x="4604" y="1870"/>
                    </a:cubicBezTo>
                    <a:cubicBezTo>
                      <a:pt x="4504" y="3371"/>
                      <a:pt x="3703" y="4772"/>
                      <a:pt x="2436" y="5606"/>
                    </a:cubicBezTo>
                    <a:cubicBezTo>
                      <a:pt x="2192" y="5831"/>
                      <a:pt x="1908" y="5929"/>
                      <a:pt x="1632" y="5929"/>
                    </a:cubicBezTo>
                    <a:cubicBezTo>
                      <a:pt x="928" y="5929"/>
                      <a:pt x="276" y="5287"/>
                      <a:pt x="468" y="4472"/>
                    </a:cubicBezTo>
                    <a:cubicBezTo>
                      <a:pt x="534" y="2937"/>
                      <a:pt x="1335" y="1570"/>
                      <a:pt x="2636" y="736"/>
                    </a:cubicBezTo>
                    <a:cubicBezTo>
                      <a:pt x="2874" y="507"/>
                      <a:pt x="3156" y="406"/>
                      <a:pt x="3432" y="406"/>
                    </a:cubicBezTo>
                    <a:close/>
                    <a:moveTo>
                      <a:pt x="3435" y="0"/>
                    </a:moveTo>
                    <a:cubicBezTo>
                      <a:pt x="3095" y="0"/>
                      <a:pt x="2745" y="114"/>
                      <a:pt x="2436" y="369"/>
                    </a:cubicBezTo>
                    <a:cubicBezTo>
                      <a:pt x="1035" y="1303"/>
                      <a:pt x="134" y="2804"/>
                      <a:pt x="67" y="4472"/>
                    </a:cubicBezTo>
                    <a:cubicBezTo>
                      <a:pt x="1" y="5139"/>
                      <a:pt x="267" y="5773"/>
                      <a:pt x="801" y="6139"/>
                    </a:cubicBezTo>
                    <a:cubicBezTo>
                      <a:pt x="1035" y="6240"/>
                      <a:pt x="1268" y="6306"/>
                      <a:pt x="1502" y="6306"/>
                    </a:cubicBezTo>
                    <a:cubicBezTo>
                      <a:pt x="1902" y="6306"/>
                      <a:pt x="2302" y="6173"/>
                      <a:pt x="2636" y="5973"/>
                    </a:cubicBezTo>
                    <a:cubicBezTo>
                      <a:pt x="4037" y="5039"/>
                      <a:pt x="4904" y="3538"/>
                      <a:pt x="5004" y="1870"/>
                    </a:cubicBezTo>
                    <a:cubicBezTo>
                      <a:pt x="5174" y="803"/>
                      <a:pt x="4339" y="0"/>
                      <a:pt x="3435"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658;p44">
                <a:extLst>
                  <a:ext uri="{FF2B5EF4-FFF2-40B4-BE49-F238E27FC236}">
                    <a16:creationId xmlns:a16="http://schemas.microsoft.com/office/drawing/2014/main" id="{949852DC-BEE0-4768-839F-5A5D5F64D991}"/>
                  </a:ext>
                </a:extLst>
              </p:cNvPr>
              <p:cNvSpPr/>
              <p:nvPr/>
            </p:nvSpPr>
            <p:spPr>
              <a:xfrm>
                <a:off x="3948825" y="3303900"/>
                <a:ext cx="66750" cy="86225"/>
              </a:xfrm>
              <a:custGeom>
                <a:avLst/>
                <a:gdLst/>
                <a:ahLst/>
                <a:cxnLst/>
                <a:rect l="l" t="t" r="r" b="b"/>
                <a:pathLst>
                  <a:path w="2670" h="3449" extrusionOk="0">
                    <a:moveTo>
                      <a:pt x="1939" y="1"/>
                    </a:moveTo>
                    <a:cubicBezTo>
                      <a:pt x="1757" y="1"/>
                      <a:pt x="1552" y="62"/>
                      <a:pt x="1335" y="190"/>
                    </a:cubicBezTo>
                    <a:cubicBezTo>
                      <a:pt x="534" y="691"/>
                      <a:pt x="34" y="1558"/>
                      <a:pt x="0" y="2492"/>
                    </a:cubicBezTo>
                    <a:cubicBezTo>
                      <a:pt x="0" y="3103"/>
                      <a:pt x="298" y="3449"/>
                      <a:pt x="730" y="3449"/>
                    </a:cubicBezTo>
                    <a:cubicBezTo>
                      <a:pt x="912" y="3449"/>
                      <a:pt x="1118" y="3387"/>
                      <a:pt x="1335" y="3259"/>
                    </a:cubicBezTo>
                    <a:cubicBezTo>
                      <a:pt x="2102" y="2759"/>
                      <a:pt x="2602" y="1891"/>
                      <a:pt x="2669" y="957"/>
                    </a:cubicBezTo>
                    <a:cubicBezTo>
                      <a:pt x="2669" y="347"/>
                      <a:pt x="2371" y="1"/>
                      <a:pt x="1939"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659;p44">
                <a:extLst>
                  <a:ext uri="{FF2B5EF4-FFF2-40B4-BE49-F238E27FC236}">
                    <a16:creationId xmlns:a16="http://schemas.microsoft.com/office/drawing/2014/main" id="{2747480F-F5C7-4A0E-AB25-DF4D8F27849D}"/>
                  </a:ext>
                </a:extLst>
              </p:cNvPr>
              <p:cNvSpPr/>
              <p:nvPr/>
            </p:nvSpPr>
            <p:spPr>
              <a:xfrm>
                <a:off x="4306575" y="2740325"/>
                <a:ext cx="129950" cy="158050"/>
              </a:xfrm>
              <a:custGeom>
                <a:avLst/>
                <a:gdLst/>
                <a:ahLst/>
                <a:cxnLst/>
                <a:rect l="l" t="t" r="r" b="b"/>
                <a:pathLst>
                  <a:path w="5198" h="6322" extrusionOk="0">
                    <a:moveTo>
                      <a:pt x="3537" y="451"/>
                    </a:moveTo>
                    <a:cubicBezTo>
                      <a:pt x="3703" y="451"/>
                      <a:pt x="3903" y="484"/>
                      <a:pt x="4037" y="551"/>
                    </a:cubicBezTo>
                    <a:cubicBezTo>
                      <a:pt x="4437" y="851"/>
                      <a:pt x="4671" y="1351"/>
                      <a:pt x="4604" y="1852"/>
                    </a:cubicBezTo>
                    <a:cubicBezTo>
                      <a:pt x="4504" y="3386"/>
                      <a:pt x="3703" y="4787"/>
                      <a:pt x="2436" y="5621"/>
                    </a:cubicBezTo>
                    <a:cubicBezTo>
                      <a:pt x="2192" y="5846"/>
                      <a:pt x="1908" y="5945"/>
                      <a:pt x="1633" y="5945"/>
                    </a:cubicBezTo>
                    <a:cubicBezTo>
                      <a:pt x="928" y="5945"/>
                      <a:pt x="276" y="5302"/>
                      <a:pt x="468" y="4487"/>
                    </a:cubicBezTo>
                    <a:cubicBezTo>
                      <a:pt x="534" y="2952"/>
                      <a:pt x="1368" y="1551"/>
                      <a:pt x="2636" y="717"/>
                    </a:cubicBezTo>
                    <a:cubicBezTo>
                      <a:pt x="2903" y="551"/>
                      <a:pt x="3236" y="451"/>
                      <a:pt x="3537" y="451"/>
                    </a:cubicBezTo>
                    <a:close/>
                    <a:moveTo>
                      <a:pt x="3449" y="0"/>
                    </a:moveTo>
                    <a:cubicBezTo>
                      <a:pt x="3103" y="0"/>
                      <a:pt x="2748" y="118"/>
                      <a:pt x="2436" y="384"/>
                    </a:cubicBezTo>
                    <a:cubicBezTo>
                      <a:pt x="1035" y="1285"/>
                      <a:pt x="134" y="2819"/>
                      <a:pt x="67" y="4487"/>
                    </a:cubicBezTo>
                    <a:cubicBezTo>
                      <a:pt x="1" y="5121"/>
                      <a:pt x="301" y="5754"/>
                      <a:pt x="835" y="6121"/>
                    </a:cubicBezTo>
                    <a:cubicBezTo>
                      <a:pt x="1035" y="6255"/>
                      <a:pt x="1268" y="6322"/>
                      <a:pt x="1535" y="6322"/>
                    </a:cubicBezTo>
                    <a:cubicBezTo>
                      <a:pt x="1902" y="6288"/>
                      <a:pt x="2302" y="6188"/>
                      <a:pt x="2636" y="5988"/>
                    </a:cubicBezTo>
                    <a:cubicBezTo>
                      <a:pt x="4037" y="5054"/>
                      <a:pt x="4904" y="3520"/>
                      <a:pt x="5004" y="1852"/>
                    </a:cubicBezTo>
                    <a:cubicBezTo>
                      <a:pt x="5198" y="812"/>
                      <a:pt x="4357" y="0"/>
                      <a:pt x="3449"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660;p44">
                <a:extLst>
                  <a:ext uri="{FF2B5EF4-FFF2-40B4-BE49-F238E27FC236}">
                    <a16:creationId xmlns:a16="http://schemas.microsoft.com/office/drawing/2014/main" id="{ECAC4876-B055-4CE7-BD03-F2341CCCCEB1}"/>
                  </a:ext>
                </a:extLst>
              </p:cNvPr>
              <p:cNvSpPr/>
              <p:nvPr/>
            </p:nvSpPr>
            <p:spPr>
              <a:xfrm>
                <a:off x="4335775" y="2776575"/>
                <a:ext cx="67575" cy="86500"/>
              </a:xfrm>
              <a:custGeom>
                <a:avLst/>
                <a:gdLst/>
                <a:ahLst/>
                <a:cxnLst/>
                <a:rect l="l" t="t" r="r" b="b"/>
                <a:pathLst>
                  <a:path w="2703" h="3460" extrusionOk="0">
                    <a:moveTo>
                      <a:pt x="1950" y="0"/>
                    </a:moveTo>
                    <a:cubicBezTo>
                      <a:pt x="1773" y="0"/>
                      <a:pt x="1576" y="55"/>
                      <a:pt x="1368" y="168"/>
                    </a:cubicBezTo>
                    <a:cubicBezTo>
                      <a:pt x="567" y="702"/>
                      <a:pt x="67" y="1569"/>
                      <a:pt x="0" y="2503"/>
                    </a:cubicBezTo>
                    <a:cubicBezTo>
                      <a:pt x="0" y="3114"/>
                      <a:pt x="298" y="3460"/>
                      <a:pt x="742" y="3460"/>
                    </a:cubicBezTo>
                    <a:cubicBezTo>
                      <a:pt x="928" y="3460"/>
                      <a:pt x="1141" y="3399"/>
                      <a:pt x="1368" y="3270"/>
                    </a:cubicBezTo>
                    <a:cubicBezTo>
                      <a:pt x="2135" y="2770"/>
                      <a:pt x="2635" y="1903"/>
                      <a:pt x="2702" y="969"/>
                    </a:cubicBezTo>
                    <a:cubicBezTo>
                      <a:pt x="2702" y="347"/>
                      <a:pt x="2394" y="0"/>
                      <a:pt x="1950"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661;p44">
                <a:extLst>
                  <a:ext uri="{FF2B5EF4-FFF2-40B4-BE49-F238E27FC236}">
                    <a16:creationId xmlns:a16="http://schemas.microsoft.com/office/drawing/2014/main" id="{19AD0C1B-17EB-48E3-928D-40FBD6F4FCF4}"/>
                  </a:ext>
                </a:extLst>
              </p:cNvPr>
              <p:cNvSpPr/>
              <p:nvPr/>
            </p:nvSpPr>
            <p:spPr>
              <a:xfrm>
                <a:off x="4505900" y="3239400"/>
                <a:ext cx="129950" cy="157675"/>
              </a:xfrm>
              <a:custGeom>
                <a:avLst/>
                <a:gdLst/>
                <a:ahLst/>
                <a:cxnLst/>
                <a:rect l="l" t="t" r="r" b="b"/>
                <a:pathLst>
                  <a:path w="5198" h="6307" extrusionOk="0">
                    <a:moveTo>
                      <a:pt x="3451" y="406"/>
                    </a:moveTo>
                    <a:cubicBezTo>
                      <a:pt x="4151" y="406"/>
                      <a:pt x="4794" y="1036"/>
                      <a:pt x="4603" y="1870"/>
                    </a:cubicBezTo>
                    <a:cubicBezTo>
                      <a:pt x="4503" y="3371"/>
                      <a:pt x="3703" y="4772"/>
                      <a:pt x="2435" y="5606"/>
                    </a:cubicBezTo>
                    <a:cubicBezTo>
                      <a:pt x="2191" y="5831"/>
                      <a:pt x="1908" y="5929"/>
                      <a:pt x="1632" y="5929"/>
                    </a:cubicBezTo>
                    <a:cubicBezTo>
                      <a:pt x="928" y="5929"/>
                      <a:pt x="275" y="5287"/>
                      <a:pt x="467" y="4471"/>
                    </a:cubicBezTo>
                    <a:cubicBezTo>
                      <a:pt x="534" y="2937"/>
                      <a:pt x="1368" y="1569"/>
                      <a:pt x="2635" y="735"/>
                    </a:cubicBezTo>
                    <a:cubicBezTo>
                      <a:pt x="2883" y="507"/>
                      <a:pt x="3172" y="406"/>
                      <a:pt x="3451" y="406"/>
                    </a:cubicBezTo>
                    <a:close/>
                    <a:moveTo>
                      <a:pt x="3440" y="0"/>
                    </a:moveTo>
                    <a:cubicBezTo>
                      <a:pt x="3097" y="0"/>
                      <a:pt x="2745" y="113"/>
                      <a:pt x="2435" y="369"/>
                    </a:cubicBezTo>
                    <a:cubicBezTo>
                      <a:pt x="1034" y="1303"/>
                      <a:pt x="167" y="2804"/>
                      <a:pt x="67" y="4471"/>
                    </a:cubicBezTo>
                    <a:cubicBezTo>
                      <a:pt x="0" y="5139"/>
                      <a:pt x="300" y="5772"/>
                      <a:pt x="834" y="6139"/>
                    </a:cubicBezTo>
                    <a:cubicBezTo>
                      <a:pt x="1034" y="6239"/>
                      <a:pt x="1268" y="6306"/>
                      <a:pt x="1534" y="6306"/>
                    </a:cubicBezTo>
                    <a:cubicBezTo>
                      <a:pt x="1901" y="6306"/>
                      <a:pt x="2302" y="6173"/>
                      <a:pt x="2635" y="5973"/>
                    </a:cubicBezTo>
                    <a:cubicBezTo>
                      <a:pt x="4036" y="5072"/>
                      <a:pt x="4904" y="3537"/>
                      <a:pt x="5004" y="1870"/>
                    </a:cubicBezTo>
                    <a:cubicBezTo>
                      <a:pt x="5198" y="803"/>
                      <a:pt x="4352" y="0"/>
                      <a:pt x="3440"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662;p44">
                <a:extLst>
                  <a:ext uri="{FF2B5EF4-FFF2-40B4-BE49-F238E27FC236}">
                    <a16:creationId xmlns:a16="http://schemas.microsoft.com/office/drawing/2014/main" id="{2842559A-B59C-4637-AAD1-E474A440C775}"/>
                  </a:ext>
                </a:extLst>
              </p:cNvPr>
              <p:cNvSpPr/>
              <p:nvPr/>
            </p:nvSpPr>
            <p:spPr>
              <a:xfrm>
                <a:off x="4535900" y="3275550"/>
                <a:ext cx="66750" cy="86525"/>
              </a:xfrm>
              <a:custGeom>
                <a:avLst/>
                <a:gdLst/>
                <a:ahLst/>
                <a:cxnLst/>
                <a:rect l="l" t="t" r="r" b="b"/>
                <a:pathLst>
                  <a:path w="2670" h="3461" extrusionOk="0">
                    <a:moveTo>
                      <a:pt x="1940" y="1"/>
                    </a:moveTo>
                    <a:cubicBezTo>
                      <a:pt x="1758" y="1"/>
                      <a:pt x="1552" y="62"/>
                      <a:pt x="1335" y="190"/>
                    </a:cubicBezTo>
                    <a:cubicBezTo>
                      <a:pt x="535" y="690"/>
                      <a:pt x="34" y="1558"/>
                      <a:pt x="1" y="2492"/>
                    </a:cubicBezTo>
                    <a:cubicBezTo>
                      <a:pt x="1" y="3113"/>
                      <a:pt x="309" y="3460"/>
                      <a:pt x="753" y="3460"/>
                    </a:cubicBezTo>
                    <a:cubicBezTo>
                      <a:pt x="930" y="3460"/>
                      <a:pt x="1127" y="3406"/>
                      <a:pt x="1335" y="3292"/>
                    </a:cubicBezTo>
                    <a:cubicBezTo>
                      <a:pt x="2136" y="2759"/>
                      <a:pt x="2636" y="1891"/>
                      <a:pt x="2669" y="957"/>
                    </a:cubicBezTo>
                    <a:cubicBezTo>
                      <a:pt x="2669" y="347"/>
                      <a:pt x="2372" y="1"/>
                      <a:pt x="1940"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663;p44">
                <a:extLst>
                  <a:ext uri="{FF2B5EF4-FFF2-40B4-BE49-F238E27FC236}">
                    <a16:creationId xmlns:a16="http://schemas.microsoft.com/office/drawing/2014/main" id="{21467374-57DE-4173-B0BF-1F9A6E4EE18D}"/>
                  </a:ext>
                </a:extLst>
              </p:cNvPr>
              <p:cNvSpPr/>
              <p:nvPr/>
            </p:nvSpPr>
            <p:spPr>
              <a:xfrm>
                <a:off x="4541750" y="2454950"/>
                <a:ext cx="175150" cy="222425"/>
              </a:xfrm>
              <a:custGeom>
                <a:avLst/>
                <a:gdLst/>
                <a:ahLst/>
                <a:cxnLst/>
                <a:rect l="l" t="t" r="r" b="b"/>
                <a:pathLst>
                  <a:path w="7006" h="8897" extrusionOk="0">
                    <a:moveTo>
                      <a:pt x="4937" y="558"/>
                    </a:moveTo>
                    <a:cubicBezTo>
                      <a:pt x="5204" y="558"/>
                      <a:pt x="5438" y="624"/>
                      <a:pt x="5671" y="758"/>
                    </a:cubicBezTo>
                    <a:cubicBezTo>
                      <a:pt x="6171" y="1058"/>
                      <a:pt x="6472" y="1692"/>
                      <a:pt x="6472" y="2592"/>
                    </a:cubicBezTo>
                    <a:cubicBezTo>
                      <a:pt x="6338" y="4761"/>
                      <a:pt x="5204" y="6729"/>
                      <a:pt x="3369" y="7929"/>
                    </a:cubicBezTo>
                    <a:cubicBezTo>
                      <a:pt x="2900" y="8195"/>
                      <a:pt x="2455" y="8336"/>
                      <a:pt x="2058" y="8336"/>
                    </a:cubicBezTo>
                    <a:cubicBezTo>
                      <a:pt x="1807" y="8336"/>
                      <a:pt x="1575" y="8279"/>
                      <a:pt x="1368" y="8163"/>
                    </a:cubicBezTo>
                    <a:cubicBezTo>
                      <a:pt x="868" y="7863"/>
                      <a:pt x="567" y="7196"/>
                      <a:pt x="567" y="6328"/>
                    </a:cubicBezTo>
                    <a:cubicBezTo>
                      <a:pt x="701" y="4127"/>
                      <a:pt x="1835" y="2159"/>
                      <a:pt x="3670" y="991"/>
                    </a:cubicBezTo>
                    <a:cubicBezTo>
                      <a:pt x="4037" y="724"/>
                      <a:pt x="4504" y="591"/>
                      <a:pt x="4937" y="558"/>
                    </a:cubicBezTo>
                    <a:close/>
                    <a:moveTo>
                      <a:pt x="4927" y="0"/>
                    </a:moveTo>
                    <a:cubicBezTo>
                      <a:pt x="4437" y="0"/>
                      <a:pt x="3903" y="152"/>
                      <a:pt x="3369" y="457"/>
                    </a:cubicBezTo>
                    <a:cubicBezTo>
                      <a:pt x="1501" y="1558"/>
                      <a:pt x="0" y="4160"/>
                      <a:pt x="0" y="6295"/>
                    </a:cubicBezTo>
                    <a:cubicBezTo>
                      <a:pt x="0" y="7396"/>
                      <a:pt x="401" y="8230"/>
                      <a:pt x="1101" y="8630"/>
                    </a:cubicBezTo>
                    <a:cubicBezTo>
                      <a:pt x="1401" y="8797"/>
                      <a:pt x="1735" y="8897"/>
                      <a:pt x="2069" y="8897"/>
                    </a:cubicBezTo>
                    <a:cubicBezTo>
                      <a:pt x="2636" y="8863"/>
                      <a:pt x="3169" y="8697"/>
                      <a:pt x="3670" y="8430"/>
                    </a:cubicBezTo>
                    <a:cubicBezTo>
                      <a:pt x="5504" y="7329"/>
                      <a:pt x="7005" y="4727"/>
                      <a:pt x="7005" y="2592"/>
                    </a:cubicBezTo>
                    <a:cubicBezTo>
                      <a:pt x="7005" y="1492"/>
                      <a:pt x="6638" y="658"/>
                      <a:pt x="5938" y="257"/>
                    </a:cubicBezTo>
                    <a:cubicBezTo>
                      <a:pt x="5638" y="86"/>
                      <a:pt x="5295" y="0"/>
                      <a:pt x="4927"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664;p44">
                <a:extLst>
                  <a:ext uri="{FF2B5EF4-FFF2-40B4-BE49-F238E27FC236}">
                    <a16:creationId xmlns:a16="http://schemas.microsoft.com/office/drawing/2014/main" id="{3A51490F-541D-471B-8D45-A5011A2749BC}"/>
                  </a:ext>
                </a:extLst>
              </p:cNvPr>
              <p:cNvSpPr/>
              <p:nvPr/>
            </p:nvSpPr>
            <p:spPr>
              <a:xfrm>
                <a:off x="4577600" y="2504850"/>
                <a:ext cx="104275" cy="123200"/>
              </a:xfrm>
              <a:custGeom>
                <a:avLst/>
                <a:gdLst/>
                <a:ahLst/>
                <a:cxnLst/>
                <a:rect l="l" t="t" r="r" b="b"/>
                <a:pathLst>
                  <a:path w="4171" h="4928" extrusionOk="0">
                    <a:moveTo>
                      <a:pt x="2930" y="1"/>
                    </a:moveTo>
                    <a:cubicBezTo>
                      <a:pt x="2206" y="1"/>
                      <a:pt x="1321" y="657"/>
                      <a:pt x="735" y="1697"/>
                    </a:cubicBezTo>
                    <a:cubicBezTo>
                      <a:pt x="1" y="2965"/>
                      <a:pt x="1" y="4366"/>
                      <a:pt x="735" y="4799"/>
                    </a:cubicBezTo>
                    <a:cubicBezTo>
                      <a:pt x="882" y="4886"/>
                      <a:pt x="1048" y="4928"/>
                      <a:pt x="1225" y="4928"/>
                    </a:cubicBezTo>
                    <a:cubicBezTo>
                      <a:pt x="1933" y="4928"/>
                      <a:pt x="2823" y="4271"/>
                      <a:pt x="3437" y="3232"/>
                    </a:cubicBezTo>
                    <a:cubicBezTo>
                      <a:pt x="4170" y="1964"/>
                      <a:pt x="4170" y="563"/>
                      <a:pt x="3437" y="129"/>
                    </a:cubicBezTo>
                    <a:cubicBezTo>
                      <a:pt x="3283" y="42"/>
                      <a:pt x="3111" y="1"/>
                      <a:pt x="2930"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665;p44">
                <a:extLst>
                  <a:ext uri="{FF2B5EF4-FFF2-40B4-BE49-F238E27FC236}">
                    <a16:creationId xmlns:a16="http://schemas.microsoft.com/office/drawing/2014/main" id="{E0EFDE4B-8B81-4D9A-BAEB-39786CC72DFB}"/>
                  </a:ext>
                </a:extLst>
              </p:cNvPr>
              <p:cNvSpPr/>
              <p:nvPr/>
            </p:nvSpPr>
            <p:spPr>
              <a:xfrm>
                <a:off x="4779425" y="2918650"/>
                <a:ext cx="207875" cy="577650"/>
              </a:xfrm>
              <a:custGeom>
                <a:avLst/>
                <a:gdLst/>
                <a:ahLst/>
                <a:cxnLst/>
                <a:rect l="l" t="t" r="r" b="b"/>
                <a:pathLst>
                  <a:path w="8315" h="23106" extrusionOk="0">
                    <a:moveTo>
                      <a:pt x="8064" y="0"/>
                    </a:moveTo>
                    <a:cubicBezTo>
                      <a:pt x="7995" y="0"/>
                      <a:pt x="7930" y="37"/>
                      <a:pt x="7906" y="123"/>
                    </a:cubicBezTo>
                    <a:lnTo>
                      <a:pt x="34" y="22872"/>
                    </a:lnTo>
                    <a:cubicBezTo>
                      <a:pt x="0" y="22972"/>
                      <a:pt x="34" y="23072"/>
                      <a:pt x="134" y="23106"/>
                    </a:cubicBezTo>
                    <a:lnTo>
                      <a:pt x="200" y="23106"/>
                    </a:lnTo>
                    <a:cubicBezTo>
                      <a:pt x="267" y="23106"/>
                      <a:pt x="367" y="23039"/>
                      <a:pt x="400" y="22972"/>
                    </a:cubicBezTo>
                    <a:lnTo>
                      <a:pt x="8273" y="256"/>
                    </a:lnTo>
                    <a:cubicBezTo>
                      <a:pt x="8315" y="108"/>
                      <a:pt x="8184" y="0"/>
                      <a:pt x="8064"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666;p44">
                <a:extLst>
                  <a:ext uri="{FF2B5EF4-FFF2-40B4-BE49-F238E27FC236}">
                    <a16:creationId xmlns:a16="http://schemas.microsoft.com/office/drawing/2014/main" id="{CE83E474-6430-424E-A22F-6364E000EB25}"/>
                  </a:ext>
                </a:extLst>
              </p:cNvPr>
              <p:cNvSpPr/>
              <p:nvPr/>
            </p:nvSpPr>
            <p:spPr>
              <a:xfrm>
                <a:off x="4576325" y="3370650"/>
                <a:ext cx="92200" cy="191525"/>
              </a:xfrm>
              <a:custGeom>
                <a:avLst/>
                <a:gdLst/>
                <a:ahLst/>
                <a:cxnLst/>
                <a:rect l="l" t="t" r="r" b="b"/>
                <a:pathLst>
                  <a:path w="3688" h="7661" extrusionOk="0">
                    <a:moveTo>
                      <a:pt x="238" y="0"/>
                    </a:moveTo>
                    <a:cubicBezTo>
                      <a:pt x="117" y="0"/>
                      <a:pt x="1" y="108"/>
                      <a:pt x="85" y="256"/>
                    </a:cubicBezTo>
                    <a:lnTo>
                      <a:pt x="3287" y="7561"/>
                    </a:lnTo>
                    <a:cubicBezTo>
                      <a:pt x="3321" y="7627"/>
                      <a:pt x="3387" y="7661"/>
                      <a:pt x="3454" y="7661"/>
                    </a:cubicBezTo>
                    <a:lnTo>
                      <a:pt x="3554" y="7661"/>
                    </a:lnTo>
                    <a:cubicBezTo>
                      <a:pt x="3654" y="7594"/>
                      <a:pt x="3688" y="7494"/>
                      <a:pt x="3654" y="7394"/>
                    </a:cubicBezTo>
                    <a:lnTo>
                      <a:pt x="419" y="122"/>
                    </a:lnTo>
                    <a:cubicBezTo>
                      <a:pt x="382" y="36"/>
                      <a:pt x="309" y="0"/>
                      <a:pt x="238"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667;p44">
                <a:extLst>
                  <a:ext uri="{FF2B5EF4-FFF2-40B4-BE49-F238E27FC236}">
                    <a16:creationId xmlns:a16="http://schemas.microsoft.com/office/drawing/2014/main" id="{DA48CCAD-05BF-4D9B-BDF8-BDBA8D2E7F7D}"/>
                  </a:ext>
                </a:extLst>
              </p:cNvPr>
              <p:cNvSpPr/>
              <p:nvPr/>
            </p:nvSpPr>
            <p:spPr>
              <a:xfrm>
                <a:off x="4849475" y="3411650"/>
                <a:ext cx="204300" cy="180550"/>
              </a:xfrm>
              <a:custGeom>
                <a:avLst/>
                <a:gdLst/>
                <a:ahLst/>
                <a:cxnLst/>
                <a:rect l="l" t="t" r="r" b="b"/>
                <a:pathLst>
                  <a:path w="8172" h="7222" extrusionOk="0">
                    <a:moveTo>
                      <a:pt x="7872" y="1"/>
                    </a:moveTo>
                    <a:cubicBezTo>
                      <a:pt x="7835" y="1"/>
                      <a:pt x="7800" y="15"/>
                      <a:pt x="7772" y="50"/>
                    </a:cubicBezTo>
                    <a:lnTo>
                      <a:pt x="67" y="6888"/>
                    </a:lnTo>
                    <a:cubicBezTo>
                      <a:pt x="0" y="6955"/>
                      <a:pt x="0" y="7088"/>
                      <a:pt x="67" y="7155"/>
                    </a:cubicBezTo>
                    <a:cubicBezTo>
                      <a:pt x="100" y="7188"/>
                      <a:pt x="134" y="7222"/>
                      <a:pt x="200" y="7222"/>
                    </a:cubicBezTo>
                    <a:cubicBezTo>
                      <a:pt x="234" y="7222"/>
                      <a:pt x="267" y="7188"/>
                      <a:pt x="300" y="7155"/>
                    </a:cubicBezTo>
                    <a:lnTo>
                      <a:pt x="8039" y="317"/>
                    </a:lnTo>
                    <a:cubicBezTo>
                      <a:pt x="8171" y="211"/>
                      <a:pt x="8010" y="1"/>
                      <a:pt x="7872"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668;p44">
                <a:extLst>
                  <a:ext uri="{FF2B5EF4-FFF2-40B4-BE49-F238E27FC236}">
                    <a16:creationId xmlns:a16="http://schemas.microsoft.com/office/drawing/2014/main" id="{735DD736-CB63-4CE8-A49F-4BAC21FDA39F}"/>
                  </a:ext>
                </a:extLst>
              </p:cNvPr>
              <p:cNvSpPr/>
              <p:nvPr/>
            </p:nvSpPr>
            <p:spPr>
              <a:xfrm>
                <a:off x="5156350" y="3345325"/>
                <a:ext cx="181000" cy="16725"/>
              </a:xfrm>
              <a:custGeom>
                <a:avLst/>
                <a:gdLst/>
                <a:ahLst/>
                <a:cxnLst/>
                <a:rect l="l" t="t" r="r" b="b"/>
                <a:pathLst>
                  <a:path w="7240" h="669" extrusionOk="0">
                    <a:moveTo>
                      <a:pt x="201" y="1"/>
                    </a:moveTo>
                    <a:cubicBezTo>
                      <a:pt x="67" y="1"/>
                      <a:pt x="1" y="101"/>
                      <a:pt x="1" y="201"/>
                    </a:cubicBezTo>
                    <a:cubicBezTo>
                      <a:pt x="1" y="301"/>
                      <a:pt x="67" y="368"/>
                      <a:pt x="167" y="401"/>
                    </a:cubicBezTo>
                    <a:lnTo>
                      <a:pt x="7039" y="668"/>
                    </a:lnTo>
                    <a:cubicBezTo>
                      <a:pt x="7139" y="668"/>
                      <a:pt x="7239" y="568"/>
                      <a:pt x="7239" y="468"/>
                    </a:cubicBezTo>
                    <a:cubicBezTo>
                      <a:pt x="7239" y="368"/>
                      <a:pt x="7172" y="268"/>
                      <a:pt x="7039" y="268"/>
                    </a:cubicBezTo>
                    <a:lnTo>
                      <a:pt x="201"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669;p44">
                <a:extLst>
                  <a:ext uri="{FF2B5EF4-FFF2-40B4-BE49-F238E27FC236}">
                    <a16:creationId xmlns:a16="http://schemas.microsoft.com/office/drawing/2014/main" id="{908A0EBB-C113-4C1E-9FFD-8528B3FF2F75}"/>
                  </a:ext>
                </a:extLst>
              </p:cNvPr>
              <p:cNvSpPr/>
              <p:nvPr/>
            </p:nvSpPr>
            <p:spPr>
              <a:xfrm>
                <a:off x="4577600" y="2654850"/>
                <a:ext cx="57575" cy="597950"/>
              </a:xfrm>
              <a:custGeom>
                <a:avLst/>
                <a:gdLst/>
                <a:ahLst/>
                <a:cxnLst/>
                <a:rect l="l" t="t" r="r" b="b"/>
                <a:pathLst>
                  <a:path w="2303" h="23918" extrusionOk="0">
                    <a:moveTo>
                      <a:pt x="2102" y="0"/>
                    </a:moveTo>
                    <a:cubicBezTo>
                      <a:pt x="2002" y="0"/>
                      <a:pt x="1902" y="67"/>
                      <a:pt x="1902" y="167"/>
                    </a:cubicBezTo>
                    <a:lnTo>
                      <a:pt x="1" y="23684"/>
                    </a:lnTo>
                    <a:cubicBezTo>
                      <a:pt x="1" y="23817"/>
                      <a:pt x="67" y="23884"/>
                      <a:pt x="168" y="23917"/>
                    </a:cubicBezTo>
                    <a:cubicBezTo>
                      <a:pt x="268" y="23917"/>
                      <a:pt x="368" y="23817"/>
                      <a:pt x="368" y="23717"/>
                    </a:cubicBezTo>
                    <a:lnTo>
                      <a:pt x="2302" y="200"/>
                    </a:lnTo>
                    <a:cubicBezTo>
                      <a:pt x="2302" y="100"/>
                      <a:pt x="2202" y="0"/>
                      <a:pt x="2102"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670;p44">
                <a:extLst>
                  <a:ext uri="{FF2B5EF4-FFF2-40B4-BE49-F238E27FC236}">
                    <a16:creationId xmlns:a16="http://schemas.microsoft.com/office/drawing/2014/main" id="{75C6514F-0D12-49D5-92C3-1CA898FB4612}"/>
                  </a:ext>
                </a:extLst>
              </p:cNvPr>
              <p:cNvSpPr/>
              <p:nvPr/>
            </p:nvSpPr>
            <p:spPr>
              <a:xfrm>
                <a:off x="4025550" y="2880125"/>
                <a:ext cx="304575" cy="410200"/>
              </a:xfrm>
              <a:custGeom>
                <a:avLst/>
                <a:gdLst/>
                <a:ahLst/>
                <a:cxnLst/>
                <a:rect l="l" t="t" r="r" b="b"/>
                <a:pathLst>
                  <a:path w="12183" h="16408" extrusionOk="0">
                    <a:moveTo>
                      <a:pt x="11918" y="0"/>
                    </a:moveTo>
                    <a:cubicBezTo>
                      <a:pt x="11869" y="0"/>
                      <a:pt x="11819" y="19"/>
                      <a:pt x="11775" y="62"/>
                    </a:cubicBezTo>
                    <a:lnTo>
                      <a:pt x="67" y="16107"/>
                    </a:lnTo>
                    <a:cubicBezTo>
                      <a:pt x="0" y="16174"/>
                      <a:pt x="0" y="16307"/>
                      <a:pt x="100" y="16374"/>
                    </a:cubicBezTo>
                    <a:cubicBezTo>
                      <a:pt x="134" y="16374"/>
                      <a:pt x="167" y="16407"/>
                      <a:pt x="200" y="16407"/>
                    </a:cubicBezTo>
                    <a:cubicBezTo>
                      <a:pt x="267" y="16407"/>
                      <a:pt x="334" y="16374"/>
                      <a:pt x="367" y="16341"/>
                    </a:cubicBezTo>
                    <a:lnTo>
                      <a:pt x="12109" y="296"/>
                    </a:lnTo>
                    <a:cubicBezTo>
                      <a:pt x="12183" y="148"/>
                      <a:pt x="12057" y="0"/>
                      <a:pt x="11918"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671;p44">
                <a:extLst>
                  <a:ext uri="{FF2B5EF4-FFF2-40B4-BE49-F238E27FC236}">
                    <a16:creationId xmlns:a16="http://schemas.microsoft.com/office/drawing/2014/main" id="{79F713F9-19AC-490C-8E57-23C55789EC55}"/>
                  </a:ext>
                </a:extLst>
              </p:cNvPr>
              <p:cNvSpPr/>
              <p:nvPr/>
            </p:nvSpPr>
            <p:spPr>
              <a:xfrm>
                <a:off x="3998175" y="3394125"/>
                <a:ext cx="132475" cy="245150"/>
              </a:xfrm>
              <a:custGeom>
                <a:avLst/>
                <a:gdLst/>
                <a:ahLst/>
                <a:cxnLst/>
                <a:rect l="l" t="t" r="r" b="b"/>
                <a:pathLst>
                  <a:path w="5299" h="9806" extrusionOk="0">
                    <a:moveTo>
                      <a:pt x="291" y="1"/>
                    </a:moveTo>
                    <a:cubicBezTo>
                      <a:pt x="156" y="1"/>
                      <a:pt x="0" y="142"/>
                      <a:pt x="95" y="284"/>
                    </a:cubicBezTo>
                    <a:lnTo>
                      <a:pt x="4931" y="9691"/>
                    </a:lnTo>
                    <a:cubicBezTo>
                      <a:pt x="4959" y="9745"/>
                      <a:pt x="5008" y="9800"/>
                      <a:pt x="5062" y="9800"/>
                    </a:cubicBezTo>
                    <a:cubicBezTo>
                      <a:pt x="5074" y="9800"/>
                      <a:pt x="5086" y="9797"/>
                      <a:pt x="5098" y="9791"/>
                    </a:cubicBezTo>
                    <a:cubicBezTo>
                      <a:pt x="5109" y="9802"/>
                      <a:pt x="5120" y="9806"/>
                      <a:pt x="5132" y="9806"/>
                    </a:cubicBezTo>
                    <a:cubicBezTo>
                      <a:pt x="5154" y="9806"/>
                      <a:pt x="5176" y="9791"/>
                      <a:pt x="5198" y="9791"/>
                    </a:cubicBezTo>
                    <a:cubicBezTo>
                      <a:pt x="5265" y="9724"/>
                      <a:pt x="5298" y="9624"/>
                      <a:pt x="5265" y="9524"/>
                    </a:cubicBezTo>
                    <a:lnTo>
                      <a:pt x="428" y="84"/>
                    </a:lnTo>
                    <a:cubicBezTo>
                      <a:pt x="399" y="25"/>
                      <a:pt x="347" y="1"/>
                      <a:pt x="291"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672;p44">
                <a:extLst>
                  <a:ext uri="{FF2B5EF4-FFF2-40B4-BE49-F238E27FC236}">
                    <a16:creationId xmlns:a16="http://schemas.microsoft.com/office/drawing/2014/main" id="{F69A8826-B04D-4CE4-B49E-8A7B88D9273A}"/>
                  </a:ext>
                </a:extLst>
              </p:cNvPr>
              <p:cNvSpPr/>
              <p:nvPr/>
            </p:nvSpPr>
            <p:spPr>
              <a:xfrm>
                <a:off x="4196500" y="3799750"/>
                <a:ext cx="409700" cy="355350"/>
              </a:xfrm>
              <a:custGeom>
                <a:avLst/>
                <a:gdLst/>
                <a:ahLst/>
                <a:cxnLst/>
                <a:rect l="l" t="t" r="r" b="b"/>
                <a:pathLst>
                  <a:path w="16388" h="14214" extrusionOk="0">
                    <a:moveTo>
                      <a:pt x="16123" y="1"/>
                    </a:moveTo>
                    <a:cubicBezTo>
                      <a:pt x="16088" y="1"/>
                      <a:pt x="16050" y="12"/>
                      <a:pt x="16012" y="37"/>
                    </a:cubicBezTo>
                    <a:lnTo>
                      <a:pt x="134" y="13880"/>
                    </a:lnTo>
                    <a:cubicBezTo>
                      <a:pt x="1" y="13980"/>
                      <a:pt x="67" y="14214"/>
                      <a:pt x="267" y="14214"/>
                    </a:cubicBezTo>
                    <a:cubicBezTo>
                      <a:pt x="301" y="14214"/>
                      <a:pt x="334" y="14180"/>
                      <a:pt x="367" y="14180"/>
                    </a:cubicBezTo>
                    <a:lnTo>
                      <a:pt x="16279" y="337"/>
                    </a:lnTo>
                    <a:cubicBezTo>
                      <a:pt x="16387" y="202"/>
                      <a:pt x="16276" y="1"/>
                      <a:pt x="16123"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673;p44">
                <a:extLst>
                  <a:ext uri="{FF2B5EF4-FFF2-40B4-BE49-F238E27FC236}">
                    <a16:creationId xmlns:a16="http://schemas.microsoft.com/office/drawing/2014/main" id="{E01E7957-17AA-4C30-825C-300DCE5A38AE}"/>
                  </a:ext>
                </a:extLst>
              </p:cNvPr>
              <p:cNvSpPr/>
              <p:nvPr/>
            </p:nvSpPr>
            <p:spPr>
              <a:xfrm>
                <a:off x="4098100" y="3792100"/>
                <a:ext cx="66725" cy="369675"/>
              </a:xfrm>
              <a:custGeom>
                <a:avLst/>
                <a:gdLst/>
                <a:ahLst/>
                <a:cxnLst/>
                <a:rect l="l" t="t" r="r" b="b"/>
                <a:pathLst>
                  <a:path w="2669" h="14787" extrusionOk="0">
                    <a:moveTo>
                      <a:pt x="2451" y="1"/>
                    </a:moveTo>
                    <a:cubicBezTo>
                      <a:pt x="2370" y="1"/>
                      <a:pt x="2296" y="66"/>
                      <a:pt x="2269" y="176"/>
                    </a:cubicBezTo>
                    <a:lnTo>
                      <a:pt x="34" y="14553"/>
                    </a:lnTo>
                    <a:cubicBezTo>
                      <a:pt x="0" y="14653"/>
                      <a:pt x="67" y="14753"/>
                      <a:pt x="201" y="14787"/>
                    </a:cubicBezTo>
                    <a:lnTo>
                      <a:pt x="234" y="14787"/>
                    </a:lnTo>
                    <a:cubicBezTo>
                      <a:pt x="301" y="14787"/>
                      <a:pt x="401" y="14720"/>
                      <a:pt x="401" y="14620"/>
                    </a:cubicBezTo>
                    <a:lnTo>
                      <a:pt x="2669" y="210"/>
                    </a:lnTo>
                    <a:cubicBezTo>
                      <a:pt x="2669" y="110"/>
                      <a:pt x="2602" y="9"/>
                      <a:pt x="2502" y="9"/>
                    </a:cubicBezTo>
                    <a:cubicBezTo>
                      <a:pt x="2485" y="4"/>
                      <a:pt x="2468" y="1"/>
                      <a:pt x="2451"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674;p44">
                <a:extLst>
                  <a:ext uri="{FF2B5EF4-FFF2-40B4-BE49-F238E27FC236}">
                    <a16:creationId xmlns:a16="http://schemas.microsoft.com/office/drawing/2014/main" id="{6F7332AA-51F4-4599-BBB6-5E762ED033B0}"/>
                  </a:ext>
                </a:extLst>
              </p:cNvPr>
              <p:cNvSpPr/>
              <p:nvPr/>
            </p:nvSpPr>
            <p:spPr>
              <a:xfrm>
                <a:off x="3803225" y="3943275"/>
                <a:ext cx="257375" cy="256875"/>
              </a:xfrm>
              <a:custGeom>
                <a:avLst/>
                <a:gdLst/>
                <a:ahLst/>
                <a:cxnLst/>
                <a:rect l="l" t="t" r="r" b="b"/>
                <a:pathLst>
                  <a:path w="10295" h="10275" extrusionOk="0">
                    <a:moveTo>
                      <a:pt x="303" y="0"/>
                    </a:moveTo>
                    <a:cubicBezTo>
                      <a:pt x="160" y="0"/>
                      <a:pt x="1" y="206"/>
                      <a:pt x="154" y="334"/>
                    </a:cubicBezTo>
                    <a:lnTo>
                      <a:pt x="9927" y="10241"/>
                    </a:lnTo>
                    <a:cubicBezTo>
                      <a:pt x="9961" y="10274"/>
                      <a:pt x="10027" y="10274"/>
                      <a:pt x="10061" y="10274"/>
                    </a:cubicBezTo>
                    <a:cubicBezTo>
                      <a:pt x="10128" y="10274"/>
                      <a:pt x="10194" y="10274"/>
                      <a:pt x="10228" y="10241"/>
                    </a:cubicBezTo>
                    <a:cubicBezTo>
                      <a:pt x="10294" y="10141"/>
                      <a:pt x="10294" y="10041"/>
                      <a:pt x="10228" y="9974"/>
                    </a:cubicBezTo>
                    <a:lnTo>
                      <a:pt x="421" y="67"/>
                    </a:lnTo>
                    <a:cubicBezTo>
                      <a:pt x="389" y="20"/>
                      <a:pt x="347" y="0"/>
                      <a:pt x="303"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675;p44">
                <a:extLst>
                  <a:ext uri="{FF2B5EF4-FFF2-40B4-BE49-F238E27FC236}">
                    <a16:creationId xmlns:a16="http://schemas.microsoft.com/office/drawing/2014/main" id="{84886778-4CC0-4E3C-ADEB-F96E2E431AE1}"/>
                  </a:ext>
                </a:extLst>
              </p:cNvPr>
              <p:cNvSpPr/>
              <p:nvPr/>
            </p:nvSpPr>
            <p:spPr>
              <a:xfrm>
                <a:off x="3512675" y="4239300"/>
                <a:ext cx="472025" cy="89275"/>
              </a:xfrm>
              <a:custGeom>
                <a:avLst/>
                <a:gdLst/>
                <a:ahLst/>
                <a:cxnLst/>
                <a:rect l="l" t="t" r="r" b="b"/>
                <a:pathLst>
                  <a:path w="18881" h="3571" extrusionOk="0">
                    <a:moveTo>
                      <a:pt x="234" y="1"/>
                    </a:moveTo>
                    <a:cubicBezTo>
                      <a:pt x="134" y="1"/>
                      <a:pt x="34" y="68"/>
                      <a:pt x="1" y="168"/>
                    </a:cubicBezTo>
                    <a:cubicBezTo>
                      <a:pt x="1" y="268"/>
                      <a:pt x="67" y="368"/>
                      <a:pt x="167" y="401"/>
                    </a:cubicBezTo>
                    <a:lnTo>
                      <a:pt x="18647" y="3570"/>
                    </a:lnTo>
                    <a:lnTo>
                      <a:pt x="18681" y="3570"/>
                    </a:lnTo>
                    <a:cubicBezTo>
                      <a:pt x="18781" y="3570"/>
                      <a:pt x="18847" y="3503"/>
                      <a:pt x="18881" y="3403"/>
                    </a:cubicBezTo>
                    <a:cubicBezTo>
                      <a:pt x="18881" y="3303"/>
                      <a:pt x="18814" y="3203"/>
                      <a:pt x="18714" y="3203"/>
                    </a:cubicBezTo>
                    <a:lnTo>
                      <a:pt x="234"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676;p44">
                <a:extLst>
                  <a:ext uri="{FF2B5EF4-FFF2-40B4-BE49-F238E27FC236}">
                    <a16:creationId xmlns:a16="http://schemas.microsoft.com/office/drawing/2014/main" id="{090D728C-6EB2-4B63-83EE-92804BF50721}"/>
                  </a:ext>
                </a:extLst>
              </p:cNvPr>
              <p:cNvSpPr/>
              <p:nvPr/>
            </p:nvSpPr>
            <p:spPr>
              <a:xfrm>
                <a:off x="3392600" y="3677250"/>
                <a:ext cx="45050" cy="480350"/>
              </a:xfrm>
              <a:custGeom>
                <a:avLst/>
                <a:gdLst/>
                <a:ahLst/>
                <a:cxnLst/>
                <a:rect l="l" t="t" r="r" b="b"/>
                <a:pathLst>
                  <a:path w="1802" h="19214" extrusionOk="0">
                    <a:moveTo>
                      <a:pt x="1635" y="0"/>
                    </a:moveTo>
                    <a:cubicBezTo>
                      <a:pt x="1535" y="0"/>
                      <a:pt x="1435" y="67"/>
                      <a:pt x="1435" y="200"/>
                    </a:cubicBezTo>
                    <a:lnTo>
                      <a:pt x="34" y="19014"/>
                    </a:lnTo>
                    <a:cubicBezTo>
                      <a:pt x="0" y="19114"/>
                      <a:pt x="100" y="19214"/>
                      <a:pt x="200" y="19214"/>
                    </a:cubicBezTo>
                    <a:cubicBezTo>
                      <a:pt x="300" y="19214"/>
                      <a:pt x="401" y="19147"/>
                      <a:pt x="401" y="19047"/>
                    </a:cubicBezTo>
                    <a:lnTo>
                      <a:pt x="1802" y="200"/>
                    </a:lnTo>
                    <a:cubicBezTo>
                      <a:pt x="1802" y="100"/>
                      <a:pt x="1735" y="34"/>
                      <a:pt x="1635"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677;p44">
                <a:extLst>
                  <a:ext uri="{FF2B5EF4-FFF2-40B4-BE49-F238E27FC236}">
                    <a16:creationId xmlns:a16="http://schemas.microsoft.com/office/drawing/2014/main" id="{C82DC190-9C68-4510-AE47-7908C76EC603}"/>
                  </a:ext>
                </a:extLst>
              </p:cNvPr>
              <p:cNvSpPr/>
              <p:nvPr/>
            </p:nvSpPr>
            <p:spPr>
              <a:xfrm>
                <a:off x="3176600" y="4037925"/>
                <a:ext cx="161825" cy="176400"/>
              </a:xfrm>
              <a:custGeom>
                <a:avLst/>
                <a:gdLst/>
                <a:ahLst/>
                <a:cxnLst/>
                <a:rect l="l" t="t" r="r" b="b"/>
                <a:pathLst>
                  <a:path w="6473" h="7056" extrusionOk="0">
                    <a:moveTo>
                      <a:pt x="201" y="0"/>
                    </a:moveTo>
                    <a:cubicBezTo>
                      <a:pt x="151" y="0"/>
                      <a:pt x="101" y="17"/>
                      <a:pt x="67" y="50"/>
                    </a:cubicBezTo>
                    <a:cubicBezTo>
                      <a:pt x="1" y="117"/>
                      <a:pt x="1" y="250"/>
                      <a:pt x="67" y="317"/>
                    </a:cubicBezTo>
                    <a:lnTo>
                      <a:pt x="6105" y="6988"/>
                    </a:lnTo>
                    <a:cubicBezTo>
                      <a:pt x="6138" y="7022"/>
                      <a:pt x="6172" y="7055"/>
                      <a:pt x="6239" y="7055"/>
                    </a:cubicBezTo>
                    <a:cubicBezTo>
                      <a:pt x="6405" y="7055"/>
                      <a:pt x="6472" y="6855"/>
                      <a:pt x="6372" y="6722"/>
                    </a:cubicBezTo>
                    <a:lnTo>
                      <a:pt x="334" y="50"/>
                    </a:lnTo>
                    <a:cubicBezTo>
                      <a:pt x="301" y="17"/>
                      <a:pt x="251" y="0"/>
                      <a:pt x="201"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678;p44">
                <a:extLst>
                  <a:ext uri="{FF2B5EF4-FFF2-40B4-BE49-F238E27FC236}">
                    <a16:creationId xmlns:a16="http://schemas.microsoft.com/office/drawing/2014/main" id="{69C5D220-1EC0-4F15-B9F1-E4BB1C5A6FFA}"/>
                  </a:ext>
                </a:extLst>
              </p:cNvPr>
              <p:cNvSpPr/>
              <p:nvPr/>
            </p:nvSpPr>
            <p:spPr>
              <a:xfrm>
                <a:off x="5243075" y="3415900"/>
                <a:ext cx="113450" cy="288875"/>
              </a:xfrm>
              <a:custGeom>
                <a:avLst/>
                <a:gdLst/>
                <a:ahLst/>
                <a:cxnLst/>
                <a:rect l="l" t="t" r="r" b="b"/>
                <a:pathLst>
                  <a:path w="4538" h="11555" extrusionOk="0">
                    <a:moveTo>
                      <a:pt x="4391" y="0"/>
                    </a:moveTo>
                    <a:cubicBezTo>
                      <a:pt x="4355" y="0"/>
                      <a:pt x="4337" y="31"/>
                      <a:pt x="4337" y="80"/>
                    </a:cubicBezTo>
                    <a:lnTo>
                      <a:pt x="34" y="11422"/>
                    </a:lnTo>
                    <a:cubicBezTo>
                      <a:pt x="1" y="11488"/>
                      <a:pt x="34" y="11522"/>
                      <a:pt x="101" y="11555"/>
                    </a:cubicBezTo>
                    <a:lnTo>
                      <a:pt x="134" y="11555"/>
                    </a:lnTo>
                    <a:cubicBezTo>
                      <a:pt x="168" y="11555"/>
                      <a:pt x="234" y="11555"/>
                      <a:pt x="234" y="11522"/>
                    </a:cubicBezTo>
                    <a:lnTo>
                      <a:pt x="4504" y="147"/>
                    </a:lnTo>
                    <a:cubicBezTo>
                      <a:pt x="4537" y="113"/>
                      <a:pt x="4471" y="13"/>
                      <a:pt x="4437" y="13"/>
                    </a:cubicBezTo>
                    <a:cubicBezTo>
                      <a:pt x="4419" y="4"/>
                      <a:pt x="4404" y="0"/>
                      <a:pt x="4391"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679;p44">
                <a:extLst>
                  <a:ext uri="{FF2B5EF4-FFF2-40B4-BE49-F238E27FC236}">
                    <a16:creationId xmlns:a16="http://schemas.microsoft.com/office/drawing/2014/main" id="{C8389114-3170-4520-AAB9-BD8973E8083B}"/>
                  </a:ext>
                </a:extLst>
              </p:cNvPr>
              <p:cNvSpPr/>
              <p:nvPr/>
            </p:nvSpPr>
            <p:spPr>
              <a:xfrm>
                <a:off x="5417375" y="3377025"/>
                <a:ext cx="94250" cy="133450"/>
              </a:xfrm>
              <a:custGeom>
                <a:avLst/>
                <a:gdLst/>
                <a:ahLst/>
                <a:cxnLst/>
                <a:rect l="l" t="t" r="r" b="b"/>
                <a:pathLst>
                  <a:path w="3770" h="5338" extrusionOk="0">
                    <a:moveTo>
                      <a:pt x="67" y="1"/>
                    </a:moveTo>
                    <a:cubicBezTo>
                      <a:pt x="34" y="34"/>
                      <a:pt x="0" y="101"/>
                      <a:pt x="34" y="134"/>
                    </a:cubicBezTo>
                    <a:lnTo>
                      <a:pt x="3603" y="5304"/>
                    </a:lnTo>
                    <a:cubicBezTo>
                      <a:pt x="3603" y="5304"/>
                      <a:pt x="3636" y="5338"/>
                      <a:pt x="3670" y="5338"/>
                    </a:cubicBezTo>
                    <a:cubicBezTo>
                      <a:pt x="3703" y="5338"/>
                      <a:pt x="3703" y="5338"/>
                      <a:pt x="3703" y="5304"/>
                    </a:cubicBezTo>
                    <a:cubicBezTo>
                      <a:pt x="3770" y="5304"/>
                      <a:pt x="3770" y="5238"/>
                      <a:pt x="3736" y="5204"/>
                    </a:cubicBezTo>
                    <a:lnTo>
                      <a:pt x="167" y="34"/>
                    </a:lnTo>
                    <a:cubicBezTo>
                      <a:pt x="167" y="1"/>
                      <a:pt x="100" y="1"/>
                      <a:pt x="67"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680;p44">
                <a:extLst>
                  <a:ext uri="{FF2B5EF4-FFF2-40B4-BE49-F238E27FC236}">
                    <a16:creationId xmlns:a16="http://schemas.microsoft.com/office/drawing/2014/main" id="{CB1A6DDF-8D57-429C-978F-B57113342963}"/>
                  </a:ext>
                </a:extLst>
              </p:cNvPr>
              <p:cNvSpPr/>
              <p:nvPr/>
            </p:nvSpPr>
            <p:spPr>
              <a:xfrm>
                <a:off x="4401650" y="3032075"/>
                <a:ext cx="136775" cy="255750"/>
              </a:xfrm>
              <a:custGeom>
                <a:avLst/>
                <a:gdLst/>
                <a:ahLst/>
                <a:cxnLst/>
                <a:rect l="l" t="t" r="r" b="b"/>
                <a:pathLst>
                  <a:path w="5471" h="10230" extrusionOk="0">
                    <a:moveTo>
                      <a:pt x="185" y="0"/>
                    </a:moveTo>
                    <a:cubicBezTo>
                      <a:pt x="167" y="0"/>
                      <a:pt x="148" y="8"/>
                      <a:pt x="134" y="22"/>
                    </a:cubicBezTo>
                    <a:cubicBezTo>
                      <a:pt x="100" y="22"/>
                      <a:pt x="0" y="122"/>
                      <a:pt x="34" y="155"/>
                    </a:cubicBezTo>
                    <a:lnTo>
                      <a:pt x="5204" y="10229"/>
                    </a:lnTo>
                    <a:lnTo>
                      <a:pt x="5371" y="10229"/>
                    </a:lnTo>
                    <a:lnTo>
                      <a:pt x="5404" y="10196"/>
                    </a:lnTo>
                    <a:cubicBezTo>
                      <a:pt x="5438" y="10196"/>
                      <a:pt x="5471" y="10129"/>
                      <a:pt x="5438" y="10096"/>
                    </a:cubicBezTo>
                    <a:lnTo>
                      <a:pt x="234" y="55"/>
                    </a:lnTo>
                    <a:cubicBezTo>
                      <a:pt x="234" y="16"/>
                      <a:pt x="211" y="0"/>
                      <a:pt x="185"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681;p44">
                <a:extLst>
                  <a:ext uri="{FF2B5EF4-FFF2-40B4-BE49-F238E27FC236}">
                    <a16:creationId xmlns:a16="http://schemas.microsoft.com/office/drawing/2014/main" id="{830855DB-8032-45EB-8848-FDF5E66D83BE}"/>
                  </a:ext>
                </a:extLst>
              </p:cNvPr>
              <p:cNvSpPr/>
              <p:nvPr/>
            </p:nvSpPr>
            <p:spPr>
              <a:xfrm>
                <a:off x="3999700" y="2893000"/>
                <a:ext cx="95075" cy="383150"/>
              </a:xfrm>
              <a:custGeom>
                <a:avLst/>
                <a:gdLst/>
                <a:ahLst/>
                <a:cxnLst/>
                <a:rect l="l" t="t" r="r" b="b"/>
                <a:pathLst>
                  <a:path w="3803" h="15326" extrusionOk="0">
                    <a:moveTo>
                      <a:pt x="3654" y="1"/>
                    </a:moveTo>
                    <a:cubicBezTo>
                      <a:pt x="3603" y="1"/>
                      <a:pt x="3536" y="24"/>
                      <a:pt x="3536" y="48"/>
                    </a:cubicBezTo>
                    <a:lnTo>
                      <a:pt x="0" y="15225"/>
                    </a:lnTo>
                    <a:cubicBezTo>
                      <a:pt x="0" y="15259"/>
                      <a:pt x="100" y="15325"/>
                      <a:pt x="134" y="15325"/>
                    </a:cubicBezTo>
                    <a:cubicBezTo>
                      <a:pt x="167" y="15325"/>
                      <a:pt x="200" y="15292"/>
                      <a:pt x="200" y="15259"/>
                    </a:cubicBezTo>
                    <a:lnTo>
                      <a:pt x="3770" y="114"/>
                    </a:lnTo>
                    <a:cubicBezTo>
                      <a:pt x="3803" y="48"/>
                      <a:pt x="3770" y="14"/>
                      <a:pt x="3703" y="14"/>
                    </a:cubicBezTo>
                    <a:cubicBezTo>
                      <a:pt x="3693" y="5"/>
                      <a:pt x="3675" y="1"/>
                      <a:pt x="3654"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682;p44">
                <a:extLst>
                  <a:ext uri="{FF2B5EF4-FFF2-40B4-BE49-F238E27FC236}">
                    <a16:creationId xmlns:a16="http://schemas.microsoft.com/office/drawing/2014/main" id="{506BA0CB-A511-4520-A625-990D865D214C}"/>
                  </a:ext>
                </a:extLst>
              </p:cNvPr>
              <p:cNvSpPr/>
              <p:nvPr/>
            </p:nvSpPr>
            <p:spPr>
              <a:xfrm>
                <a:off x="4197325" y="3417050"/>
                <a:ext cx="81750" cy="180150"/>
              </a:xfrm>
              <a:custGeom>
                <a:avLst/>
                <a:gdLst/>
                <a:ahLst/>
                <a:cxnLst/>
                <a:rect l="l" t="t" r="r" b="b"/>
                <a:pathLst>
                  <a:path w="3270" h="7206" extrusionOk="0">
                    <a:moveTo>
                      <a:pt x="3103" y="1"/>
                    </a:moveTo>
                    <a:cubicBezTo>
                      <a:pt x="3070" y="1"/>
                      <a:pt x="3003" y="1"/>
                      <a:pt x="3003" y="67"/>
                    </a:cubicBezTo>
                    <a:lnTo>
                      <a:pt x="34" y="7106"/>
                    </a:lnTo>
                    <a:cubicBezTo>
                      <a:pt x="1" y="7139"/>
                      <a:pt x="34" y="7206"/>
                      <a:pt x="68" y="7206"/>
                    </a:cubicBezTo>
                    <a:lnTo>
                      <a:pt x="101" y="7206"/>
                    </a:lnTo>
                    <a:cubicBezTo>
                      <a:pt x="168" y="7206"/>
                      <a:pt x="234" y="7172"/>
                      <a:pt x="268" y="7139"/>
                    </a:cubicBezTo>
                    <a:lnTo>
                      <a:pt x="3237" y="67"/>
                    </a:lnTo>
                    <a:cubicBezTo>
                      <a:pt x="3270" y="34"/>
                      <a:pt x="3136" y="34"/>
                      <a:pt x="3103"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683;p44">
                <a:extLst>
                  <a:ext uri="{FF2B5EF4-FFF2-40B4-BE49-F238E27FC236}">
                    <a16:creationId xmlns:a16="http://schemas.microsoft.com/office/drawing/2014/main" id="{F0345181-8E61-43EB-BE4B-EE0573E5C23A}"/>
                  </a:ext>
                </a:extLst>
              </p:cNvPr>
              <p:cNvSpPr/>
              <p:nvPr/>
            </p:nvSpPr>
            <p:spPr>
              <a:xfrm>
                <a:off x="5213050" y="3659150"/>
                <a:ext cx="66750" cy="86225"/>
              </a:xfrm>
              <a:custGeom>
                <a:avLst/>
                <a:gdLst/>
                <a:ahLst/>
                <a:cxnLst/>
                <a:rect l="l" t="t" r="r" b="b"/>
                <a:pathLst>
                  <a:path w="2670" h="3449" extrusionOk="0">
                    <a:moveTo>
                      <a:pt x="1940" y="1"/>
                    </a:moveTo>
                    <a:cubicBezTo>
                      <a:pt x="1758" y="1"/>
                      <a:pt x="1552" y="62"/>
                      <a:pt x="1335" y="190"/>
                    </a:cubicBezTo>
                    <a:cubicBezTo>
                      <a:pt x="535" y="691"/>
                      <a:pt x="34" y="1558"/>
                      <a:pt x="1" y="2492"/>
                    </a:cubicBezTo>
                    <a:cubicBezTo>
                      <a:pt x="1" y="3103"/>
                      <a:pt x="299" y="3449"/>
                      <a:pt x="731" y="3449"/>
                    </a:cubicBezTo>
                    <a:cubicBezTo>
                      <a:pt x="913" y="3449"/>
                      <a:pt x="1118" y="3388"/>
                      <a:pt x="1335" y="3259"/>
                    </a:cubicBezTo>
                    <a:cubicBezTo>
                      <a:pt x="2136" y="2759"/>
                      <a:pt x="2603" y="1892"/>
                      <a:pt x="2669" y="958"/>
                    </a:cubicBezTo>
                    <a:cubicBezTo>
                      <a:pt x="2669" y="347"/>
                      <a:pt x="2372" y="1"/>
                      <a:pt x="1940"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684;p44">
                <a:extLst>
                  <a:ext uri="{FF2B5EF4-FFF2-40B4-BE49-F238E27FC236}">
                    <a16:creationId xmlns:a16="http://schemas.microsoft.com/office/drawing/2014/main" id="{615B74D9-5FF9-4601-8E54-3B3BA5D195B0}"/>
                  </a:ext>
                </a:extLst>
              </p:cNvPr>
              <p:cNvSpPr/>
              <p:nvPr/>
            </p:nvSpPr>
            <p:spPr>
              <a:xfrm>
                <a:off x="4367450" y="2982200"/>
                <a:ext cx="76750" cy="100025"/>
              </a:xfrm>
              <a:custGeom>
                <a:avLst/>
                <a:gdLst/>
                <a:ahLst/>
                <a:cxnLst/>
                <a:rect l="l" t="t" r="r" b="b"/>
                <a:pathLst>
                  <a:path w="3070" h="4001" extrusionOk="0">
                    <a:moveTo>
                      <a:pt x="2232" y="0"/>
                    </a:moveTo>
                    <a:cubicBezTo>
                      <a:pt x="2025" y="0"/>
                      <a:pt x="1788" y="70"/>
                      <a:pt x="1535" y="216"/>
                    </a:cubicBezTo>
                    <a:cubicBezTo>
                      <a:pt x="635" y="816"/>
                      <a:pt x="67" y="1817"/>
                      <a:pt x="1" y="2884"/>
                    </a:cubicBezTo>
                    <a:cubicBezTo>
                      <a:pt x="1" y="3593"/>
                      <a:pt x="352" y="4000"/>
                      <a:pt x="853" y="4000"/>
                    </a:cubicBezTo>
                    <a:cubicBezTo>
                      <a:pt x="1060" y="4000"/>
                      <a:pt x="1292" y="3931"/>
                      <a:pt x="1535" y="3785"/>
                    </a:cubicBezTo>
                    <a:cubicBezTo>
                      <a:pt x="2436" y="3185"/>
                      <a:pt x="3036" y="2184"/>
                      <a:pt x="3070" y="1116"/>
                    </a:cubicBezTo>
                    <a:cubicBezTo>
                      <a:pt x="3070" y="408"/>
                      <a:pt x="2735" y="0"/>
                      <a:pt x="2232"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685;p44">
                <a:extLst>
                  <a:ext uri="{FF2B5EF4-FFF2-40B4-BE49-F238E27FC236}">
                    <a16:creationId xmlns:a16="http://schemas.microsoft.com/office/drawing/2014/main" id="{9D7EBA70-11AF-42F8-AF89-0335D382CB48}"/>
                  </a:ext>
                </a:extLst>
              </p:cNvPr>
              <p:cNvSpPr/>
              <p:nvPr/>
            </p:nvSpPr>
            <p:spPr>
              <a:xfrm>
                <a:off x="4244875" y="3380625"/>
                <a:ext cx="59225" cy="76225"/>
              </a:xfrm>
              <a:custGeom>
                <a:avLst/>
                <a:gdLst/>
                <a:ahLst/>
                <a:cxnLst/>
                <a:rect l="l" t="t" r="r" b="b"/>
                <a:pathLst>
                  <a:path w="2369" h="3049" extrusionOk="0">
                    <a:moveTo>
                      <a:pt x="1700" y="1"/>
                    </a:moveTo>
                    <a:cubicBezTo>
                      <a:pt x="1540" y="1"/>
                      <a:pt x="1359" y="51"/>
                      <a:pt x="1168" y="157"/>
                    </a:cubicBezTo>
                    <a:cubicBezTo>
                      <a:pt x="467" y="624"/>
                      <a:pt x="34" y="1391"/>
                      <a:pt x="0" y="2225"/>
                    </a:cubicBezTo>
                    <a:cubicBezTo>
                      <a:pt x="0" y="2746"/>
                      <a:pt x="270" y="3049"/>
                      <a:pt x="653" y="3049"/>
                    </a:cubicBezTo>
                    <a:cubicBezTo>
                      <a:pt x="809" y="3049"/>
                      <a:pt x="984" y="2998"/>
                      <a:pt x="1168" y="2892"/>
                    </a:cubicBezTo>
                    <a:cubicBezTo>
                      <a:pt x="1868" y="2458"/>
                      <a:pt x="2302" y="1691"/>
                      <a:pt x="2369" y="857"/>
                    </a:cubicBezTo>
                    <a:cubicBezTo>
                      <a:pt x="2369" y="311"/>
                      <a:pt x="2098" y="1"/>
                      <a:pt x="1700"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686;p44">
                <a:extLst>
                  <a:ext uri="{FF2B5EF4-FFF2-40B4-BE49-F238E27FC236}">
                    <a16:creationId xmlns:a16="http://schemas.microsoft.com/office/drawing/2014/main" id="{F44BA47F-6199-44C3-8AA6-11C3083833D9}"/>
                  </a:ext>
                </a:extLst>
              </p:cNvPr>
              <p:cNvSpPr/>
              <p:nvPr/>
            </p:nvSpPr>
            <p:spPr>
              <a:xfrm>
                <a:off x="4063075" y="2856925"/>
                <a:ext cx="58400" cy="76200"/>
              </a:xfrm>
              <a:custGeom>
                <a:avLst/>
                <a:gdLst/>
                <a:ahLst/>
                <a:cxnLst/>
                <a:rect l="l" t="t" r="r" b="b"/>
                <a:pathLst>
                  <a:path w="2336" h="3048" extrusionOk="0">
                    <a:moveTo>
                      <a:pt x="1694" y="1"/>
                    </a:moveTo>
                    <a:cubicBezTo>
                      <a:pt x="1538" y="1"/>
                      <a:pt x="1360" y="51"/>
                      <a:pt x="1168" y="156"/>
                    </a:cubicBezTo>
                    <a:cubicBezTo>
                      <a:pt x="467" y="623"/>
                      <a:pt x="34" y="1357"/>
                      <a:pt x="0" y="2191"/>
                    </a:cubicBezTo>
                    <a:cubicBezTo>
                      <a:pt x="0" y="2738"/>
                      <a:pt x="254" y="3048"/>
                      <a:pt x="642" y="3048"/>
                    </a:cubicBezTo>
                    <a:cubicBezTo>
                      <a:pt x="798" y="3048"/>
                      <a:pt x="976" y="2997"/>
                      <a:pt x="1168" y="2892"/>
                    </a:cubicBezTo>
                    <a:cubicBezTo>
                      <a:pt x="1868" y="2425"/>
                      <a:pt x="2302" y="1658"/>
                      <a:pt x="2335" y="857"/>
                    </a:cubicBezTo>
                    <a:cubicBezTo>
                      <a:pt x="2335" y="310"/>
                      <a:pt x="2081" y="1"/>
                      <a:pt x="1694"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687;p44">
                <a:extLst>
                  <a:ext uri="{FF2B5EF4-FFF2-40B4-BE49-F238E27FC236}">
                    <a16:creationId xmlns:a16="http://schemas.microsoft.com/office/drawing/2014/main" id="{A13238E4-1294-4715-88F5-32B6A06392CC}"/>
                  </a:ext>
                </a:extLst>
              </p:cNvPr>
              <p:cNvSpPr/>
              <p:nvPr/>
            </p:nvSpPr>
            <p:spPr>
              <a:xfrm>
                <a:off x="5486600" y="3479350"/>
                <a:ext cx="45050" cy="57775"/>
              </a:xfrm>
              <a:custGeom>
                <a:avLst/>
                <a:gdLst/>
                <a:ahLst/>
                <a:cxnLst/>
                <a:rect l="l" t="t" r="r" b="b"/>
                <a:pathLst>
                  <a:path w="1802" h="2311" extrusionOk="0">
                    <a:moveTo>
                      <a:pt x="1291" y="0"/>
                    </a:moveTo>
                    <a:cubicBezTo>
                      <a:pt x="1173" y="0"/>
                      <a:pt x="1041" y="36"/>
                      <a:pt x="901" y="111"/>
                    </a:cubicBezTo>
                    <a:cubicBezTo>
                      <a:pt x="367" y="444"/>
                      <a:pt x="33" y="1045"/>
                      <a:pt x="0" y="1678"/>
                    </a:cubicBezTo>
                    <a:cubicBezTo>
                      <a:pt x="0" y="2076"/>
                      <a:pt x="197" y="2310"/>
                      <a:pt x="488" y="2310"/>
                    </a:cubicBezTo>
                    <a:cubicBezTo>
                      <a:pt x="611" y="2310"/>
                      <a:pt x="752" y="2268"/>
                      <a:pt x="901" y="2179"/>
                    </a:cubicBezTo>
                    <a:cubicBezTo>
                      <a:pt x="1434" y="1845"/>
                      <a:pt x="1768" y="1278"/>
                      <a:pt x="1801" y="644"/>
                    </a:cubicBezTo>
                    <a:cubicBezTo>
                      <a:pt x="1801" y="236"/>
                      <a:pt x="1594" y="0"/>
                      <a:pt x="1291"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688;p44">
                <a:extLst>
                  <a:ext uri="{FF2B5EF4-FFF2-40B4-BE49-F238E27FC236}">
                    <a16:creationId xmlns:a16="http://schemas.microsoft.com/office/drawing/2014/main" id="{5B83CA99-BECD-4B55-ADDD-62D9AD799542}"/>
                  </a:ext>
                </a:extLst>
              </p:cNvPr>
              <p:cNvSpPr/>
              <p:nvPr/>
            </p:nvSpPr>
            <p:spPr>
              <a:xfrm>
                <a:off x="4640975" y="3562400"/>
                <a:ext cx="158475" cy="204850"/>
              </a:xfrm>
              <a:custGeom>
                <a:avLst/>
                <a:gdLst/>
                <a:ahLst/>
                <a:cxnLst/>
                <a:rect l="l" t="t" r="r" b="b"/>
                <a:pathLst>
                  <a:path w="6339" h="8194" extrusionOk="0">
                    <a:moveTo>
                      <a:pt x="4580" y="0"/>
                    </a:moveTo>
                    <a:cubicBezTo>
                      <a:pt x="4157" y="0"/>
                      <a:pt x="3679" y="137"/>
                      <a:pt x="3170" y="424"/>
                    </a:cubicBezTo>
                    <a:cubicBezTo>
                      <a:pt x="1302" y="1659"/>
                      <a:pt x="101" y="3694"/>
                      <a:pt x="1" y="5928"/>
                    </a:cubicBezTo>
                    <a:cubicBezTo>
                      <a:pt x="1" y="7371"/>
                      <a:pt x="705" y="8193"/>
                      <a:pt x="1745" y="8193"/>
                    </a:cubicBezTo>
                    <a:cubicBezTo>
                      <a:pt x="2172" y="8193"/>
                      <a:pt x="2655" y="8054"/>
                      <a:pt x="3170" y="7763"/>
                    </a:cubicBezTo>
                    <a:cubicBezTo>
                      <a:pt x="5038" y="6529"/>
                      <a:pt x="6205" y="4494"/>
                      <a:pt x="6339" y="2259"/>
                    </a:cubicBezTo>
                    <a:cubicBezTo>
                      <a:pt x="6339" y="834"/>
                      <a:pt x="5628" y="0"/>
                      <a:pt x="458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689;p44">
                <a:extLst>
                  <a:ext uri="{FF2B5EF4-FFF2-40B4-BE49-F238E27FC236}">
                    <a16:creationId xmlns:a16="http://schemas.microsoft.com/office/drawing/2014/main" id="{E50F4885-B623-4BC6-8D75-B3DCC8CE14B8}"/>
                  </a:ext>
                </a:extLst>
              </p:cNvPr>
              <p:cNvSpPr/>
              <p:nvPr/>
            </p:nvSpPr>
            <p:spPr>
              <a:xfrm>
                <a:off x="4023875" y="4209375"/>
                <a:ext cx="159300" cy="205000"/>
              </a:xfrm>
              <a:custGeom>
                <a:avLst/>
                <a:gdLst/>
                <a:ahLst/>
                <a:cxnLst/>
                <a:rect l="l" t="t" r="r" b="b"/>
                <a:pathLst>
                  <a:path w="6372" h="8200" extrusionOk="0">
                    <a:moveTo>
                      <a:pt x="4613" y="1"/>
                    </a:moveTo>
                    <a:cubicBezTo>
                      <a:pt x="4187" y="1"/>
                      <a:pt x="3708" y="139"/>
                      <a:pt x="3203" y="431"/>
                    </a:cubicBezTo>
                    <a:cubicBezTo>
                      <a:pt x="1302" y="1665"/>
                      <a:pt x="134" y="3700"/>
                      <a:pt x="1" y="5935"/>
                    </a:cubicBezTo>
                    <a:cubicBezTo>
                      <a:pt x="1" y="7377"/>
                      <a:pt x="721" y="8199"/>
                      <a:pt x="1771" y="8199"/>
                    </a:cubicBezTo>
                    <a:cubicBezTo>
                      <a:pt x="2202" y="8199"/>
                      <a:pt x="2688" y="8061"/>
                      <a:pt x="3203" y="7769"/>
                    </a:cubicBezTo>
                    <a:cubicBezTo>
                      <a:pt x="5071" y="6535"/>
                      <a:pt x="6238" y="4500"/>
                      <a:pt x="6372" y="2265"/>
                    </a:cubicBezTo>
                    <a:cubicBezTo>
                      <a:pt x="6372" y="823"/>
                      <a:pt x="5651" y="1"/>
                      <a:pt x="461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690;p44">
                <a:extLst>
                  <a:ext uri="{FF2B5EF4-FFF2-40B4-BE49-F238E27FC236}">
                    <a16:creationId xmlns:a16="http://schemas.microsoft.com/office/drawing/2014/main" id="{B6EEFD29-70D5-477A-959E-5F20CFDE57DB}"/>
                  </a:ext>
                </a:extLst>
              </p:cNvPr>
              <p:cNvSpPr/>
              <p:nvPr/>
            </p:nvSpPr>
            <p:spPr>
              <a:xfrm>
                <a:off x="3329225" y="4196800"/>
                <a:ext cx="119275" cy="153425"/>
              </a:xfrm>
              <a:custGeom>
                <a:avLst/>
                <a:gdLst/>
                <a:ahLst/>
                <a:cxnLst/>
                <a:rect l="l" t="t" r="r" b="b"/>
                <a:pathLst>
                  <a:path w="4771" h="6137" extrusionOk="0">
                    <a:moveTo>
                      <a:pt x="3468" y="0"/>
                    </a:moveTo>
                    <a:cubicBezTo>
                      <a:pt x="3147" y="0"/>
                      <a:pt x="2785" y="108"/>
                      <a:pt x="2402" y="333"/>
                    </a:cubicBezTo>
                    <a:cubicBezTo>
                      <a:pt x="967" y="1234"/>
                      <a:pt x="100" y="2768"/>
                      <a:pt x="0" y="4436"/>
                    </a:cubicBezTo>
                    <a:cubicBezTo>
                      <a:pt x="0" y="5519"/>
                      <a:pt x="532" y="6137"/>
                      <a:pt x="1314" y="6137"/>
                    </a:cubicBezTo>
                    <a:cubicBezTo>
                      <a:pt x="1640" y="6137"/>
                      <a:pt x="2009" y="6030"/>
                      <a:pt x="2402" y="5804"/>
                    </a:cubicBezTo>
                    <a:cubicBezTo>
                      <a:pt x="3803" y="4903"/>
                      <a:pt x="4670" y="3369"/>
                      <a:pt x="4770" y="1701"/>
                    </a:cubicBezTo>
                    <a:cubicBezTo>
                      <a:pt x="4770" y="618"/>
                      <a:pt x="4238" y="0"/>
                      <a:pt x="346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691;p44">
                <a:extLst>
                  <a:ext uri="{FF2B5EF4-FFF2-40B4-BE49-F238E27FC236}">
                    <a16:creationId xmlns:a16="http://schemas.microsoft.com/office/drawing/2014/main" id="{F747CAF2-DFE9-4F43-BB90-85773286B3B9}"/>
                  </a:ext>
                </a:extLst>
              </p:cNvPr>
              <p:cNvSpPr/>
              <p:nvPr/>
            </p:nvSpPr>
            <p:spPr>
              <a:xfrm>
                <a:off x="3710325" y="3780825"/>
                <a:ext cx="121775" cy="157275"/>
              </a:xfrm>
              <a:custGeom>
                <a:avLst/>
                <a:gdLst/>
                <a:ahLst/>
                <a:cxnLst/>
                <a:rect l="l" t="t" r="r" b="b"/>
                <a:pathLst>
                  <a:path w="4871" h="6291" extrusionOk="0">
                    <a:moveTo>
                      <a:pt x="3512" y="1"/>
                    </a:moveTo>
                    <a:cubicBezTo>
                      <a:pt x="3186" y="1"/>
                      <a:pt x="2821" y="106"/>
                      <a:pt x="2435" y="327"/>
                    </a:cubicBezTo>
                    <a:cubicBezTo>
                      <a:pt x="1001" y="1261"/>
                      <a:pt x="67" y="2829"/>
                      <a:pt x="0" y="4563"/>
                    </a:cubicBezTo>
                    <a:cubicBezTo>
                      <a:pt x="0" y="5655"/>
                      <a:pt x="540" y="6291"/>
                      <a:pt x="1344" y="6291"/>
                    </a:cubicBezTo>
                    <a:cubicBezTo>
                      <a:pt x="1671" y="6291"/>
                      <a:pt x="2041" y="6186"/>
                      <a:pt x="2435" y="5964"/>
                    </a:cubicBezTo>
                    <a:cubicBezTo>
                      <a:pt x="3870" y="5030"/>
                      <a:pt x="4770" y="3463"/>
                      <a:pt x="4870" y="1728"/>
                    </a:cubicBezTo>
                    <a:cubicBezTo>
                      <a:pt x="4870" y="637"/>
                      <a:pt x="4314" y="1"/>
                      <a:pt x="351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692;p44">
                <a:extLst>
                  <a:ext uri="{FF2B5EF4-FFF2-40B4-BE49-F238E27FC236}">
                    <a16:creationId xmlns:a16="http://schemas.microsoft.com/office/drawing/2014/main" id="{6C9B3E98-1509-4D2B-A70E-29EE4EC127DE}"/>
                  </a:ext>
                </a:extLst>
              </p:cNvPr>
              <p:cNvSpPr/>
              <p:nvPr/>
            </p:nvSpPr>
            <p:spPr>
              <a:xfrm>
                <a:off x="4111450" y="3638700"/>
                <a:ext cx="96750" cy="125800"/>
              </a:xfrm>
              <a:custGeom>
                <a:avLst/>
                <a:gdLst/>
                <a:ahLst/>
                <a:cxnLst/>
                <a:rect l="l" t="t" r="r" b="b"/>
                <a:pathLst>
                  <a:path w="3870" h="5032" extrusionOk="0">
                    <a:moveTo>
                      <a:pt x="2806" y="0"/>
                    </a:moveTo>
                    <a:cubicBezTo>
                      <a:pt x="2544" y="0"/>
                      <a:pt x="2248" y="89"/>
                      <a:pt x="1935" y="275"/>
                    </a:cubicBezTo>
                    <a:cubicBezTo>
                      <a:pt x="801" y="1008"/>
                      <a:pt x="67" y="2276"/>
                      <a:pt x="0" y="3644"/>
                    </a:cubicBezTo>
                    <a:cubicBezTo>
                      <a:pt x="0" y="4524"/>
                      <a:pt x="442" y="5031"/>
                      <a:pt x="1083" y="5031"/>
                    </a:cubicBezTo>
                    <a:cubicBezTo>
                      <a:pt x="1340" y="5031"/>
                      <a:pt x="1629" y="4950"/>
                      <a:pt x="1935" y="4778"/>
                    </a:cubicBezTo>
                    <a:cubicBezTo>
                      <a:pt x="3069" y="4011"/>
                      <a:pt x="3803" y="2776"/>
                      <a:pt x="3870" y="1409"/>
                    </a:cubicBezTo>
                    <a:cubicBezTo>
                      <a:pt x="3870" y="513"/>
                      <a:pt x="3436" y="0"/>
                      <a:pt x="280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693;p44">
                <a:extLst>
                  <a:ext uri="{FF2B5EF4-FFF2-40B4-BE49-F238E27FC236}">
                    <a16:creationId xmlns:a16="http://schemas.microsoft.com/office/drawing/2014/main" id="{493F2A39-C174-47D1-A1C4-0D6B271B4B39}"/>
                  </a:ext>
                </a:extLst>
              </p:cNvPr>
              <p:cNvSpPr/>
              <p:nvPr/>
            </p:nvSpPr>
            <p:spPr>
              <a:xfrm>
                <a:off x="3392600" y="3519950"/>
                <a:ext cx="96750" cy="125800"/>
              </a:xfrm>
              <a:custGeom>
                <a:avLst/>
                <a:gdLst/>
                <a:ahLst/>
                <a:cxnLst/>
                <a:rect l="l" t="t" r="r" b="b"/>
                <a:pathLst>
                  <a:path w="3870" h="5032" extrusionOk="0">
                    <a:moveTo>
                      <a:pt x="2787" y="1"/>
                    </a:moveTo>
                    <a:cubicBezTo>
                      <a:pt x="2530" y="1"/>
                      <a:pt x="2241" y="83"/>
                      <a:pt x="1935" y="254"/>
                    </a:cubicBezTo>
                    <a:cubicBezTo>
                      <a:pt x="767" y="1022"/>
                      <a:pt x="67" y="2256"/>
                      <a:pt x="0" y="3624"/>
                    </a:cubicBezTo>
                    <a:cubicBezTo>
                      <a:pt x="0" y="4519"/>
                      <a:pt x="433" y="5032"/>
                      <a:pt x="1064" y="5032"/>
                    </a:cubicBezTo>
                    <a:cubicBezTo>
                      <a:pt x="1326" y="5032"/>
                      <a:pt x="1622" y="4944"/>
                      <a:pt x="1935" y="4758"/>
                    </a:cubicBezTo>
                    <a:cubicBezTo>
                      <a:pt x="3069" y="4024"/>
                      <a:pt x="3803" y="2756"/>
                      <a:pt x="3870" y="1389"/>
                    </a:cubicBezTo>
                    <a:cubicBezTo>
                      <a:pt x="3870" y="508"/>
                      <a:pt x="3428" y="1"/>
                      <a:pt x="278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694;p44">
                <a:extLst>
                  <a:ext uri="{FF2B5EF4-FFF2-40B4-BE49-F238E27FC236}">
                    <a16:creationId xmlns:a16="http://schemas.microsoft.com/office/drawing/2014/main" id="{F963C4F3-7DAD-4B16-9866-632C10C602FF}"/>
                  </a:ext>
                </a:extLst>
              </p:cNvPr>
              <p:cNvSpPr/>
              <p:nvPr/>
            </p:nvSpPr>
            <p:spPr>
              <a:xfrm>
                <a:off x="5070450" y="3340275"/>
                <a:ext cx="67575" cy="86025"/>
              </a:xfrm>
              <a:custGeom>
                <a:avLst/>
                <a:gdLst/>
                <a:ahLst/>
                <a:cxnLst/>
                <a:rect l="l" t="t" r="r" b="b"/>
                <a:pathLst>
                  <a:path w="2703" h="3441" extrusionOk="0">
                    <a:moveTo>
                      <a:pt x="1927" y="1"/>
                    </a:moveTo>
                    <a:cubicBezTo>
                      <a:pt x="1746" y="1"/>
                      <a:pt x="1545" y="55"/>
                      <a:pt x="1335" y="170"/>
                    </a:cubicBezTo>
                    <a:cubicBezTo>
                      <a:pt x="568" y="670"/>
                      <a:pt x="68" y="1537"/>
                      <a:pt x="1" y="2505"/>
                    </a:cubicBezTo>
                    <a:cubicBezTo>
                      <a:pt x="1" y="3100"/>
                      <a:pt x="307" y="3441"/>
                      <a:pt x="750" y="3441"/>
                    </a:cubicBezTo>
                    <a:cubicBezTo>
                      <a:pt x="927" y="3441"/>
                      <a:pt x="1125" y="3386"/>
                      <a:pt x="1335" y="3272"/>
                    </a:cubicBezTo>
                    <a:cubicBezTo>
                      <a:pt x="2136" y="2738"/>
                      <a:pt x="2636" y="1904"/>
                      <a:pt x="2703" y="937"/>
                    </a:cubicBezTo>
                    <a:cubicBezTo>
                      <a:pt x="2703" y="341"/>
                      <a:pt x="2379" y="1"/>
                      <a:pt x="192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695;p44">
                <a:extLst>
                  <a:ext uri="{FF2B5EF4-FFF2-40B4-BE49-F238E27FC236}">
                    <a16:creationId xmlns:a16="http://schemas.microsoft.com/office/drawing/2014/main" id="{7BD828D6-C497-4A79-BD0A-1205BAC6BBC6}"/>
                  </a:ext>
                </a:extLst>
              </p:cNvPr>
              <p:cNvSpPr/>
              <p:nvPr/>
            </p:nvSpPr>
            <p:spPr>
              <a:xfrm>
                <a:off x="5353150" y="3302400"/>
                <a:ext cx="66750" cy="86350"/>
              </a:xfrm>
              <a:custGeom>
                <a:avLst/>
                <a:gdLst/>
                <a:ahLst/>
                <a:cxnLst/>
                <a:rect l="l" t="t" r="r" b="b"/>
                <a:pathLst>
                  <a:path w="2670" h="3454" extrusionOk="0">
                    <a:moveTo>
                      <a:pt x="1925" y="0"/>
                    </a:moveTo>
                    <a:cubicBezTo>
                      <a:pt x="1747" y="0"/>
                      <a:pt x="1547" y="59"/>
                      <a:pt x="1335" y="184"/>
                    </a:cubicBezTo>
                    <a:cubicBezTo>
                      <a:pt x="535" y="684"/>
                      <a:pt x="34" y="1551"/>
                      <a:pt x="1" y="2485"/>
                    </a:cubicBezTo>
                    <a:cubicBezTo>
                      <a:pt x="1" y="3106"/>
                      <a:pt x="309" y="3454"/>
                      <a:pt x="753" y="3454"/>
                    </a:cubicBezTo>
                    <a:cubicBezTo>
                      <a:pt x="930" y="3454"/>
                      <a:pt x="1127" y="3399"/>
                      <a:pt x="1335" y="3286"/>
                    </a:cubicBezTo>
                    <a:cubicBezTo>
                      <a:pt x="2136" y="2752"/>
                      <a:pt x="2636" y="1885"/>
                      <a:pt x="2669" y="951"/>
                    </a:cubicBezTo>
                    <a:cubicBezTo>
                      <a:pt x="2669" y="357"/>
                      <a:pt x="2365" y="0"/>
                      <a:pt x="192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696;p44">
                <a:extLst>
                  <a:ext uri="{FF2B5EF4-FFF2-40B4-BE49-F238E27FC236}">
                    <a16:creationId xmlns:a16="http://schemas.microsoft.com/office/drawing/2014/main" id="{B250E1A5-17DF-4752-A365-DAD7DF4846ED}"/>
                  </a:ext>
                </a:extLst>
              </p:cNvPr>
              <p:cNvSpPr/>
              <p:nvPr/>
            </p:nvSpPr>
            <p:spPr>
              <a:xfrm>
                <a:off x="3128250" y="3949875"/>
                <a:ext cx="67550" cy="86400"/>
              </a:xfrm>
              <a:custGeom>
                <a:avLst/>
                <a:gdLst/>
                <a:ahLst/>
                <a:cxnLst/>
                <a:rect l="l" t="t" r="r" b="b"/>
                <a:pathLst>
                  <a:path w="2702" h="3456" extrusionOk="0">
                    <a:moveTo>
                      <a:pt x="1941" y="1"/>
                    </a:moveTo>
                    <a:cubicBezTo>
                      <a:pt x="1759" y="1"/>
                      <a:pt x="1554" y="55"/>
                      <a:pt x="1334" y="170"/>
                    </a:cubicBezTo>
                    <a:cubicBezTo>
                      <a:pt x="567" y="703"/>
                      <a:pt x="67" y="1537"/>
                      <a:pt x="0" y="2505"/>
                    </a:cubicBezTo>
                    <a:cubicBezTo>
                      <a:pt x="0" y="3098"/>
                      <a:pt x="304" y="3455"/>
                      <a:pt x="744" y="3455"/>
                    </a:cubicBezTo>
                    <a:cubicBezTo>
                      <a:pt x="923" y="3455"/>
                      <a:pt x="1123" y="3397"/>
                      <a:pt x="1334" y="3272"/>
                    </a:cubicBezTo>
                    <a:cubicBezTo>
                      <a:pt x="2135" y="2772"/>
                      <a:pt x="2635" y="1904"/>
                      <a:pt x="2702" y="937"/>
                    </a:cubicBezTo>
                    <a:cubicBezTo>
                      <a:pt x="2702" y="341"/>
                      <a:pt x="2396" y="1"/>
                      <a:pt x="194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697;p44">
                <a:extLst>
                  <a:ext uri="{FF2B5EF4-FFF2-40B4-BE49-F238E27FC236}">
                    <a16:creationId xmlns:a16="http://schemas.microsoft.com/office/drawing/2014/main" id="{510DE623-A9EF-4037-BFA5-C239D42DB34D}"/>
                  </a:ext>
                </a:extLst>
              </p:cNvPr>
              <p:cNvSpPr/>
              <p:nvPr/>
            </p:nvSpPr>
            <p:spPr>
              <a:xfrm>
                <a:off x="3948825" y="3303900"/>
                <a:ext cx="66750" cy="86225"/>
              </a:xfrm>
              <a:custGeom>
                <a:avLst/>
                <a:gdLst/>
                <a:ahLst/>
                <a:cxnLst/>
                <a:rect l="l" t="t" r="r" b="b"/>
                <a:pathLst>
                  <a:path w="2670" h="3449" extrusionOk="0">
                    <a:moveTo>
                      <a:pt x="1939" y="1"/>
                    </a:moveTo>
                    <a:cubicBezTo>
                      <a:pt x="1757" y="1"/>
                      <a:pt x="1552" y="62"/>
                      <a:pt x="1335" y="190"/>
                    </a:cubicBezTo>
                    <a:cubicBezTo>
                      <a:pt x="534" y="691"/>
                      <a:pt x="34" y="1558"/>
                      <a:pt x="0" y="2492"/>
                    </a:cubicBezTo>
                    <a:cubicBezTo>
                      <a:pt x="0" y="3103"/>
                      <a:pt x="298" y="3449"/>
                      <a:pt x="730" y="3449"/>
                    </a:cubicBezTo>
                    <a:cubicBezTo>
                      <a:pt x="912" y="3449"/>
                      <a:pt x="1118" y="3387"/>
                      <a:pt x="1335" y="3259"/>
                    </a:cubicBezTo>
                    <a:cubicBezTo>
                      <a:pt x="2102" y="2759"/>
                      <a:pt x="2602" y="1891"/>
                      <a:pt x="2669" y="957"/>
                    </a:cubicBezTo>
                    <a:cubicBezTo>
                      <a:pt x="2669" y="347"/>
                      <a:pt x="2371" y="1"/>
                      <a:pt x="193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698;p44">
                <a:extLst>
                  <a:ext uri="{FF2B5EF4-FFF2-40B4-BE49-F238E27FC236}">
                    <a16:creationId xmlns:a16="http://schemas.microsoft.com/office/drawing/2014/main" id="{8A2E1CE3-D596-4422-B812-74262F75A1C6}"/>
                  </a:ext>
                </a:extLst>
              </p:cNvPr>
              <p:cNvSpPr/>
              <p:nvPr/>
            </p:nvSpPr>
            <p:spPr>
              <a:xfrm>
                <a:off x="4335775" y="2776575"/>
                <a:ext cx="67575" cy="86500"/>
              </a:xfrm>
              <a:custGeom>
                <a:avLst/>
                <a:gdLst/>
                <a:ahLst/>
                <a:cxnLst/>
                <a:rect l="l" t="t" r="r" b="b"/>
                <a:pathLst>
                  <a:path w="2703" h="3460" extrusionOk="0">
                    <a:moveTo>
                      <a:pt x="1950" y="0"/>
                    </a:moveTo>
                    <a:cubicBezTo>
                      <a:pt x="1773" y="0"/>
                      <a:pt x="1576" y="55"/>
                      <a:pt x="1368" y="168"/>
                    </a:cubicBezTo>
                    <a:cubicBezTo>
                      <a:pt x="567" y="702"/>
                      <a:pt x="67" y="1569"/>
                      <a:pt x="0" y="2503"/>
                    </a:cubicBezTo>
                    <a:cubicBezTo>
                      <a:pt x="0" y="3114"/>
                      <a:pt x="298" y="3460"/>
                      <a:pt x="742" y="3460"/>
                    </a:cubicBezTo>
                    <a:cubicBezTo>
                      <a:pt x="928" y="3460"/>
                      <a:pt x="1141" y="3399"/>
                      <a:pt x="1368" y="3270"/>
                    </a:cubicBezTo>
                    <a:cubicBezTo>
                      <a:pt x="2135" y="2770"/>
                      <a:pt x="2635" y="1903"/>
                      <a:pt x="2702" y="969"/>
                    </a:cubicBezTo>
                    <a:cubicBezTo>
                      <a:pt x="2702" y="347"/>
                      <a:pt x="2394" y="0"/>
                      <a:pt x="195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699;p44">
                <a:extLst>
                  <a:ext uri="{FF2B5EF4-FFF2-40B4-BE49-F238E27FC236}">
                    <a16:creationId xmlns:a16="http://schemas.microsoft.com/office/drawing/2014/main" id="{25EE4734-243E-4644-95A3-5B8F15D45C2B}"/>
                  </a:ext>
                </a:extLst>
              </p:cNvPr>
              <p:cNvSpPr/>
              <p:nvPr/>
            </p:nvSpPr>
            <p:spPr>
              <a:xfrm>
                <a:off x="4535900" y="3275550"/>
                <a:ext cx="66750" cy="86525"/>
              </a:xfrm>
              <a:custGeom>
                <a:avLst/>
                <a:gdLst/>
                <a:ahLst/>
                <a:cxnLst/>
                <a:rect l="l" t="t" r="r" b="b"/>
                <a:pathLst>
                  <a:path w="2670" h="3461" extrusionOk="0">
                    <a:moveTo>
                      <a:pt x="1940" y="1"/>
                    </a:moveTo>
                    <a:cubicBezTo>
                      <a:pt x="1758" y="1"/>
                      <a:pt x="1552" y="62"/>
                      <a:pt x="1335" y="190"/>
                    </a:cubicBezTo>
                    <a:cubicBezTo>
                      <a:pt x="535" y="690"/>
                      <a:pt x="34" y="1558"/>
                      <a:pt x="1" y="2492"/>
                    </a:cubicBezTo>
                    <a:cubicBezTo>
                      <a:pt x="1" y="3113"/>
                      <a:pt x="309" y="3460"/>
                      <a:pt x="753" y="3460"/>
                    </a:cubicBezTo>
                    <a:cubicBezTo>
                      <a:pt x="930" y="3460"/>
                      <a:pt x="1127" y="3406"/>
                      <a:pt x="1335" y="3292"/>
                    </a:cubicBezTo>
                    <a:cubicBezTo>
                      <a:pt x="2136" y="2759"/>
                      <a:pt x="2636" y="1891"/>
                      <a:pt x="2669" y="957"/>
                    </a:cubicBezTo>
                    <a:cubicBezTo>
                      <a:pt x="2669" y="347"/>
                      <a:pt x="2372" y="1"/>
                      <a:pt x="194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700;p44">
                <a:extLst>
                  <a:ext uri="{FF2B5EF4-FFF2-40B4-BE49-F238E27FC236}">
                    <a16:creationId xmlns:a16="http://schemas.microsoft.com/office/drawing/2014/main" id="{4612ADAE-94E3-4185-A763-858D4F571CCB}"/>
                  </a:ext>
                </a:extLst>
              </p:cNvPr>
              <p:cNvSpPr/>
              <p:nvPr/>
            </p:nvSpPr>
            <p:spPr>
              <a:xfrm>
                <a:off x="4577600" y="2504850"/>
                <a:ext cx="104275" cy="123200"/>
              </a:xfrm>
              <a:custGeom>
                <a:avLst/>
                <a:gdLst/>
                <a:ahLst/>
                <a:cxnLst/>
                <a:rect l="l" t="t" r="r" b="b"/>
                <a:pathLst>
                  <a:path w="4171" h="4928" extrusionOk="0">
                    <a:moveTo>
                      <a:pt x="2930" y="1"/>
                    </a:moveTo>
                    <a:cubicBezTo>
                      <a:pt x="2206" y="1"/>
                      <a:pt x="1321" y="657"/>
                      <a:pt x="735" y="1697"/>
                    </a:cubicBezTo>
                    <a:cubicBezTo>
                      <a:pt x="1" y="2965"/>
                      <a:pt x="1" y="4366"/>
                      <a:pt x="735" y="4799"/>
                    </a:cubicBezTo>
                    <a:cubicBezTo>
                      <a:pt x="882" y="4886"/>
                      <a:pt x="1048" y="4928"/>
                      <a:pt x="1225" y="4928"/>
                    </a:cubicBezTo>
                    <a:cubicBezTo>
                      <a:pt x="1933" y="4928"/>
                      <a:pt x="2823" y="4271"/>
                      <a:pt x="3437" y="3232"/>
                    </a:cubicBezTo>
                    <a:cubicBezTo>
                      <a:pt x="4170" y="1964"/>
                      <a:pt x="4170" y="563"/>
                      <a:pt x="3437" y="129"/>
                    </a:cubicBezTo>
                    <a:cubicBezTo>
                      <a:pt x="3283" y="42"/>
                      <a:pt x="3111" y="1"/>
                      <a:pt x="293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701;p44">
                <a:extLst>
                  <a:ext uri="{FF2B5EF4-FFF2-40B4-BE49-F238E27FC236}">
                    <a16:creationId xmlns:a16="http://schemas.microsoft.com/office/drawing/2014/main" id="{169865A8-6D85-4DAD-8886-BA5EAD21A499}"/>
                  </a:ext>
                </a:extLst>
              </p:cNvPr>
              <p:cNvSpPr/>
              <p:nvPr/>
            </p:nvSpPr>
            <p:spPr>
              <a:xfrm>
                <a:off x="5213050" y="3659150"/>
                <a:ext cx="66750" cy="86225"/>
              </a:xfrm>
              <a:custGeom>
                <a:avLst/>
                <a:gdLst/>
                <a:ahLst/>
                <a:cxnLst/>
                <a:rect l="l" t="t" r="r" b="b"/>
                <a:pathLst>
                  <a:path w="2670" h="3449" extrusionOk="0">
                    <a:moveTo>
                      <a:pt x="1940" y="1"/>
                    </a:moveTo>
                    <a:cubicBezTo>
                      <a:pt x="1758" y="1"/>
                      <a:pt x="1552" y="62"/>
                      <a:pt x="1335" y="190"/>
                    </a:cubicBezTo>
                    <a:cubicBezTo>
                      <a:pt x="535" y="691"/>
                      <a:pt x="34" y="1558"/>
                      <a:pt x="1" y="2492"/>
                    </a:cubicBezTo>
                    <a:cubicBezTo>
                      <a:pt x="1" y="3103"/>
                      <a:pt x="299" y="3449"/>
                      <a:pt x="731" y="3449"/>
                    </a:cubicBezTo>
                    <a:cubicBezTo>
                      <a:pt x="913" y="3449"/>
                      <a:pt x="1118" y="3388"/>
                      <a:pt x="1335" y="3259"/>
                    </a:cubicBezTo>
                    <a:cubicBezTo>
                      <a:pt x="2136" y="2759"/>
                      <a:pt x="2603" y="1892"/>
                      <a:pt x="2669" y="958"/>
                    </a:cubicBezTo>
                    <a:cubicBezTo>
                      <a:pt x="2669" y="347"/>
                      <a:pt x="2372" y="1"/>
                      <a:pt x="194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702;p44">
                <a:extLst>
                  <a:ext uri="{FF2B5EF4-FFF2-40B4-BE49-F238E27FC236}">
                    <a16:creationId xmlns:a16="http://schemas.microsoft.com/office/drawing/2014/main" id="{607B8EBE-7C8E-4108-A11C-B08DCA44DB7E}"/>
                  </a:ext>
                </a:extLst>
              </p:cNvPr>
              <p:cNvSpPr/>
              <p:nvPr/>
            </p:nvSpPr>
            <p:spPr>
              <a:xfrm>
                <a:off x="4367450" y="2982200"/>
                <a:ext cx="76750" cy="100025"/>
              </a:xfrm>
              <a:custGeom>
                <a:avLst/>
                <a:gdLst/>
                <a:ahLst/>
                <a:cxnLst/>
                <a:rect l="l" t="t" r="r" b="b"/>
                <a:pathLst>
                  <a:path w="3070" h="4001" extrusionOk="0">
                    <a:moveTo>
                      <a:pt x="2232" y="0"/>
                    </a:moveTo>
                    <a:cubicBezTo>
                      <a:pt x="2025" y="0"/>
                      <a:pt x="1788" y="70"/>
                      <a:pt x="1535" y="216"/>
                    </a:cubicBezTo>
                    <a:cubicBezTo>
                      <a:pt x="635" y="816"/>
                      <a:pt x="67" y="1817"/>
                      <a:pt x="1" y="2884"/>
                    </a:cubicBezTo>
                    <a:cubicBezTo>
                      <a:pt x="1" y="3593"/>
                      <a:pt x="352" y="4000"/>
                      <a:pt x="853" y="4000"/>
                    </a:cubicBezTo>
                    <a:cubicBezTo>
                      <a:pt x="1060" y="4000"/>
                      <a:pt x="1292" y="3931"/>
                      <a:pt x="1535" y="3785"/>
                    </a:cubicBezTo>
                    <a:cubicBezTo>
                      <a:pt x="2436" y="3185"/>
                      <a:pt x="3036" y="2184"/>
                      <a:pt x="3070" y="1116"/>
                    </a:cubicBezTo>
                    <a:cubicBezTo>
                      <a:pt x="3070" y="408"/>
                      <a:pt x="2735" y="0"/>
                      <a:pt x="223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703;p44">
                <a:extLst>
                  <a:ext uri="{FF2B5EF4-FFF2-40B4-BE49-F238E27FC236}">
                    <a16:creationId xmlns:a16="http://schemas.microsoft.com/office/drawing/2014/main" id="{FA7F1256-5166-4200-9256-D7A876CD8DF9}"/>
                  </a:ext>
                </a:extLst>
              </p:cNvPr>
              <p:cNvSpPr/>
              <p:nvPr/>
            </p:nvSpPr>
            <p:spPr>
              <a:xfrm>
                <a:off x="4244875" y="3380625"/>
                <a:ext cx="59225" cy="76225"/>
              </a:xfrm>
              <a:custGeom>
                <a:avLst/>
                <a:gdLst/>
                <a:ahLst/>
                <a:cxnLst/>
                <a:rect l="l" t="t" r="r" b="b"/>
                <a:pathLst>
                  <a:path w="2369" h="3049" extrusionOk="0">
                    <a:moveTo>
                      <a:pt x="1700" y="1"/>
                    </a:moveTo>
                    <a:cubicBezTo>
                      <a:pt x="1540" y="1"/>
                      <a:pt x="1359" y="51"/>
                      <a:pt x="1168" y="157"/>
                    </a:cubicBezTo>
                    <a:cubicBezTo>
                      <a:pt x="467" y="624"/>
                      <a:pt x="34" y="1391"/>
                      <a:pt x="0" y="2225"/>
                    </a:cubicBezTo>
                    <a:cubicBezTo>
                      <a:pt x="0" y="2746"/>
                      <a:pt x="270" y="3049"/>
                      <a:pt x="653" y="3049"/>
                    </a:cubicBezTo>
                    <a:cubicBezTo>
                      <a:pt x="809" y="3049"/>
                      <a:pt x="984" y="2998"/>
                      <a:pt x="1168" y="2892"/>
                    </a:cubicBezTo>
                    <a:cubicBezTo>
                      <a:pt x="1868" y="2458"/>
                      <a:pt x="2302" y="1691"/>
                      <a:pt x="2369" y="857"/>
                    </a:cubicBezTo>
                    <a:cubicBezTo>
                      <a:pt x="2369" y="311"/>
                      <a:pt x="2098" y="1"/>
                      <a:pt x="170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704;p44">
                <a:extLst>
                  <a:ext uri="{FF2B5EF4-FFF2-40B4-BE49-F238E27FC236}">
                    <a16:creationId xmlns:a16="http://schemas.microsoft.com/office/drawing/2014/main" id="{D85C23AA-2530-4977-996D-E7B9BC93FD7B}"/>
                  </a:ext>
                </a:extLst>
              </p:cNvPr>
              <p:cNvSpPr/>
              <p:nvPr/>
            </p:nvSpPr>
            <p:spPr>
              <a:xfrm>
                <a:off x="4063075" y="2856925"/>
                <a:ext cx="58400" cy="76200"/>
              </a:xfrm>
              <a:custGeom>
                <a:avLst/>
                <a:gdLst/>
                <a:ahLst/>
                <a:cxnLst/>
                <a:rect l="l" t="t" r="r" b="b"/>
                <a:pathLst>
                  <a:path w="2336" h="3048" extrusionOk="0">
                    <a:moveTo>
                      <a:pt x="1694" y="1"/>
                    </a:moveTo>
                    <a:cubicBezTo>
                      <a:pt x="1538" y="1"/>
                      <a:pt x="1360" y="51"/>
                      <a:pt x="1168" y="156"/>
                    </a:cubicBezTo>
                    <a:cubicBezTo>
                      <a:pt x="467" y="623"/>
                      <a:pt x="34" y="1357"/>
                      <a:pt x="0" y="2191"/>
                    </a:cubicBezTo>
                    <a:cubicBezTo>
                      <a:pt x="0" y="2738"/>
                      <a:pt x="254" y="3048"/>
                      <a:pt x="642" y="3048"/>
                    </a:cubicBezTo>
                    <a:cubicBezTo>
                      <a:pt x="798" y="3048"/>
                      <a:pt x="976" y="2997"/>
                      <a:pt x="1168" y="2892"/>
                    </a:cubicBezTo>
                    <a:cubicBezTo>
                      <a:pt x="1868" y="2425"/>
                      <a:pt x="2302" y="1658"/>
                      <a:pt x="2335" y="857"/>
                    </a:cubicBezTo>
                    <a:cubicBezTo>
                      <a:pt x="2335" y="310"/>
                      <a:pt x="2081" y="1"/>
                      <a:pt x="169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705;p44">
                <a:extLst>
                  <a:ext uri="{FF2B5EF4-FFF2-40B4-BE49-F238E27FC236}">
                    <a16:creationId xmlns:a16="http://schemas.microsoft.com/office/drawing/2014/main" id="{94B3A8BF-BE5D-4138-9C1B-CD1777919E18}"/>
                  </a:ext>
                </a:extLst>
              </p:cNvPr>
              <p:cNvSpPr/>
              <p:nvPr/>
            </p:nvSpPr>
            <p:spPr>
              <a:xfrm>
                <a:off x="5486600" y="3479350"/>
                <a:ext cx="45050" cy="57775"/>
              </a:xfrm>
              <a:custGeom>
                <a:avLst/>
                <a:gdLst/>
                <a:ahLst/>
                <a:cxnLst/>
                <a:rect l="l" t="t" r="r" b="b"/>
                <a:pathLst>
                  <a:path w="1802" h="2311" extrusionOk="0">
                    <a:moveTo>
                      <a:pt x="1291" y="0"/>
                    </a:moveTo>
                    <a:cubicBezTo>
                      <a:pt x="1173" y="0"/>
                      <a:pt x="1041" y="36"/>
                      <a:pt x="901" y="111"/>
                    </a:cubicBezTo>
                    <a:cubicBezTo>
                      <a:pt x="367" y="444"/>
                      <a:pt x="33" y="1045"/>
                      <a:pt x="0" y="1678"/>
                    </a:cubicBezTo>
                    <a:cubicBezTo>
                      <a:pt x="0" y="2076"/>
                      <a:pt x="197" y="2310"/>
                      <a:pt x="488" y="2310"/>
                    </a:cubicBezTo>
                    <a:cubicBezTo>
                      <a:pt x="611" y="2310"/>
                      <a:pt x="752" y="2268"/>
                      <a:pt x="901" y="2179"/>
                    </a:cubicBezTo>
                    <a:cubicBezTo>
                      <a:pt x="1434" y="1845"/>
                      <a:pt x="1768" y="1278"/>
                      <a:pt x="1801" y="644"/>
                    </a:cubicBezTo>
                    <a:cubicBezTo>
                      <a:pt x="1801" y="236"/>
                      <a:pt x="1594" y="0"/>
                      <a:pt x="129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706;p44">
                <a:extLst>
                  <a:ext uri="{FF2B5EF4-FFF2-40B4-BE49-F238E27FC236}">
                    <a16:creationId xmlns:a16="http://schemas.microsoft.com/office/drawing/2014/main" id="{EE1F6EE0-61E2-4E89-BD3A-2F501FEE1851}"/>
                  </a:ext>
                </a:extLst>
              </p:cNvPr>
              <p:cNvSpPr/>
              <p:nvPr/>
            </p:nvSpPr>
            <p:spPr>
              <a:xfrm>
                <a:off x="4784175" y="1506675"/>
                <a:ext cx="230425" cy="429350"/>
              </a:xfrm>
              <a:custGeom>
                <a:avLst/>
                <a:gdLst/>
                <a:ahLst/>
                <a:cxnLst/>
                <a:rect l="l" t="t" r="r" b="b"/>
                <a:pathLst>
                  <a:path w="9217" h="17174" extrusionOk="0">
                    <a:moveTo>
                      <a:pt x="258" y="0"/>
                    </a:moveTo>
                    <a:cubicBezTo>
                      <a:pt x="123" y="0"/>
                      <a:pt x="0" y="140"/>
                      <a:pt x="110" y="295"/>
                    </a:cubicBezTo>
                    <a:lnTo>
                      <a:pt x="8817" y="17073"/>
                    </a:lnTo>
                    <a:cubicBezTo>
                      <a:pt x="8850" y="17140"/>
                      <a:pt x="8917" y="17173"/>
                      <a:pt x="8983" y="17173"/>
                    </a:cubicBezTo>
                    <a:lnTo>
                      <a:pt x="9083" y="17173"/>
                    </a:lnTo>
                    <a:cubicBezTo>
                      <a:pt x="9150" y="17107"/>
                      <a:pt x="9217" y="17006"/>
                      <a:pt x="9150" y="16906"/>
                    </a:cubicBezTo>
                    <a:lnTo>
                      <a:pt x="444" y="128"/>
                    </a:lnTo>
                    <a:cubicBezTo>
                      <a:pt x="399" y="37"/>
                      <a:pt x="327" y="0"/>
                      <a:pt x="258"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707;p44">
                <a:extLst>
                  <a:ext uri="{FF2B5EF4-FFF2-40B4-BE49-F238E27FC236}">
                    <a16:creationId xmlns:a16="http://schemas.microsoft.com/office/drawing/2014/main" id="{51AFBFCE-BB77-46CE-B83C-7279B589F54A}"/>
                  </a:ext>
                </a:extLst>
              </p:cNvPr>
              <p:cNvSpPr/>
              <p:nvPr/>
            </p:nvSpPr>
            <p:spPr>
              <a:xfrm>
                <a:off x="5074625" y="1641000"/>
                <a:ext cx="206000" cy="265825"/>
              </a:xfrm>
              <a:custGeom>
                <a:avLst/>
                <a:gdLst/>
                <a:ahLst/>
                <a:cxnLst/>
                <a:rect l="l" t="t" r="r" b="b"/>
                <a:pathLst>
                  <a:path w="8240" h="10633" extrusionOk="0">
                    <a:moveTo>
                      <a:pt x="8140" y="0"/>
                    </a:moveTo>
                    <a:cubicBezTo>
                      <a:pt x="8115" y="0"/>
                      <a:pt x="8090" y="9"/>
                      <a:pt x="8073" y="25"/>
                    </a:cubicBezTo>
                    <a:lnTo>
                      <a:pt x="34" y="10499"/>
                    </a:lnTo>
                    <a:cubicBezTo>
                      <a:pt x="1" y="10533"/>
                      <a:pt x="1" y="10599"/>
                      <a:pt x="34" y="10633"/>
                    </a:cubicBezTo>
                    <a:lnTo>
                      <a:pt x="67" y="10633"/>
                    </a:lnTo>
                    <a:cubicBezTo>
                      <a:pt x="101" y="10633"/>
                      <a:pt x="134" y="10633"/>
                      <a:pt x="167" y="10599"/>
                    </a:cubicBezTo>
                    <a:lnTo>
                      <a:pt x="8206" y="159"/>
                    </a:lnTo>
                    <a:cubicBezTo>
                      <a:pt x="8240" y="125"/>
                      <a:pt x="8240" y="59"/>
                      <a:pt x="8206" y="25"/>
                    </a:cubicBezTo>
                    <a:cubicBezTo>
                      <a:pt x="8190" y="9"/>
                      <a:pt x="8165" y="0"/>
                      <a:pt x="8140"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708;p44">
                <a:extLst>
                  <a:ext uri="{FF2B5EF4-FFF2-40B4-BE49-F238E27FC236}">
                    <a16:creationId xmlns:a16="http://schemas.microsoft.com/office/drawing/2014/main" id="{7F540491-F1FB-4C33-8BF5-258C208A2DF0}"/>
                  </a:ext>
                </a:extLst>
              </p:cNvPr>
              <p:cNvSpPr/>
              <p:nvPr/>
            </p:nvSpPr>
            <p:spPr>
              <a:xfrm>
                <a:off x="5045450" y="1679975"/>
                <a:ext cx="60900" cy="221850"/>
              </a:xfrm>
              <a:custGeom>
                <a:avLst/>
                <a:gdLst/>
                <a:ahLst/>
                <a:cxnLst/>
                <a:rect l="l" t="t" r="r" b="b"/>
                <a:pathLst>
                  <a:path w="2436" h="8874" extrusionOk="0">
                    <a:moveTo>
                      <a:pt x="2368" y="1"/>
                    </a:moveTo>
                    <a:cubicBezTo>
                      <a:pt x="2302" y="1"/>
                      <a:pt x="2268" y="34"/>
                      <a:pt x="2268" y="67"/>
                    </a:cubicBezTo>
                    <a:lnTo>
                      <a:pt x="0" y="8774"/>
                    </a:lnTo>
                    <a:cubicBezTo>
                      <a:pt x="0" y="8807"/>
                      <a:pt x="33" y="8840"/>
                      <a:pt x="67" y="8874"/>
                    </a:cubicBezTo>
                    <a:lnTo>
                      <a:pt x="100" y="8874"/>
                    </a:lnTo>
                    <a:cubicBezTo>
                      <a:pt x="134" y="8874"/>
                      <a:pt x="167" y="8840"/>
                      <a:pt x="167" y="8807"/>
                    </a:cubicBezTo>
                    <a:lnTo>
                      <a:pt x="2435" y="101"/>
                    </a:lnTo>
                    <a:cubicBezTo>
                      <a:pt x="2435" y="67"/>
                      <a:pt x="2402" y="1"/>
                      <a:pt x="2368"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709;p44">
                <a:extLst>
                  <a:ext uri="{FF2B5EF4-FFF2-40B4-BE49-F238E27FC236}">
                    <a16:creationId xmlns:a16="http://schemas.microsoft.com/office/drawing/2014/main" id="{F4ECC7F9-9FF8-4122-9C11-6A968D2E562C}"/>
                  </a:ext>
                </a:extLst>
              </p:cNvPr>
              <p:cNvSpPr/>
              <p:nvPr/>
            </p:nvSpPr>
            <p:spPr>
              <a:xfrm>
                <a:off x="5040425" y="2006675"/>
                <a:ext cx="46725" cy="228725"/>
              </a:xfrm>
              <a:custGeom>
                <a:avLst/>
                <a:gdLst/>
                <a:ahLst/>
                <a:cxnLst/>
                <a:rect l="l" t="t" r="r" b="b"/>
                <a:pathLst>
                  <a:path w="1869" h="9149" extrusionOk="0">
                    <a:moveTo>
                      <a:pt x="219" y="0"/>
                    </a:moveTo>
                    <a:cubicBezTo>
                      <a:pt x="202" y="0"/>
                      <a:pt x="185" y="3"/>
                      <a:pt x="168" y="9"/>
                    </a:cubicBezTo>
                    <a:cubicBezTo>
                      <a:pt x="68" y="9"/>
                      <a:pt x="1" y="109"/>
                      <a:pt x="1" y="209"/>
                    </a:cubicBezTo>
                    <a:lnTo>
                      <a:pt x="1469" y="8982"/>
                    </a:lnTo>
                    <a:cubicBezTo>
                      <a:pt x="1502" y="9082"/>
                      <a:pt x="1569" y="9149"/>
                      <a:pt x="1669" y="9149"/>
                    </a:cubicBezTo>
                    <a:lnTo>
                      <a:pt x="1702" y="9149"/>
                    </a:lnTo>
                    <a:cubicBezTo>
                      <a:pt x="1802" y="9115"/>
                      <a:pt x="1869" y="9015"/>
                      <a:pt x="1836" y="8915"/>
                    </a:cubicBezTo>
                    <a:lnTo>
                      <a:pt x="368" y="175"/>
                    </a:lnTo>
                    <a:cubicBezTo>
                      <a:pt x="368" y="65"/>
                      <a:pt x="299" y="0"/>
                      <a:pt x="219"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710;p44">
                <a:extLst>
                  <a:ext uri="{FF2B5EF4-FFF2-40B4-BE49-F238E27FC236}">
                    <a16:creationId xmlns:a16="http://schemas.microsoft.com/office/drawing/2014/main" id="{DB25EB41-9675-465A-A148-D742F0ED77D3}"/>
                  </a:ext>
                </a:extLst>
              </p:cNvPr>
              <p:cNvSpPr/>
              <p:nvPr/>
            </p:nvSpPr>
            <p:spPr>
              <a:xfrm>
                <a:off x="5130500" y="2020225"/>
                <a:ext cx="71750" cy="196825"/>
              </a:xfrm>
              <a:custGeom>
                <a:avLst/>
                <a:gdLst/>
                <a:ahLst/>
                <a:cxnLst/>
                <a:rect l="l" t="t" r="r" b="b"/>
                <a:pathLst>
                  <a:path w="2870" h="7873" extrusionOk="0">
                    <a:moveTo>
                      <a:pt x="2803" y="0"/>
                    </a:moveTo>
                    <a:cubicBezTo>
                      <a:pt x="2769" y="0"/>
                      <a:pt x="2702" y="0"/>
                      <a:pt x="2702" y="67"/>
                    </a:cubicBezTo>
                    <a:lnTo>
                      <a:pt x="1" y="7739"/>
                    </a:lnTo>
                    <a:cubicBezTo>
                      <a:pt x="1" y="7806"/>
                      <a:pt x="1" y="7839"/>
                      <a:pt x="67" y="7873"/>
                    </a:cubicBezTo>
                    <a:lnTo>
                      <a:pt x="101" y="7873"/>
                    </a:lnTo>
                    <a:cubicBezTo>
                      <a:pt x="134" y="7873"/>
                      <a:pt x="134" y="7839"/>
                      <a:pt x="167" y="7806"/>
                    </a:cubicBezTo>
                    <a:lnTo>
                      <a:pt x="2869" y="100"/>
                    </a:lnTo>
                    <a:cubicBezTo>
                      <a:pt x="2869" y="67"/>
                      <a:pt x="2836" y="34"/>
                      <a:pt x="2803"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711;p44">
                <a:extLst>
                  <a:ext uri="{FF2B5EF4-FFF2-40B4-BE49-F238E27FC236}">
                    <a16:creationId xmlns:a16="http://schemas.microsoft.com/office/drawing/2014/main" id="{69495507-29CD-457F-8E87-513BFDDFEFEE}"/>
                  </a:ext>
                </a:extLst>
              </p:cNvPr>
              <p:cNvSpPr/>
              <p:nvPr/>
            </p:nvSpPr>
            <p:spPr>
              <a:xfrm>
                <a:off x="4949550" y="2317925"/>
                <a:ext cx="81750" cy="30050"/>
              </a:xfrm>
              <a:custGeom>
                <a:avLst/>
                <a:gdLst/>
                <a:ahLst/>
                <a:cxnLst/>
                <a:rect l="l" t="t" r="r" b="b"/>
                <a:pathLst>
                  <a:path w="3270" h="1202" extrusionOk="0">
                    <a:moveTo>
                      <a:pt x="3169" y="1"/>
                    </a:moveTo>
                    <a:lnTo>
                      <a:pt x="67" y="1035"/>
                    </a:lnTo>
                    <a:cubicBezTo>
                      <a:pt x="0" y="1068"/>
                      <a:pt x="0" y="1102"/>
                      <a:pt x="0" y="1135"/>
                    </a:cubicBezTo>
                    <a:cubicBezTo>
                      <a:pt x="0" y="1168"/>
                      <a:pt x="33" y="1202"/>
                      <a:pt x="67" y="1202"/>
                    </a:cubicBezTo>
                    <a:lnTo>
                      <a:pt x="100" y="1202"/>
                    </a:lnTo>
                    <a:lnTo>
                      <a:pt x="3202" y="168"/>
                    </a:lnTo>
                    <a:cubicBezTo>
                      <a:pt x="3269" y="134"/>
                      <a:pt x="3269" y="101"/>
                      <a:pt x="3269" y="68"/>
                    </a:cubicBezTo>
                    <a:cubicBezTo>
                      <a:pt x="3236" y="1"/>
                      <a:pt x="3202" y="1"/>
                      <a:pt x="3169"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712;p44">
                <a:extLst>
                  <a:ext uri="{FF2B5EF4-FFF2-40B4-BE49-F238E27FC236}">
                    <a16:creationId xmlns:a16="http://schemas.microsoft.com/office/drawing/2014/main" id="{BF4FFBCC-41FA-41DE-87C1-A0A553789ED3}"/>
                  </a:ext>
                </a:extLst>
              </p:cNvPr>
              <p:cNvSpPr/>
              <p:nvPr/>
            </p:nvSpPr>
            <p:spPr>
              <a:xfrm>
                <a:off x="5041275" y="2374000"/>
                <a:ext cx="49675" cy="319225"/>
              </a:xfrm>
              <a:custGeom>
                <a:avLst/>
                <a:gdLst/>
                <a:ahLst/>
                <a:cxnLst/>
                <a:rect l="l" t="t" r="r" b="b"/>
                <a:pathLst>
                  <a:path w="1987" h="12769" extrusionOk="0">
                    <a:moveTo>
                      <a:pt x="1790" y="0"/>
                    </a:moveTo>
                    <a:cubicBezTo>
                      <a:pt x="1704" y="0"/>
                      <a:pt x="1617" y="51"/>
                      <a:pt x="1601" y="160"/>
                    </a:cubicBezTo>
                    <a:lnTo>
                      <a:pt x="0" y="12535"/>
                    </a:lnTo>
                    <a:cubicBezTo>
                      <a:pt x="0" y="12635"/>
                      <a:pt x="67" y="12735"/>
                      <a:pt x="167" y="12769"/>
                    </a:cubicBezTo>
                    <a:lnTo>
                      <a:pt x="200" y="12769"/>
                    </a:lnTo>
                    <a:cubicBezTo>
                      <a:pt x="301" y="12769"/>
                      <a:pt x="367" y="12702"/>
                      <a:pt x="401" y="12602"/>
                    </a:cubicBezTo>
                    <a:lnTo>
                      <a:pt x="1968" y="193"/>
                    </a:lnTo>
                    <a:cubicBezTo>
                      <a:pt x="1986" y="68"/>
                      <a:pt x="1889" y="0"/>
                      <a:pt x="1790"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713;p44">
                <a:extLst>
                  <a:ext uri="{FF2B5EF4-FFF2-40B4-BE49-F238E27FC236}">
                    <a16:creationId xmlns:a16="http://schemas.microsoft.com/office/drawing/2014/main" id="{54E846B7-74E7-490C-AA15-C42A1D2D35C0}"/>
                  </a:ext>
                </a:extLst>
              </p:cNvPr>
              <p:cNvSpPr/>
              <p:nvPr/>
            </p:nvSpPr>
            <p:spPr>
              <a:xfrm>
                <a:off x="5117150" y="2476800"/>
                <a:ext cx="226025" cy="232275"/>
              </a:xfrm>
              <a:custGeom>
                <a:avLst/>
                <a:gdLst/>
                <a:ahLst/>
                <a:cxnLst/>
                <a:rect l="l" t="t" r="r" b="b"/>
                <a:pathLst>
                  <a:path w="9041" h="9291" extrusionOk="0">
                    <a:moveTo>
                      <a:pt x="8820" y="0"/>
                    </a:moveTo>
                    <a:cubicBezTo>
                      <a:pt x="8774" y="0"/>
                      <a:pt x="8724" y="17"/>
                      <a:pt x="8674" y="50"/>
                    </a:cubicBezTo>
                    <a:lnTo>
                      <a:pt x="68" y="8957"/>
                    </a:lnTo>
                    <a:cubicBezTo>
                      <a:pt x="1" y="9024"/>
                      <a:pt x="1" y="9157"/>
                      <a:pt x="68" y="9224"/>
                    </a:cubicBezTo>
                    <a:cubicBezTo>
                      <a:pt x="101" y="9257"/>
                      <a:pt x="134" y="9290"/>
                      <a:pt x="201" y="9290"/>
                    </a:cubicBezTo>
                    <a:cubicBezTo>
                      <a:pt x="234" y="9290"/>
                      <a:pt x="301" y="9257"/>
                      <a:pt x="334" y="9224"/>
                    </a:cubicBezTo>
                    <a:lnTo>
                      <a:pt x="8941" y="317"/>
                    </a:lnTo>
                    <a:cubicBezTo>
                      <a:pt x="9041" y="251"/>
                      <a:pt x="9041" y="117"/>
                      <a:pt x="8941" y="50"/>
                    </a:cubicBezTo>
                    <a:cubicBezTo>
                      <a:pt x="8907" y="17"/>
                      <a:pt x="8866" y="0"/>
                      <a:pt x="8820"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714;p44">
                <a:extLst>
                  <a:ext uri="{FF2B5EF4-FFF2-40B4-BE49-F238E27FC236}">
                    <a16:creationId xmlns:a16="http://schemas.microsoft.com/office/drawing/2014/main" id="{C421CDD0-746A-4298-AF0A-D26B221AE7D3}"/>
                  </a:ext>
                </a:extLst>
              </p:cNvPr>
              <p:cNvSpPr/>
              <p:nvPr/>
            </p:nvSpPr>
            <p:spPr>
              <a:xfrm>
                <a:off x="4907000" y="2715175"/>
                <a:ext cx="71750" cy="41425"/>
              </a:xfrm>
              <a:custGeom>
                <a:avLst/>
                <a:gdLst/>
                <a:ahLst/>
                <a:cxnLst/>
                <a:rect l="l" t="t" r="r" b="b"/>
                <a:pathLst>
                  <a:path w="2870" h="1657" extrusionOk="0">
                    <a:moveTo>
                      <a:pt x="66" y="0"/>
                    </a:moveTo>
                    <a:cubicBezTo>
                      <a:pt x="40" y="0"/>
                      <a:pt x="20" y="17"/>
                      <a:pt x="1" y="56"/>
                    </a:cubicBezTo>
                    <a:cubicBezTo>
                      <a:pt x="1" y="89"/>
                      <a:pt x="1" y="122"/>
                      <a:pt x="34" y="156"/>
                    </a:cubicBezTo>
                    <a:lnTo>
                      <a:pt x="2703" y="1657"/>
                    </a:lnTo>
                    <a:lnTo>
                      <a:pt x="2769" y="1657"/>
                    </a:lnTo>
                    <a:cubicBezTo>
                      <a:pt x="2803" y="1657"/>
                      <a:pt x="2836" y="1623"/>
                      <a:pt x="2836" y="1590"/>
                    </a:cubicBezTo>
                    <a:cubicBezTo>
                      <a:pt x="2870" y="1557"/>
                      <a:pt x="2836" y="1490"/>
                      <a:pt x="2803" y="1490"/>
                    </a:cubicBezTo>
                    <a:lnTo>
                      <a:pt x="134" y="22"/>
                    </a:lnTo>
                    <a:cubicBezTo>
                      <a:pt x="107" y="8"/>
                      <a:pt x="85" y="0"/>
                      <a:pt x="66"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715;p44">
                <a:extLst>
                  <a:ext uri="{FF2B5EF4-FFF2-40B4-BE49-F238E27FC236}">
                    <a16:creationId xmlns:a16="http://schemas.microsoft.com/office/drawing/2014/main" id="{02967EA1-7A9E-465A-814E-17785E323AFE}"/>
                  </a:ext>
                </a:extLst>
              </p:cNvPr>
              <p:cNvSpPr/>
              <p:nvPr/>
            </p:nvSpPr>
            <p:spPr>
              <a:xfrm>
                <a:off x="4833625" y="2830175"/>
                <a:ext cx="113425" cy="90725"/>
              </a:xfrm>
              <a:custGeom>
                <a:avLst/>
                <a:gdLst/>
                <a:ahLst/>
                <a:cxnLst/>
                <a:rect l="l" t="t" r="r" b="b"/>
                <a:pathLst>
                  <a:path w="4537" h="3629" extrusionOk="0">
                    <a:moveTo>
                      <a:pt x="4437" y="1"/>
                    </a:moveTo>
                    <a:cubicBezTo>
                      <a:pt x="4412" y="1"/>
                      <a:pt x="4387" y="9"/>
                      <a:pt x="4370" y="26"/>
                    </a:cubicBezTo>
                    <a:lnTo>
                      <a:pt x="34" y="3461"/>
                    </a:lnTo>
                    <a:cubicBezTo>
                      <a:pt x="0" y="3495"/>
                      <a:pt x="0" y="3561"/>
                      <a:pt x="34" y="3595"/>
                    </a:cubicBezTo>
                    <a:cubicBezTo>
                      <a:pt x="67" y="3595"/>
                      <a:pt x="67" y="3628"/>
                      <a:pt x="100" y="3628"/>
                    </a:cubicBezTo>
                    <a:cubicBezTo>
                      <a:pt x="134" y="3628"/>
                      <a:pt x="134" y="3595"/>
                      <a:pt x="167" y="3595"/>
                    </a:cubicBezTo>
                    <a:lnTo>
                      <a:pt x="4504" y="159"/>
                    </a:lnTo>
                    <a:cubicBezTo>
                      <a:pt x="4537" y="126"/>
                      <a:pt x="4537" y="59"/>
                      <a:pt x="4504" y="26"/>
                    </a:cubicBezTo>
                    <a:cubicBezTo>
                      <a:pt x="4487" y="9"/>
                      <a:pt x="4462" y="1"/>
                      <a:pt x="4437"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716;p44">
                <a:extLst>
                  <a:ext uri="{FF2B5EF4-FFF2-40B4-BE49-F238E27FC236}">
                    <a16:creationId xmlns:a16="http://schemas.microsoft.com/office/drawing/2014/main" id="{305CB7E0-B952-4A92-A990-845A11A7BA79}"/>
                  </a:ext>
                </a:extLst>
              </p:cNvPr>
              <p:cNvSpPr/>
              <p:nvPr/>
            </p:nvSpPr>
            <p:spPr>
              <a:xfrm>
                <a:off x="4768575" y="2702875"/>
                <a:ext cx="70075" cy="218025"/>
              </a:xfrm>
              <a:custGeom>
                <a:avLst/>
                <a:gdLst/>
                <a:ahLst/>
                <a:cxnLst/>
                <a:rect l="l" t="t" r="r" b="b"/>
                <a:pathLst>
                  <a:path w="2803" h="8721" extrusionOk="0">
                    <a:moveTo>
                      <a:pt x="117" y="0"/>
                    </a:moveTo>
                    <a:cubicBezTo>
                      <a:pt x="103" y="0"/>
                      <a:pt x="87" y="4"/>
                      <a:pt x="67" y="14"/>
                    </a:cubicBezTo>
                    <a:cubicBezTo>
                      <a:pt x="34" y="14"/>
                      <a:pt x="1" y="47"/>
                      <a:pt x="34" y="114"/>
                    </a:cubicBezTo>
                    <a:lnTo>
                      <a:pt x="2636" y="8653"/>
                    </a:lnTo>
                    <a:cubicBezTo>
                      <a:pt x="2636" y="8687"/>
                      <a:pt x="2669" y="8720"/>
                      <a:pt x="2702" y="8720"/>
                    </a:cubicBezTo>
                    <a:lnTo>
                      <a:pt x="2736" y="8720"/>
                    </a:lnTo>
                    <a:cubicBezTo>
                      <a:pt x="2803" y="8687"/>
                      <a:pt x="2803" y="8653"/>
                      <a:pt x="2803" y="8587"/>
                    </a:cubicBezTo>
                    <a:lnTo>
                      <a:pt x="167" y="47"/>
                    </a:lnTo>
                    <a:cubicBezTo>
                      <a:pt x="167" y="24"/>
                      <a:pt x="151" y="0"/>
                      <a:pt x="117"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717;p44">
                <a:extLst>
                  <a:ext uri="{FF2B5EF4-FFF2-40B4-BE49-F238E27FC236}">
                    <a16:creationId xmlns:a16="http://schemas.microsoft.com/office/drawing/2014/main" id="{BE543973-D6CF-4732-B6FC-02EE8C6F7DC9}"/>
                  </a:ext>
                </a:extLst>
              </p:cNvPr>
              <p:cNvSpPr/>
              <p:nvPr/>
            </p:nvSpPr>
            <p:spPr>
              <a:xfrm>
                <a:off x="4731050" y="2900525"/>
                <a:ext cx="108425" cy="20375"/>
              </a:xfrm>
              <a:custGeom>
                <a:avLst/>
                <a:gdLst/>
                <a:ahLst/>
                <a:cxnLst/>
                <a:rect l="l" t="t" r="r" b="b"/>
                <a:pathLst>
                  <a:path w="4337" h="815" extrusionOk="0">
                    <a:moveTo>
                      <a:pt x="54" y="0"/>
                    </a:moveTo>
                    <a:cubicBezTo>
                      <a:pt x="18" y="0"/>
                      <a:pt x="0" y="31"/>
                      <a:pt x="0" y="80"/>
                    </a:cubicBezTo>
                    <a:cubicBezTo>
                      <a:pt x="0" y="114"/>
                      <a:pt x="34" y="180"/>
                      <a:pt x="67" y="180"/>
                    </a:cubicBezTo>
                    <a:lnTo>
                      <a:pt x="4203" y="814"/>
                    </a:lnTo>
                    <a:lnTo>
                      <a:pt x="4237" y="814"/>
                    </a:lnTo>
                    <a:cubicBezTo>
                      <a:pt x="4337" y="814"/>
                      <a:pt x="4337" y="647"/>
                      <a:pt x="4237" y="647"/>
                    </a:cubicBezTo>
                    <a:lnTo>
                      <a:pt x="101" y="14"/>
                    </a:lnTo>
                    <a:cubicBezTo>
                      <a:pt x="83" y="5"/>
                      <a:pt x="67" y="0"/>
                      <a:pt x="54"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718;p44">
                <a:extLst>
                  <a:ext uri="{FF2B5EF4-FFF2-40B4-BE49-F238E27FC236}">
                    <a16:creationId xmlns:a16="http://schemas.microsoft.com/office/drawing/2014/main" id="{0FDD7399-7A8A-40BD-A25E-89630C9F257E}"/>
                  </a:ext>
                </a:extLst>
              </p:cNvPr>
              <p:cNvSpPr/>
              <p:nvPr/>
            </p:nvSpPr>
            <p:spPr>
              <a:xfrm>
                <a:off x="5117150" y="2799100"/>
                <a:ext cx="377800" cy="42575"/>
              </a:xfrm>
              <a:custGeom>
                <a:avLst/>
                <a:gdLst/>
                <a:ahLst/>
                <a:cxnLst/>
                <a:rect l="l" t="t" r="r" b="b"/>
                <a:pathLst>
                  <a:path w="15112" h="1703" extrusionOk="0">
                    <a:moveTo>
                      <a:pt x="234" y="1"/>
                    </a:moveTo>
                    <a:cubicBezTo>
                      <a:pt x="134" y="1"/>
                      <a:pt x="34" y="101"/>
                      <a:pt x="1" y="201"/>
                    </a:cubicBezTo>
                    <a:cubicBezTo>
                      <a:pt x="1" y="301"/>
                      <a:pt x="68" y="401"/>
                      <a:pt x="201" y="401"/>
                    </a:cubicBezTo>
                    <a:lnTo>
                      <a:pt x="14911" y="1702"/>
                    </a:lnTo>
                    <a:cubicBezTo>
                      <a:pt x="15012" y="1702"/>
                      <a:pt x="15112" y="1636"/>
                      <a:pt x="15112" y="1502"/>
                    </a:cubicBezTo>
                    <a:cubicBezTo>
                      <a:pt x="15112" y="1402"/>
                      <a:pt x="15045" y="1302"/>
                      <a:pt x="14945" y="1302"/>
                    </a:cubicBezTo>
                    <a:lnTo>
                      <a:pt x="234"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719;p44">
                <a:extLst>
                  <a:ext uri="{FF2B5EF4-FFF2-40B4-BE49-F238E27FC236}">
                    <a16:creationId xmlns:a16="http://schemas.microsoft.com/office/drawing/2014/main" id="{047EB160-828F-4120-9BEC-36E3CBA3D341}"/>
                  </a:ext>
                </a:extLst>
              </p:cNvPr>
              <p:cNvSpPr/>
              <p:nvPr/>
            </p:nvSpPr>
            <p:spPr>
              <a:xfrm>
                <a:off x="4934525" y="2671075"/>
                <a:ext cx="206000" cy="262325"/>
              </a:xfrm>
              <a:custGeom>
                <a:avLst/>
                <a:gdLst/>
                <a:ahLst/>
                <a:cxnLst/>
                <a:rect l="l" t="t" r="r" b="b"/>
                <a:pathLst>
                  <a:path w="8240" h="10493" extrusionOk="0">
                    <a:moveTo>
                      <a:pt x="5810" y="682"/>
                    </a:moveTo>
                    <a:cubicBezTo>
                      <a:pt x="6117" y="682"/>
                      <a:pt x="6397" y="751"/>
                      <a:pt x="6639" y="886"/>
                    </a:cubicBezTo>
                    <a:cubicBezTo>
                      <a:pt x="7239" y="1253"/>
                      <a:pt x="7573" y="2020"/>
                      <a:pt x="7573" y="3054"/>
                    </a:cubicBezTo>
                    <a:cubicBezTo>
                      <a:pt x="7573" y="5355"/>
                      <a:pt x="5938" y="8191"/>
                      <a:pt x="3937" y="9358"/>
                    </a:cubicBezTo>
                    <a:cubicBezTo>
                      <a:pt x="3388" y="9663"/>
                      <a:pt x="2864" y="9820"/>
                      <a:pt x="2402" y="9820"/>
                    </a:cubicBezTo>
                    <a:cubicBezTo>
                      <a:pt x="2106" y="9820"/>
                      <a:pt x="1836" y="9755"/>
                      <a:pt x="1602" y="9625"/>
                    </a:cubicBezTo>
                    <a:cubicBezTo>
                      <a:pt x="1001" y="9258"/>
                      <a:pt x="668" y="8491"/>
                      <a:pt x="668" y="7457"/>
                    </a:cubicBezTo>
                    <a:cubicBezTo>
                      <a:pt x="668" y="5122"/>
                      <a:pt x="2269" y="2320"/>
                      <a:pt x="4304" y="1152"/>
                    </a:cubicBezTo>
                    <a:cubicBezTo>
                      <a:pt x="4841" y="834"/>
                      <a:pt x="5355" y="682"/>
                      <a:pt x="5810" y="682"/>
                    </a:cubicBezTo>
                    <a:close/>
                    <a:moveTo>
                      <a:pt x="5790" y="1"/>
                    </a:moveTo>
                    <a:cubicBezTo>
                      <a:pt x="5215" y="1"/>
                      <a:pt x="4587" y="189"/>
                      <a:pt x="3937" y="552"/>
                    </a:cubicBezTo>
                    <a:cubicBezTo>
                      <a:pt x="1769" y="1820"/>
                      <a:pt x="1" y="4922"/>
                      <a:pt x="1" y="7457"/>
                    </a:cubicBezTo>
                    <a:cubicBezTo>
                      <a:pt x="1" y="8758"/>
                      <a:pt x="434" y="9725"/>
                      <a:pt x="1268" y="10192"/>
                    </a:cubicBezTo>
                    <a:cubicBezTo>
                      <a:pt x="1602" y="10392"/>
                      <a:pt x="2002" y="10493"/>
                      <a:pt x="2436" y="10493"/>
                    </a:cubicBezTo>
                    <a:cubicBezTo>
                      <a:pt x="3069" y="10459"/>
                      <a:pt x="3737" y="10259"/>
                      <a:pt x="4304" y="9925"/>
                    </a:cubicBezTo>
                    <a:cubicBezTo>
                      <a:pt x="6472" y="8658"/>
                      <a:pt x="8240" y="5589"/>
                      <a:pt x="8240" y="3054"/>
                    </a:cubicBezTo>
                    <a:cubicBezTo>
                      <a:pt x="8240" y="1753"/>
                      <a:pt x="7806" y="786"/>
                      <a:pt x="6972" y="319"/>
                    </a:cubicBezTo>
                    <a:cubicBezTo>
                      <a:pt x="6616" y="105"/>
                      <a:pt x="6218" y="1"/>
                      <a:pt x="5790"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720;p44">
                <a:extLst>
                  <a:ext uri="{FF2B5EF4-FFF2-40B4-BE49-F238E27FC236}">
                    <a16:creationId xmlns:a16="http://schemas.microsoft.com/office/drawing/2014/main" id="{1673F244-A675-441B-B1EC-33156B5C6B9F}"/>
                  </a:ext>
                </a:extLst>
              </p:cNvPr>
              <p:cNvSpPr/>
              <p:nvPr/>
            </p:nvSpPr>
            <p:spPr>
              <a:xfrm>
                <a:off x="4981225" y="2729925"/>
                <a:ext cx="112600" cy="145075"/>
              </a:xfrm>
              <a:custGeom>
                <a:avLst/>
                <a:gdLst/>
                <a:ahLst/>
                <a:cxnLst/>
                <a:rect l="l" t="t" r="r" b="b"/>
                <a:pathLst>
                  <a:path w="4504" h="5803" extrusionOk="0">
                    <a:moveTo>
                      <a:pt x="3264" y="0"/>
                    </a:moveTo>
                    <a:cubicBezTo>
                      <a:pt x="2964" y="0"/>
                      <a:pt x="2626" y="97"/>
                      <a:pt x="2269" y="300"/>
                    </a:cubicBezTo>
                    <a:cubicBezTo>
                      <a:pt x="935" y="1167"/>
                      <a:pt x="101" y="2601"/>
                      <a:pt x="1" y="4202"/>
                    </a:cubicBezTo>
                    <a:cubicBezTo>
                      <a:pt x="1" y="5221"/>
                      <a:pt x="506" y="5803"/>
                      <a:pt x="1253" y="5803"/>
                    </a:cubicBezTo>
                    <a:cubicBezTo>
                      <a:pt x="1557" y="5803"/>
                      <a:pt x="1902" y="5706"/>
                      <a:pt x="2269" y="5503"/>
                    </a:cubicBezTo>
                    <a:cubicBezTo>
                      <a:pt x="3570" y="4636"/>
                      <a:pt x="4404" y="3168"/>
                      <a:pt x="4504" y="1600"/>
                    </a:cubicBezTo>
                    <a:cubicBezTo>
                      <a:pt x="4504" y="581"/>
                      <a:pt x="3999" y="0"/>
                      <a:pt x="3264"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721;p44">
                <a:extLst>
                  <a:ext uri="{FF2B5EF4-FFF2-40B4-BE49-F238E27FC236}">
                    <a16:creationId xmlns:a16="http://schemas.microsoft.com/office/drawing/2014/main" id="{CB7A3127-061E-4C62-A9F5-61724B8E2DD5}"/>
                  </a:ext>
                </a:extLst>
              </p:cNvPr>
              <p:cNvSpPr/>
              <p:nvPr/>
            </p:nvSpPr>
            <p:spPr>
              <a:xfrm>
                <a:off x="5467400" y="2716175"/>
                <a:ext cx="206850" cy="262250"/>
              </a:xfrm>
              <a:custGeom>
                <a:avLst/>
                <a:gdLst/>
                <a:ahLst/>
                <a:cxnLst/>
                <a:rect l="l" t="t" r="r" b="b"/>
                <a:pathLst>
                  <a:path w="8274" h="10490" extrusionOk="0">
                    <a:moveTo>
                      <a:pt x="5838" y="683"/>
                    </a:moveTo>
                    <a:cubicBezTo>
                      <a:pt x="6105" y="683"/>
                      <a:pt x="6405" y="749"/>
                      <a:pt x="6639" y="883"/>
                    </a:cubicBezTo>
                    <a:cubicBezTo>
                      <a:pt x="7273" y="1250"/>
                      <a:pt x="7606" y="2017"/>
                      <a:pt x="7606" y="3051"/>
                    </a:cubicBezTo>
                    <a:cubicBezTo>
                      <a:pt x="7606" y="5353"/>
                      <a:pt x="5972" y="8188"/>
                      <a:pt x="3970" y="9356"/>
                    </a:cubicBezTo>
                    <a:cubicBezTo>
                      <a:pt x="3421" y="9661"/>
                      <a:pt x="2885" y="9817"/>
                      <a:pt x="2414" y="9817"/>
                    </a:cubicBezTo>
                    <a:cubicBezTo>
                      <a:pt x="2112" y="9817"/>
                      <a:pt x="1836" y="9753"/>
                      <a:pt x="1602" y="9623"/>
                    </a:cubicBezTo>
                    <a:cubicBezTo>
                      <a:pt x="1002" y="9256"/>
                      <a:pt x="668" y="8488"/>
                      <a:pt x="668" y="7454"/>
                    </a:cubicBezTo>
                    <a:cubicBezTo>
                      <a:pt x="668" y="5119"/>
                      <a:pt x="2302" y="2317"/>
                      <a:pt x="4304" y="1150"/>
                    </a:cubicBezTo>
                    <a:cubicBezTo>
                      <a:pt x="4771" y="850"/>
                      <a:pt x="5271" y="716"/>
                      <a:pt x="5838" y="683"/>
                    </a:cubicBezTo>
                    <a:close/>
                    <a:moveTo>
                      <a:pt x="5833" y="1"/>
                    </a:moveTo>
                    <a:cubicBezTo>
                      <a:pt x="5260" y="1"/>
                      <a:pt x="4626" y="197"/>
                      <a:pt x="3970" y="583"/>
                    </a:cubicBezTo>
                    <a:cubicBezTo>
                      <a:pt x="1769" y="1850"/>
                      <a:pt x="1" y="4919"/>
                      <a:pt x="1" y="7454"/>
                    </a:cubicBezTo>
                    <a:cubicBezTo>
                      <a:pt x="1" y="8755"/>
                      <a:pt x="434" y="9723"/>
                      <a:pt x="1268" y="10190"/>
                    </a:cubicBezTo>
                    <a:cubicBezTo>
                      <a:pt x="1635" y="10390"/>
                      <a:pt x="2036" y="10490"/>
                      <a:pt x="2436" y="10490"/>
                    </a:cubicBezTo>
                    <a:cubicBezTo>
                      <a:pt x="3103" y="10490"/>
                      <a:pt x="3737" y="10290"/>
                      <a:pt x="4304" y="9923"/>
                    </a:cubicBezTo>
                    <a:cubicBezTo>
                      <a:pt x="6472" y="8655"/>
                      <a:pt x="8273" y="5586"/>
                      <a:pt x="8273" y="3051"/>
                    </a:cubicBezTo>
                    <a:cubicBezTo>
                      <a:pt x="8273" y="1750"/>
                      <a:pt x="7806" y="783"/>
                      <a:pt x="6972" y="316"/>
                    </a:cubicBezTo>
                    <a:cubicBezTo>
                      <a:pt x="6635" y="105"/>
                      <a:pt x="6250" y="1"/>
                      <a:pt x="5833"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722;p44">
                <a:extLst>
                  <a:ext uri="{FF2B5EF4-FFF2-40B4-BE49-F238E27FC236}">
                    <a16:creationId xmlns:a16="http://schemas.microsoft.com/office/drawing/2014/main" id="{5DD4009D-E346-4DFE-9111-BAA8A270C787}"/>
                  </a:ext>
                </a:extLst>
              </p:cNvPr>
              <p:cNvSpPr/>
              <p:nvPr/>
            </p:nvSpPr>
            <p:spPr>
              <a:xfrm>
                <a:off x="5514950" y="2774950"/>
                <a:ext cx="111775" cy="145075"/>
              </a:xfrm>
              <a:custGeom>
                <a:avLst/>
                <a:gdLst/>
                <a:ahLst/>
                <a:cxnLst/>
                <a:rect l="l" t="t" r="r" b="b"/>
                <a:pathLst>
                  <a:path w="4471" h="5803" extrusionOk="0">
                    <a:moveTo>
                      <a:pt x="3230" y="0"/>
                    </a:moveTo>
                    <a:cubicBezTo>
                      <a:pt x="2930" y="0"/>
                      <a:pt x="2593" y="97"/>
                      <a:pt x="2235" y="300"/>
                    </a:cubicBezTo>
                    <a:cubicBezTo>
                      <a:pt x="901" y="1167"/>
                      <a:pt x="67" y="2602"/>
                      <a:pt x="0" y="4203"/>
                    </a:cubicBezTo>
                    <a:cubicBezTo>
                      <a:pt x="0" y="5222"/>
                      <a:pt x="488" y="5803"/>
                      <a:pt x="1226" y="5803"/>
                    </a:cubicBezTo>
                    <a:cubicBezTo>
                      <a:pt x="1526" y="5803"/>
                      <a:pt x="1868" y="5706"/>
                      <a:pt x="2235" y="5504"/>
                    </a:cubicBezTo>
                    <a:cubicBezTo>
                      <a:pt x="3569" y="4636"/>
                      <a:pt x="4370" y="3169"/>
                      <a:pt x="4470" y="1601"/>
                    </a:cubicBezTo>
                    <a:cubicBezTo>
                      <a:pt x="4470" y="582"/>
                      <a:pt x="3965" y="0"/>
                      <a:pt x="3230"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723;p44">
                <a:extLst>
                  <a:ext uri="{FF2B5EF4-FFF2-40B4-BE49-F238E27FC236}">
                    <a16:creationId xmlns:a16="http://schemas.microsoft.com/office/drawing/2014/main" id="{8059F71A-F12C-42EB-B3CC-3B14FF25E739}"/>
                  </a:ext>
                </a:extLst>
              </p:cNvPr>
              <p:cNvSpPr/>
              <p:nvPr/>
            </p:nvSpPr>
            <p:spPr>
              <a:xfrm>
                <a:off x="5326475" y="2325225"/>
                <a:ext cx="143450" cy="182025"/>
              </a:xfrm>
              <a:custGeom>
                <a:avLst/>
                <a:gdLst/>
                <a:ahLst/>
                <a:cxnLst/>
                <a:rect l="l" t="t" r="r" b="b"/>
                <a:pathLst>
                  <a:path w="5738" h="7281" extrusionOk="0">
                    <a:moveTo>
                      <a:pt x="4070" y="476"/>
                    </a:moveTo>
                    <a:cubicBezTo>
                      <a:pt x="4270" y="476"/>
                      <a:pt x="4437" y="509"/>
                      <a:pt x="4637" y="610"/>
                    </a:cubicBezTo>
                    <a:cubicBezTo>
                      <a:pt x="5037" y="876"/>
                      <a:pt x="5271" y="1410"/>
                      <a:pt x="5271" y="2111"/>
                    </a:cubicBezTo>
                    <a:cubicBezTo>
                      <a:pt x="5171" y="3879"/>
                      <a:pt x="4237" y="5513"/>
                      <a:pt x="2769" y="6480"/>
                    </a:cubicBezTo>
                    <a:cubicBezTo>
                      <a:pt x="2382" y="6705"/>
                      <a:pt x="2019" y="6817"/>
                      <a:pt x="1697" y="6817"/>
                    </a:cubicBezTo>
                    <a:cubicBezTo>
                      <a:pt x="1492" y="6817"/>
                      <a:pt x="1303" y="6771"/>
                      <a:pt x="1135" y="6681"/>
                    </a:cubicBezTo>
                    <a:cubicBezTo>
                      <a:pt x="701" y="6414"/>
                      <a:pt x="467" y="5880"/>
                      <a:pt x="467" y="5179"/>
                    </a:cubicBezTo>
                    <a:cubicBezTo>
                      <a:pt x="568" y="3378"/>
                      <a:pt x="1502" y="1777"/>
                      <a:pt x="3003" y="810"/>
                    </a:cubicBezTo>
                    <a:cubicBezTo>
                      <a:pt x="3303" y="610"/>
                      <a:pt x="3670" y="476"/>
                      <a:pt x="4070" y="476"/>
                    </a:cubicBezTo>
                    <a:close/>
                    <a:moveTo>
                      <a:pt x="4051" y="1"/>
                    </a:moveTo>
                    <a:cubicBezTo>
                      <a:pt x="3653" y="1"/>
                      <a:pt x="3217" y="137"/>
                      <a:pt x="2769" y="409"/>
                    </a:cubicBezTo>
                    <a:cubicBezTo>
                      <a:pt x="1135" y="1443"/>
                      <a:pt x="101" y="3211"/>
                      <a:pt x="0" y="5179"/>
                    </a:cubicBezTo>
                    <a:cubicBezTo>
                      <a:pt x="0" y="6080"/>
                      <a:pt x="334" y="6747"/>
                      <a:pt x="901" y="7081"/>
                    </a:cubicBezTo>
                    <a:cubicBezTo>
                      <a:pt x="1135" y="7214"/>
                      <a:pt x="1435" y="7281"/>
                      <a:pt x="1702" y="7281"/>
                    </a:cubicBezTo>
                    <a:cubicBezTo>
                      <a:pt x="2169" y="7248"/>
                      <a:pt x="2602" y="7114"/>
                      <a:pt x="2969" y="6881"/>
                    </a:cubicBezTo>
                    <a:cubicBezTo>
                      <a:pt x="4604" y="5813"/>
                      <a:pt x="5638" y="4045"/>
                      <a:pt x="5738" y="2111"/>
                    </a:cubicBezTo>
                    <a:cubicBezTo>
                      <a:pt x="5738" y="1210"/>
                      <a:pt x="5404" y="543"/>
                      <a:pt x="4837" y="209"/>
                    </a:cubicBezTo>
                    <a:cubicBezTo>
                      <a:pt x="4601" y="70"/>
                      <a:pt x="4336" y="1"/>
                      <a:pt x="4051"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724;p44">
                <a:extLst>
                  <a:ext uri="{FF2B5EF4-FFF2-40B4-BE49-F238E27FC236}">
                    <a16:creationId xmlns:a16="http://schemas.microsoft.com/office/drawing/2014/main" id="{04930C73-8DB0-4711-B024-AB821BFB53D9}"/>
                  </a:ext>
                </a:extLst>
              </p:cNvPr>
              <p:cNvSpPr/>
              <p:nvPr/>
            </p:nvSpPr>
            <p:spPr>
              <a:xfrm>
                <a:off x="5359825" y="2365925"/>
                <a:ext cx="77575" cy="100850"/>
              </a:xfrm>
              <a:custGeom>
                <a:avLst/>
                <a:gdLst/>
                <a:ahLst/>
                <a:cxnLst/>
                <a:rect l="l" t="t" r="r" b="b"/>
                <a:pathLst>
                  <a:path w="3103" h="4034" extrusionOk="0">
                    <a:moveTo>
                      <a:pt x="2239" y="0"/>
                    </a:moveTo>
                    <a:cubicBezTo>
                      <a:pt x="2027" y="0"/>
                      <a:pt x="1788" y="70"/>
                      <a:pt x="1535" y="216"/>
                    </a:cubicBezTo>
                    <a:cubicBezTo>
                      <a:pt x="635" y="816"/>
                      <a:pt x="34" y="1817"/>
                      <a:pt x="1" y="2918"/>
                    </a:cubicBezTo>
                    <a:cubicBezTo>
                      <a:pt x="1" y="3626"/>
                      <a:pt x="352" y="4034"/>
                      <a:pt x="853" y="4034"/>
                    </a:cubicBezTo>
                    <a:cubicBezTo>
                      <a:pt x="1060" y="4034"/>
                      <a:pt x="1292" y="3964"/>
                      <a:pt x="1535" y="3818"/>
                    </a:cubicBezTo>
                    <a:cubicBezTo>
                      <a:pt x="2469" y="3218"/>
                      <a:pt x="3036" y="2217"/>
                      <a:pt x="3103" y="1116"/>
                    </a:cubicBezTo>
                    <a:cubicBezTo>
                      <a:pt x="3103" y="408"/>
                      <a:pt x="2752" y="0"/>
                      <a:pt x="2239"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725;p44">
                <a:extLst>
                  <a:ext uri="{FF2B5EF4-FFF2-40B4-BE49-F238E27FC236}">
                    <a16:creationId xmlns:a16="http://schemas.microsoft.com/office/drawing/2014/main" id="{568A8D69-62CF-488E-BC9D-5782EDEEF496}"/>
                  </a:ext>
                </a:extLst>
              </p:cNvPr>
              <p:cNvSpPr/>
              <p:nvPr/>
            </p:nvSpPr>
            <p:spPr>
              <a:xfrm>
                <a:off x="5022100" y="2207575"/>
                <a:ext cx="143450" cy="182100"/>
              </a:xfrm>
              <a:custGeom>
                <a:avLst/>
                <a:gdLst/>
                <a:ahLst/>
                <a:cxnLst/>
                <a:rect l="l" t="t" r="r" b="b"/>
                <a:pathLst>
                  <a:path w="5738" h="7284" extrusionOk="0">
                    <a:moveTo>
                      <a:pt x="4024" y="450"/>
                    </a:moveTo>
                    <a:cubicBezTo>
                      <a:pt x="4243" y="450"/>
                      <a:pt x="4440" y="503"/>
                      <a:pt x="4603" y="612"/>
                    </a:cubicBezTo>
                    <a:cubicBezTo>
                      <a:pt x="5037" y="846"/>
                      <a:pt x="5271" y="1379"/>
                      <a:pt x="5271" y="2113"/>
                    </a:cubicBezTo>
                    <a:cubicBezTo>
                      <a:pt x="5170" y="3881"/>
                      <a:pt x="4236" y="5516"/>
                      <a:pt x="2769" y="6483"/>
                    </a:cubicBezTo>
                    <a:cubicBezTo>
                      <a:pt x="2394" y="6700"/>
                      <a:pt x="2042" y="6812"/>
                      <a:pt x="1728" y="6812"/>
                    </a:cubicBezTo>
                    <a:cubicBezTo>
                      <a:pt x="1511" y="6812"/>
                      <a:pt x="1311" y="6759"/>
                      <a:pt x="1134" y="6650"/>
                    </a:cubicBezTo>
                    <a:cubicBezTo>
                      <a:pt x="701" y="6416"/>
                      <a:pt x="467" y="5883"/>
                      <a:pt x="467" y="5149"/>
                    </a:cubicBezTo>
                    <a:cubicBezTo>
                      <a:pt x="567" y="3381"/>
                      <a:pt x="1501" y="1746"/>
                      <a:pt x="2969" y="779"/>
                    </a:cubicBezTo>
                    <a:cubicBezTo>
                      <a:pt x="3344" y="562"/>
                      <a:pt x="3707" y="450"/>
                      <a:pt x="4024" y="450"/>
                    </a:cubicBezTo>
                    <a:close/>
                    <a:moveTo>
                      <a:pt x="4033" y="1"/>
                    </a:moveTo>
                    <a:cubicBezTo>
                      <a:pt x="3635" y="1"/>
                      <a:pt x="3196" y="129"/>
                      <a:pt x="2735" y="379"/>
                    </a:cubicBezTo>
                    <a:cubicBezTo>
                      <a:pt x="1134" y="1446"/>
                      <a:pt x="100" y="3214"/>
                      <a:pt x="0" y="5149"/>
                    </a:cubicBezTo>
                    <a:cubicBezTo>
                      <a:pt x="0" y="6049"/>
                      <a:pt x="300" y="6750"/>
                      <a:pt x="867" y="7050"/>
                    </a:cubicBezTo>
                    <a:cubicBezTo>
                      <a:pt x="1134" y="7217"/>
                      <a:pt x="1401" y="7284"/>
                      <a:pt x="1701" y="7284"/>
                    </a:cubicBezTo>
                    <a:cubicBezTo>
                      <a:pt x="2135" y="7250"/>
                      <a:pt x="2569" y="7117"/>
                      <a:pt x="2969" y="6883"/>
                    </a:cubicBezTo>
                    <a:cubicBezTo>
                      <a:pt x="4603" y="5816"/>
                      <a:pt x="5604" y="4048"/>
                      <a:pt x="5738" y="2113"/>
                    </a:cubicBezTo>
                    <a:cubicBezTo>
                      <a:pt x="5738" y="1213"/>
                      <a:pt x="5404" y="545"/>
                      <a:pt x="4837" y="212"/>
                    </a:cubicBezTo>
                    <a:cubicBezTo>
                      <a:pt x="4596" y="70"/>
                      <a:pt x="4326" y="1"/>
                      <a:pt x="4033"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726;p44">
                <a:extLst>
                  <a:ext uri="{FF2B5EF4-FFF2-40B4-BE49-F238E27FC236}">
                    <a16:creationId xmlns:a16="http://schemas.microsoft.com/office/drawing/2014/main" id="{15F6E624-230B-449E-9E28-23B1DB657BF6}"/>
                  </a:ext>
                </a:extLst>
              </p:cNvPr>
              <p:cNvSpPr/>
              <p:nvPr/>
            </p:nvSpPr>
            <p:spPr>
              <a:xfrm>
                <a:off x="5054625" y="2248325"/>
                <a:ext cx="78400" cy="100050"/>
              </a:xfrm>
              <a:custGeom>
                <a:avLst/>
                <a:gdLst/>
                <a:ahLst/>
                <a:cxnLst/>
                <a:rect l="l" t="t" r="r" b="b"/>
                <a:pathLst>
                  <a:path w="3136" h="4002" extrusionOk="0">
                    <a:moveTo>
                      <a:pt x="2272" y="1"/>
                    </a:moveTo>
                    <a:cubicBezTo>
                      <a:pt x="2060" y="1"/>
                      <a:pt x="1821" y="70"/>
                      <a:pt x="1568" y="216"/>
                    </a:cubicBezTo>
                    <a:cubicBezTo>
                      <a:pt x="634" y="817"/>
                      <a:pt x="67" y="1818"/>
                      <a:pt x="0" y="2918"/>
                    </a:cubicBezTo>
                    <a:cubicBezTo>
                      <a:pt x="0" y="3602"/>
                      <a:pt x="349" y="4002"/>
                      <a:pt x="860" y="4002"/>
                    </a:cubicBezTo>
                    <a:cubicBezTo>
                      <a:pt x="1073" y="4002"/>
                      <a:pt x="1313" y="3933"/>
                      <a:pt x="1568" y="3786"/>
                    </a:cubicBezTo>
                    <a:cubicBezTo>
                      <a:pt x="2468" y="3185"/>
                      <a:pt x="3069" y="2184"/>
                      <a:pt x="3136" y="1117"/>
                    </a:cubicBezTo>
                    <a:cubicBezTo>
                      <a:pt x="3136" y="409"/>
                      <a:pt x="2784" y="1"/>
                      <a:pt x="2272"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727;p44">
                <a:extLst>
                  <a:ext uri="{FF2B5EF4-FFF2-40B4-BE49-F238E27FC236}">
                    <a16:creationId xmlns:a16="http://schemas.microsoft.com/office/drawing/2014/main" id="{FB1FEE45-0E58-4ACE-94E4-79A97A4D4A50}"/>
                  </a:ext>
                </a:extLst>
              </p:cNvPr>
              <p:cNvSpPr/>
              <p:nvPr/>
            </p:nvSpPr>
            <p:spPr>
              <a:xfrm>
                <a:off x="4983725" y="1892250"/>
                <a:ext cx="109575" cy="133825"/>
              </a:xfrm>
              <a:custGeom>
                <a:avLst/>
                <a:gdLst/>
                <a:ahLst/>
                <a:cxnLst/>
                <a:rect l="l" t="t" r="r" b="b"/>
                <a:pathLst>
                  <a:path w="4383" h="5353" extrusionOk="0">
                    <a:moveTo>
                      <a:pt x="2909" y="347"/>
                    </a:moveTo>
                    <a:cubicBezTo>
                      <a:pt x="3501" y="347"/>
                      <a:pt x="4047" y="887"/>
                      <a:pt x="3903" y="1583"/>
                    </a:cubicBezTo>
                    <a:cubicBezTo>
                      <a:pt x="3837" y="2884"/>
                      <a:pt x="3136" y="4085"/>
                      <a:pt x="2069" y="4786"/>
                    </a:cubicBezTo>
                    <a:cubicBezTo>
                      <a:pt x="1863" y="4973"/>
                      <a:pt x="1623" y="5055"/>
                      <a:pt x="1389" y="5055"/>
                    </a:cubicBezTo>
                    <a:cubicBezTo>
                      <a:pt x="790" y="5055"/>
                      <a:pt x="233" y="4514"/>
                      <a:pt x="401" y="3818"/>
                    </a:cubicBezTo>
                    <a:cubicBezTo>
                      <a:pt x="468" y="2518"/>
                      <a:pt x="1135" y="1317"/>
                      <a:pt x="2236" y="616"/>
                    </a:cubicBezTo>
                    <a:cubicBezTo>
                      <a:pt x="2441" y="429"/>
                      <a:pt x="2679" y="347"/>
                      <a:pt x="2909" y="347"/>
                    </a:cubicBezTo>
                    <a:close/>
                    <a:moveTo>
                      <a:pt x="2917" y="1"/>
                    </a:moveTo>
                    <a:cubicBezTo>
                      <a:pt x="2629" y="1"/>
                      <a:pt x="2333" y="97"/>
                      <a:pt x="2069" y="316"/>
                    </a:cubicBezTo>
                    <a:cubicBezTo>
                      <a:pt x="868" y="1116"/>
                      <a:pt x="134" y="2384"/>
                      <a:pt x="34" y="3818"/>
                    </a:cubicBezTo>
                    <a:cubicBezTo>
                      <a:pt x="1" y="4352"/>
                      <a:pt x="234" y="4919"/>
                      <a:pt x="701" y="5219"/>
                    </a:cubicBezTo>
                    <a:cubicBezTo>
                      <a:pt x="868" y="5320"/>
                      <a:pt x="1068" y="5353"/>
                      <a:pt x="1302" y="5353"/>
                    </a:cubicBezTo>
                    <a:cubicBezTo>
                      <a:pt x="1635" y="5353"/>
                      <a:pt x="1935" y="5253"/>
                      <a:pt x="2236" y="5053"/>
                    </a:cubicBezTo>
                    <a:cubicBezTo>
                      <a:pt x="3436" y="4285"/>
                      <a:pt x="4170" y="2985"/>
                      <a:pt x="4237" y="1583"/>
                    </a:cubicBezTo>
                    <a:cubicBezTo>
                      <a:pt x="4383" y="686"/>
                      <a:pt x="3682" y="1"/>
                      <a:pt x="2917"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728;p44">
                <a:extLst>
                  <a:ext uri="{FF2B5EF4-FFF2-40B4-BE49-F238E27FC236}">
                    <a16:creationId xmlns:a16="http://schemas.microsoft.com/office/drawing/2014/main" id="{5A753912-7839-4558-BF10-4747CDDCE466}"/>
                  </a:ext>
                </a:extLst>
              </p:cNvPr>
              <p:cNvSpPr/>
              <p:nvPr/>
            </p:nvSpPr>
            <p:spPr>
              <a:xfrm>
                <a:off x="5008750" y="1922900"/>
                <a:ext cx="57575" cy="73750"/>
              </a:xfrm>
              <a:custGeom>
                <a:avLst/>
                <a:gdLst/>
                <a:ahLst/>
                <a:cxnLst/>
                <a:rect l="l" t="t" r="r" b="b"/>
                <a:pathLst>
                  <a:path w="2303" h="2950" extrusionOk="0">
                    <a:moveTo>
                      <a:pt x="1662" y="1"/>
                    </a:moveTo>
                    <a:cubicBezTo>
                      <a:pt x="1510" y="1"/>
                      <a:pt x="1342" y="51"/>
                      <a:pt x="1168" y="157"/>
                    </a:cubicBezTo>
                    <a:cubicBezTo>
                      <a:pt x="467" y="591"/>
                      <a:pt x="67" y="1325"/>
                      <a:pt x="0" y="2125"/>
                    </a:cubicBezTo>
                    <a:cubicBezTo>
                      <a:pt x="0" y="2647"/>
                      <a:pt x="270" y="2949"/>
                      <a:pt x="653" y="2949"/>
                    </a:cubicBezTo>
                    <a:cubicBezTo>
                      <a:pt x="809" y="2949"/>
                      <a:pt x="984" y="2899"/>
                      <a:pt x="1168" y="2793"/>
                    </a:cubicBezTo>
                    <a:cubicBezTo>
                      <a:pt x="1835" y="2359"/>
                      <a:pt x="2269" y="1625"/>
                      <a:pt x="2302" y="825"/>
                    </a:cubicBezTo>
                    <a:cubicBezTo>
                      <a:pt x="2302" y="303"/>
                      <a:pt x="2033" y="1"/>
                      <a:pt x="1662"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729;p44">
                <a:extLst>
                  <a:ext uri="{FF2B5EF4-FFF2-40B4-BE49-F238E27FC236}">
                    <a16:creationId xmlns:a16="http://schemas.microsoft.com/office/drawing/2014/main" id="{B76F46BD-E03B-4A8C-A721-12C93F27F594}"/>
                  </a:ext>
                </a:extLst>
              </p:cNvPr>
              <p:cNvSpPr/>
              <p:nvPr/>
            </p:nvSpPr>
            <p:spPr>
              <a:xfrm>
                <a:off x="5183875" y="2001050"/>
                <a:ext cx="32550" cy="42175"/>
              </a:xfrm>
              <a:custGeom>
                <a:avLst/>
                <a:gdLst/>
                <a:ahLst/>
                <a:cxnLst/>
                <a:rect l="l" t="t" r="r" b="b"/>
                <a:pathLst>
                  <a:path w="1302" h="1687" extrusionOk="0">
                    <a:moveTo>
                      <a:pt x="933" y="1"/>
                    </a:moveTo>
                    <a:cubicBezTo>
                      <a:pt x="843" y="1"/>
                      <a:pt x="741" y="32"/>
                      <a:pt x="634" y="100"/>
                    </a:cubicBezTo>
                    <a:cubicBezTo>
                      <a:pt x="267" y="334"/>
                      <a:pt x="0" y="767"/>
                      <a:pt x="0" y="1234"/>
                    </a:cubicBezTo>
                    <a:cubicBezTo>
                      <a:pt x="0" y="1519"/>
                      <a:pt x="153" y="1686"/>
                      <a:pt x="361" y="1686"/>
                    </a:cubicBezTo>
                    <a:cubicBezTo>
                      <a:pt x="445" y="1686"/>
                      <a:pt x="538" y="1659"/>
                      <a:pt x="634" y="1601"/>
                    </a:cubicBezTo>
                    <a:cubicBezTo>
                      <a:pt x="1034" y="1334"/>
                      <a:pt x="1268" y="934"/>
                      <a:pt x="1301" y="467"/>
                    </a:cubicBezTo>
                    <a:cubicBezTo>
                      <a:pt x="1301" y="184"/>
                      <a:pt x="1151" y="1"/>
                      <a:pt x="933"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730;p44">
                <a:extLst>
                  <a:ext uri="{FF2B5EF4-FFF2-40B4-BE49-F238E27FC236}">
                    <a16:creationId xmlns:a16="http://schemas.microsoft.com/office/drawing/2014/main" id="{E424818E-36ED-4974-AF32-9FF7AFB12C26}"/>
                  </a:ext>
                </a:extLst>
              </p:cNvPr>
              <p:cNvSpPr/>
              <p:nvPr/>
            </p:nvSpPr>
            <p:spPr>
              <a:xfrm>
                <a:off x="4935350" y="2325000"/>
                <a:ext cx="32550" cy="42150"/>
              </a:xfrm>
              <a:custGeom>
                <a:avLst/>
                <a:gdLst/>
                <a:ahLst/>
                <a:cxnLst/>
                <a:rect l="l" t="t" r="r" b="b"/>
                <a:pathLst>
                  <a:path w="1302" h="1686" extrusionOk="0">
                    <a:moveTo>
                      <a:pt x="929" y="0"/>
                    </a:moveTo>
                    <a:cubicBezTo>
                      <a:pt x="840" y="0"/>
                      <a:pt x="740" y="27"/>
                      <a:pt x="635" y="85"/>
                    </a:cubicBezTo>
                    <a:cubicBezTo>
                      <a:pt x="268" y="352"/>
                      <a:pt x="1" y="752"/>
                      <a:pt x="1" y="1219"/>
                    </a:cubicBezTo>
                    <a:cubicBezTo>
                      <a:pt x="1" y="1502"/>
                      <a:pt x="151" y="1685"/>
                      <a:pt x="358" y="1685"/>
                    </a:cubicBezTo>
                    <a:cubicBezTo>
                      <a:pt x="443" y="1685"/>
                      <a:pt x="537" y="1654"/>
                      <a:pt x="635" y="1586"/>
                    </a:cubicBezTo>
                    <a:cubicBezTo>
                      <a:pt x="1035" y="1352"/>
                      <a:pt x="1269" y="919"/>
                      <a:pt x="1302" y="452"/>
                    </a:cubicBezTo>
                    <a:cubicBezTo>
                      <a:pt x="1302" y="167"/>
                      <a:pt x="1150" y="0"/>
                      <a:pt x="929"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731;p44">
                <a:extLst>
                  <a:ext uri="{FF2B5EF4-FFF2-40B4-BE49-F238E27FC236}">
                    <a16:creationId xmlns:a16="http://schemas.microsoft.com/office/drawing/2014/main" id="{AEFEB33D-3931-4CD6-A983-C41B1E70A4FB}"/>
                  </a:ext>
                </a:extLst>
              </p:cNvPr>
              <p:cNvSpPr/>
              <p:nvPr/>
            </p:nvSpPr>
            <p:spPr>
              <a:xfrm>
                <a:off x="4892825" y="2696550"/>
                <a:ext cx="32550" cy="42175"/>
              </a:xfrm>
              <a:custGeom>
                <a:avLst/>
                <a:gdLst/>
                <a:ahLst/>
                <a:cxnLst/>
                <a:rect l="l" t="t" r="r" b="b"/>
                <a:pathLst>
                  <a:path w="1302" h="1687" extrusionOk="0">
                    <a:moveTo>
                      <a:pt x="945" y="1"/>
                    </a:moveTo>
                    <a:cubicBezTo>
                      <a:pt x="860" y="1"/>
                      <a:pt x="765" y="32"/>
                      <a:pt x="668" y="100"/>
                    </a:cubicBezTo>
                    <a:cubicBezTo>
                      <a:pt x="268" y="334"/>
                      <a:pt x="34" y="767"/>
                      <a:pt x="1" y="1234"/>
                    </a:cubicBezTo>
                    <a:cubicBezTo>
                      <a:pt x="1" y="1519"/>
                      <a:pt x="153" y="1686"/>
                      <a:pt x="373" y="1686"/>
                    </a:cubicBezTo>
                    <a:cubicBezTo>
                      <a:pt x="462" y="1686"/>
                      <a:pt x="562" y="1659"/>
                      <a:pt x="668" y="1601"/>
                    </a:cubicBezTo>
                    <a:cubicBezTo>
                      <a:pt x="1035" y="1334"/>
                      <a:pt x="1268" y="934"/>
                      <a:pt x="1302" y="467"/>
                    </a:cubicBezTo>
                    <a:cubicBezTo>
                      <a:pt x="1302" y="184"/>
                      <a:pt x="1151" y="1"/>
                      <a:pt x="945"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732;p44">
                <a:extLst>
                  <a:ext uri="{FF2B5EF4-FFF2-40B4-BE49-F238E27FC236}">
                    <a16:creationId xmlns:a16="http://schemas.microsoft.com/office/drawing/2014/main" id="{BBD50942-F886-46A4-A66B-6ACA3470E4FC}"/>
                  </a:ext>
                </a:extLst>
              </p:cNvPr>
              <p:cNvSpPr/>
              <p:nvPr/>
            </p:nvSpPr>
            <p:spPr>
              <a:xfrm>
                <a:off x="4751075" y="2679100"/>
                <a:ext cx="40050" cy="51575"/>
              </a:xfrm>
              <a:custGeom>
                <a:avLst/>
                <a:gdLst/>
                <a:ahLst/>
                <a:cxnLst/>
                <a:rect l="l" t="t" r="r" b="b"/>
                <a:pathLst>
                  <a:path w="1602" h="2063" extrusionOk="0">
                    <a:moveTo>
                      <a:pt x="1144" y="1"/>
                    </a:moveTo>
                    <a:cubicBezTo>
                      <a:pt x="1039" y="1"/>
                      <a:pt x="923" y="32"/>
                      <a:pt x="801" y="98"/>
                    </a:cubicBezTo>
                    <a:cubicBezTo>
                      <a:pt x="334" y="431"/>
                      <a:pt x="33" y="932"/>
                      <a:pt x="0" y="1499"/>
                    </a:cubicBezTo>
                    <a:cubicBezTo>
                      <a:pt x="0" y="1858"/>
                      <a:pt x="190" y="2063"/>
                      <a:pt x="457" y="2063"/>
                    </a:cubicBezTo>
                    <a:cubicBezTo>
                      <a:pt x="562" y="2063"/>
                      <a:pt x="679" y="2031"/>
                      <a:pt x="801" y="1966"/>
                    </a:cubicBezTo>
                    <a:cubicBezTo>
                      <a:pt x="1268" y="1665"/>
                      <a:pt x="1568" y="1132"/>
                      <a:pt x="1601" y="565"/>
                    </a:cubicBezTo>
                    <a:cubicBezTo>
                      <a:pt x="1601" y="205"/>
                      <a:pt x="1412" y="1"/>
                      <a:pt x="1144"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733;p44">
                <a:extLst>
                  <a:ext uri="{FF2B5EF4-FFF2-40B4-BE49-F238E27FC236}">
                    <a16:creationId xmlns:a16="http://schemas.microsoft.com/office/drawing/2014/main" id="{D74D7874-6F6E-45B6-977F-4FCB49215C14}"/>
                  </a:ext>
                </a:extLst>
              </p:cNvPr>
              <p:cNvSpPr/>
              <p:nvPr/>
            </p:nvSpPr>
            <p:spPr>
              <a:xfrm>
                <a:off x="4720200" y="2886550"/>
                <a:ext cx="25050" cy="32425"/>
              </a:xfrm>
              <a:custGeom>
                <a:avLst/>
                <a:gdLst/>
                <a:ahLst/>
                <a:cxnLst/>
                <a:rect l="l" t="t" r="r" b="b"/>
                <a:pathLst>
                  <a:path w="1002" h="1297" extrusionOk="0">
                    <a:moveTo>
                      <a:pt x="721" y="0"/>
                    </a:moveTo>
                    <a:cubicBezTo>
                      <a:pt x="654" y="0"/>
                      <a:pt x="579" y="24"/>
                      <a:pt x="501" y="72"/>
                    </a:cubicBezTo>
                    <a:cubicBezTo>
                      <a:pt x="201" y="272"/>
                      <a:pt x="1" y="573"/>
                      <a:pt x="1" y="940"/>
                    </a:cubicBezTo>
                    <a:cubicBezTo>
                      <a:pt x="1" y="1178"/>
                      <a:pt x="120" y="1297"/>
                      <a:pt x="285" y="1297"/>
                    </a:cubicBezTo>
                    <a:cubicBezTo>
                      <a:pt x="351" y="1297"/>
                      <a:pt x="425" y="1278"/>
                      <a:pt x="501" y="1240"/>
                    </a:cubicBezTo>
                    <a:cubicBezTo>
                      <a:pt x="801" y="1040"/>
                      <a:pt x="968" y="706"/>
                      <a:pt x="1002" y="372"/>
                    </a:cubicBezTo>
                    <a:cubicBezTo>
                      <a:pt x="1002" y="136"/>
                      <a:pt x="885" y="0"/>
                      <a:pt x="721"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734;p44">
                <a:extLst>
                  <a:ext uri="{FF2B5EF4-FFF2-40B4-BE49-F238E27FC236}">
                    <a16:creationId xmlns:a16="http://schemas.microsoft.com/office/drawing/2014/main" id="{9A2DDD54-5981-4145-90F3-233BF921163B}"/>
                  </a:ext>
                </a:extLst>
              </p:cNvPr>
              <p:cNvSpPr/>
              <p:nvPr/>
            </p:nvSpPr>
            <p:spPr>
              <a:xfrm>
                <a:off x="4810275" y="2884750"/>
                <a:ext cx="51725" cy="67250"/>
              </a:xfrm>
              <a:custGeom>
                <a:avLst/>
                <a:gdLst/>
                <a:ahLst/>
                <a:cxnLst/>
                <a:rect l="l" t="t" r="r" b="b"/>
                <a:pathLst>
                  <a:path w="2069" h="2690" extrusionOk="0">
                    <a:moveTo>
                      <a:pt x="1496" y="1"/>
                    </a:moveTo>
                    <a:cubicBezTo>
                      <a:pt x="1357" y="1"/>
                      <a:pt x="1200" y="47"/>
                      <a:pt x="1034" y="144"/>
                    </a:cubicBezTo>
                    <a:cubicBezTo>
                      <a:pt x="434" y="545"/>
                      <a:pt x="34" y="1212"/>
                      <a:pt x="0" y="1946"/>
                    </a:cubicBezTo>
                    <a:cubicBezTo>
                      <a:pt x="0" y="2418"/>
                      <a:pt x="235" y="2690"/>
                      <a:pt x="572" y="2690"/>
                    </a:cubicBezTo>
                    <a:cubicBezTo>
                      <a:pt x="712" y="2690"/>
                      <a:pt x="869" y="2643"/>
                      <a:pt x="1034" y="2546"/>
                    </a:cubicBezTo>
                    <a:cubicBezTo>
                      <a:pt x="1668" y="2146"/>
                      <a:pt x="2035" y="1479"/>
                      <a:pt x="2069" y="745"/>
                    </a:cubicBezTo>
                    <a:cubicBezTo>
                      <a:pt x="2069" y="272"/>
                      <a:pt x="1834" y="1"/>
                      <a:pt x="1496"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735;p44">
                <a:extLst>
                  <a:ext uri="{FF2B5EF4-FFF2-40B4-BE49-F238E27FC236}">
                    <a16:creationId xmlns:a16="http://schemas.microsoft.com/office/drawing/2014/main" id="{427D13C5-B15B-43EF-BCD5-CD02E66703E5}"/>
                  </a:ext>
                </a:extLst>
              </p:cNvPr>
              <p:cNvSpPr/>
              <p:nvPr/>
            </p:nvSpPr>
            <p:spPr>
              <a:xfrm>
                <a:off x="5251425" y="1607650"/>
                <a:ext cx="54225" cy="70775"/>
              </a:xfrm>
              <a:custGeom>
                <a:avLst/>
                <a:gdLst/>
                <a:ahLst/>
                <a:cxnLst/>
                <a:rect l="l" t="t" r="r" b="b"/>
                <a:pathLst>
                  <a:path w="2169" h="2831" extrusionOk="0">
                    <a:moveTo>
                      <a:pt x="1585" y="1"/>
                    </a:moveTo>
                    <a:cubicBezTo>
                      <a:pt x="1440" y="1"/>
                      <a:pt x="1276" y="51"/>
                      <a:pt x="1101" y="158"/>
                    </a:cubicBezTo>
                    <a:cubicBezTo>
                      <a:pt x="434" y="559"/>
                      <a:pt x="34" y="1259"/>
                      <a:pt x="0" y="2060"/>
                    </a:cubicBezTo>
                    <a:cubicBezTo>
                      <a:pt x="0" y="2540"/>
                      <a:pt x="243" y="2830"/>
                      <a:pt x="615" y="2830"/>
                    </a:cubicBezTo>
                    <a:cubicBezTo>
                      <a:pt x="760" y="2830"/>
                      <a:pt x="924" y="2787"/>
                      <a:pt x="1101" y="2693"/>
                    </a:cubicBezTo>
                    <a:cubicBezTo>
                      <a:pt x="1735" y="2260"/>
                      <a:pt x="2135" y="1559"/>
                      <a:pt x="2169" y="792"/>
                    </a:cubicBezTo>
                    <a:cubicBezTo>
                      <a:pt x="2169" y="296"/>
                      <a:pt x="1935" y="1"/>
                      <a:pt x="1585"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736;p44">
                <a:extLst>
                  <a:ext uri="{FF2B5EF4-FFF2-40B4-BE49-F238E27FC236}">
                    <a16:creationId xmlns:a16="http://schemas.microsoft.com/office/drawing/2014/main" id="{13E19BCB-96BA-409F-89BD-8D76EEA89AA9}"/>
                  </a:ext>
                </a:extLst>
              </p:cNvPr>
              <p:cNvSpPr/>
              <p:nvPr/>
            </p:nvSpPr>
            <p:spPr>
              <a:xfrm>
                <a:off x="5087975" y="1661175"/>
                <a:ext cx="32550" cy="42150"/>
              </a:xfrm>
              <a:custGeom>
                <a:avLst/>
                <a:gdLst/>
                <a:ahLst/>
                <a:cxnLst/>
                <a:rect l="l" t="t" r="r" b="b"/>
                <a:pathLst>
                  <a:path w="1302" h="1686" extrusionOk="0">
                    <a:moveTo>
                      <a:pt x="929" y="1"/>
                    </a:moveTo>
                    <a:cubicBezTo>
                      <a:pt x="840" y="1"/>
                      <a:pt x="740" y="28"/>
                      <a:pt x="634" y="85"/>
                    </a:cubicBezTo>
                    <a:cubicBezTo>
                      <a:pt x="267" y="352"/>
                      <a:pt x="0" y="753"/>
                      <a:pt x="0" y="1220"/>
                    </a:cubicBezTo>
                    <a:cubicBezTo>
                      <a:pt x="0" y="1503"/>
                      <a:pt x="151" y="1686"/>
                      <a:pt x="357" y="1686"/>
                    </a:cubicBezTo>
                    <a:cubicBezTo>
                      <a:pt x="442" y="1686"/>
                      <a:pt x="537" y="1655"/>
                      <a:pt x="634" y="1587"/>
                    </a:cubicBezTo>
                    <a:cubicBezTo>
                      <a:pt x="1034" y="1353"/>
                      <a:pt x="1268" y="919"/>
                      <a:pt x="1301" y="452"/>
                    </a:cubicBezTo>
                    <a:cubicBezTo>
                      <a:pt x="1301" y="167"/>
                      <a:pt x="1149" y="1"/>
                      <a:pt x="929"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737;p44">
                <a:extLst>
                  <a:ext uri="{FF2B5EF4-FFF2-40B4-BE49-F238E27FC236}">
                    <a16:creationId xmlns:a16="http://schemas.microsoft.com/office/drawing/2014/main" id="{DC75EA97-01FD-47E2-A4C3-E35626904264}"/>
                  </a:ext>
                </a:extLst>
              </p:cNvPr>
              <p:cNvSpPr/>
              <p:nvPr/>
            </p:nvSpPr>
            <p:spPr>
              <a:xfrm>
                <a:off x="4981225" y="2729925"/>
                <a:ext cx="112600" cy="145075"/>
              </a:xfrm>
              <a:custGeom>
                <a:avLst/>
                <a:gdLst/>
                <a:ahLst/>
                <a:cxnLst/>
                <a:rect l="l" t="t" r="r" b="b"/>
                <a:pathLst>
                  <a:path w="4504" h="5803" extrusionOk="0">
                    <a:moveTo>
                      <a:pt x="3264" y="0"/>
                    </a:moveTo>
                    <a:cubicBezTo>
                      <a:pt x="2964" y="0"/>
                      <a:pt x="2626" y="97"/>
                      <a:pt x="2269" y="300"/>
                    </a:cubicBezTo>
                    <a:cubicBezTo>
                      <a:pt x="935" y="1167"/>
                      <a:pt x="101" y="2601"/>
                      <a:pt x="1" y="4202"/>
                    </a:cubicBezTo>
                    <a:cubicBezTo>
                      <a:pt x="1" y="5221"/>
                      <a:pt x="506" y="5803"/>
                      <a:pt x="1253" y="5803"/>
                    </a:cubicBezTo>
                    <a:cubicBezTo>
                      <a:pt x="1557" y="5803"/>
                      <a:pt x="1902" y="5706"/>
                      <a:pt x="2269" y="5503"/>
                    </a:cubicBezTo>
                    <a:cubicBezTo>
                      <a:pt x="3570" y="4636"/>
                      <a:pt x="4404" y="3168"/>
                      <a:pt x="4504" y="1600"/>
                    </a:cubicBezTo>
                    <a:cubicBezTo>
                      <a:pt x="4504" y="581"/>
                      <a:pt x="3999" y="0"/>
                      <a:pt x="326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738;p44">
                <a:extLst>
                  <a:ext uri="{FF2B5EF4-FFF2-40B4-BE49-F238E27FC236}">
                    <a16:creationId xmlns:a16="http://schemas.microsoft.com/office/drawing/2014/main" id="{83B43108-C10A-4A5E-84AA-A9A526E049A3}"/>
                  </a:ext>
                </a:extLst>
              </p:cNvPr>
              <p:cNvSpPr/>
              <p:nvPr/>
            </p:nvSpPr>
            <p:spPr>
              <a:xfrm>
                <a:off x="5514950" y="2774950"/>
                <a:ext cx="111775" cy="145075"/>
              </a:xfrm>
              <a:custGeom>
                <a:avLst/>
                <a:gdLst/>
                <a:ahLst/>
                <a:cxnLst/>
                <a:rect l="l" t="t" r="r" b="b"/>
                <a:pathLst>
                  <a:path w="4471" h="5803" extrusionOk="0">
                    <a:moveTo>
                      <a:pt x="3230" y="0"/>
                    </a:moveTo>
                    <a:cubicBezTo>
                      <a:pt x="2930" y="0"/>
                      <a:pt x="2593" y="97"/>
                      <a:pt x="2235" y="300"/>
                    </a:cubicBezTo>
                    <a:cubicBezTo>
                      <a:pt x="901" y="1167"/>
                      <a:pt x="67" y="2602"/>
                      <a:pt x="0" y="4203"/>
                    </a:cubicBezTo>
                    <a:cubicBezTo>
                      <a:pt x="0" y="5222"/>
                      <a:pt x="488" y="5803"/>
                      <a:pt x="1226" y="5803"/>
                    </a:cubicBezTo>
                    <a:cubicBezTo>
                      <a:pt x="1526" y="5803"/>
                      <a:pt x="1868" y="5706"/>
                      <a:pt x="2235" y="5504"/>
                    </a:cubicBezTo>
                    <a:cubicBezTo>
                      <a:pt x="3569" y="4636"/>
                      <a:pt x="4370" y="3169"/>
                      <a:pt x="4470" y="1601"/>
                    </a:cubicBezTo>
                    <a:cubicBezTo>
                      <a:pt x="4470" y="582"/>
                      <a:pt x="3965" y="0"/>
                      <a:pt x="323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739;p44">
                <a:extLst>
                  <a:ext uri="{FF2B5EF4-FFF2-40B4-BE49-F238E27FC236}">
                    <a16:creationId xmlns:a16="http://schemas.microsoft.com/office/drawing/2014/main" id="{BF1E30F4-4C28-41C7-B048-16E7E0E06260}"/>
                  </a:ext>
                </a:extLst>
              </p:cNvPr>
              <p:cNvSpPr/>
              <p:nvPr/>
            </p:nvSpPr>
            <p:spPr>
              <a:xfrm>
                <a:off x="5359825" y="2365925"/>
                <a:ext cx="77575" cy="100850"/>
              </a:xfrm>
              <a:custGeom>
                <a:avLst/>
                <a:gdLst/>
                <a:ahLst/>
                <a:cxnLst/>
                <a:rect l="l" t="t" r="r" b="b"/>
                <a:pathLst>
                  <a:path w="3103" h="4034" extrusionOk="0">
                    <a:moveTo>
                      <a:pt x="2239" y="0"/>
                    </a:moveTo>
                    <a:cubicBezTo>
                      <a:pt x="2027" y="0"/>
                      <a:pt x="1788" y="70"/>
                      <a:pt x="1535" y="216"/>
                    </a:cubicBezTo>
                    <a:cubicBezTo>
                      <a:pt x="635" y="816"/>
                      <a:pt x="34" y="1817"/>
                      <a:pt x="1" y="2918"/>
                    </a:cubicBezTo>
                    <a:cubicBezTo>
                      <a:pt x="1" y="3626"/>
                      <a:pt x="352" y="4034"/>
                      <a:pt x="853" y="4034"/>
                    </a:cubicBezTo>
                    <a:cubicBezTo>
                      <a:pt x="1060" y="4034"/>
                      <a:pt x="1292" y="3964"/>
                      <a:pt x="1535" y="3818"/>
                    </a:cubicBezTo>
                    <a:cubicBezTo>
                      <a:pt x="2469" y="3218"/>
                      <a:pt x="3036" y="2217"/>
                      <a:pt x="3103" y="1116"/>
                    </a:cubicBezTo>
                    <a:cubicBezTo>
                      <a:pt x="3103" y="408"/>
                      <a:pt x="2752" y="0"/>
                      <a:pt x="223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740;p44">
                <a:extLst>
                  <a:ext uri="{FF2B5EF4-FFF2-40B4-BE49-F238E27FC236}">
                    <a16:creationId xmlns:a16="http://schemas.microsoft.com/office/drawing/2014/main" id="{1D86D04A-2326-449E-84C7-A84FB98196C0}"/>
                  </a:ext>
                </a:extLst>
              </p:cNvPr>
              <p:cNvSpPr/>
              <p:nvPr/>
            </p:nvSpPr>
            <p:spPr>
              <a:xfrm>
                <a:off x="5054625" y="2248325"/>
                <a:ext cx="78400" cy="100050"/>
              </a:xfrm>
              <a:custGeom>
                <a:avLst/>
                <a:gdLst/>
                <a:ahLst/>
                <a:cxnLst/>
                <a:rect l="l" t="t" r="r" b="b"/>
                <a:pathLst>
                  <a:path w="3136" h="4002" extrusionOk="0">
                    <a:moveTo>
                      <a:pt x="2272" y="1"/>
                    </a:moveTo>
                    <a:cubicBezTo>
                      <a:pt x="2060" y="1"/>
                      <a:pt x="1821" y="70"/>
                      <a:pt x="1568" y="216"/>
                    </a:cubicBezTo>
                    <a:cubicBezTo>
                      <a:pt x="634" y="817"/>
                      <a:pt x="67" y="1818"/>
                      <a:pt x="0" y="2918"/>
                    </a:cubicBezTo>
                    <a:cubicBezTo>
                      <a:pt x="0" y="3602"/>
                      <a:pt x="349" y="4002"/>
                      <a:pt x="860" y="4002"/>
                    </a:cubicBezTo>
                    <a:cubicBezTo>
                      <a:pt x="1073" y="4002"/>
                      <a:pt x="1313" y="3933"/>
                      <a:pt x="1568" y="3786"/>
                    </a:cubicBezTo>
                    <a:cubicBezTo>
                      <a:pt x="2468" y="3185"/>
                      <a:pt x="3069" y="2184"/>
                      <a:pt x="3136" y="1117"/>
                    </a:cubicBezTo>
                    <a:cubicBezTo>
                      <a:pt x="3136" y="409"/>
                      <a:pt x="2784" y="1"/>
                      <a:pt x="227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741;p44">
                <a:extLst>
                  <a:ext uri="{FF2B5EF4-FFF2-40B4-BE49-F238E27FC236}">
                    <a16:creationId xmlns:a16="http://schemas.microsoft.com/office/drawing/2014/main" id="{98D5ACEC-7851-4D9C-A6CF-46B425A217B9}"/>
                  </a:ext>
                </a:extLst>
              </p:cNvPr>
              <p:cNvSpPr/>
              <p:nvPr/>
            </p:nvSpPr>
            <p:spPr>
              <a:xfrm>
                <a:off x="5008750" y="1922900"/>
                <a:ext cx="57575" cy="73750"/>
              </a:xfrm>
              <a:custGeom>
                <a:avLst/>
                <a:gdLst/>
                <a:ahLst/>
                <a:cxnLst/>
                <a:rect l="l" t="t" r="r" b="b"/>
                <a:pathLst>
                  <a:path w="2303" h="2950" extrusionOk="0">
                    <a:moveTo>
                      <a:pt x="1662" y="1"/>
                    </a:moveTo>
                    <a:cubicBezTo>
                      <a:pt x="1510" y="1"/>
                      <a:pt x="1342" y="51"/>
                      <a:pt x="1168" y="157"/>
                    </a:cubicBezTo>
                    <a:cubicBezTo>
                      <a:pt x="467" y="591"/>
                      <a:pt x="67" y="1325"/>
                      <a:pt x="0" y="2125"/>
                    </a:cubicBezTo>
                    <a:cubicBezTo>
                      <a:pt x="0" y="2647"/>
                      <a:pt x="270" y="2949"/>
                      <a:pt x="653" y="2949"/>
                    </a:cubicBezTo>
                    <a:cubicBezTo>
                      <a:pt x="809" y="2949"/>
                      <a:pt x="984" y="2899"/>
                      <a:pt x="1168" y="2793"/>
                    </a:cubicBezTo>
                    <a:cubicBezTo>
                      <a:pt x="1835" y="2359"/>
                      <a:pt x="2269" y="1625"/>
                      <a:pt x="2302" y="825"/>
                    </a:cubicBezTo>
                    <a:cubicBezTo>
                      <a:pt x="2302" y="303"/>
                      <a:pt x="2033" y="1"/>
                      <a:pt x="166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742;p44">
                <a:extLst>
                  <a:ext uri="{FF2B5EF4-FFF2-40B4-BE49-F238E27FC236}">
                    <a16:creationId xmlns:a16="http://schemas.microsoft.com/office/drawing/2014/main" id="{96B4BF78-14FF-4D7D-8B4D-9A5FF9926A06}"/>
                  </a:ext>
                </a:extLst>
              </p:cNvPr>
              <p:cNvSpPr/>
              <p:nvPr/>
            </p:nvSpPr>
            <p:spPr>
              <a:xfrm>
                <a:off x="5183875" y="2001050"/>
                <a:ext cx="32550" cy="42175"/>
              </a:xfrm>
              <a:custGeom>
                <a:avLst/>
                <a:gdLst/>
                <a:ahLst/>
                <a:cxnLst/>
                <a:rect l="l" t="t" r="r" b="b"/>
                <a:pathLst>
                  <a:path w="1302" h="1687" extrusionOk="0">
                    <a:moveTo>
                      <a:pt x="933" y="1"/>
                    </a:moveTo>
                    <a:cubicBezTo>
                      <a:pt x="843" y="1"/>
                      <a:pt x="741" y="32"/>
                      <a:pt x="634" y="100"/>
                    </a:cubicBezTo>
                    <a:cubicBezTo>
                      <a:pt x="267" y="334"/>
                      <a:pt x="0" y="767"/>
                      <a:pt x="0" y="1234"/>
                    </a:cubicBezTo>
                    <a:cubicBezTo>
                      <a:pt x="0" y="1519"/>
                      <a:pt x="153" y="1686"/>
                      <a:pt x="361" y="1686"/>
                    </a:cubicBezTo>
                    <a:cubicBezTo>
                      <a:pt x="445" y="1686"/>
                      <a:pt x="538" y="1659"/>
                      <a:pt x="634" y="1601"/>
                    </a:cubicBezTo>
                    <a:cubicBezTo>
                      <a:pt x="1034" y="1334"/>
                      <a:pt x="1268" y="934"/>
                      <a:pt x="1301" y="467"/>
                    </a:cubicBezTo>
                    <a:cubicBezTo>
                      <a:pt x="1301" y="184"/>
                      <a:pt x="1151" y="1"/>
                      <a:pt x="93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743;p44">
                <a:extLst>
                  <a:ext uri="{FF2B5EF4-FFF2-40B4-BE49-F238E27FC236}">
                    <a16:creationId xmlns:a16="http://schemas.microsoft.com/office/drawing/2014/main" id="{1A2FBBF4-0FFD-4DC4-BE58-C7FF26E04C86}"/>
                  </a:ext>
                </a:extLst>
              </p:cNvPr>
              <p:cNvSpPr/>
              <p:nvPr/>
            </p:nvSpPr>
            <p:spPr>
              <a:xfrm>
                <a:off x="4935350" y="2325000"/>
                <a:ext cx="32550" cy="42150"/>
              </a:xfrm>
              <a:custGeom>
                <a:avLst/>
                <a:gdLst/>
                <a:ahLst/>
                <a:cxnLst/>
                <a:rect l="l" t="t" r="r" b="b"/>
                <a:pathLst>
                  <a:path w="1302" h="1686" extrusionOk="0">
                    <a:moveTo>
                      <a:pt x="929" y="0"/>
                    </a:moveTo>
                    <a:cubicBezTo>
                      <a:pt x="840" y="0"/>
                      <a:pt x="740" y="27"/>
                      <a:pt x="635" y="85"/>
                    </a:cubicBezTo>
                    <a:cubicBezTo>
                      <a:pt x="268" y="352"/>
                      <a:pt x="1" y="752"/>
                      <a:pt x="1" y="1219"/>
                    </a:cubicBezTo>
                    <a:cubicBezTo>
                      <a:pt x="1" y="1502"/>
                      <a:pt x="151" y="1685"/>
                      <a:pt x="358" y="1685"/>
                    </a:cubicBezTo>
                    <a:cubicBezTo>
                      <a:pt x="443" y="1685"/>
                      <a:pt x="537" y="1654"/>
                      <a:pt x="635" y="1586"/>
                    </a:cubicBezTo>
                    <a:cubicBezTo>
                      <a:pt x="1035" y="1352"/>
                      <a:pt x="1269" y="919"/>
                      <a:pt x="1302" y="452"/>
                    </a:cubicBezTo>
                    <a:cubicBezTo>
                      <a:pt x="1302" y="167"/>
                      <a:pt x="1150" y="0"/>
                      <a:pt x="92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744;p44">
                <a:extLst>
                  <a:ext uri="{FF2B5EF4-FFF2-40B4-BE49-F238E27FC236}">
                    <a16:creationId xmlns:a16="http://schemas.microsoft.com/office/drawing/2014/main" id="{1BC5AB8C-6827-491B-AF3C-EA55602D2B97}"/>
                  </a:ext>
                </a:extLst>
              </p:cNvPr>
              <p:cNvSpPr/>
              <p:nvPr/>
            </p:nvSpPr>
            <p:spPr>
              <a:xfrm>
                <a:off x="4892825" y="2696550"/>
                <a:ext cx="32550" cy="42175"/>
              </a:xfrm>
              <a:custGeom>
                <a:avLst/>
                <a:gdLst/>
                <a:ahLst/>
                <a:cxnLst/>
                <a:rect l="l" t="t" r="r" b="b"/>
                <a:pathLst>
                  <a:path w="1302" h="1687" extrusionOk="0">
                    <a:moveTo>
                      <a:pt x="945" y="1"/>
                    </a:moveTo>
                    <a:cubicBezTo>
                      <a:pt x="860" y="1"/>
                      <a:pt x="765" y="32"/>
                      <a:pt x="668" y="100"/>
                    </a:cubicBezTo>
                    <a:cubicBezTo>
                      <a:pt x="268" y="334"/>
                      <a:pt x="34" y="767"/>
                      <a:pt x="1" y="1234"/>
                    </a:cubicBezTo>
                    <a:cubicBezTo>
                      <a:pt x="1" y="1519"/>
                      <a:pt x="153" y="1686"/>
                      <a:pt x="373" y="1686"/>
                    </a:cubicBezTo>
                    <a:cubicBezTo>
                      <a:pt x="462" y="1686"/>
                      <a:pt x="562" y="1659"/>
                      <a:pt x="668" y="1601"/>
                    </a:cubicBezTo>
                    <a:cubicBezTo>
                      <a:pt x="1035" y="1334"/>
                      <a:pt x="1268" y="934"/>
                      <a:pt x="1302" y="467"/>
                    </a:cubicBezTo>
                    <a:cubicBezTo>
                      <a:pt x="1302" y="184"/>
                      <a:pt x="1151" y="1"/>
                      <a:pt x="94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745;p44">
                <a:extLst>
                  <a:ext uri="{FF2B5EF4-FFF2-40B4-BE49-F238E27FC236}">
                    <a16:creationId xmlns:a16="http://schemas.microsoft.com/office/drawing/2014/main" id="{09AF0E40-EBDE-4D17-AD65-CFC4781E3379}"/>
                  </a:ext>
                </a:extLst>
              </p:cNvPr>
              <p:cNvSpPr/>
              <p:nvPr/>
            </p:nvSpPr>
            <p:spPr>
              <a:xfrm>
                <a:off x="4751075" y="2679100"/>
                <a:ext cx="40050" cy="51575"/>
              </a:xfrm>
              <a:custGeom>
                <a:avLst/>
                <a:gdLst/>
                <a:ahLst/>
                <a:cxnLst/>
                <a:rect l="l" t="t" r="r" b="b"/>
                <a:pathLst>
                  <a:path w="1602" h="2063" extrusionOk="0">
                    <a:moveTo>
                      <a:pt x="1144" y="1"/>
                    </a:moveTo>
                    <a:cubicBezTo>
                      <a:pt x="1039" y="1"/>
                      <a:pt x="923" y="32"/>
                      <a:pt x="801" y="98"/>
                    </a:cubicBezTo>
                    <a:cubicBezTo>
                      <a:pt x="334" y="431"/>
                      <a:pt x="33" y="932"/>
                      <a:pt x="0" y="1499"/>
                    </a:cubicBezTo>
                    <a:cubicBezTo>
                      <a:pt x="0" y="1858"/>
                      <a:pt x="190" y="2063"/>
                      <a:pt x="457" y="2063"/>
                    </a:cubicBezTo>
                    <a:cubicBezTo>
                      <a:pt x="562" y="2063"/>
                      <a:pt x="679" y="2031"/>
                      <a:pt x="801" y="1966"/>
                    </a:cubicBezTo>
                    <a:cubicBezTo>
                      <a:pt x="1268" y="1665"/>
                      <a:pt x="1568" y="1132"/>
                      <a:pt x="1601" y="565"/>
                    </a:cubicBezTo>
                    <a:cubicBezTo>
                      <a:pt x="1601" y="205"/>
                      <a:pt x="1412" y="1"/>
                      <a:pt x="114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746;p44">
                <a:extLst>
                  <a:ext uri="{FF2B5EF4-FFF2-40B4-BE49-F238E27FC236}">
                    <a16:creationId xmlns:a16="http://schemas.microsoft.com/office/drawing/2014/main" id="{15863405-3DA0-4AC9-935F-D9A03CD30977}"/>
                  </a:ext>
                </a:extLst>
              </p:cNvPr>
              <p:cNvSpPr/>
              <p:nvPr/>
            </p:nvSpPr>
            <p:spPr>
              <a:xfrm>
                <a:off x="4720200" y="2886550"/>
                <a:ext cx="25050" cy="32425"/>
              </a:xfrm>
              <a:custGeom>
                <a:avLst/>
                <a:gdLst/>
                <a:ahLst/>
                <a:cxnLst/>
                <a:rect l="l" t="t" r="r" b="b"/>
                <a:pathLst>
                  <a:path w="1002" h="1297" extrusionOk="0">
                    <a:moveTo>
                      <a:pt x="721" y="0"/>
                    </a:moveTo>
                    <a:cubicBezTo>
                      <a:pt x="654" y="0"/>
                      <a:pt x="579" y="24"/>
                      <a:pt x="501" y="72"/>
                    </a:cubicBezTo>
                    <a:cubicBezTo>
                      <a:pt x="201" y="272"/>
                      <a:pt x="1" y="573"/>
                      <a:pt x="1" y="940"/>
                    </a:cubicBezTo>
                    <a:cubicBezTo>
                      <a:pt x="1" y="1178"/>
                      <a:pt x="120" y="1297"/>
                      <a:pt x="285" y="1297"/>
                    </a:cubicBezTo>
                    <a:cubicBezTo>
                      <a:pt x="351" y="1297"/>
                      <a:pt x="425" y="1278"/>
                      <a:pt x="501" y="1240"/>
                    </a:cubicBezTo>
                    <a:cubicBezTo>
                      <a:pt x="801" y="1040"/>
                      <a:pt x="968" y="706"/>
                      <a:pt x="1002" y="372"/>
                    </a:cubicBezTo>
                    <a:cubicBezTo>
                      <a:pt x="1002" y="136"/>
                      <a:pt x="885" y="0"/>
                      <a:pt x="7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747;p44">
                <a:extLst>
                  <a:ext uri="{FF2B5EF4-FFF2-40B4-BE49-F238E27FC236}">
                    <a16:creationId xmlns:a16="http://schemas.microsoft.com/office/drawing/2014/main" id="{215ACEC2-BDE4-40D7-87FC-870F2E8B87CA}"/>
                  </a:ext>
                </a:extLst>
              </p:cNvPr>
              <p:cNvSpPr/>
              <p:nvPr/>
            </p:nvSpPr>
            <p:spPr>
              <a:xfrm>
                <a:off x="4810275" y="2884750"/>
                <a:ext cx="51725" cy="67250"/>
              </a:xfrm>
              <a:custGeom>
                <a:avLst/>
                <a:gdLst/>
                <a:ahLst/>
                <a:cxnLst/>
                <a:rect l="l" t="t" r="r" b="b"/>
                <a:pathLst>
                  <a:path w="2069" h="2690" extrusionOk="0">
                    <a:moveTo>
                      <a:pt x="1496" y="1"/>
                    </a:moveTo>
                    <a:cubicBezTo>
                      <a:pt x="1357" y="1"/>
                      <a:pt x="1200" y="47"/>
                      <a:pt x="1034" y="144"/>
                    </a:cubicBezTo>
                    <a:cubicBezTo>
                      <a:pt x="434" y="545"/>
                      <a:pt x="34" y="1212"/>
                      <a:pt x="0" y="1946"/>
                    </a:cubicBezTo>
                    <a:cubicBezTo>
                      <a:pt x="0" y="2418"/>
                      <a:pt x="235" y="2690"/>
                      <a:pt x="572" y="2690"/>
                    </a:cubicBezTo>
                    <a:cubicBezTo>
                      <a:pt x="712" y="2690"/>
                      <a:pt x="869" y="2643"/>
                      <a:pt x="1034" y="2546"/>
                    </a:cubicBezTo>
                    <a:cubicBezTo>
                      <a:pt x="1668" y="2146"/>
                      <a:pt x="2035" y="1479"/>
                      <a:pt x="2069" y="745"/>
                    </a:cubicBezTo>
                    <a:cubicBezTo>
                      <a:pt x="2069" y="272"/>
                      <a:pt x="1834" y="1"/>
                      <a:pt x="149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748;p44">
                <a:extLst>
                  <a:ext uri="{FF2B5EF4-FFF2-40B4-BE49-F238E27FC236}">
                    <a16:creationId xmlns:a16="http://schemas.microsoft.com/office/drawing/2014/main" id="{74D8E00F-8A6E-44F8-8DE7-876B0D40AE1E}"/>
                  </a:ext>
                </a:extLst>
              </p:cNvPr>
              <p:cNvSpPr/>
              <p:nvPr/>
            </p:nvSpPr>
            <p:spPr>
              <a:xfrm>
                <a:off x="5251425" y="1607650"/>
                <a:ext cx="54225" cy="70775"/>
              </a:xfrm>
              <a:custGeom>
                <a:avLst/>
                <a:gdLst/>
                <a:ahLst/>
                <a:cxnLst/>
                <a:rect l="l" t="t" r="r" b="b"/>
                <a:pathLst>
                  <a:path w="2169" h="2831" extrusionOk="0">
                    <a:moveTo>
                      <a:pt x="1585" y="1"/>
                    </a:moveTo>
                    <a:cubicBezTo>
                      <a:pt x="1440" y="1"/>
                      <a:pt x="1276" y="51"/>
                      <a:pt x="1101" y="158"/>
                    </a:cubicBezTo>
                    <a:cubicBezTo>
                      <a:pt x="434" y="559"/>
                      <a:pt x="34" y="1259"/>
                      <a:pt x="0" y="2060"/>
                    </a:cubicBezTo>
                    <a:cubicBezTo>
                      <a:pt x="0" y="2540"/>
                      <a:pt x="243" y="2830"/>
                      <a:pt x="615" y="2830"/>
                    </a:cubicBezTo>
                    <a:cubicBezTo>
                      <a:pt x="760" y="2830"/>
                      <a:pt x="924" y="2787"/>
                      <a:pt x="1101" y="2693"/>
                    </a:cubicBezTo>
                    <a:cubicBezTo>
                      <a:pt x="1735" y="2260"/>
                      <a:pt x="2135" y="1559"/>
                      <a:pt x="2169" y="792"/>
                    </a:cubicBezTo>
                    <a:cubicBezTo>
                      <a:pt x="2169" y="296"/>
                      <a:pt x="1935" y="1"/>
                      <a:pt x="158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749;p44">
                <a:extLst>
                  <a:ext uri="{FF2B5EF4-FFF2-40B4-BE49-F238E27FC236}">
                    <a16:creationId xmlns:a16="http://schemas.microsoft.com/office/drawing/2014/main" id="{E1F35C3C-3C50-4DD9-8F00-65CA231FF77D}"/>
                  </a:ext>
                </a:extLst>
              </p:cNvPr>
              <p:cNvSpPr/>
              <p:nvPr/>
            </p:nvSpPr>
            <p:spPr>
              <a:xfrm>
                <a:off x="5087975" y="1661175"/>
                <a:ext cx="32550" cy="42150"/>
              </a:xfrm>
              <a:custGeom>
                <a:avLst/>
                <a:gdLst/>
                <a:ahLst/>
                <a:cxnLst/>
                <a:rect l="l" t="t" r="r" b="b"/>
                <a:pathLst>
                  <a:path w="1302" h="1686" extrusionOk="0">
                    <a:moveTo>
                      <a:pt x="929" y="1"/>
                    </a:moveTo>
                    <a:cubicBezTo>
                      <a:pt x="840" y="1"/>
                      <a:pt x="740" y="28"/>
                      <a:pt x="634" y="85"/>
                    </a:cubicBezTo>
                    <a:cubicBezTo>
                      <a:pt x="267" y="352"/>
                      <a:pt x="0" y="753"/>
                      <a:pt x="0" y="1220"/>
                    </a:cubicBezTo>
                    <a:cubicBezTo>
                      <a:pt x="0" y="1503"/>
                      <a:pt x="151" y="1686"/>
                      <a:pt x="357" y="1686"/>
                    </a:cubicBezTo>
                    <a:cubicBezTo>
                      <a:pt x="442" y="1686"/>
                      <a:pt x="537" y="1655"/>
                      <a:pt x="634" y="1587"/>
                    </a:cubicBezTo>
                    <a:cubicBezTo>
                      <a:pt x="1034" y="1353"/>
                      <a:pt x="1268" y="919"/>
                      <a:pt x="1301" y="452"/>
                    </a:cubicBezTo>
                    <a:cubicBezTo>
                      <a:pt x="1301" y="167"/>
                      <a:pt x="1149" y="1"/>
                      <a:pt x="92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750;p44">
                <a:extLst>
                  <a:ext uri="{FF2B5EF4-FFF2-40B4-BE49-F238E27FC236}">
                    <a16:creationId xmlns:a16="http://schemas.microsoft.com/office/drawing/2014/main" id="{9D0CAA1D-774E-4795-BFFC-091E5E3E0094}"/>
                  </a:ext>
                </a:extLst>
              </p:cNvPr>
              <p:cNvSpPr/>
              <p:nvPr/>
            </p:nvSpPr>
            <p:spPr>
              <a:xfrm>
                <a:off x="4612625" y="1532650"/>
                <a:ext cx="68425" cy="107325"/>
              </a:xfrm>
              <a:custGeom>
                <a:avLst/>
                <a:gdLst/>
                <a:ahLst/>
                <a:cxnLst/>
                <a:rect l="l" t="t" r="r" b="b"/>
                <a:pathLst>
                  <a:path w="2737" h="4293" extrusionOk="0">
                    <a:moveTo>
                      <a:pt x="2618" y="1"/>
                    </a:moveTo>
                    <a:cubicBezTo>
                      <a:pt x="2592" y="1"/>
                      <a:pt x="2569" y="17"/>
                      <a:pt x="2569" y="56"/>
                    </a:cubicBezTo>
                    <a:lnTo>
                      <a:pt x="34" y="4159"/>
                    </a:lnTo>
                    <a:cubicBezTo>
                      <a:pt x="1" y="4192"/>
                      <a:pt x="1" y="4259"/>
                      <a:pt x="34" y="4292"/>
                    </a:cubicBezTo>
                    <a:lnTo>
                      <a:pt x="101" y="4292"/>
                    </a:lnTo>
                    <a:cubicBezTo>
                      <a:pt x="134" y="4292"/>
                      <a:pt x="134" y="4259"/>
                      <a:pt x="168" y="4259"/>
                    </a:cubicBezTo>
                    <a:lnTo>
                      <a:pt x="2703" y="123"/>
                    </a:lnTo>
                    <a:cubicBezTo>
                      <a:pt x="2736" y="89"/>
                      <a:pt x="2703" y="56"/>
                      <a:pt x="2669" y="23"/>
                    </a:cubicBezTo>
                    <a:cubicBezTo>
                      <a:pt x="2656" y="9"/>
                      <a:pt x="2636" y="1"/>
                      <a:pt x="2618"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751;p44">
                <a:extLst>
                  <a:ext uri="{FF2B5EF4-FFF2-40B4-BE49-F238E27FC236}">
                    <a16:creationId xmlns:a16="http://schemas.microsoft.com/office/drawing/2014/main" id="{DF605B68-6E8E-45B9-9E0F-0060376EFA93}"/>
                  </a:ext>
                </a:extLst>
              </p:cNvPr>
              <p:cNvSpPr/>
              <p:nvPr/>
            </p:nvSpPr>
            <p:spPr>
              <a:xfrm>
                <a:off x="4676850" y="1548225"/>
                <a:ext cx="33375" cy="216000"/>
              </a:xfrm>
              <a:custGeom>
                <a:avLst/>
                <a:gdLst/>
                <a:ahLst/>
                <a:cxnLst/>
                <a:rect l="l" t="t" r="r" b="b"/>
                <a:pathLst>
                  <a:path w="1335" h="8640" extrusionOk="0">
                    <a:moveTo>
                      <a:pt x="1268" y="0"/>
                    </a:moveTo>
                    <a:cubicBezTo>
                      <a:pt x="1234" y="0"/>
                      <a:pt x="1168" y="34"/>
                      <a:pt x="1168" y="100"/>
                    </a:cubicBezTo>
                    <a:lnTo>
                      <a:pt x="0" y="8540"/>
                    </a:lnTo>
                    <a:cubicBezTo>
                      <a:pt x="0" y="8606"/>
                      <a:pt x="0" y="8640"/>
                      <a:pt x="67" y="8640"/>
                    </a:cubicBezTo>
                    <a:cubicBezTo>
                      <a:pt x="100" y="8640"/>
                      <a:pt x="167" y="8640"/>
                      <a:pt x="167" y="8573"/>
                    </a:cubicBezTo>
                    <a:lnTo>
                      <a:pt x="1335" y="100"/>
                    </a:lnTo>
                    <a:cubicBezTo>
                      <a:pt x="1335" y="67"/>
                      <a:pt x="1335" y="0"/>
                      <a:pt x="1268"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752;p44">
                <a:extLst>
                  <a:ext uri="{FF2B5EF4-FFF2-40B4-BE49-F238E27FC236}">
                    <a16:creationId xmlns:a16="http://schemas.microsoft.com/office/drawing/2014/main" id="{86DBF8E0-3D34-44E5-91C6-DAA15F52A6D6}"/>
                  </a:ext>
                </a:extLst>
              </p:cNvPr>
              <p:cNvSpPr/>
              <p:nvPr/>
            </p:nvSpPr>
            <p:spPr>
              <a:xfrm>
                <a:off x="4591775" y="1760525"/>
                <a:ext cx="88425" cy="176325"/>
              </a:xfrm>
              <a:custGeom>
                <a:avLst/>
                <a:gdLst/>
                <a:ahLst/>
                <a:cxnLst/>
                <a:rect l="l" t="t" r="r" b="b"/>
                <a:pathLst>
                  <a:path w="3537" h="7053" extrusionOk="0">
                    <a:moveTo>
                      <a:pt x="3452" y="0"/>
                    </a:moveTo>
                    <a:cubicBezTo>
                      <a:pt x="3417" y="0"/>
                      <a:pt x="3393" y="24"/>
                      <a:pt x="3370" y="48"/>
                    </a:cubicBezTo>
                    <a:lnTo>
                      <a:pt x="34" y="6919"/>
                    </a:lnTo>
                    <a:cubicBezTo>
                      <a:pt x="1" y="6986"/>
                      <a:pt x="34" y="7019"/>
                      <a:pt x="68" y="7053"/>
                    </a:cubicBezTo>
                    <a:lnTo>
                      <a:pt x="101" y="7053"/>
                    </a:lnTo>
                    <a:cubicBezTo>
                      <a:pt x="134" y="7053"/>
                      <a:pt x="168" y="7019"/>
                      <a:pt x="201" y="7019"/>
                    </a:cubicBezTo>
                    <a:lnTo>
                      <a:pt x="3537" y="114"/>
                    </a:lnTo>
                    <a:cubicBezTo>
                      <a:pt x="3537" y="81"/>
                      <a:pt x="3537" y="14"/>
                      <a:pt x="3503" y="14"/>
                    </a:cubicBezTo>
                    <a:cubicBezTo>
                      <a:pt x="3484" y="5"/>
                      <a:pt x="3467" y="0"/>
                      <a:pt x="3452"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753;p44">
                <a:extLst>
                  <a:ext uri="{FF2B5EF4-FFF2-40B4-BE49-F238E27FC236}">
                    <a16:creationId xmlns:a16="http://schemas.microsoft.com/office/drawing/2014/main" id="{24BB9BCA-4F93-4AD3-A72C-C3EA9B000E82}"/>
                  </a:ext>
                </a:extLst>
              </p:cNvPr>
              <p:cNvSpPr/>
              <p:nvPr/>
            </p:nvSpPr>
            <p:spPr>
              <a:xfrm>
                <a:off x="4499225" y="1760325"/>
                <a:ext cx="181825" cy="106475"/>
              </a:xfrm>
              <a:custGeom>
                <a:avLst/>
                <a:gdLst/>
                <a:ahLst/>
                <a:cxnLst/>
                <a:rect l="l" t="t" r="r" b="b"/>
                <a:pathLst>
                  <a:path w="7273" h="4259" extrusionOk="0">
                    <a:moveTo>
                      <a:pt x="7193" y="0"/>
                    </a:moveTo>
                    <a:cubicBezTo>
                      <a:pt x="7172" y="0"/>
                      <a:pt x="7152" y="8"/>
                      <a:pt x="7139" y="22"/>
                    </a:cubicBezTo>
                    <a:lnTo>
                      <a:pt x="67" y="4092"/>
                    </a:lnTo>
                    <a:cubicBezTo>
                      <a:pt x="0" y="4125"/>
                      <a:pt x="0" y="4159"/>
                      <a:pt x="34" y="4225"/>
                    </a:cubicBezTo>
                    <a:cubicBezTo>
                      <a:pt x="34" y="4225"/>
                      <a:pt x="67" y="4259"/>
                      <a:pt x="100" y="4259"/>
                    </a:cubicBezTo>
                    <a:cubicBezTo>
                      <a:pt x="100" y="4259"/>
                      <a:pt x="134" y="4259"/>
                      <a:pt x="134" y="4225"/>
                    </a:cubicBezTo>
                    <a:lnTo>
                      <a:pt x="7239" y="156"/>
                    </a:lnTo>
                    <a:cubicBezTo>
                      <a:pt x="7272" y="122"/>
                      <a:pt x="7272" y="89"/>
                      <a:pt x="7272" y="56"/>
                    </a:cubicBezTo>
                    <a:cubicBezTo>
                      <a:pt x="7253" y="17"/>
                      <a:pt x="7222" y="0"/>
                      <a:pt x="7193"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754;p44">
                <a:extLst>
                  <a:ext uri="{FF2B5EF4-FFF2-40B4-BE49-F238E27FC236}">
                    <a16:creationId xmlns:a16="http://schemas.microsoft.com/office/drawing/2014/main" id="{951FAA56-7478-4605-974B-C921184A0F46}"/>
                  </a:ext>
                </a:extLst>
              </p:cNvPr>
              <p:cNvSpPr/>
              <p:nvPr/>
            </p:nvSpPr>
            <p:spPr>
              <a:xfrm>
                <a:off x="4747725" y="890550"/>
                <a:ext cx="42550" cy="436700"/>
              </a:xfrm>
              <a:custGeom>
                <a:avLst/>
                <a:gdLst/>
                <a:ahLst/>
                <a:cxnLst/>
                <a:rect l="l" t="t" r="r" b="b"/>
                <a:pathLst>
                  <a:path w="1702" h="17468" extrusionOk="0">
                    <a:moveTo>
                      <a:pt x="1505" y="1"/>
                    </a:moveTo>
                    <a:cubicBezTo>
                      <a:pt x="1412" y="1"/>
                      <a:pt x="1318" y="59"/>
                      <a:pt x="1302" y="188"/>
                    </a:cubicBezTo>
                    <a:lnTo>
                      <a:pt x="1" y="17234"/>
                    </a:lnTo>
                    <a:cubicBezTo>
                      <a:pt x="1" y="17367"/>
                      <a:pt x="67" y="17434"/>
                      <a:pt x="167" y="17468"/>
                    </a:cubicBezTo>
                    <a:cubicBezTo>
                      <a:pt x="267" y="17468"/>
                      <a:pt x="368" y="17367"/>
                      <a:pt x="368" y="17267"/>
                    </a:cubicBezTo>
                    <a:lnTo>
                      <a:pt x="1702" y="188"/>
                    </a:lnTo>
                    <a:cubicBezTo>
                      <a:pt x="1702" y="68"/>
                      <a:pt x="1604" y="1"/>
                      <a:pt x="1505"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755;p44">
                <a:extLst>
                  <a:ext uri="{FF2B5EF4-FFF2-40B4-BE49-F238E27FC236}">
                    <a16:creationId xmlns:a16="http://schemas.microsoft.com/office/drawing/2014/main" id="{09904761-3822-4230-95B8-60FE9C9C0242}"/>
                  </a:ext>
                </a:extLst>
              </p:cNvPr>
              <p:cNvSpPr/>
              <p:nvPr/>
            </p:nvSpPr>
            <p:spPr>
              <a:xfrm>
                <a:off x="4808600" y="663475"/>
                <a:ext cx="323850" cy="648775"/>
              </a:xfrm>
              <a:custGeom>
                <a:avLst/>
                <a:gdLst/>
                <a:ahLst/>
                <a:cxnLst/>
                <a:rect l="l" t="t" r="r" b="b"/>
                <a:pathLst>
                  <a:path w="12954" h="25951" extrusionOk="0">
                    <a:moveTo>
                      <a:pt x="12716" y="1"/>
                    </a:moveTo>
                    <a:cubicBezTo>
                      <a:pt x="12653" y="1"/>
                      <a:pt x="12588" y="30"/>
                      <a:pt x="12543" y="98"/>
                    </a:cubicBezTo>
                    <a:lnTo>
                      <a:pt x="34" y="25683"/>
                    </a:lnTo>
                    <a:cubicBezTo>
                      <a:pt x="1" y="25783"/>
                      <a:pt x="34" y="25883"/>
                      <a:pt x="134" y="25950"/>
                    </a:cubicBezTo>
                    <a:lnTo>
                      <a:pt x="201" y="25950"/>
                    </a:lnTo>
                    <a:cubicBezTo>
                      <a:pt x="268" y="25950"/>
                      <a:pt x="334" y="25917"/>
                      <a:pt x="401" y="25850"/>
                    </a:cubicBezTo>
                    <a:lnTo>
                      <a:pt x="12910" y="265"/>
                    </a:lnTo>
                    <a:cubicBezTo>
                      <a:pt x="12954" y="111"/>
                      <a:pt x="12838" y="1"/>
                      <a:pt x="12716"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756;p44">
                <a:extLst>
                  <a:ext uri="{FF2B5EF4-FFF2-40B4-BE49-F238E27FC236}">
                    <a16:creationId xmlns:a16="http://schemas.microsoft.com/office/drawing/2014/main" id="{9733EE41-53C4-4DB1-8890-93B8111B8B75}"/>
                  </a:ext>
                </a:extLst>
              </p:cNvPr>
              <p:cNvSpPr/>
              <p:nvPr/>
            </p:nvSpPr>
            <p:spPr>
              <a:xfrm>
                <a:off x="4538950" y="1331975"/>
                <a:ext cx="147925" cy="81175"/>
              </a:xfrm>
              <a:custGeom>
                <a:avLst/>
                <a:gdLst/>
                <a:ahLst/>
                <a:cxnLst/>
                <a:rect l="l" t="t" r="r" b="b"/>
                <a:pathLst>
                  <a:path w="5917" h="3247" extrusionOk="0">
                    <a:moveTo>
                      <a:pt x="283" y="0"/>
                    </a:moveTo>
                    <a:cubicBezTo>
                      <a:pt x="114" y="0"/>
                      <a:pt x="1" y="225"/>
                      <a:pt x="179" y="344"/>
                    </a:cubicBezTo>
                    <a:lnTo>
                      <a:pt x="5616" y="3213"/>
                    </a:lnTo>
                    <a:cubicBezTo>
                      <a:pt x="5616" y="3213"/>
                      <a:pt x="5650" y="3213"/>
                      <a:pt x="5683" y="3246"/>
                    </a:cubicBezTo>
                    <a:cubicBezTo>
                      <a:pt x="5750" y="3246"/>
                      <a:pt x="5816" y="3180"/>
                      <a:pt x="5850" y="3113"/>
                    </a:cubicBezTo>
                    <a:cubicBezTo>
                      <a:pt x="5917" y="3046"/>
                      <a:pt x="5883" y="2913"/>
                      <a:pt x="5783" y="2879"/>
                    </a:cubicBezTo>
                    <a:lnTo>
                      <a:pt x="346" y="11"/>
                    </a:lnTo>
                    <a:cubicBezTo>
                      <a:pt x="324" y="3"/>
                      <a:pt x="303" y="0"/>
                      <a:pt x="283"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757;p44">
                <a:extLst>
                  <a:ext uri="{FF2B5EF4-FFF2-40B4-BE49-F238E27FC236}">
                    <a16:creationId xmlns:a16="http://schemas.microsoft.com/office/drawing/2014/main" id="{96A9E193-9024-4F92-B7FE-AFD1D16F0E8A}"/>
                  </a:ext>
                </a:extLst>
              </p:cNvPr>
              <p:cNvSpPr/>
              <p:nvPr/>
            </p:nvSpPr>
            <p:spPr>
              <a:xfrm>
                <a:off x="3657775" y="990325"/>
                <a:ext cx="582950" cy="123450"/>
              </a:xfrm>
              <a:custGeom>
                <a:avLst/>
                <a:gdLst/>
                <a:ahLst/>
                <a:cxnLst/>
                <a:rect l="l" t="t" r="r" b="b"/>
                <a:pathLst>
                  <a:path w="23318" h="4938" extrusionOk="0">
                    <a:moveTo>
                      <a:pt x="23084" y="0"/>
                    </a:moveTo>
                    <a:lnTo>
                      <a:pt x="168" y="4570"/>
                    </a:lnTo>
                    <a:cubicBezTo>
                      <a:pt x="68" y="4570"/>
                      <a:pt x="1" y="4670"/>
                      <a:pt x="34" y="4804"/>
                    </a:cubicBezTo>
                    <a:cubicBezTo>
                      <a:pt x="34" y="4870"/>
                      <a:pt x="101" y="4937"/>
                      <a:pt x="201" y="4937"/>
                    </a:cubicBezTo>
                    <a:lnTo>
                      <a:pt x="234" y="4937"/>
                    </a:lnTo>
                    <a:lnTo>
                      <a:pt x="23151" y="400"/>
                    </a:lnTo>
                    <a:cubicBezTo>
                      <a:pt x="23251" y="367"/>
                      <a:pt x="23317" y="267"/>
                      <a:pt x="23284" y="167"/>
                    </a:cubicBezTo>
                    <a:cubicBezTo>
                      <a:pt x="23284" y="67"/>
                      <a:pt x="23184" y="0"/>
                      <a:pt x="23084"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758;p44">
                <a:extLst>
                  <a:ext uri="{FF2B5EF4-FFF2-40B4-BE49-F238E27FC236}">
                    <a16:creationId xmlns:a16="http://schemas.microsoft.com/office/drawing/2014/main" id="{AB497CD1-F254-4534-AEA0-CF351F7B8900}"/>
                  </a:ext>
                </a:extLst>
              </p:cNvPr>
              <p:cNvSpPr/>
              <p:nvPr/>
            </p:nvSpPr>
            <p:spPr>
              <a:xfrm>
                <a:off x="4287400" y="1332950"/>
                <a:ext cx="165750" cy="63525"/>
              </a:xfrm>
              <a:custGeom>
                <a:avLst/>
                <a:gdLst/>
                <a:ahLst/>
                <a:cxnLst/>
                <a:rect l="l" t="t" r="r" b="b"/>
                <a:pathLst>
                  <a:path w="6630" h="2541" extrusionOk="0">
                    <a:moveTo>
                      <a:pt x="6498" y="1"/>
                    </a:moveTo>
                    <a:cubicBezTo>
                      <a:pt x="6490" y="1"/>
                      <a:pt x="6481" y="2"/>
                      <a:pt x="6472" y="5"/>
                    </a:cubicBezTo>
                    <a:lnTo>
                      <a:pt x="67" y="2373"/>
                    </a:lnTo>
                    <a:cubicBezTo>
                      <a:pt x="0" y="2407"/>
                      <a:pt x="0" y="2440"/>
                      <a:pt x="0" y="2507"/>
                    </a:cubicBezTo>
                    <a:cubicBezTo>
                      <a:pt x="34" y="2507"/>
                      <a:pt x="67" y="2540"/>
                      <a:pt x="101" y="2540"/>
                    </a:cubicBezTo>
                    <a:lnTo>
                      <a:pt x="6538" y="172"/>
                    </a:lnTo>
                    <a:cubicBezTo>
                      <a:pt x="6630" y="141"/>
                      <a:pt x="6583" y="1"/>
                      <a:pt x="6498"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759;p44">
                <a:extLst>
                  <a:ext uri="{FF2B5EF4-FFF2-40B4-BE49-F238E27FC236}">
                    <a16:creationId xmlns:a16="http://schemas.microsoft.com/office/drawing/2014/main" id="{6D969C3C-1EC8-422F-A007-4E9136AE2E67}"/>
                  </a:ext>
                </a:extLst>
              </p:cNvPr>
              <p:cNvSpPr/>
              <p:nvPr/>
            </p:nvSpPr>
            <p:spPr>
              <a:xfrm>
                <a:off x="4399975" y="1145725"/>
                <a:ext cx="89250" cy="129825"/>
              </a:xfrm>
              <a:custGeom>
                <a:avLst/>
                <a:gdLst/>
                <a:ahLst/>
                <a:cxnLst/>
                <a:rect l="l" t="t" r="r" b="b"/>
                <a:pathLst>
                  <a:path w="3570" h="5193" extrusionOk="0">
                    <a:moveTo>
                      <a:pt x="119" y="0"/>
                    </a:moveTo>
                    <a:cubicBezTo>
                      <a:pt x="101" y="0"/>
                      <a:pt x="81" y="8"/>
                      <a:pt x="67" y="22"/>
                    </a:cubicBezTo>
                    <a:cubicBezTo>
                      <a:pt x="34" y="55"/>
                      <a:pt x="1" y="89"/>
                      <a:pt x="34" y="122"/>
                    </a:cubicBezTo>
                    <a:lnTo>
                      <a:pt x="3403" y="5126"/>
                    </a:lnTo>
                    <a:cubicBezTo>
                      <a:pt x="3436" y="5159"/>
                      <a:pt x="3470" y="5159"/>
                      <a:pt x="3470" y="5192"/>
                    </a:cubicBezTo>
                    <a:cubicBezTo>
                      <a:pt x="3503" y="5159"/>
                      <a:pt x="3537" y="5159"/>
                      <a:pt x="3537" y="5159"/>
                    </a:cubicBezTo>
                    <a:cubicBezTo>
                      <a:pt x="3570" y="5126"/>
                      <a:pt x="3570" y="5092"/>
                      <a:pt x="3570" y="5059"/>
                    </a:cubicBezTo>
                    <a:lnTo>
                      <a:pt x="167" y="55"/>
                    </a:lnTo>
                    <a:cubicBezTo>
                      <a:pt x="167" y="16"/>
                      <a:pt x="145" y="0"/>
                      <a:pt x="119"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760;p44">
                <a:extLst>
                  <a:ext uri="{FF2B5EF4-FFF2-40B4-BE49-F238E27FC236}">
                    <a16:creationId xmlns:a16="http://schemas.microsoft.com/office/drawing/2014/main" id="{348B0DDE-5406-4824-824E-F6FFA0454245}"/>
                  </a:ext>
                </a:extLst>
              </p:cNvPr>
              <p:cNvSpPr/>
              <p:nvPr/>
            </p:nvSpPr>
            <p:spPr>
              <a:xfrm>
                <a:off x="4415000" y="1392275"/>
                <a:ext cx="63400" cy="162975"/>
              </a:xfrm>
              <a:custGeom>
                <a:avLst/>
                <a:gdLst/>
                <a:ahLst/>
                <a:cxnLst/>
                <a:rect l="l" t="t" r="r" b="b"/>
                <a:pathLst>
                  <a:path w="2536" h="6519" extrusionOk="0">
                    <a:moveTo>
                      <a:pt x="2469" y="0"/>
                    </a:moveTo>
                    <a:cubicBezTo>
                      <a:pt x="2402" y="0"/>
                      <a:pt x="2368" y="34"/>
                      <a:pt x="2368" y="67"/>
                    </a:cubicBezTo>
                    <a:lnTo>
                      <a:pt x="0" y="6405"/>
                    </a:lnTo>
                    <a:cubicBezTo>
                      <a:pt x="0" y="6438"/>
                      <a:pt x="33" y="6505"/>
                      <a:pt x="67" y="6505"/>
                    </a:cubicBezTo>
                    <a:lnTo>
                      <a:pt x="100" y="6505"/>
                    </a:lnTo>
                    <a:cubicBezTo>
                      <a:pt x="110" y="6515"/>
                      <a:pt x="120" y="6519"/>
                      <a:pt x="130" y="6519"/>
                    </a:cubicBezTo>
                    <a:cubicBezTo>
                      <a:pt x="153" y="6519"/>
                      <a:pt x="177" y="6495"/>
                      <a:pt x="200" y="6472"/>
                    </a:cubicBezTo>
                    <a:lnTo>
                      <a:pt x="2502" y="134"/>
                    </a:lnTo>
                    <a:cubicBezTo>
                      <a:pt x="2535" y="67"/>
                      <a:pt x="2502" y="34"/>
                      <a:pt x="2469"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761;p44">
                <a:extLst>
                  <a:ext uri="{FF2B5EF4-FFF2-40B4-BE49-F238E27FC236}">
                    <a16:creationId xmlns:a16="http://schemas.microsoft.com/office/drawing/2014/main" id="{E33FBB8C-0869-41E1-BBB1-68BBE52C36C0}"/>
                  </a:ext>
                </a:extLst>
              </p:cNvPr>
              <p:cNvSpPr/>
              <p:nvPr/>
            </p:nvSpPr>
            <p:spPr>
              <a:xfrm>
                <a:off x="4233200" y="992825"/>
                <a:ext cx="21700" cy="371950"/>
              </a:xfrm>
              <a:custGeom>
                <a:avLst/>
                <a:gdLst/>
                <a:ahLst/>
                <a:cxnLst/>
                <a:rect l="l" t="t" r="r" b="b"/>
                <a:pathLst>
                  <a:path w="868" h="14878" extrusionOk="0">
                    <a:moveTo>
                      <a:pt x="100" y="0"/>
                    </a:moveTo>
                    <a:cubicBezTo>
                      <a:pt x="34" y="0"/>
                      <a:pt x="0" y="34"/>
                      <a:pt x="0" y="67"/>
                    </a:cubicBezTo>
                    <a:lnTo>
                      <a:pt x="701" y="14811"/>
                    </a:lnTo>
                    <a:cubicBezTo>
                      <a:pt x="701" y="14844"/>
                      <a:pt x="767" y="14878"/>
                      <a:pt x="801" y="14878"/>
                    </a:cubicBezTo>
                    <a:cubicBezTo>
                      <a:pt x="834" y="14878"/>
                      <a:pt x="868" y="14844"/>
                      <a:pt x="868" y="14778"/>
                    </a:cubicBezTo>
                    <a:lnTo>
                      <a:pt x="167" y="67"/>
                    </a:lnTo>
                    <a:cubicBezTo>
                      <a:pt x="167" y="34"/>
                      <a:pt x="134" y="0"/>
                      <a:pt x="100"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762;p44">
                <a:extLst>
                  <a:ext uri="{FF2B5EF4-FFF2-40B4-BE49-F238E27FC236}">
                    <a16:creationId xmlns:a16="http://schemas.microsoft.com/office/drawing/2014/main" id="{047988F9-ED3D-4643-9286-6D58C5A4FEC7}"/>
                  </a:ext>
                </a:extLst>
              </p:cNvPr>
              <p:cNvSpPr/>
              <p:nvPr/>
            </p:nvSpPr>
            <p:spPr>
              <a:xfrm>
                <a:off x="4130175" y="1286650"/>
                <a:ext cx="98875" cy="105650"/>
              </a:xfrm>
              <a:custGeom>
                <a:avLst/>
                <a:gdLst/>
                <a:ahLst/>
                <a:cxnLst/>
                <a:rect l="l" t="t" r="r" b="b"/>
                <a:pathLst>
                  <a:path w="3955" h="4226" extrusionOk="0">
                    <a:moveTo>
                      <a:pt x="117" y="0"/>
                    </a:moveTo>
                    <a:cubicBezTo>
                      <a:pt x="48" y="0"/>
                      <a:pt x="0" y="71"/>
                      <a:pt x="52" y="122"/>
                    </a:cubicBezTo>
                    <a:lnTo>
                      <a:pt x="3788" y="4192"/>
                    </a:lnTo>
                    <a:cubicBezTo>
                      <a:pt x="3821" y="4225"/>
                      <a:pt x="3854" y="4225"/>
                      <a:pt x="3854" y="4225"/>
                    </a:cubicBezTo>
                    <a:lnTo>
                      <a:pt x="3921" y="4225"/>
                    </a:lnTo>
                    <a:cubicBezTo>
                      <a:pt x="3954" y="4192"/>
                      <a:pt x="3954" y="4125"/>
                      <a:pt x="3921" y="4092"/>
                    </a:cubicBezTo>
                    <a:lnTo>
                      <a:pt x="185" y="22"/>
                    </a:lnTo>
                    <a:cubicBezTo>
                      <a:pt x="162" y="7"/>
                      <a:pt x="139" y="0"/>
                      <a:pt x="117"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763;p44">
                <a:extLst>
                  <a:ext uri="{FF2B5EF4-FFF2-40B4-BE49-F238E27FC236}">
                    <a16:creationId xmlns:a16="http://schemas.microsoft.com/office/drawing/2014/main" id="{DE0ECEC4-45FE-4FA7-A8E3-40AFF9BDDB40}"/>
                  </a:ext>
                </a:extLst>
              </p:cNvPr>
              <p:cNvSpPr/>
              <p:nvPr/>
            </p:nvSpPr>
            <p:spPr>
              <a:xfrm>
                <a:off x="4846975" y="1351400"/>
                <a:ext cx="259375" cy="38400"/>
              </a:xfrm>
              <a:custGeom>
                <a:avLst/>
                <a:gdLst/>
                <a:ahLst/>
                <a:cxnLst/>
                <a:rect l="l" t="t" r="r" b="b"/>
                <a:pathLst>
                  <a:path w="10375" h="1536" extrusionOk="0">
                    <a:moveTo>
                      <a:pt x="10174" y="1"/>
                    </a:moveTo>
                    <a:lnTo>
                      <a:pt x="200" y="1135"/>
                    </a:lnTo>
                    <a:cubicBezTo>
                      <a:pt x="100" y="1168"/>
                      <a:pt x="0" y="1268"/>
                      <a:pt x="33" y="1369"/>
                    </a:cubicBezTo>
                    <a:cubicBezTo>
                      <a:pt x="33" y="1469"/>
                      <a:pt x="100" y="1535"/>
                      <a:pt x="200" y="1535"/>
                    </a:cubicBezTo>
                    <a:lnTo>
                      <a:pt x="234" y="1535"/>
                    </a:lnTo>
                    <a:lnTo>
                      <a:pt x="10207" y="401"/>
                    </a:lnTo>
                    <a:cubicBezTo>
                      <a:pt x="10307" y="368"/>
                      <a:pt x="10374" y="301"/>
                      <a:pt x="10374" y="168"/>
                    </a:cubicBezTo>
                    <a:cubicBezTo>
                      <a:pt x="10374" y="68"/>
                      <a:pt x="10274" y="1"/>
                      <a:pt x="10174"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764;p44">
                <a:extLst>
                  <a:ext uri="{FF2B5EF4-FFF2-40B4-BE49-F238E27FC236}">
                    <a16:creationId xmlns:a16="http://schemas.microsoft.com/office/drawing/2014/main" id="{631F9D49-C87D-410B-8F64-2B6ACBF63CF5}"/>
                  </a:ext>
                </a:extLst>
              </p:cNvPr>
              <p:cNvSpPr/>
              <p:nvPr/>
            </p:nvSpPr>
            <p:spPr>
              <a:xfrm>
                <a:off x="5168850" y="946025"/>
                <a:ext cx="137550" cy="332025"/>
              </a:xfrm>
              <a:custGeom>
                <a:avLst/>
                <a:gdLst/>
                <a:ahLst/>
                <a:cxnLst/>
                <a:rect l="l" t="t" r="r" b="b"/>
                <a:pathLst>
                  <a:path w="5502" h="13281" extrusionOk="0">
                    <a:moveTo>
                      <a:pt x="5260" y="1"/>
                    </a:moveTo>
                    <a:cubicBezTo>
                      <a:pt x="5193" y="1"/>
                      <a:pt x="5129" y="41"/>
                      <a:pt x="5105" y="138"/>
                    </a:cubicBezTo>
                    <a:lnTo>
                      <a:pt x="68" y="13014"/>
                    </a:lnTo>
                    <a:cubicBezTo>
                      <a:pt x="1" y="13147"/>
                      <a:pt x="101" y="13280"/>
                      <a:pt x="234" y="13280"/>
                    </a:cubicBezTo>
                    <a:cubicBezTo>
                      <a:pt x="301" y="13280"/>
                      <a:pt x="401" y="13214"/>
                      <a:pt x="401" y="13147"/>
                    </a:cubicBezTo>
                    <a:lnTo>
                      <a:pt x="5438" y="271"/>
                    </a:lnTo>
                    <a:cubicBezTo>
                      <a:pt x="5502" y="123"/>
                      <a:pt x="5376" y="1"/>
                      <a:pt x="5260"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765;p44">
                <a:extLst>
                  <a:ext uri="{FF2B5EF4-FFF2-40B4-BE49-F238E27FC236}">
                    <a16:creationId xmlns:a16="http://schemas.microsoft.com/office/drawing/2014/main" id="{836B6DAC-2196-4F85-B89D-2AA4A17BD9E3}"/>
                  </a:ext>
                </a:extLst>
              </p:cNvPr>
              <p:cNvSpPr/>
              <p:nvPr/>
            </p:nvSpPr>
            <p:spPr>
              <a:xfrm>
                <a:off x="5379850" y="876900"/>
                <a:ext cx="201000" cy="55075"/>
              </a:xfrm>
              <a:custGeom>
                <a:avLst/>
                <a:gdLst/>
                <a:ahLst/>
                <a:cxnLst/>
                <a:rect l="l" t="t" r="r" b="b"/>
                <a:pathLst>
                  <a:path w="8040" h="2203" extrusionOk="0">
                    <a:moveTo>
                      <a:pt x="100" y="1"/>
                    </a:moveTo>
                    <a:cubicBezTo>
                      <a:pt x="67" y="1"/>
                      <a:pt x="0" y="34"/>
                      <a:pt x="0" y="67"/>
                    </a:cubicBezTo>
                    <a:cubicBezTo>
                      <a:pt x="0" y="134"/>
                      <a:pt x="0" y="167"/>
                      <a:pt x="67" y="167"/>
                    </a:cubicBezTo>
                    <a:lnTo>
                      <a:pt x="7906" y="2202"/>
                    </a:lnTo>
                    <a:lnTo>
                      <a:pt x="7939" y="2202"/>
                    </a:lnTo>
                    <a:cubicBezTo>
                      <a:pt x="7973" y="2202"/>
                      <a:pt x="8006" y="2169"/>
                      <a:pt x="8006" y="2135"/>
                    </a:cubicBezTo>
                    <a:cubicBezTo>
                      <a:pt x="8039" y="2069"/>
                      <a:pt x="8006" y="2035"/>
                      <a:pt x="7973" y="2035"/>
                    </a:cubicBezTo>
                    <a:lnTo>
                      <a:pt x="100"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766;p44">
                <a:extLst>
                  <a:ext uri="{FF2B5EF4-FFF2-40B4-BE49-F238E27FC236}">
                    <a16:creationId xmlns:a16="http://schemas.microsoft.com/office/drawing/2014/main" id="{BC0813B1-FBA0-4DBF-B007-B23ABDF4A9FF}"/>
                  </a:ext>
                </a:extLst>
              </p:cNvPr>
              <p:cNvSpPr/>
              <p:nvPr/>
            </p:nvSpPr>
            <p:spPr>
              <a:xfrm>
                <a:off x="5381525" y="694575"/>
                <a:ext cx="146400" cy="139825"/>
              </a:xfrm>
              <a:custGeom>
                <a:avLst/>
                <a:gdLst/>
                <a:ahLst/>
                <a:cxnLst/>
                <a:rect l="l" t="t" r="r" b="b"/>
                <a:pathLst>
                  <a:path w="5856" h="5593" extrusionOk="0">
                    <a:moveTo>
                      <a:pt x="5737" y="0"/>
                    </a:moveTo>
                    <a:cubicBezTo>
                      <a:pt x="5716" y="0"/>
                      <a:pt x="5693" y="7"/>
                      <a:pt x="5671" y="22"/>
                    </a:cubicBezTo>
                    <a:lnTo>
                      <a:pt x="33" y="5426"/>
                    </a:lnTo>
                    <a:cubicBezTo>
                      <a:pt x="0" y="5459"/>
                      <a:pt x="0" y="5526"/>
                      <a:pt x="33" y="5559"/>
                    </a:cubicBezTo>
                    <a:cubicBezTo>
                      <a:pt x="33" y="5592"/>
                      <a:pt x="67" y="5592"/>
                      <a:pt x="100" y="5592"/>
                    </a:cubicBezTo>
                    <a:cubicBezTo>
                      <a:pt x="100" y="5592"/>
                      <a:pt x="133" y="5559"/>
                      <a:pt x="133" y="5559"/>
                    </a:cubicBezTo>
                    <a:lnTo>
                      <a:pt x="5804" y="155"/>
                    </a:lnTo>
                    <a:cubicBezTo>
                      <a:pt x="5856" y="78"/>
                      <a:pt x="5807" y="0"/>
                      <a:pt x="5737"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767;p44">
                <a:extLst>
                  <a:ext uri="{FF2B5EF4-FFF2-40B4-BE49-F238E27FC236}">
                    <a16:creationId xmlns:a16="http://schemas.microsoft.com/office/drawing/2014/main" id="{CBD210F8-6E9A-42B1-BFAB-AE1632F07663}"/>
                  </a:ext>
                </a:extLst>
              </p:cNvPr>
              <p:cNvSpPr/>
              <p:nvPr/>
            </p:nvSpPr>
            <p:spPr>
              <a:xfrm>
                <a:off x="4209000" y="960050"/>
                <a:ext cx="53400" cy="68900"/>
              </a:xfrm>
              <a:custGeom>
                <a:avLst/>
                <a:gdLst/>
                <a:ahLst/>
                <a:cxnLst/>
                <a:rect l="l" t="t" r="r" b="b"/>
                <a:pathLst>
                  <a:path w="2136" h="2756" extrusionOk="0">
                    <a:moveTo>
                      <a:pt x="1548" y="1"/>
                    </a:moveTo>
                    <a:cubicBezTo>
                      <a:pt x="1405" y="1"/>
                      <a:pt x="1242" y="47"/>
                      <a:pt x="1068" y="144"/>
                    </a:cubicBezTo>
                    <a:cubicBezTo>
                      <a:pt x="435" y="544"/>
                      <a:pt x="34" y="1245"/>
                      <a:pt x="1" y="2012"/>
                    </a:cubicBezTo>
                    <a:cubicBezTo>
                      <a:pt x="1" y="2484"/>
                      <a:pt x="252" y="2756"/>
                      <a:pt x="599" y="2756"/>
                    </a:cubicBezTo>
                    <a:cubicBezTo>
                      <a:pt x="743" y="2756"/>
                      <a:pt x="903" y="2710"/>
                      <a:pt x="1068" y="2612"/>
                    </a:cubicBezTo>
                    <a:cubicBezTo>
                      <a:pt x="1702" y="2212"/>
                      <a:pt x="2102" y="1511"/>
                      <a:pt x="2136" y="778"/>
                    </a:cubicBezTo>
                    <a:cubicBezTo>
                      <a:pt x="2136" y="280"/>
                      <a:pt x="1900" y="1"/>
                      <a:pt x="1548"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768;p44">
                <a:extLst>
                  <a:ext uri="{FF2B5EF4-FFF2-40B4-BE49-F238E27FC236}">
                    <a16:creationId xmlns:a16="http://schemas.microsoft.com/office/drawing/2014/main" id="{D59E9140-3831-4239-85A4-F6B4E4A5BB9A}"/>
                  </a:ext>
                </a:extLst>
              </p:cNvPr>
              <p:cNvSpPr/>
              <p:nvPr/>
            </p:nvSpPr>
            <p:spPr>
              <a:xfrm>
                <a:off x="4388300" y="1128950"/>
                <a:ext cx="29225" cy="37825"/>
              </a:xfrm>
              <a:custGeom>
                <a:avLst/>
                <a:gdLst/>
                <a:ahLst/>
                <a:cxnLst/>
                <a:rect l="l" t="t" r="r" b="b"/>
                <a:pathLst>
                  <a:path w="1169" h="1513" extrusionOk="0">
                    <a:moveTo>
                      <a:pt x="852" y="1"/>
                    </a:moveTo>
                    <a:cubicBezTo>
                      <a:pt x="768" y="1"/>
                      <a:pt x="671" y="31"/>
                      <a:pt x="568" y="93"/>
                    </a:cubicBezTo>
                    <a:cubicBezTo>
                      <a:pt x="234" y="293"/>
                      <a:pt x="1" y="660"/>
                      <a:pt x="1" y="1093"/>
                    </a:cubicBezTo>
                    <a:cubicBezTo>
                      <a:pt x="1" y="1353"/>
                      <a:pt x="134" y="1512"/>
                      <a:pt x="319" y="1512"/>
                    </a:cubicBezTo>
                    <a:cubicBezTo>
                      <a:pt x="395" y="1512"/>
                      <a:pt x="480" y="1485"/>
                      <a:pt x="568" y="1427"/>
                    </a:cubicBezTo>
                    <a:cubicBezTo>
                      <a:pt x="935" y="1193"/>
                      <a:pt x="1135" y="826"/>
                      <a:pt x="1168" y="426"/>
                    </a:cubicBezTo>
                    <a:cubicBezTo>
                      <a:pt x="1168" y="150"/>
                      <a:pt x="1041" y="1"/>
                      <a:pt x="852"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769;p44">
                <a:extLst>
                  <a:ext uri="{FF2B5EF4-FFF2-40B4-BE49-F238E27FC236}">
                    <a16:creationId xmlns:a16="http://schemas.microsoft.com/office/drawing/2014/main" id="{5DFB1C39-41F9-4B76-9921-B159B246F0E2}"/>
                  </a:ext>
                </a:extLst>
              </p:cNvPr>
              <p:cNvSpPr/>
              <p:nvPr/>
            </p:nvSpPr>
            <p:spPr>
              <a:xfrm>
                <a:off x="4116450" y="1268775"/>
                <a:ext cx="29200" cy="37725"/>
              </a:xfrm>
              <a:custGeom>
                <a:avLst/>
                <a:gdLst/>
                <a:ahLst/>
                <a:cxnLst/>
                <a:rect l="l" t="t" r="r" b="b"/>
                <a:pathLst>
                  <a:path w="1168" h="1509" extrusionOk="0">
                    <a:moveTo>
                      <a:pt x="829" y="0"/>
                    </a:moveTo>
                    <a:cubicBezTo>
                      <a:pt x="750" y="0"/>
                      <a:pt x="661" y="23"/>
                      <a:pt x="567" y="70"/>
                    </a:cubicBezTo>
                    <a:cubicBezTo>
                      <a:pt x="234" y="304"/>
                      <a:pt x="34" y="671"/>
                      <a:pt x="0" y="1104"/>
                    </a:cubicBezTo>
                    <a:cubicBezTo>
                      <a:pt x="0" y="1366"/>
                      <a:pt x="136" y="1509"/>
                      <a:pt x="323" y="1509"/>
                    </a:cubicBezTo>
                    <a:cubicBezTo>
                      <a:pt x="398" y="1509"/>
                      <a:pt x="481" y="1486"/>
                      <a:pt x="567" y="1438"/>
                    </a:cubicBezTo>
                    <a:cubicBezTo>
                      <a:pt x="934" y="1204"/>
                      <a:pt x="1134" y="837"/>
                      <a:pt x="1168" y="437"/>
                    </a:cubicBezTo>
                    <a:cubicBezTo>
                      <a:pt x="1168" y="150"/>
                      <a:pt x="1030" y="0"/>
                      <a:pt x="829"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770;p44">
                <a:extLst>
                  <a:ext uri="{FF2B5EF4-FFF2-40B4-BE49-F238E27FC236}">
                    <a16:creationId xmlns:a16="http://schemas.microsoft.com/office/drawing/2014/main" id="{928D957D-8711-4D34-A8E1-F85B278EBAFC}"/>
                  </a:ext>
                </a:extLst>
              </p:cNvPr>
              <p:cNvSpPr/>
              <p:nvPr/>
            </p:nvSpPr>
            <p:spPr>
              <a:xfrm>
                <a:off x="4402475" y="1534400"/>
                <a:ext cx="29225" cy="37675"/>
              </a:xfrm>
              <a:custGeom>
                <a:avLst/>
                <a:gdLst/>
                <a:ahLst/>
                <a:cxnLst/>
                <a:rect l="l" t="t" r="r" b="b"/>
                <a:pathLst>
                  <a:path w="1169" h="1507" extrusionOk="0">
                    <a:moveTo>
                      <a:pt x="850" y="1"/>
                    </a:moveTo>
                    <a:cubicBezTo>
                      <a:pt x="774" y="1"/>
                      <a:pt x="689" y="28"/>
                      <a:pt x="601" y="86"/>
                    </a:cubicBezTo>
                    <a:cubicBezTo>
                      <a:pt x="234" y="286"/>
                      <a:pt x="34" y="687"/>
                      <a:pt x="1" y="1087"/>
                    </a:cubicBezTo>
                    <a:cubicBezTo>
                      <a:pt x="1" y="1347"/>
                      <a:pt x="134" y="1506"/>
                      <a:pt x="331" y="1506"/>
                    </a:cubicBezTo>
                    <a:cubicBezTo>
                      <a:pt x="412" y="1506"/>
                      <a:pt x="504" y="1479"/>
                      <a:pt x="601" y="1420"/>
                    </a:cubicBezTo>
                    <a:cubicBezTo>
                      <a:pt x="935" y="1187"/>
                      <a:pt x="1168" y="820"/>
                      <a:pt x="1168" y="420"/>
                    </a:cubicBezTo>
                    <a:cubicBezTo>
                      <a:pt x="1168" y="160"/>
                      <a:pt x="1035" y="1"/>
                      <a:pt x="850"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771;p44">
                <a:extLst>
                  <a:ext uri="{FF2B5EF4-FFF2-40B4-BE49-F238E27FC236}">
                    <a16:creationId xmlns:a16="http://schemas.microsoft.com/office/drawing/2014/main" id="{6ED4FC91-0354-4D5B-AAA5-79A183A5AE30}"/>
                  </a:ext>
                </a:extLst>
              </p:cNvPr>
              <p:cNvSpPr/>
              <p:nvPr/>
            </p:nvSpPr>
            <p:spPr>
              <a:xfrm>
                <a:off x="4600125" y="1618625"/>
                <a:ext cx="29200" cy="37675"/>
              </a:xfrm>
              <a:custGeom>
                <a:avLst/>
                <a:gdLst/>
                <a:ahLst/>
                <a:cxnLst/>
                <a:rect l="l" t="t" r="r" b="b"/>
                <a:pathLst>
                  <a:path w="1168" h="1507" extrusionOk="0">
                    <a:moveTo>
                      <a:pt x="850" y="1"/>
                    </a:moveTo>
                    <a:cubicBezTo>
                      <a:pt x="773" y="1"/>
                      <a:pt x="689" y="28"/>
                      <a:pt x="601" y="86"/>
                    </a:cubicBezTo>
                    <a:cubicBezTo>
                      <a:pt x="234" y="320"/>
                      <a:pt x="34" y="687"/>
                      <a:pt x="0" y="1087"/>
                    </a:cubicBezTo>
                    <a:cubicBezTo>
                      <a:pt x="0" y="1347"/>
                      <a:pt x="134" y="1506"/>
                      <a:pt x="331" y="1506"/>
                    </a:cubicBezTo>
                    <a:cubicBezTo>
                      <a:pt x="412" y="1506"/>
                      <a:pt x="503" y="1479"/>
                      <a:pt x="601" y="1421"/>
                    </a:cubicBezTo>
                    <a:cubicBezTo>
                      <a:pt x="934" y="1187"/>
                      <a:pt x="1168" y="820"/>
                      <a:pt x="1168" y="420"/>
                    </a:cubicBezTo>
                    <a:cubicBezTo>
                      <a:pt x="1168" y="160"/>
                      <a:pt x="1034" y="1"/>
                      <a:pt x="850"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772;p44">
                <a:extLst>
                  <a:ext uri="{FF2B5EF4-FFF2-40B4-BE49-F238E27FC236}">
                    <a16:creationId xmlns:a16="http://schemas.microsoft.com/office/drawing/2014/main" id="{A3917FEA-B431-40B1-973F-0647F10B05D2}"/>
                  </a:ext>
                </a:extLst>
              </p:cNvPr>
              <p:cNvSpPr/>
              <p:nvPr/>
            </p:nvSpPr>
            <p:spPr>
              <a:xfrm>
                <a:off x="4580100" y="1915500"/>
                <a:ext cx="29225" cy="37675"/>
              </a:xfrm>
              <a:custGeom>
                <a:avLst/>
                <a:gdLst/>
                <a:ahLst/>
                <a:cxnLst/>
                <a:rect l="l" t="t" r="r" b="b"/>
                <a:pathLst>
                  <a:path w="1169" h="1507" extrusionOk="0">
                    <a:moveTo>
                      <a:pt x="838" y="1"/>
                    </a:moveTo>
                    <a:cubicBezTo>
                      <a:pt x="757" y="1"/>
                      <a:pt x="665" y="28"/>
                      <a:pt x="568" y="86"/>
                    </a:cubicBezTo>
                    <a:cubicBezTo>
                      <a:pt x="234" y="320"/>
                      <a:pt x="34" y="687"/>
                      <a:pt x="1" y="1087"/>
                    </a:cubicBezTo>
                    <a:cubicBezTo>
                      <a:pt x="1" y="1347"/>
                      <a:pt x="135" y="1506"/>
                      <a:pt x="319" y="1506"/>
                    </a:cubicBezTo>
                    <a:cubicBezTo>
                      <a:pt x="395" y="1506"/>
                      <a:pt x="480" y="1479"/>
                      <a:pt x="568" y="1421"/>
                    </a:cubicBezTo>
                    <a:cubicBezTo>
                      <a:pt x="935" y="1221"/>
                      <a:pt x="1135" y="820"/>
                      <a:pt x="1168" y="420"/>
                    </a:cubicBezTo>
                    <a:cubicBezTo>
                      <a:pt x="1168" y="160"/>
                      <a:pt x="1035" y="1"/>
                      <a:pt x="838"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773;p44">
                <a:extLst>
                  <a:ext uri="{FF2B5EF4-FFF2-40B4-BE49-F238E27FC236}">
                    <a16:creationId xmlns:a16="http://schemas.microsoft.com/office/drawing/2014/main" id="{C84A2FE2-EEBC-4A34-A862-842163532B80}"/>
                  </a:ext>
                </a:extLst>
              </p:cNvPr>
              <p:cNvSpPr/>
              <p:nvPr/>
            </p:nvSpPr>
            <p:spPr>
              <a:xfrm>
                <a:off x="4656000" y="1733925"/>
                <a:ext cx="44225" cy="56950"/>
              </a:xfrm>
              <a:custGeom>
                <a:avLst/>
                <a:gdLst/>
                <a:ahLst/>
                <a:cxnLst/>
                <a:rect l="l" t="t" r="r" b="b"/>
                <a:pathLst>
                  <a:path w="1769" h="2278" extrusionOk="0">
                    <a:moveTo>
                      <a:pt x="1288" y="0"/>
                    </a:moveTo>
                    <a:cubicBezTo>
                      <a:pt x="1173" y="0"/>
                      <a:pt x="1042" y="35"/>
                      <a:pt x="901" y="111"/>
                    </a:cubicBezTo>
                    <a:cubicBezTo>
                      <a:pt x="367" y="444"/>
                      <a:pt x="34" y="1012"/>
                      <a:pt x="0" y="1645"/>
                    </a:cubicBezTo>
                    <a:cubicBezTo>
                      <a:pt x="0" y="2043"/>
                      <a:pt x="198" y="2277"/>
                      <a:pt x="488" y="2277"/>
                    </a:cubicBezTo>
                    <a:cubicBezTo>
                      <a:pt x="612" y="2277"/>
                      <a:pt x="752" y="2235"/>
                      <a:pt x="901" y="2146"/>
                    </a:cubicBezTo>
                    <a:cubicBezTo>
                      <a:pt x="1435" y="1812"/>
                      <a:pt x="1735" y="1245"/>
                      <a:pt x="1768" y="611"/>
                    </a:cubicBezTo>
                    <a:cubicBezTo>
                      <a:pt x="1768" y="228"/>
                      <a:pt x="1579" y="0"/>
                      <a:pt x="1288"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774;p44">
                <a:extLst>
                  <a:ext uri="{FF2B5EF4-FFF2-40B4-BE49-F238E27FC236}">
                    <a16:creationId xmlns:a16="http://schemas.microsoft.com/office/drawing/2014/main" id="{9CD85ABE-38CF-4116-845A-375AC39CEC8F}"/>
                  </a:ext>
                </a:extLst>
              </p:cNvPr>
              <p:cNvSpPr/>
              <p:nvPr/>
            </p:nvSpPr>
            <p:spPr>
              <a:xfrm>
                <a:off x="4479200" y="1835975"/>
                <a:ext cx="44225" cy="56925"/>
              </a:xfrm>
              <a:custGeom>
                <a:avLst/>
                <a:gdLst/>
                <a:ahLst/>
                <a:cxnLst/>
                <a:rect l="l" t="t" r="r" b="b"/>
                <a:pathLst>
                  <a:path w="1769" h="2277" extrusionOk="0">
                    <a:moveTo>
                      <a:pt x="1307" y="0"/>
                    </a:moveTo>
                    <a:cubicBezTo>
                      <a:pt x="1188" y="0"/>
                      <a:pt x="1050" y="42"/>
                      <a:pt x="901" y="132"/>
                    </a:cubicBezTo>
                    <a:cubicBezTo>
                      <a:pt x="368" y="465"/>
                      <a:pt x="34" y="1032"/>
                      <a:pt x="1" y="1633"/>
                    </a:cubicBezTo>
                    <a:cubicBezTo>
                      <a:pt x="1" y="2041"/>
                      <a:pt x="208" y="2277"/>
                      <a:pt x="511" y="2277"/>
                    </a:cubicBezTo>
                    <a:cubicBezTo>
                      <a:pt x="629" y="2277"/>
                      <a:pt x="761" y="2241"/>
                      <a:pt x="901" y="2167"/>
                    </a:cubicBezTo>
                    <a:cubicBezTo>
                      <a:pt x="1435" y="1833"/>
                      <a:pt x="1735" y="1266"/>
                      <a:pt x="1769" y="632"/>
                    </a:cubicBezTo>
                    <a:cubicBezTo>
                      <a:pt x="1769" y="234"/>
                      <a:pt x="1588" y="0"/>
                      <a:pt x="1307"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775;p44">
                <a:extLst>
                  <a:ext uri="{FF2B5EF4-FFF2-40B4-BE49-F238E27FC236}">
                    <a16:creationId xmlns:a16="http://schemas.microsoft.com/office/drawing/2014/main" id="{8771BC30-9AA9-452A-A679-2D3B1FF58D1C}"/>
                  </a:ext>
                </a:extLst>
              </p:cNvPr>
              <p:cNvSpPr/>
              <p:nvPr/>
            </p:nvSpPr>
            <p:spPr>
              <a:xfrm>
                <a:off x="5503275" y="668475"/>
                <a:ext cx="44225" cy="56950"/>
              </a:xfrm>
              <a:custGeom>
                <a:avLst/>
                <a:gdLst/>
                <a:ahLst/>
                <a:cxnLst/>
                <a:rect l="l" t="t" r="r" b="b"/>
                <a:pathLst>
                  <a:path w="1769" h="2278" extrusionOk="0">
                    <a:moveTo>
                      <a:pt x="1280" y="0"/>
                    </a:moveTo>
                    <a:cubicBezTo>
                      <a:pt x="1157" y="0"/>
                      <a:pt x="1017" y="42"/>
                      <a:pt x="867" y="132"/>
                    </a:cubicBezTo>
                    <a:cubicBezTo>
                      <a:pt x="334" y="465"/>
                      <a:pt x="34" y="1032"/>
                      <a:pt x="0" y="1666"/>
                    </a:cubicBezTo>
                    <a:cubicBezTo>
                      <a:pt x="0" y="2049"/>
                      <a:pt x="206" y="2277"/>
                      <a:pt x="495" y="2277"/>
                    </a:cubicBezTo>
                    <a:cubicBezTo>
                      <a:pt x="609" y="2277"/>
                      <a:pt x="736" y="2242"/>
                      <a:pt x="867" y="2167"/>
                    </a:cubicBezTo>
                    <a:cubicBezTo>
                      <a:pt x="1401" y="1833"/>
                      <a:pt x="1735" y="1266"/>
                      <a:pt x="1768" y="632"/>
                    </a:cubicBezTo>
                    <a:cubicBezTo>
                      <a:pt x="1768" y="234"/>
                      <a:pt x="1571" y="0"/>
                      <a:pt x="1280"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776;p44">
                <a:extLst>
                  <a:ext uri="{FF2B5EF4-FFF2-40B4-BE49-F238E27FC236}">
                    <a16:creationId xmlns:a16="http://schemas.microsoft.com/office/drawing/2014/main" id="{61F952C2-C026-4736-9289-C9D9196BDBD7}"/>
                  </a:ext>
                </a:extLst>
              </p:cNvPr>
              <p:cNvSpPr/>
              <p:nvPr/>
            </p:nvSpPr>
            <p:spPr>
              <a:xfrm>
                <a:off x="4654325" y="1297450"/>
                <a:ext cx="206850" cy="262475"/>
              </a:xfrm>
              <a:custGeom>
                <a:avLst/>
                <a:gdLst/>
                <a:ahLst/>
                <a:cxnLst/>
                <a:rect l="l" t="t" r="r" b="b"/>
                <a:pathLst>
                  <a:path w="8274" h="10499" extrusionOk="0">
                    <a:moveTo>
                      <a:pt x="5827" y="673"/>
                    </a:moveTo>
                    <a:cubicBezTo>
                      <a:pt x="6135" y="673"/>
                      <a:pt x="6419" y="745"/>
                      <a:pt x="6672" y="891"/>
                    </a:cubicBezTo>
                    <a:cubicBezTo>
                      <a:pt x="7272" y="1225"/>
                      <a:pt x="7606" y="1992"/>
                      <a:pt x="7606" y="3060"/>
                    </a:cubicBezTo>
                    <a:cubicBezTo>
                      <a:pt x="7606" y="5361"/>
                      <a:pt x="5972" y="8197"/>
                      <a:pt x="3970" y="9331"/>
                    </a:cubicBezTo>
                    <a:cubicBezTo>
                      <a:pt x="3428" y="9652"/>
                      <a:pt x="2911" y="9816"/>
                      <a:pt x="2454" y="9816"/>
                    </a:cubicBezTo>
                    <a:cubicBezTo>
                      <a:pt x="2151" y="9816"/>
                      <a:pt x="1874" y="9744"/>
                      <a:pt x="1635" y="9598"/>
                    </a:cubicBezTo>
                    <a:cubicBezTo>
                      <a:pt x="1001" y="9264"/>
                      <a:pt x="668" y="8497"/>
                      <a:pt x="668" y="7429"/>
                    </a:cubicBezTo>
                    <a:cubicBezTo>
                      <a:pt x="668" y="5128"/>
                      <a:pt x="2302" y="2292"/>
                      <a:pt x="4304" y="1158"/>
                    </a:cubicBezTo>
                    <a:cubicBezTo>
                      <a:pt x="4845" y="837"/>
                      <a:pt x="5363" y="673"/>
                      <a:pt x="5827" y="673"/>
                    </a:cubicBezTo>
                    <a:close/>
                    <a:moveTo>
                      <a:pt x="5853" y="0"/>
                    </a:moveTo>
                    <a:cubicBezTo>
                      <a:pt x="5270" y="0"/>
                      <a:pt x="4631" y="188"/>
                      <a:pt x="3970" y="558"/>
                    </a:cubicBezTo>
                    <a:cubicBezTo>
                      <a:pt x="1802" y="1825"/>
                      <a:pt x="1" y="4894"/>
                      <a:pt x="1" y="7429"/>
                    </a:cubicBezTo>
                    <a:cubicBezTo>
                      <a:pt x="1" y="8730"/>
                      <a:pt x="468" y="9698"/>
                      <a:pt x="1302" y="10198"/>
                    </a:cubicBezTo>
                    <a:cubicBezTo>
                      <a:pt x="1635" y="10398"/>
                      <a:pt x="2035" y="10498"/>
                      <a:pt x="2436" y="10498"/>
                    </a:cubicBezTo>
                    <a:cubicBezTo>
                      <a:pt x="3103" y="10465"/>
                      <a:pt x="3737" y="10265"/>
                      <a:pt x="4304" y="9931"/>
                    </a:cubicBezTo>
                    <a:cubicBezTo>
                      <a:pt x="6505" y="8664"/>
                      <a:pt x="8273" y="5561"/>
                      <a:pt x="8273" y="3060"/>
                    </a:cubicBezTo>
                    <a:cubicBezTo>
                      <a:pt x="8273" y="1759"/>
                      <a:pt x="7806" y="791"/>
                      <a:pt x="7006" y="291"/>
                    </a:cubicBezTo>
                    <a:cubicBezTo>
                      <a:pt x="6658" y="96"/>
                      <a:pt x="6270" y="0"/>
                      <a:pt x="5853"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777;p44">
                <a:extLst>
                  <a:ext uri="{FF2B5EF4-FFF2-40B4-BE49-F238E27FC236}">
                    <a16:creationId xmlns:a16="http://schemas.microsoft.com/office/drawing/2014/main" id="{A1826C68-9C15-4FC3-B1AD-DB3DB4B0C1DA}"/>
                  </a:ext>
                </a:extLst>
              </p:cNvPr>
              <p:cNvSpPr/>
              <p:nvPr/>
            </p:nvSpPr>
            <p:spPr>
              <a:xfrm>
                <a:off x="4701850" y="1356425"/>
                <a:ext cx="111775" cy="144650"/>
              </a:xfrm>
              <a:custGeom>
                <a:avLst/>
                <a:gdLst/>
                <a:ahLst/>
                <a:cxnLst/>
                <a:rect l="l" t="t" r="r" b="b"/>
                <a:pathLst>
                  <a:path w="4471" h="5786" extrusionOk="0">
                    <a:moveTo>
                      <a:pt x="3245" y="1"/>
                    </a:moveTo>
                    <a:cubicBezTo>
                      <a:pt x="2945" y="1"/>
                      <a:pt x="2603" y="97"/>
                      <a:pt x="2236" y="300"/>
                    </a:cubicBezTo>
                    <a:cubicBezTo>
                      <a:pt x="902" y="1168"/>
                      <a:pt x="68" y="2602"/>
                      <a:pt x="1" y="4203"/>
                    </a:cubicBezTo>
                    <a:cubicBezTo>
                      <a:pt x="1" y="5195"/>
                      <a:pt x="503" y="5785"/>
                      <a:pt x="1233" y="5785"/>
                    </a:cubicBezTo>
                    <a:cubicBezTo>
                      <a:pt x="1535" y="5785"/>
                      <a:pt x="1875" y="5685"/>
                      <a:pt x="2236" y="5471"/>
                    </a:cubicBezTo>
                    <a:cubicBezTo>
                      <a:pt x="3570" y="4603"/>
                      <a:pt x="4404" y="3169"/>
                      <a:pt x="4471" y="1601"/>
                    </a:cubicBezTo>
                    <a:cubicBezTo>
                      <a:pt x="4471" y="582"/>
                      <a:pt x="3983" y="1"/>
                      <a:pt x="3245"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778;p44">
                <a:extLst>
                  <a:ext uri="{FF2B5EF4-FFF2-40B4-BE49-F238E27FC236}">
                    <a16:creationId xmlns:a16="http://schemas.microsoft.com/office/drawing/2014/main" id="{AB97A6A0-26DA-4D79-B5B0-1970C78BDC16}"/>
                  </a:ext>
                </a:extLst>
              </p:cNvPr>
              <p:cNvSpPr/>
              <p:nvPr/>
            </p:nvSpPr>
            <p:spPr>
              <a:xfrm>
                <a:off x="5094650" y="458825"/>
                <a:ext cx="170150" cy="217125"/>
              </a:xfrm>
              <a:custGeom>
                <a:avLst/>
                <a:gdLst/>
                <a:ahLst/>
                <a:cxnLst/>
                <a:rect l="l" t="t" r="r" b="b"/>
                <a:pathLst>
                  <a:path w="6806" h="8685" extrusionOk="0">
                    <a:moveTo>
                      <a:pt x="4873" y="397"/>
                    </a:moveTo>
                    <a:cubicBezTo>
                      <a:pt x="5143" y="397"/>
                      <a:pt x="5390" y="458"/>
                      <a:pt x="5604" y="579"/>
                    </a:cubicBezTo>
                    <a:cubicBezTo>
                      <a:pt x="6138" y="912"/>
                      <a:pt x="6438" y="1579"/>
                      <a:pt x="6438" y="2513"/>
                    </a:cubicBezTo>
                    <a:cubicBezTo>
                      <a:pt x="6305" y="4682"/>
                      <a:pt x="5171" y="6683"/>
                      <a:pt x="3336" y="7884"/>
                    </a:cubicBezTo>
                    <a:cubicBezTo>
                      <a:pt x="2857" y="8163"/>
                      <a:pt x="2390" y="8299"/>
                      <a:pt x="1978" y="8299"/>
                    </a:cubicBezTo>
                    <a:cubicBezTo>
                      <a:pt x="1701" y="8299"/>
                      <a:pt x="1449" y="8238"/>
                      <a:pt x="1234" y="8117"/>
                    </a:cubicBezTo>
                    <a:cubicBezTo>
                      <a:pt x="701" y="7817"/>
                      <a:pt x="400" y="7117"/>
                      <a:pt x="400" y="6216"/>
                    </a:cubicBezTo>
                    <a:cubicBezTo>
                      <a:pt x="534" y="4015"/>
                      <a:pt x="1668" y="2013"/>
                      <a:pt x="3536" y="812"/>
                    </a:cubicBezTo>
                    <a:cubicBezTo>
                      <a:pt x="4015" y="533"/>
                      <a:pt x="4470" y="397"/>
                      <a:pt x="4873" y="397"/>
                    </a:cubicBezTo>
                    <a:close/>
                    <a:moveTo>
                      <a:pt x="4856" y="1"/>
                    </a:moveTo>
                    <a:cubicBezTo>
                      <a:pt x="4379" y="1"/>
                      <a:pt x="3852" y="164"/>
                      <a:pt x="3303" y="479"/>
                    </a:cubicBezTo>
                    <a:cubicBezTo>
                      <a:pt x="1501" y="1513"/>
                      <a:pt x="0" y="4115"/>
                      <a:pt x="0" y="6216"/>
                    </a:cubicBezTo>
                    <a:cubicBezTo>
                      <a:pt x="0" y="7250"/>
                      <a:pt x="367" y="8051"/>
                      <a:pt x="1034" y="8451"/>
                    </a:cubicBezTo>
                    <a:cubicBezTo>
                      <a:pt x="1334" y="8618"/>
                      <a:pt x="1635" y="8685"/>
                      <a:pt x="1968" y="8685"/>
                    </a:cubicBezTo>
                    <a:cubicBezTo>
                      <a:pt x="2535" y="8651"/>
                      <a:pt x="3036" y="8518"/>
                      <a:pt x="3503" y="8218"/>
                    </a:cubicBezTo>
                    <a:cubicBezTo>
                      <a:pt x="5337" y="7183"/>
                      <a:pt x="6805" y="4582"/>
                      <a:pt x="6805" y="2480"/>
                    </a:cubicBezTo>
                    <a:cubicBezTo>
                      <a:pt x="6805" y="1446"/>
                      <a:pt x="6438" y="645"/>
                      <a:pt x="5771" y="245"/>
                    </a:cubicBezTo>
                    <a:cubicBezTo>
                      <a:pt x="5497" y="81"/>
                      <a:pt x="5188" y="1"/>
                      <a:pt x="4856"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779;p44">
                <a:extLst>
                  <a:ext uri="{FF2B5EF4-FFF2-40B4-BE49-F238E27FC236}">
                    <a16:creationId xmlns:a16="http://schemas.microsoft.com/office/drawing/2014/main" id="{C6806826-0CD4-437F-9800-08D2794EB0F3}"/>
                  </a:ext>
                </a:extLst>
              </p:cNvPr>
              <p:cNvSpPr/>
              <p:nvPr/>
            </p:nvSpPr>
            <p:spPr>
              <a:xfrm>
                <a:off x="5133000" y="506125"/>
                <a:ext cx="94250" cy="122825"/>
              </a:xfrm>
              <a:custGeom>
                <a:avLst/>
                <a:gdLst/>
                <a:ahLst/>
                <a:cxnLst/>
                <a:rect l="l" t="t" r="r" b="b"/>
                <a:pathLst>
                  <a:path w="3770" h="4913" extrusionOk="0">
                    <a:moveTo>
                      <a:pt x="2718" y="0"/>
                    </a:moveTo>
                    <a:cubicBezTo>
                      <a:pt x="2464" y="0"/>
                      <a:pt x="2176" y="82"/>
                      <a:pt x="1869" y="255"/>
                    </a:cubicBezTo>
                    <a:cubicBezTo>
                      <a:pt x="768" y="988"/>
                      <a:pt x="67" y="2223"/>
                      <a:pt x="1" y="3557"/>
                    </a:cubicBezTo>
                    <a:cubicBezTo>
                      <a:pt x="1" y="4412"/>
                      <a:pt x="424" y="4912"/>
                      <a:pt x="1041" y="4912"/>
                    </a:cubicBezTo>
                    <a:cubicBezTo>
                      <a:pt x="1290" y="4912"/>
                      <a:pt x="1571" y="4830"/>
                      <a:pt x="1869" y="4658"/>
                    </a:cubicBezTo>
                    <a:cubicBezTo>
                      <a:pt x="3003" y="3924"/>
                      <a:pt x="3703" y="2690"/>
                      <a:pt x="3770" y="1355"/>
                    </a:cubicBezTo>
                    <a:cubicBezTo>
                      <a:pt x="3770" y="500"/>
                      <a:pt x="3347" y="0"/>
                      <a:pt x="2718"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780;p44">
                <a:extLst>
                  <a:ext uri="{FF2B5EF4-FFF2-40B4-BE49-F238E27FC236}">
                    <a16:creationId xmlns:a16="http://schemas.microsoft.com/office/drawing/2014/main" id="{1414E2DB-F24C-4238-A01C-8B257A422D9C}"/>
                  </a:ext>
                </a:extLst>
              </p:cNvPr>
              <p:cNvSpPr/>
              <p:nvPr/>
            </p:nvSpPr>
            <p:spPr>
              <a:xfrm>
                <a:off x="4732725" y="752950"/>
                <a:ext cx="124125" cy="150675"/>
              </a:xfrm>
              <a:custGeom>
                <a:avLst/>
                <a:gdLst/>
                <a:ahLst/>
                <a:cxnLst/>
                <a:rect l="l" t="t" r="r" b="b"/>
                <a:pathLst>
                  <a:path w="4965" h="6027" extrusionOk="0">
                    <a:moveTo>
                      <a:pt x="3403" y="422"/>
                    </a:moveTo>
                    <a:cubicBezTo>
                      <a:pt x="3569" y="422"/>
                      <a:pt x="3736" y="455"/>
                      <a:pt x="3870" y="522"/>
                    </a:cubicBezTo>
                    <a:cubicBezTo>
                      <a:pt x="4270" y="822"/>
                      <a:pt x="4470" y="1289"/>
                      <a:pt x="4403" y="1790"/>
                    </a:cubicBezTo>
                    <a:cubicBezTo>
                      <a:pt x="4337" y="3224"/>
                      <a:pt x="3569" y="4558"/>
                      <a:pt x="2335" y="5359"/>
                    </a:cubicBezTo>
                    <a:cubicBezTo>
                      <a:pt x="2100" y="5575"/>
                      <a:pt x="1828" y="5670"/>
                      <a:pt x="1564" y="5670"/>
                    </a:cubicBezTo>
                    <a:cubicBezTo>
                      <a:pt x="892" y="5670"/>
                      <a:pt x="276" y="5058"/>
                      <a:pt x="467" y="4291"/>
                    </a:cubicBezTo>
                    <a:cubicBezTo>
                      <a:pt x="534" y="2824"/>
                      <a:pt x="1301" y="1489"/>
                      <a:pt x="2535" y="689"/>
                    </a:cubicBezTo>
                    <a:cubicBezTo>
                      <a:pt x="2802" y="522"/>
                      <a:pt x="3102" y="422"/>
                      <a:pt x="3403" y="422"/>
                    </a:cubicBezTo>
                    <a:close/>
                    <a:moveTo>
                      <a:pt x="3287" y="0"/>
                    </a:moveTo>
                    <a:cubicBezTo>
                      <a:pt x="2961" y="0"/>
                      <a:pt x="2627" y="109"/>
                      <a:pt x="2335" y="355"/>
                    </a:cubicBezTo>
                    <a:cubicBezTo>
                      <a:pt x="1001" y="1223"/>
                      <a:pt x="167" y="2690"/>
                      <a:pt x="67" y="4291"/>
                    </a:cubicBezTo>
                    <a:cubicBezTo>
                      <a:pt x="0" y="4892"/>
                      <a:pt x="300" y="5492"/>
                      <a:pt x="801" y="5859"/>
                    </a:cubicBezTo>
                    <a:cubicBezTo>
                      <a:pt x="1001" y="5959"/>
                      <a:pt x="1234" y="6026"/>
                      <a:pt x="1468" y="6026"/>
                    </a:cubicBezTo>
                    <a:cubicBezTo>
                      <a:pt x="1835" y="5993"/>
                      <a:pt x="2202" y="5893"/>
                      <a:pt x="2535" y="5692"/>
                    </a:cubicBezTo>
                    <a:cubicBezTo>
                      <a:pt x="3836" y="4792"/>
                      <a:pt x="4704" y="3357"/>
                      <a:pt x="4770" y="1790"/>
                    </a:cubicBezTo>
                    <a:cubicBezTo>
                      <a:pt x="4964" y="772"/>
                      <a:pt x="4154" y="0"/>
                      <a:pt x="3287"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781;p44">
                <a:extLst>
                  <a:ext uri="{FF2B5EF4-FFF2-40B4-BE49-F238E27FC236}">
                    <a16:creationId xmlns:a16="http://schemas.microsoft.com/office/drawing/2014/main" id="{4EFAB466-9E66-4759-A741-AF9C082358A2}"/>
                  </a:ext>
                </a:extLst>
              </p:cNvPr>
              <p:cNvSpPr/>
              <p:nvPr/>
            </p:nvSpPr>
            <p:spPr>
              <a:xfrm>
                <a:off x="4761900" y="787225"/>
                <a:ext cx="63400" cy="82775"/>
              </a:xfrm>
              <a:custGeom>
                <a:avLst/>
                <a:gdLst/>
                <a:ahLst/>
                <a:cxnLst/>
                <a:rect l="l" t="t" r="r" b="b"/>
                <a:pathLst>
                  <a:path w="2536" h="3311" extrusionOk="0">
                    <a:moveTo>
                      <a:pt x="1834" y="1"/>
                    </a:moveTo>
                    <a:cubicBezTo>
                      <a:pt x="1664" y="1"/>
                      <a:pt x="1472" y="59"/>
                      <a:pt x="1268" y="185"/>
                    </a:cubicBezTo>
                    <a:cubicBezTo>
                      <a:pt x="501" y="686"/>
                      <a:pt x="34" y="1486"/>
                      <a:pt x="1" y="2387"/>
                    </a:cubicBezTo>
                    <a:cubicBezTo>
                      <a:pt x="1" y="2972"/>
                      <a:pt x="280" y="3311"/>
                      <a:pt x="689" y="3311"/>
                    </a:cubicBezTo>
                    <a:cubicBezTo>
                      <a:pt x="863" y="3311"/>
                      <a:pt x="1059" y="3250"/>
                      <a:pt x="1268" y="3121"/>
                    </a:cubicBezTo>
                    <a:cubicBezTo>
                      <a:pt x="2035" y="2654"/>
                      <a:pt x="2502" y="1820"/>
                      <a:pt x="2536" y="919"/>
                    </a:cubicBezTo>
                    <a:cubicBezTo>
                      <a:pt x="2536" y="351"/>
                      <a:pt x="2250" y="1"/>
                      <a:pt x="1834"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782;p44">
                <a:extLst>
                  <a:ext uri="{FF2B5EF4-FFF2-40B4-BE49-F238E27FC236}">
                    <a16:creationId xmlns:a16="http://schemas.microsoft.com/office/drawing/2014/main" id="{F72F80BD-0F53-405E-B68B-B311FC3FC6ED}"/>
                  </a:ext>
                </a:extLst>
              </p:cNvPr>
              <p:cNvSpPr/>
              <p:nvPr/>
            </p:nvSpPr>
            <p:spPr>
              <a:xfrm>
                <a:off x="5092975" y="1267450"/>
                <a:ext cx="124350" cy="149875"/>
              </a:xfrm>
              <a:custGeom>
                <a:avLst/>
                <a:gdLst/>
                <a:ahLst/>
                <a:cxnLst/>
                <a:rect l="l" t="t" r="r" b="b"/>
                <a:pathLst>
                  <a:path w="4974" h="5995" extrusionOk="0">
                    <a:moveTo>
                      <a:pt x="3292" y="380"/>
                    </a:moveTo>
                    <a:cubicBezTo>
                      <a:pt x="3961" y="380"/>
                      <a:pt x="4595" y="991"/>
                      <a:pt x="4404" y="1758"/>
                    </a:cubicBezTo>
                    <a:cubicBezTo>
                      <a:pt x="4337" y="3225"/>
                      <a:pt x="3536" y="4560"/>
                      <a:pt x="2335" y="5360"/>
                    </a:cubicBezTo>
                    <a:cubicBezTo>
                      <a:pt x="2101" y="5576"/>
                      <a:pt x="1830" y="5670"/>
                      <a:pt x="1567" y="5670"/>
                    </a:cubicBezTo>
                    <a:cubicBezTo>
                      <a:pt x="892" y="5670"/>
                      <a:pt x="266" y="5051"/>
                      <a:pt x="434" y="4260"/>
                    </a:cubicBezTo>
                    <a:cubicBezTo>
                      <a:pt x="534" y="2792"/>
                      <a:pt x="1301" y="1491"/>
                      <a:pt x="2536" y="690"/>
                    </a:cubicBezTo>
                    <a:cubicBezTo>
                      <a:pt x="2761" y="474"/>
                      <a:pt x="3030" y="380"/>
                      <a:pt x="3292" y="380"/>
                    </a:cubicBezTo>
                    <a:close/>
                    <a:moveTo>
                      <a:pt x="3291" y="1"/>
                    </a:moveTo>
                    <a:cubicBezTo>
                      <a:pt x="2963" y="1"/>
                      <a:pt x="2628" y="110"/>
                      <a:pt x="2335" y="357"/>
                    </a:cubicBezTo>
                    <a:cubicBezTo>
                      <a:pt x="1001" y="1224"/>
                      <a:pt x="167" y="2658"/>
                      <a:pt x="67" y="4260"/>
                    </a:cubicBezTo>
                    <a:cubicBezTo>
                      <a:pt x="0" y="4893"/>
                      <a:pt x="301" y="5494"/>
                      <a:pt x="801" y="5827"/>
                    </a:cubicBezTo>
                    <a:cubicBezTo>
                      <a:pt x="1001" y="5961"/>
                      <a:pt x="1235" y="5994"/>
                      <a:pt x="1468" y="5994"/>
                    </a:cubicBezTo>
                    <a:cubicBezTo>
                      <a:pt x="1835" y="5994"/>
                      <a:pt x="2202" y="5894"/>
                      <a:pt x="2536" y="5694"/>
                    </a:cubicBezTo>
                    <a:cubicBezTo>
                      <a:pt x="3870" y="4827"/>
                      <a:pt x="4704" y="3359"/>
                      <a:pt x="4804" y="1758"/>
                    </a:cubicBezTo>
                    <a:cubicBezTo>
                      <a:pt x="4973" y="765"/>
                      <a:pt x="4159" y="1"/>
                      <a:pt x="3291"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783;p44">
                <a:extLst>
                  <a:ext uri="{FF2B5EF4-FFF2-40B4-BE49-F238E27FC236}">
                    <a16:creationId xmlns:a16="http://schemas.microsoft.com/office/drawing/2014/main" id="{13E530DB-2E45-4103-AB75-24D59014CD5D}"/>
                  </a:ext>
                </a:extLst>
              </p:cNvPr>
              <p:cNvSpPr/>
              <p:nvPr/>
            </p:nvSpPr>
            <p:spPr>
              <a:xfrm>
                <a:off x="5122150" y="1301625"/>
                <a:ext cx="63425" cy="82400"/>
              </a:xfrm>
              <a:custGeom>
                <a:avLst/>
                <a:gdLst/>
                <a:ahLst/>
                <a:cxnLst/>
                <a:rect l="l" t="t" r="r" b="b"/>
                <a:pathLst>
                  <a:path w="2537" h="3296" extrusionOk="0">
                    <a:moveTo>
                      <a:pt x="1848" y="0"/>
                    </a:moveTo>
                    <a:cubicBezTo>
                      <a:pt x="1674" y="0"/>
                      <a:pt x="1477" y="61"/>
                      <a:pt x="1269" y="191"/>
                    </a:cubicBezTo>
                    <a:cubicBezTo>
                      <a:pt x="501" y="658"/>
                      <a:pt x="34" y="1492"/>
                      <a:pt x="1" y="2392"/>
                    </a:cubicBezTo>
                    <a:cubicBezTo>
                      <a:pt x="1" y="2962"/>
                      <a:pt x="289" y="3296"/>
                      <a:pt x="707" y="3296"/>
                    </a:cubicBezTo>
                    <a:cubicBezTo>
                      <a:pt x="876" y="3296"/>
                      <a:pt x="1067" y="3241"/>
                      <a:pt x="1269" y="3126"/>
                    </a:cubicBezTo>
                    <a:cubicBezTo>
                      <a:pt x="2036" y="2626"/>
                      <a:pt x="2503" y="1825"/>
                      <a:pt x="2536" y="924"/>
                    </a:cubicBezTo>
                    <a:cubicBezTo>
                      <a:pt x="2536" y="339"/>
                      <a:pt x="2257" y="0"/>
                      <a:pt x="1848"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784;p44">
                <a:extLst>
                  <a:ext uri="{FF2B5EF4-FFF2-40B4-BE49-F238E27FC236}">
                    <a16:creationId xmlns:a16="http://schemas.microsoft.com/office/drawing/2014/main" id="{5B1E3CE2-861E-4592-9F2C-38B972B6CBB2}"/>
                  </a:ext>
                </a:extLst>
              </p:cNvPr>
              <p:cNvSpPr/>
              <p:nvPr/>
            </p:nvSpPr>
            <p:spPr>
              <a:xfrm>
                <a:off x="5272275" y="806675"/>
                <a:ext cx="122925" cy="150300"/>
              </a:xfrm>
              <a:custGeom>
                <a:avLst/>
                <a:gdLst/>
                <a:ahLst/>
                <a:cxnLst/>
                <a:rect l="l" t="t" r="r" b="b"/>
                <a:pathLst>
                  <a:path w="4917" h="6012" extrusionOk="0">
                    <a:moveTo>
                      <a:pt x="3271" y="365"/>
                    </a:moveTo>
                    <a:cubicBezTo>
                      <a:pt x="3946" y="365"/>
                      <a:pt x="4571" y="984"/>
                      <a:pt x="4403" y="1776"/>
                    </a:cubicBezTo>
                    <a:cubicBezTo>
                      <a:pt x="4303" y="3210"/>
                      <a:pt x="3536" y="4544"/>
                      <a:pt x="2302" y="5345"/>
                    </a:cubicBezTo>
                    <a:cubicBezTo>
                      <a:pt x="2067" y="5561"/>
                      <a:pt x="1794" y="5655"/>
                      <a:pt x="1531" y="5655"/>
                    </a:cubicBezTo>
                    <a:cubicBezTo>
                      <a:pt x="859" y="5655"/>
                      <a:pt x="242" y="5044"/>
                      <a:pt x="434" y="4277"/>
                    </a:cubicBezTo>
                    <a:cubicBezTo>
                      <a:pt x="501" y="2810"/>
                      <a:pt x="1268" y="1475"/>
                      <a:pt x="2502" y="675"/>
                    </a:cubicBezTo>
                    <a:cubicBezTo>
                      <a:pt x="2736" y="459"/>
                      <a:pt x="3007" y="365"/>
                      <a:pt x="3271" y="365"/>
                    </a:cubicBezTo>
                    <a:close/>
                    <a:moveTo>
                      <a:pt x="3258" y="0"/>
                    </a:moveTo>
                    <a:cubicBezTo>
                      <a:pt x="2935" y="0"/>
                      <a:pt x="2601" y="105"/>
                      <a:pt x="2302" y="341"/>
                    </a:cubicBezTo>
                    <a:cubicBezTo>
                      <a:pt x="968" y="1208"/>
                      <a:pt x="134" y="2676"/>
                      <a:pt x="67" y="4277"/>
                    </a:cubicBezTo>
                    <a:cubicBezTo>
                      <a:pt x="0" y="4878"/>
                      <a:pt x="267" y="5478"/>
                      <a:pt x="801" y="5845"/>
                    </a:cubicBezTo>
                    <a:cubicBezTo>
                      <a:pt x="968" y="5945"/>
                      <a:pt x="1201" y="6012"/>
                      <a:pt x="1435" y="6012"/>
                    </a:cubicBezTo>
                    <a:cubicBezTo>
                      <a:pt x="1802" y="5979"/>
                      <a:pt x="2168" y="5878"/>
                      <a:pt x="2502" y="5678"/>
                    </a:cubicBezTo>
                    <a:cubicBezTo>
                      <a:pt x="3836" y="4811"/>
                      <a:pt x="4670" y="3343"/>
                      <a:pt x="4770" y="1776"/>
                    </a:cubicBezTo>
                    <a:cubicBezTo>
                      <a:pt x="4916" y="755"/>
                      <a:pt x="4124" y="0"/>
                      <a:pt x="3258"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785;p44">
                <a:extLst>
                  <a:ext uri="{FF2B5EF4-FFF2-40B4-BE49-F238E27FC236}">
                    <a16:creationId xmlns:a16="http://schemas.microsoft.com/office/drawing/2014/main" id="{9658947F-BF3B-4BB7-AE11-BFAAE56DCE4C}"/>
                  </a:ext>
                </a:extLst>
              </p:cNvPr>
              <p:cNvSpPr/>
              <p:nvPr/>
            </p:nvSpPr>
            <p:spPr>
              <a:xfrm>
                <a:off x="5300625" y="840600"/>
                <a:ext cx="64225" cy="82775"/>
              </a:xfrm>
              <a:custGeom>
                <a:avLst/>
                <a:gdLst/>
                <a:ahLst/>
                <a:cxnLst/>
                <a:rect l="l" t="t" r="r" b="b"/>
                <a:pathLst>
                  <a:path w="2569" h="3311" extrusionOk="0">
                    <a:moveTo>
                      <a:pt x="1840" y="1"/>
                    </a:moveTo>
                    <a:cubicBezTo>
                      <a:pt x="1666" y="1"/>
                      <a:pt x="1471" y="59"/>
                      <a:pt x="1268" y="185"/>
                    </a:cubicBezTo>
                    <a:cubicBezTo>
                      <a:pt x="534" y="685"/>
                      <a:pt x="34" y="1486"/>
                      <a:pt x="0" y="2387"/>
                    </a:cubicBezTo>
                    <a:cubicBezTo>
                      <a:pt x="0" y="2972"/>
                      <a:pt x="280" y="3311"/>
                      <a:pt x="689" y="3311"/>
                    </a:cubicBezTo>
                    <a:cubicBezTo>
                      <a:pt x="862" y="3311"/>
                      <a:pt x="1059" y="3250"/>
                      <a:pt x="1268" y="3120"/>
                    </a:cubicBezTo>
                    <a:cubicBezTo>
                      <a:pt x="2035" y="2653"/>
                      <a:pt x="2502" y="1820"/>
                      <a:pt x="2569" y="919"/>
                    </a:cubicBezTo>
                    <a:cubicBezTo>
                      <a:pt x="2569" y="351"/>
                      <a:pt x="2266" y="1"/>
                      <a:pt x="1840"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786;p44">
                <a:extLst>
                  <a:ext uri="{FF2B5EF4-FFF2-40B4-BE49-F238E27FC236}">
                    <a16:creationId xmlns:a16="http://schemas.microsoft.com/office/drawing/2014/main" id="{C1758FAB-E008-4EB5-8D7C-18F98368E5BE}"/>
                  </a:ext>
                </a:extLst>
              </p:cNvPr>
              <p:cNvSpPr/>
              <p:nvPr/>
            </p:nvSpPr>
            <p:spPr>
              <a:xfrm>
                <a:off x="4440850" y="1249125"/>
                <a:ext cx="124350" cy="150675"/>
              </a:xfrm>
              <a:custGeom>
                <a:avLst/>
                <a:gdLst/>
                <a:ahLst/>
                <a:cxnLst/>
                <a:rect l="l" t="t" r="r" b="b"/>
                <a:pathLst>
                  <a:path w="4974" h="6027" extrusionOk="0">
                    <a:moveTo>
                      <a:pt x="3289" y="380"/>
                    </a:moveTo>
                    <a:cubicBezTo>
                      <a:pt x="3959" y="380"/>
                      <a:pt x="4595" y="999"/>
                      <a:pt x="4403" y="1790"/>
                    </a:cubicBezTo>
                    <a:cubicBezTo>
                      <a:pt x="4337" y="3225"/>
                      <a:pt x="3536" y="4559"/>
                      <a:pt x="2335" y="5359"/>
                    </a:cubicBezTo>
                    <a:cubicBezTo>
                      <a:pt x="2100" y="5576"/>
                      <a:pt x="1828" y="5670"/>
                      <a:pt x="1563" y="5670"/>
                    </a:cubicBezTo>
                    <a:cubicBezTo>
                      <a:pt x="890" y="5670"/>
                      <a:pt x="266" y="5058"/>
                      <a:pt x="434" y="4292"/>
                    </a:cubicBezTo>
                    <a:cubicBezTo>
                      <a:pt x="534" y="2824"/>
                      <a:pt x="1301" y="1490"/>
                      <a:pt x="2535" y="689"/>
                    </a:cubicBezTo>
                    <a:cubicBezTo>
                      <a:pt x="2760" y="474"/>
                      <a:pt x="3027" y="380"/>
                      <a:pt x="3289" y="380"/>
                    </a:cubicBezTo>
                    <a:close/>
                    <a:moveTo>
                      <a:pt x="3288" y="1"/>
                    </a:moveTo>
                    <a:cubicBezTo>
                      <a:pt x="2961" y="1"/>
                      <a:pt x="2627" y="110"/>
                      <a:pt x="2335" y="356"/>
                    </a:cubicBezTo>
                    <a:cubicBezTo>
                      <a:pt x="1001" y="1223"/>
                      <a:pt x="167" y="2691"/>
                      <a:pt x="67" y="4292"/>
                    </a:cubicBezTo>
                    <a:cubicBezTo>
                      <a:pt x="0" y="4892"/>
                      <a:pt x="300" y="5493"/>
                      <a:pt x="801" y="5860"/>
                    </a:cubicBezTo>
                    <a:cubicBezTo>
                      <a:pt x="1001" y="5960"/>
                      <a:pt x="1234" y="6027"/>
                      <a:pt x="1468" y="6027"/>
                    </a:cubicBezTo>
                    <a:cubicBezTo>
                      <a:pt x="1835" y="5993"/>
                      <a:pt x="2202" y="5893"/>
                      <a:pt x="2535" y="5693"/>
                    </a:cubicBezTo>
                    <a:cubicBezTo>
                      <a:pt x="3870" y="4826"/>
                      <a:pt x="4704" y="3358"/>
                      <a:pt x="4804" y="1790"/>
                    </a:cubicBezTo>
                    <a:cubicBezTo>
                      <a:pt x="4973" y="772"/>
                      <a:pt x="4157" y="1"/>
                      <a:pt x="3288"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787;p44">
                <a:extLst>
                  <a:ext uri="{FF2B5EF4-FFF2-40B4-BE49-F238E27FC236}">
                    <a16:creationId xmlns:a16="http://schemas.microsoft.com/office/drawing/2014/main" id="{3A3B503D-25AF-41C3-8FCB-EA769D1DFA04}"/>
                  </a:ext>
                </a:extLst>
              </p:cNvPr>
              <p:cNvSpPr/>
              <p:nvPr/>
            </p:nvSpPr>
            <p:spPr>
              <a:xfrm>
                <a:off x="4470025" y="1283425"/>
                <a:ext cx="63400" cy="82775"/>
              </a:xfrm>
              <a:custGeom>
                <a:avLst/>
                <a:gdLst/>
                <a:ahLst/>
                <a:cxnLst/>
                <a:rect l="l" t="t" r="r" b="b"/>
                <a:pathLst>
                  <a:path w="2536" h="3311" extrusionOk="0">
                    <a:moveTo>
                      <a:pt x="1834" y="0"/>
                    </a:moveTo>
                    <a:cubicBezTo>
                      <a:pt x="1663" y="0"/>
                      <a:pt x="1471" y="59"/>
                      <a:pt x="1268" y="185"/>
                    </a:cubicBezTo>
                    <a:cubicBezTo>
                      <a:pt x="501" y="685"/>
                      <a:pt x="34" y="1486"/>
                      <a:pt x="1" y="2386"/>
                    </a:cubicBezTo>
                    <a:cubicBezTo>
                      <a:pt x="1" y="2972"/>
                      <a:pt x="280" y="3311"/>
                      <a:pt x="689" y="3311"/>
                    </a:cubicBezTo>
                    <a:cubicBezTo>
                      <a:pt x="863" y="3311"/>
                      <a:pt x="1059" y="3249"/>
                      <a:pt x="1268" y="3120"/>
                    </a:cubicBezTo>
                    <a:cubicBezTo>
                      <a:pt x="2002" y="2653"/>
                      <a:pt x="2502" y="1819"/>
                      <a:pt x="2536" y="919"/>
                    </a:cubicBezTo>
                    <a:cubicBezTo>
                      <a:pt x="2536" y="350"/>
                      <a:pt x="2250" y="0"/>
                      <a:pt x="1834"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788;p44">
                <a:extLst>
                  <a:ext uri="{FF2B5EF4-FFF2-40B4-BE49-F238E27FC236}">
                    <a16:creationId xmlns:a16="http://schemas.microsoft.com/office/drawing/2014/main" id="{821E29F3-4B4C-4B55-BE67-874BAFBDBA00}"/>
                  </a:ext>
                </a:extLst>
              </p:cNvPr>
              <p:cNvSpPr/>
              <p:nvPr/>
            </p:nvSpPr>
            <p:spPr>
              <a:xfrm>
                <a:off x="4211500" y="1353900"/>
                <a:ext cx="85650" cy="104275"/>
              </a:xfrm>
              <a:custGeom>
                <a:avLst/>
                <a:gdLst/>
                <a:ahLst/>
                <a:cxnLst/>
                <a:rect l="l" t="t" r="r" b="b"/>
                <a:pathLst>
                  <a:path w="3426" h="4171" extrusionOk="0">
                    <a:moveTo>
                      <a:pt x="2336" y="268"/>
                    </a:moveTo>
                    <a:cubicBezTo>
                      <a:pt x="2436" y="268"/>
                      <a:pt x="2569" y="335"/>
                      <a:pt x="2670" y="401"/>
                    </a:cubicBezTo>
                    <a:cubicBezTo>
                      <a:pt x="2936" y="568"/>
                      <a:pt x="3070" y="902"/>
                      <a:pt x="3036" y="1235"/>
                    </a:cubicBezTo>
                    <a:cubicBezTo>
                      <a:pt x="2970" y="2236"/>
                      <a:pt x="2436" y="3170"/>
                      <a:pt x="1602" y="3737"/>
                    </a:cubicBezTo>
                    <a:cubicBezTo>
                      <a:pt x="1443" y="3887"/>
                      <a:pt x="1257" y="3953"/>
                      <a:pt x="1077" y="3953"/>
                    </a:cubicBezTo>
                    <a:cubicBezTo>
                      <a:pt x="613" y="3953"/>
                      <a:pt x="181" y="3522"/>
                      <a:pt x="301" y="2970"/>
                    </a:cubicBezTo>
                    <a:cubicBezTo>
                      <a:pt x="335" y="1969"/>
                      <a:pt x="868" y="1035"/>
                      <a:pt x="1736" y="468"/>
                    </a:cubicBezTo>
                    <a:cubicBezTo>
                      <a:pt x="1902" y="368"/>
                      <a:pt x="2136" y="301"/>
                      <a:pt x="2336" y="301"/>
                    </a:cubicBezTo>
                    <a:lnTo>
                      <a:pt x="2336" y="268"/>
                    </a:lnTo>
                    <a:close/>
                    <a:moveTo>
                      <a:pt x="2250" y="0"/>
                    </a:moveTo>
                    <a:cubicBezTo>
                      <a:pt x="2027" y="0"/>
                      <a:pt x="1800" y="72"/>
                      <a:pt x="1602" y="234"/>
                    </a:cubicBezTo>
                    <a:cubicBezTo>
                      <a:pt x="668" y="835"/>
                      <a:pt x="101" y="1869"/>
                      <a:pt x="34" y="2970"/>
                    </a:cubicBezTo>
                    <a:cubicBezTo>
                      <a:pt x="1" y="3370"/>
                      <a:pt x="201" y="3804"/>
                      <a:pt x="535" y="4037"/>
                    </a:cubicBezTo>
                    <a:cubicBezTo>
                      <a:pt x="668" y="4104"/>
                      <a:pt x="835" y="4171"/>
                      <a:pt x="1002" y="4171"/>
                    </a:cubicBezTo>
                    <a:cubicBezTo>
                      <a:pt x="1269" y="4137"/>
                      <a:pt x="1502" y="4071"/>
                      <a:pt x="1736" y="3937"/>
                    </a:cubicBezTo>
                    <a:cubicBezTo>
                      <a:pt x="2670" y="3337"/>
                      <a:pt x="3237" y="2336"/>
                      <a:pt x="3303" y="1235"/>
                    </a:cubicBezTo>
                    <a:cubicBezTo>
                      <a:pt x="3425" y="529"/>
                      <a:pt x="2853" y="0"/>
                      <a:pt x="2250"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789;p44">
                <a:extLst>
                  <a:ext uri="{FF2B5EF4-FFF2-40B4-BE49-F238E27FC236}">
                    <a16:creationId xmlns:a16="http://schemas.microsoft.com/office/drawing/2014/main" id="{59140F21-5649-446F-B524-3D85B9515E15}"/>
                  </a:ext>
                </a:extLst>
              </p:cNvPr>
              <p:cNvSpPr/>
              <p:nvPr/>
            </p:nvSpPr>
            <p:spPr>
              <a:xfrm>
                <a:off x="4230700" y="1377300"/>
                <a:ext cx="44225" cy="56975"/>
              </a:xfrm>
              <a:custGeom>
                <a:avLst/>
                <a:gdLst/>
                <a:ahLst/>
                <a:cxnLst/>
                <a:rect l="l" t="t" r="r" b="b"/>
                <a:pathLst>
                  <a:path w="1769" h="2279" extrusionOk="0">
                    <a:moveTo>
                      <a:pt x="1306" y="1"/>
                    </a:moveTo>
                    <a:cubicBezTo>
                      <a:pt x="1187" y="1"/>
                      <a:pt x="1050" y="43"/>
                      <a:pt x="901" y="132"/>
                    </a:cubicBezTo>
                    <a:cubicBezTo>
                      <a:pt x="367" y="466"/>
                      <a:pt x="34" y="1033"/>
                      <a:pt x="0" y="1667"/>
                    </a:cubicBezTo>
                    <a:cubicBezTo>
                      <a:pt x="0" y="2050"/>
                      <a:pt x="206" y="2278"/>
                      <a:pt x="507" y="2278"/>
                    </a:cubicBezTo>
                    <a:cubicBezTo>
                      <a:pt x="626" y="2278"/>
                      <a:pt x="759" y="2243"/>
                      <a:pt x="901" y="2167"/>
                    </a:cubicBezTo>
                    <a:cubicBezTo>
                      <a:pt x="1435" y="1834"/>
                      <a:pt x="1735" y="1267"/>
                      <a:pt x="1768" y="633"/>
                    </a:cubicBezTo>
                    <a:cubicBezTo>
                      <a:pt x="1768" y="235"/>
                      <a:pt x="1587" y="1"/>
                      <a:pt x="1306"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790;p44">
                <a:extLst>
                  <a:ext uri="{FF2B5EF4-FFF2-40B4-BE49-F238E27FC236}">
                    <a16:creationId xmlns:a16="http://schemas.microsoft.com/office/drawing/2014/main" id="{705CE091-2CDC-4667-B752-0BF6C115B945}"/>
                  </a:ext>
                </a:extLst>
              </p:cNvPr>
              <p:cNvSpPr/>
              <p:nvPr/>
            </p:nvSpPr>
            <p:spPr>
              <a:xfrm>
                <a:off x="5566650" y="885225"/>
                <a:ext cx="85025" cy="104275"/>
              </a:xfrm>
              <a:custGeom>
                <a:avLst/>
                <a:gdLst/>
                <a:ahLst/>
                <a:cxnLst/>
                <a:rect l="l" t="t" r="r" b="b"/>
                <a:pathLst>
                  <a:path w="3401" h="4171" extrusionOk="0">
                    <a:moveTo>
                      <a:pt x="2261" y="253"/>
                    </a:moveTo>
                    <a:cubicBezTo>
                      <a:pt x="2724" y="253"/>
                      <a:pt x="3156" y="684"/>
                      <a:pt x="3036" y="1235"/>
                    </a:cubicBezTo>
                    <a:cubicBezTo>
                      <a:pt x="2969" y="2203"/>
                      <a:pt x="2435" y="3137"/>
                      <a:pt x="1601" y="3670"/>
                    </a:cubicBezTo>
                    <a:cubicBezTo>
                      <a:pt x="1429" y="3800"/>
                      <a:pt x="1215" y="3873"/>
                      <a:pt x="1004" y="3873"/>
                    </a:cubicBezTo>
                    <a:cubicBezTo>
                      <a:pt x="889" y="3873"/>
                      <a:pt x="774" y="3851"/>
                      <a:pt x="667" y="3804"/>
                    </a:cubicBezTo>
                    <a:cubicBezTo>
                      <a:pt x="401" y="3604"/>
                      <a:pt x="267" y="3270"/>
                      <a:pt x="301" y="2970"/>
                    </a:cubicBezTo>
                    <a:cubicBezTo>
                      <a:pt x="367" y="1936"/>
                      <a:pt x="901" y="1035"/>
                      <a:pt x="1735" y="468"/>
                    </a:cubicBezTo>
                    <a:cubicBezTo>
                      <a:pt x="1894" y="318"/>
                      <a:pt x="2080" y="253"/>
                      <a:pt x="2261" y="253"/>
                    </a:cubicBezTo>
                    <a:close/>
                    <a:moveTo>
                      <a:pt x="2244" y="1"/>
                    </a:moveTo>
                    <a:cubicBezTo>
                      <a:pt x="2024" y="1"/>
                      <a:pt x="1799" y="73"/>
                      <a:pt x="1601" y="235"/>
                    </a:cubicBezTo>
                    <a:cubicBezTo>
                      <a:pt x="667" y="835"/>
                      <a:pt x="100" y="1869"/>
                      <a:pt x="34" y="2970"/>
                    </a:cubicBezTo>
                    <a:cubicBezTo>
                      <a:pt x="0" y="3370"/>
                      <a:pt x="167" y="3804"/>
                      <a:pt x="534" y="4037"/>
                    </a:cubicBezTo>
                    <a:cubicBezTo>
                      <a:pt x="667" y="4104"/>
                      <a:pt x="834" y="4171"/>
                      <a:pt x="1001" y="4171"/>
                    </a:cubicBezTo>
                    <a:cubicBezTo>
                      <a:pt x="1268" y="4137"/>
                      <a:pt x="1501" y="4071"/>
                      <a:pt x="1735" y="3937"/>
                    </a:cubicBezTo>
                    <a:cubicBezTo>
                      <a:pt x="2669" y="3337"/>
                      <a:pt x="3236" y="2303"/>
                      <a:pt x="3303" y="1235"/>
                    </a:cubicBezTo>
                    <a:cubicBezTo>
                      <a:pt x="3400" y="529"/>
                      <a:pt x="2840" y="1"/>
                      <a:pt x="2244"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791;p44">
                <a:extLst>
                  <a:ext uri="{FF2B5EF4-FFF2-40B4-BE49-F238E27FC236}">
                    <a16:creationId xmlns:a16="http://schemas.microsoft.com/office/drawing/2014/main" id="{6F5C288A-E33C-41E0-A278-3A2485CCE5B8}"/>
                  </a:ext>
                </a:extLst>
              </p:cNvPr>
              <p:cNvSpPr/>
              <p:nvPr/>
            </p:nvSpPr>
            <p:spPr>
              <a:xfrm>
                <a:off x="5585825" y="909150"/>
                <a:ext cx="44225" cy="56950"/>
              </a:xfrm>
              <a:custGeom>
                <a:avLst/>
                <a:gdLst/>
                <a:ahLst/>
                <a:cxnLst/>
                <a:rect l="l" t="t" r="r" b="b"/>
                <a:pathLst>
                  <a:path w="1769" h="2278" extrusionOk="0">
                    <a:moveTo>
                      <a:pt x="1274" y="1"/>
                    </a:moveTo>
                    <a:cubicBezTo>
                      <a:pt x="1160" y="1"/>
                      <a:pt x="1033" y="36"/>
                      <a:pt x="901" y="112"/>
                    </a:cubicBezTo>
                    <a:cubicBezTo>
                      <a:pt x="367" y="445"/>
                      <a:pt x="34" y="1012"/>
                      <a:pt x="1" y="1646"/>
                    </a:cubicBezTo>
                    <a:cubicBezTo>
                      <a:pt x="1" y="2044"/>
                      <a:pt x="198" y="2278"/>
                      <a:pt x="489" y="2278"/>
                    </a:cubicBezTo>
                    <a:cubicBezTo>
                      <a:pt x="612" y="2278"/>
                      <a:pt x="752" y="2236"/>
                      <a:pt x="901" y="2146"/>
                    </a:cubicBezTo>
                    <a:cubicBezTo>
                      <a:pt x="1402" y="1813"/>
                      <a:pt x="1735" y="1246"/>
                      <a:pt x="1768" y="612"/>
                    </a:cubicBezTo>
                    <a:cubicBezTo>
                      <a:pt x="1768" y="229"/>
                      <a:pt x="1563" y="1"/>
                      <a:pt x="1274"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792;p44">
                <a:extLst>
                  <a:ext uri="{FF2B5EF4-FFF2-40B4-BE49-F238E27FC236}">
                    <a16:creationId xmlns:a16="http://schemas.microsoft.com/office/drawing/2014/main" id="{1DD3EBEE-2ADB-4031-B198-CB3ACF800914}"/>
                  </a:ext>
                </a:extLst>
              </p:cNvPr>
              <p:cNvSpPr/>
              <p:nvPr/>
            </p:nvSpPr>
            <p:spPr>
              <a:xfrm>
                <a:off x="5424875" y="1154925"/>
                <a:ext cx="271225" cy="339100"/>
              </a:xfrm>
              <a:custGeom>
                <a:avLst/>
                <a:gdLst/>
                <a:ahLst/>
                <a:cxnLst/>
                <a:rect l="l" t="t" r="r" b="b"/>
                <a:pathLst>
                  <a:path w="10849" h="13564" extrusionOk="0">
                    <a:moveTo>
                      <a:pt x="10108" y="321"/>
                    </a:moveTo>
                    <a:cubicBezTo>
                      <a:pt x="10175" y="321"/>
                      <a:pt x="10208" y="355"/>
                      <a:pt x="10275" y="388"/>
                    </a:cubicBezTo>
                    <a:cubicBezTo>
                      <a:pt x="10408" y="488"/>
                      <a:pt x="10475" y="655"/>
                      <a:pt x="10475" y="822"/>
                    </a:cubicBezTo>
                    <a:lnTo>
                      <a:pt x="10475" y="6726"/>
                    </a:lnTo>
                    <a:cubicBezTo>
                      <a:pt x="10441" y="7326"/>
                      <a:pt x="10108" y="7860"/>
                      <a:pt x="9641" y="8193"/>
                    </a:cubicBezTo>
                    <a:lnTo>
                      <a:pt x="1068" y="13164"/>
                    </a:lnTo>
                    <a:cubicBezTo>
                      <a:pt x="980" y="13234"/>
                      <a:pt x="883" y="13265"/>
                      <a:pt x="789" y="13265"/>
                    </a:cubicBezTo>
                    <a:cubicBezTo>
                      <a:pt x="527" y="13265"/>
                      <a:pt x="294" y="13025"/>
                      <a:pt x="368" y="12730"/>
                    </a:cubicBezTo>
                    <a:lnTo>
                      <a:pt x="368" y="6859"/>
                    </a:lnTo>
                    <a:cubicBezTo>
                      <a:pt x="401" y="6259"/>
                      <a:pt x="701" y="5725"/>
                      <a:pt x="1201" y="5391"/>
                    </a:cubicBezTo>
                    <a:lnTo>
                      <a:pt x="9774" y="421"/>
                    </a:lnTo>
                    <a:cubicBezTo>
                      <a:pt x="9874" y="388"/>
                      <a:pt x="10008" y="321"/>
                      <a:pt x="10108" y="321"/>
                    </a:cubicBezTo>
                    <a:close/>
                    <a:moveTo>
                      <a:pt x="10058" y="0"/>
                    </a:moveTo>
                    <a:cubicBezTo>
                      <a:pt x="9907" y="0"/>
                      <a:pt x="9750" y="47"/>
                      <a:pt x="9607" y="154"/>
                    </a:cubicBezTo>
                    <a:lnTo>
                      <a:pt x="1035" y="5091"/>
                    </a:lnTo>
                    <a:cubicBezTo>
                      <a:pt x="434" y="5492"/>
                      <a:pt x="67" y="6125"/>
                      <a:pt x="34" y="6859"/>
                    </a:cubicBezTo>
                    <a:lnTo>
                      <a:pt x="34" y="12730"/>
                    </a:lnTo>
                    <a:cubicBezTo>
                      <a:pt x="1" y="13030"/>
                      <a:pt x="134" y="13297"/>
                      <a:pt x="401" y="13464"/>
                    </a:cubicBezTo>
                    <a:cubicBezTo>
                      <a:pt x="501" y="13531"/>
                      <a:pt x="601" y="13564"/>
                      <a:pt x="701" y="13564"/>
                    </a:cubicBezTo>
                    <a:cubicBezTo>
                      <a:pt x="901" y="13564"/>
                      <a:pt x="1068" y="13497"/>
                      <a:pt x="1201" y="13397"/>
                    </a:cubicBezTo>
                    <a:lnTo>
                      <a:pt x="9774" y="8460"/>
                    </a:lnTo>
                    <a:cubicBezTo>
                      <a:pt x="10375" y="8060"/>
                      <a:pt x="10742" y="7426"/>
                      <a:pt x="10775" y="6726"/>
                    </a:cubicBezTo>
                    <a:lnTo>
                      <a:pt x="10775" y="822"/>
                    </a:lnTo>
                    <a:cubicBezTo>
                      <a:pt x="10848" y="357"/>
                      <a:pt x="10474" y="0"/>
                      <a:pt x="10058"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793;p44">
                <a:extLst>
                  <a:ext uri="{FF2B5EF4-FFF2-40B4-BE49-F238E27FC236}">
                    <a16:creationId xmlns:a16="http://schemas.microsoft.com/office/drawing/2014/main" id="{244B36DD-C5F7-454B-B3E0-71DA6617EDDD}"/>
                  </a:ext>
                </a:extLst>
              </p:cNvPr>
              <p:cNvSpPr/>
              <p:nvPr/>
            </p:nvSpPr>
            <p:spPr>
              <a:xfrm>
                <a:off x="5468250" y="1230775"/>
                <a:ext cx="184500" cy="108150"/>
              </a:xfrm>
              <a:custGeom>
                <a:avLst/>
                <a:gdLst/>
                <a:ahLst/>
                <a:cxnLst/>
                <a:rect l="l" t="t" r="r" b="b"/>
                <a:pathLst>
                  <a:path w="7380" h="4326" extrusionOk="0">
                    <a:moveTo>
                      <a:pt x="7148" y="0"/>
                    </a:moveTo>
                    <a:cubicBezTo>
                      <a:pt x="7123" y="0"/>
                      <a:pt x="7098" y="7"/>
                      <a:pt x="7072" y="22"/>
                    </a:cubicBezTo>
                    <a:lnTo>
                      <a:pt x="134" y="4025"/>
                    </a:lnTo>
                    <a:cubicBezTo>
                      <a:pt x="0" y="4125"/>
                      <a:pt x="34" y="4326"/>
                      <a:pt x="200" y="4326"/>
                    </a:cubicBezTo>
                    <a:lnTo>
                      <a:pt x="267" y="4326"/>
                    </a:lnTo>
                    <a:lnTo>
                      <a:pt x="7239" y="289"/>
                    </a:lnTo>
                    <a:cubicBezTo>
                      <a:pt x="7380" y="205"/>
                      <a:pt x="7282" y="0"/>
                      <a:pt x="7148"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794;p44">
                <a:extLst>
                  <a:ext uri="{FF2B5EF4-FFF2-40B4-BE49-F238E27FC236}">
                    <a16:creationId xmlns:a16="http://schemas.microsoft.com/office/drawing/2014/main" id="{C76047C5-EE30-49EF-A802-92FEE6591545}"/>
                  </a:ext>
                </a:extLst>
              </p:cNvPr>
              <p:cNvSpPr/>
              <p:nvPr/>
            </p:nvSpPr>
            <p:spPr>
              <a:xfrm>
                <a:off x="5468250" y="1271625"/>
                <a:ext cx="184500" cy="108175"/>
              </a:xfrm>
              <a:custGeom>
                <a:avLst/>
                <a:gdLst/>
                <a:ahLst/>
                <a:cxnLst/>
                <a:rect l="l" t="t" r="r" b="b"/>
                <a:pathLst>
                  <a:path w="7380" h="4327" extrusionOk="0">
                    <a:moveTo>
                      <a:pt x="7148" y="1"/>
                    </a:moveTo>
                    <a:cubicBezTo>
                      <a:pt x="7123" y="1"/>
                      <a:pt x="7098" y="8"/>
                      <a:pt x="7072" y="23"/>
                    </a:cubicBezTo>
                    <a:lnTo>
                      <a:pt x="134" y="4026"/>
                    </a:lnTo>
                    <a:cubicBezTo>
                      <a:pt x="0" y="4126"/>
                      <a:pt x="34" y="4326"/>
                      <a:pt x="200" y="4326"/>
                    </a:cubicBezTo>
                    <a:lnTo>
                      <a:pt x="267" y="4326"/>
                    </a:lnTo>
                    <a:lnTo>
                      <a:pt x="7239" y="290"/>
                    </a:lnTo>
                    <a:cubicBezTo>
                      <a:pt x="7380" y="205"/>
                      <a:pt x="7282" y="1"/>
                      <a:pt x="7148"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795;p44">
                <a:extLst>
                  <a:ext uri="{FF2B5EF4-FFF2-40B4-BE49-F238E27FC236}">
                    <a16:creationId xmlns:a16="http://schemas.microsoft.com/office/drawing/2014/main" id="{232A5BD9-6997-45BB-AE37-620AEB6C836D}"/>
                  </a:ext>
                </a:extLst>
              </p:cNvPr>
              <p:cNvSpPr/>
              <p:nvPr/>
            </p:nvSpPr>
            <p:spPr>
              <a:xfrm>
                <a:off x="5469075" y="1312725"/>
                <a:ext cx="182650" cy="107925"/>
              </a:xfrm>
              <a:custGeom>
                <a:avLst/>
                <a:gdLst/>
                <a:ahLst/>
                <a:cxnLst/>
                <a:rect l="l" t="t" r="r" b="b"/>
                <a:pathLst>
                  <a:path w="7306" h="4317" extrusionOk="0">
                    <a:moveTo>
                      <a:pt x="7098" y="0"/>
                    </a:moveTo>
                    <a:cubicBezTo>
                      <a:pt x="7077" y="0"/>
                      <a:pt x="7057" y="5"/>
                      <a:pt x="7039" y="13"/>
                    </a:cubicBezTo>
                    <a:lnTo>
                      <a:pt x="101" y="4016"/>
                    </a:lnTo>
                    <a:cubicBezTo>
                      <a:pt x="1" y="4083"/>
                      <a:pt x="1" y="4183"/>
                      <a:pt x="34" y="4250"/>
                    </a:cubicBezTo>
                    <a:cubicBezTo>
                      <a:pt x="67" y="4283"/>
                      <a:pt x="101" y="4317"/>
                      <a:pt x="167" y="4317"/>
                    </a:cubicBezTo>
                    <a:lnTo>
                      <a:pt x="234" y="4317"/>
                    </a:lnTo>
                    <a:lnTo>
                      <a:pt x="7206" y="280"/>
                    </a:lnTo>
                    <a:cubicBezTo>
                      <a:pt x="7272" y="247"/>
                      <a:pt x="7306" y="147"/>
                      <a:pt x="7272" y="80"/>
                    </a:cubicBezTo>
                    <a:cubicBezTo>
                      <a:pt x="7224" y="31"/>
                      <a:pt x="7157" y="0"/>
                      <a:pt x="7098"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796;p44">
                <a:extLst>
                  <a:ext uri="{FF2B5EF4-FFF2-40B4-BE49-F238E27FC236}">
                    <a16:creationId xmlns:a16="http://schemas.microsoft.com/office/drawing/2014/main" id="{FD2D7575-61D6-448B-8FA2-74F6D0ED1932}"/>
                  </a:ext>
                </a:extLst>
              </p:cNvPr>
              <p:cNvSpPr/>
              <p:nvPr/>
            </p:nvSpPr>
            <p:spPr>
              <a:xfrm>
                <a:off x="5741775" y="2234875"/>
                <a:ext cx="271225" cy="338275"/>
              </a:xfrm>
              <a:custGeom>
                <a:avLst/>
                <a:gdLst/>
                <a:ahLst/>
                <a:cxnLst/>
                <a:rect l="l" t="t" r="r" b="b"/>
                <a:pathLst>
                  <a:path w="10849" h="13531" extrusionOk="0">
                    <a:moveTo>
                      <a:pt x="10053" y="299"/>
                    </a:moveTo>
                    <a:cubicBezTo>
                      <a:pt x="10293" y="299"/>
                      <a:pt x="10513" y="534"/>
                      <a:pt x="10441" y="821"/>
                    </a:cubicBezTo>
                    <a:lnTo>
                      <a:pt x="10441" y="6725"/>
                    </a:lnTo>
                    <a:cubicBezTo>
                      <a:pt x="10408" y="7292"/>
                      <a:pt x="10108" y="7859"/>
                      <a:pt x="9607" y="8193"/>
                    </a:cubicBezTo>
                    <a:lnTo>
                      <a:pt x="1034" y="13130"/>
                    </a:lnTo>
                    <a:cubicBezTo>
                      <a:pt x="955" y="13200"/>
                      <a:pt x="862" y="13231"/>
                      <a:pt x="770" y="13231"/>
                    </a:cubicBezTo>
                    <a:cubicBezTo>
                      <a:pt x="514" y="13231"/>
                      <a:pt x="269" y="12991"/>
                      <a:pt x="367" y="12696"/>
                    </a:cubicBezTo>
                    <a:lnTo>
                      <a:pt x="367" y="6825"/>
                    </a:lnTo>
                    <a:cubicBezTo>
                      <a:pt x="401" y="6225"/>
                      <a:pt x="701" y="5691"/>
                      <a:pt x="1201" y="5358"/>
                    </a:cubicBezTo>
                    <a:lnTo>
                      <a:pt x="9774" y="421"/>
                    </a:lnTo>
                    <a:cubicBezTo>
                      <a:pt x="9859" y="336"/>
                      <a:pt x="9958" y="299"/>
                      <a:pt x="10053" y="299"/>
                    </a:cubicBezTo>
                    <a:close/>
                    <a:moveTo>
                      <a:pt x="10041" y="0"/>
                    </a:moveTo>
                    <a:cubicBezTo>
                      <a:pt x="9892" y="0"/>
                      <a:pt x="9740" y="48"/>
                      <a:pt x="9607" y="154"/>
                    </a:cubicBezTo>
                    <a:lnTo>
                      <a:pt x="1034" y="5124"/>
                    </a:lnTo>
                    <a:cubicBezTo>
                      <a:pt x="434" y="5491"/>
                      <a:pt x="67" y="6158"/>
                      <a:pt x="34" y="6859"/>
                    </a:cubicBezTo>
                    <a:lnTo>
                      <a:pt x="34" y="12696"/>
                    </a:lnTo>
                    <a:cubicBezTo>
                      <a:pt x="0" y="12996"/>
                      <a:pt x="134" y="13297"/>
                      <a:pt x="367" y="13463"/>
                    </a:cubicBezTo>
                    <a:cubicBezTo>
                      <a:pt x="467" y="13497"/>
                      <a:pt x="567" y="13530"/>
                      <a:pt x="701" y="13530"/>
                    </a:cubicBezTo>
                    <a:cubicBezTo>
                      <a:pt x="868" y="13530"/>
                      <a:pt x="1034" y="13497"/>
                      <a:pt x="1201" y="13430"/>
                    </a:cubicBezTo>
                    <a:lnTo>
                      <a:pt x="9774" y="8460"/>
                    </a:lnTo>
                    <a:cubicBezTo>
                      <a:pt x="10374" y="8093"/>
                      <a:pt x="10741" y="7426"/>
                      <a:pt x="10775" y="6725"/>
                    </a:cubicBezTo>
                    <a:lnTo>
                      <a:pt x="10775" y="854"/>
                    </a:lnTo>
                    <a:cubicBezTo>
                      <a:pt x="10848" y="364"/>
                      <a:pt x="10454" y="0"/>
                      <a:pt x="10041"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797;p44">
                <a:extLst>
                  <a:ext uri="{FF2B5EF4-FFF2-40B4-BE49-F238E27FC236}">
                    <a16:creationId xmlns:a16="http://schemas.microsoft.com/office/drawing/2014/main" id="{0CFDCA5B-CA5F-4267-9E68-F1A32C002CD4}"/>
                  </a:ext>
                </a:extLst>
              </p:cNvPr>
              <p:cNvSpPr/>
              <p:nvPr/>
            </p:nvSpPr>
            <p:spPr>
              <a:xfrm>
                <a:off x="5785125" y="2310400"/>
                <a:ext cx="182675" cy="108475"/>
              </a:xfrm>
              <a:custGeom>
                <a:avLst/>
                <a:gdLst/>
                <a:ahLst/>
                <a:cxnLst/>
                <a:rect l="l" t="t" r="r" b="b"/>
                <a:pathLst>
                  <a:path w="7307" h="4339" extrusionOk="0">
                    <a:moveTo>
                      <a:pt x="7152" y="0"/>
                    </a:moveTo>
                    <a:cubicBezTo>
                      <a:pt x="7124" y="0"/>
                      <a:pt x="7096" y="11"/>
                      <a:pt x="7073" y="35"/>
                    </a:cubicBezTo>
                    <a:lnTo>
                      <a:pt x="101" y="4038"/>
                    </a:lnTo>
                    <a:cubicBezTo>
                      <a:pt x="34" y="4071"/>
                      <a:pt x="1" y="4171"/>
                      <a:pt x="34" y="4271"/>
                    </a:cubicBezTo>
                    <a:cubicBezTo>
                      <a:pt x="68" y="4305"/>
                      <a:pt x="134" y="4338"/>
                      <a:pt x="201" y="4338"/>
                    </a:cubicBezTo>
                    <a:cubicBezTo>
                      <a:pt x="201" y="4338"/>
                      <a:pt x="234" y="4338"/>
                      <a:pt x="268" y="4305"/>
                    </a:cubicBezTo>
                    <a:lnTo>
                      <a:pt x="7206" y="302"/>
                    </a:lnTo>
                    <a:cubicBezTo>
                      <a:pt x="7306" y="269"/>
                      <a:pt x="7306" y="168"/>
                      <a:pt x="7273" y="102"/>
                    </a:cubicBezTo>
                    <a:cubicBezTo>
                      <a:pt x="7251" y="37"/>
                      <a:pt x="7202" y="0"/>
                      <a:pt x="7152"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798;p44">
                <a:extLst>
                  <a:ext uri="{FF2B5EF4-FFF2-40B4-BE49-F238E27FC236}">
                    <a16:creationId xmlns:a16="http://schemas.microsoft.com/office/drawing/2014/main" id="{54E185E0-0BD0-497B-AAB4-6F85D4090375}"/>
                  </a:ext>
                </a:extLst>
              </p:cNvPr>
              <p:cNvSpPr/>
              <p:nvPr/>
            </p:nvSpPr>
            <p:spPr>
              <a:xfrm>
                <a:off x="5784300" y="2351625"/>
                <a:ext cx="183500" cy="108100"/>
              </a:xfrm>
              <a:custGeom>
                <a:avLst/>
                <a:gdLst/>
                <a:ahLst/>
                <a:cxnLst/>
                <a:rect l="l" t="t" r="r" b="b"/>
                <a:pathLst>
                  <a:path w="7340" h="4324" extrusionOk="0">
                    <a:moveTo>
                      <a:pt x="7187" y="1"/>
                    </a:moveTo>
                    <a:cubicBezTo>
                      <a:pt x="7159" y="1"/>
                      <a:pt x="7130" y="8"/>
                      <a:pt x="7106" y="21"/>
                    </a:cubicBezTo>
                    <a:lnTo>
                      <a:pt x="134" y="4023"/>
                    </a:lnTo>
                    <a:cubicBezTo>
                      <a:pt x="1" y="4123"/>
                      <a:pt x="67" y="4324"/>
                      <a:pt x="234" y="4324"/>
                    </a:cubicBezTo>
                    <a:cubicBezTo>
                      <a:pt x="234" y="4324"/>
                      <a:pt x="267" y="4324"/>
                      <a:pt x="301" y="4290"/>
                    </a:cubicBezTo>
                    <a:lnTo>
                      <a:pt x="7239" y="287"/>
                    </a:lnTo>
                    <a:cubicBezTo>
                      <a:pt x="7339" y="254"/>
                      <a:pt x="7339" y="154"/>
                      <a:pt x="7306" y="87"/>
                    </a:cubicBezTo>
                    <a:cubicBezTo>
                      <a:pt x="7285" y="24"/>
                      <a:pt x="7237" y="1"/>
                      <a:pt x="7187"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799;p44">
                <a:extLst>
                  <a:ext uri="{FF2B5EF4-FFF2-40B4-BE49-F238E27FC236}">
                    <a16:creationId xmlns:a16="http://schemas.microsoft.com/office/drawing/2014/main" id="{8D282924-D3E8-460C-86CC-5D306C0AD66A}"/>
                  </a:ext>
                </a:extLst>
              </p:cNvPr>
              <p:cNvSpPr/>
              <p:nvPr/>
            </p:nvSpPr>
            <p:spPr>
              <a:xfrm>
                <a:off x="5785125" y="2391825"/>
                <a:ext cx="182675" cy="108775"/>
              </a:xfrm>
              <a:custGeom>
                <a:avLst/>
                <a:gdLst/>
                <a:ahLst/>
                <a:cxnLst/>
                <a:rect l="l" t="t" r="r" b="b"/>
                <a:pathLst>
                  <a:path w="7307" h="4351" extrusionOk="0">
                    <a:moveTo>
                      <a:pt x="7132" y="1"/>
                    </a:moveTo>
                    <a:cubicBezTo>
                      <a:pt x="7111" y="1"/>
                      <a:pt x="7091" y="5"/>
                      <a:pt x="7073" y="14"/>
                    </a:cubicBezTo>
                    <a:lnTo>
                      <a:pt x="101" y="4050"/>
                    </a:lnTo>
                    <a:cubicBezTo>
                      <a:pt x="34" y="4083"/>
                      <a:pt x="1" y="4183"/>
                      <a:pt x="34" y="4250"/>
                    </a:cubicBezTo>
                    <a:cubicBezTo>
                      <a:pt x="68" y="4317"/>
                      <a:pt x="134" y="4317"/>
                      <a:pt x="201" y="4350"/>
                    </a:cubicBezTo>
                    <a:lnTo>
                      <a:pt x="268" y="4350"/>
                    </a:lnTo>
                    <a:lnTo>
                      <a:pt x="7206" y="314"/>
                    </a:lnTo>
                    <a:cubicBezTo>
                      <a:pt x="7306" y="247"/>
                      <a:pt x="7306" y="147"/>
                      <a:pt x="7273" y="80"/>
                    </a:cubicBezTo>
                    <a:cubicBezTo>
                      <a:pt x="7248" y="32"/>
                      <a:pt x="7188" y="1"/>
                      <a:pt x="7132"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800;p44">
                <a:extLst>
                  <a:ext uri="{FF2B5EF4-FFF2-40B4-BE49-F238E27FC236}">
                    <a16:creationId xmlns:a16="http://schemas.microsoft.com/office/drawing/2014/main" id="{D175479E-BC86-49C5-BE9F-D822472C4381}"/>
                  </a:ext>
                </a:extLst>
              </p:cNvPr>
              <p:cNvSpPr/>
              <p:nvPr/>
            </p:nvSpPr>
            <p:spPr>
              <a:xfrm>
                <a:off x="5294775" y="3726250"/>
                <a:ext cx="271200" cy="338800"/>
              </a:xfrm>
              <a:custGeom>
                <a:avLst/>
                <a:gdLst/>
                <a:ahLst/>
                <a:cxnLst/>
                <a:rect l="l" t="t" r="r" b="b"/>
                <a:pathLst>
                  <a:path w="10848" h="13552" extrusionOk="0">
                    <a:moveTo>
                      <a:pt x="10090" y="307"/>
                    </a:moveTo>
                    <a:cubicBezTo>
                      <a:pt x="10153" y="307"/>
                      <a:pt x="10216" y="318"/>
                      <a:pt x="10275" y="342"/>
                    </a:cubicBezTo>
                    <a:cubicBezTo>
                      <a:pt x="10408" y="475"/>
                      <a:pt x="10475" y="642"/>
                      <a:pt x="10475" y="809"/>
                    </a:cubicBezTo>
                    <a:lnTo>
                      <a:pt x="10475" y="6713"/>
                    </a:lnTo>
                    <a:cubicBezTo>
                      <a:pt x="10442" y="7280"/>
                      <a:pt x="10108" y="7847"/>
                      <a:pt x="9641" y="8181"/>
                    </a:cubicBezTo>
                    <a:lnTo>
                      <a:pt x="1068" y="13118"/>
                    </a:lnTo>
                    <a:cubicBezTo>
                      <a:pt x="985" y="13192"/>
                      <a:pt x="888" y="13225"/>
                      <a:pt x="793" y="13225"/>
                    </a:cubicBezTo>
                    <a:cubicBezTo>
                      <a:pt x="549" y="13225"/>
                      <a:pt x="320" y="13006"/>
                      <a:pt x="368" y="12717"/>
                    </a:cubicBezTo>
                    <a:lnTo>
                      <a:pt x="368" y="6846"/>
                    </a:lnTo>
                    <a:cubicBezTo>
                      <a:pt x="401" y="6246"/>
                      <a:pt x="735" y="5712"/>
                      <a:pt x="1202" y="5379"/>
                    </a:cubicBezTo>
                    <a:lnTo>
                      <a:pt x="9775" y="409"/>
                    </a:lnTo>
                    <a:cubicBezTo>
                      <a:pt x="9861" y="344"/>
                      <a:pt x="9975" y="307"/>
                      <a:pt x="10090" y="307"/>
                    </a:cubicBezTo>
                    <a:close/>
                    <a:moveTo>
                      <a:pt x="10078" y="1"/>
                    </a:moveTo>
                    <a:cubicBezTo>
                      <a:pt x="9920" y="1"/>
                      <a:pt x="9756" y="54"/>
                      <a:pt x="9608" y="175"/>
                    </a:cubicBezTo>
                    <a:lnTo>
                      <a:pt x="1035" y="5079"/>
                    </a:lnTo>
                    <a:cubicBezTo>
                      <a:pt x="435" y="5479"/>
                      <a:pt x="68" y="6113"/>
                      <a:pt x="34" y="6846"/>
                    </a:cubicBezTo>
                    <a:lnTo>
                      <a:pt x="34" y="12717"/>
                    </a:lnTo>
                    <a:cubicBezTo>
                      <a:pt x="1" y="13018"/>
                      <a:pt x="134" y="13284"/>
                      <a:pt x="401" y="13451"/>
                    </a:cubicBezTo>
                    <a:cubicBezTo>
                      <a:pt x="501" y="13518"/>
                      <a:pt x="601" y="13551"/>
                      <a:pt x="701" y="13551"/>
                    </a:cubicBezTo>
                    <a:cubicBezTo>
                      <a:pt x="902" y="13551"/>
                      <a:pt x="1068" y="13485"/>
                      <a:pt x="1202" y="13418"/>
                    </a:cubicBezTo>
                    <a:lnTo>
                      <a:pt x="9775" y="8448"/>
                    </a:lnTo>
                    <a:cubicBezTo>
                      <a:pt x="10375" y="8081"/>
                      <a:pt x="10742" y="7414"/>
                      <a:pt x="10775" y="6713"/>
                    </a:cubicBezTo>
                    <a:lnTo>
                      <a:pt x="10775" y="842"/>
                    </a:lnTo>
                    <a:cubicBezTo>
                      <a:pt x="10848" y="361"/>
                      <a:pt x="10485" y="1"/>
                      <a:pt x="10078"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801;p44">
                <a:extLst>
                  <a:ext uri="{FF2B5EF4-FFF2-40B4-BE49-F238E27FC236}">
                    <a16:creationId xmlns:a16="http://schemas.microsoft.com/office/drawing/2014/main" id="{B5BD821D-30A2-4E0A-8C8C-E6875E7D2988}"/>
                  </a:ext>
                </a:extLst>
              </p:cNvPr>
              <p:cNvSpPr/>
              <p:nvPr/>
            </p:nvSpPr>
            <p:spPr>
              <a:xfrm>
                <a:off x="5338975" y="3802025"/>
                <a:ext cx="183825" cy="107900"/>
              </a:xfrm>
              <a:custGeom>
                <a:avLst/>
                <a:gdLst/>
                <a:ahLst/>
                <a:cxnLst/>
                <a:rect l="l" t="t" r="r" b="b"/>
                <a:pathLst>
                  <a:path w="7353" h="4316" extrusionOk="0">
                    <a:moveTo>
                      <a:pt x="7100" y="1"/>
                    </a:moveTo>
                    <a:cubicBezTo>
                      <a:pt x="7080" y="1"/>
                      <a:pt x="7060" y="5"/>
                      <a:pt x="7039" y="13"/>
                    </a:cubicBezTo>
                    <a:lnTo>
                      <a:pt x="101" y="4016"/>
                    </a:lnTo>
                    <a:cubicBezTo>
                      <a:pt x="1" y="4082"/>
                      <a:pt x="1" y="4182"/>
                      <a:pt x="34" y="4249"/>
                    </a:cubicBezTo>
                    <a:cubicBezTo>
                      <a:pt x="68" y="4282"/>
                      <a:pt x="101" y="4316"/>
                      <a:pt x="168" y="4316"/>
                    </a:cubicBezTo>
                    <a:lnTo>
                      <a:pt x="268" y="4316"/>
                    </a:lnTo>
                    <a:lnTo>
                      <a:pt x="7206" y="280"/>
                    </a:lnTo>
                    <a:cubicBezTo>
                      <a:pt x="7352" y="192"/>
                      <a:pt x="7242" y="1"/>
                      <a:pt x="7100"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802;p44">
                <a:extLst>
                  <a:ext uri="{FF2B5EF4-FFF2-40B4-BE49-F238E27FC236}">
                    <a16:creationId xmlns:a16="http://schemas.microsoft.com/office/drawing/2014/main" id="{6912DAF8-7240-45E2-9894-3EA3D2AFB35D}"/>
                  </a:ext>
                </a:extLst>
              </p:cNvPr>
              <p:cNvSpPr/>
              <p:nvPr/>
            </p:nvSpPr>
            <p:spPr>
              <a:xfrm>
                <a:off x="5338975" y="3842700"/>
                <a:ext cx="182675" cy="108100"/>
              </a:xfrm>
              <a:custGeom>
                <a:avLst/>
                <a:gdLst/>
                <a:ahLst/>
                <a:cxnLst/>
                <a:rect l="l" t="t" r="r" b="b"/>
                <a:pathLst>
                  <a:path w="7307" h="4324" extrusionOk="0">
                    <a:moveTo>
                      <a:pt x="7123" y="0"/>
                    </a:moveTo>
                    <a:cubicBezTo>
                      <a:pt x="7093" y="0"/>
                      <a:pt x="7064" y="8"/>
                      <a:pt x="7039" y="20"/>
                    </a:cubicBezTo>
                    <a:lnTo>
                      <a:pt x="101" y="4023"/>
                    </a:lnTo>
                    <a:cubicBezTo>
                      <a:pt x="1" y="4090"/>
                      <a:pt x="1" y="4157"/>
                      <a:pt x="34" y="4257"/>
                    </a:cubicBezTo>
                    <a:cubicBezTo>
                      <a:pt x="68" y="4290"/>
                      <a:pt x="101" y="4323"/>
                      <a:pt x="168" y="4323"/>
                    </a:cubicBezTo>
                    <a:lnTo>
                      <a:pt x="268" y="4323"/>
                    </a:lnTo>
                    <a:lnTo>
                      <a:pt x="7206" y="287"/>
                    </a:lnTo>
                    <a:cubicBezTo>
                      <a:pt x="7273" y="254"/>
                      <a:pt x="7306" y="154"/>
                      <a:pt x="7273" y="87"/>
                    </a:cubicBezTo>
                    <a:cubicBezTo>
                      <a:pt x="7230" y="24"/>
                      <a:pt x="7175" y="0"/>
                      <a:pt x="7123"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803;p44">
                <a:extLst>
                  <a:ext uri="{FF2B5EF4-FFF2-40B4-BE49-F238E27FC236}">
                    <a16:creationId xmlns:a16="http://schemas.microsoft.com/office/drawing/2014/main" id="{DBF53714-897D-46FF-B9B7-C970B8835F2A}"/>
                  </a:ext>
                </a:extLst>
              </p:cNvPr>
              <p:cNvSpPr/>
              <p:nvPr/>
            </p:nvSpPr>
            <p:spPr>
              <a:xfrm>
                <a:off x="5338975" y="3883550"/>
                <a:ext cx="182675" cy="108100"/>
              </a:xfrm>
              <a:custGeom>
                <a:avLst/>
                <a:gdLst/>
                <a:ahLst/>
                <a:cxnLst/>
                <a:rect l="l" t="t" r="r" b="b"/>
                <a:pathLst>
                  <a:path w="7307" h="4324" extrusionOk="0">
                    <a:moveTo>
                      <a:pt x="7123" y="1"/>
                    </a:moveTo>
                    <a:cubicBezTo>
                      <a:pt x="7093" y="1"/>
                      <a:pt x="7064" y="9"/>
                      <a:pt x="7039" y="21"/>
                    </a:cubicBezTo>
                    <a:lnTo>
                      <a:pt x="101" y="4024"/>
                    </a:lnTo>
                    <a:cubicBezTo>
                      <a:pt x="1" y="4090"/>
                      <a:pt x="1" y="4157"/>
                      <a:pt x="34" y="4257"/>
                    </a:cubicBezTo>
                    <a:cubicBezTo>
                      <a:pt x="68" y="4290"/>
                      <a:pt x="101" y="4324"/>
                      <a:pt x="168" y="4324"/>
                    </a:cubicBezTo>
                    <a:cubicBezTo>
                      <a:pt x="201" y="4324"/>
                      <a:pt x="234" y="4324"/>
                      <a:pt x="268" y="4290"/>
                    </a:cubicBezTo>
                    <a:lnTo>
                      <a:pt x="7206" y="288"/>
                    </a:lnTo>
                    <a:cubicBezTo>
                      <a:pt x="7273" y="254"/>
                      <a:pt x="7306" y="154"/>
                      <a:pt x="7273" y="87"/>
                    </a:cubicBezTo>
                    <a:cubicBezTo>
                      <a:pt x="7230" y="24"/>
                      <a:pt x="7175" y="1"/>
                      <a:pt x="7123"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804;p44">
                <a:extLst>
                  <a:ext uri="{FF2B5EF4-FFF2-40B4-BE49-F238E27FC236}">
                    <a16:creationId xmlns:a16="http://schemas.microsoft.com/office/drawing/2014/main" id="{1671926E-0B21-42A3-9FBE-8839EBC0E738}"/>
                  </a:ext>
                </a:extLst>
              </p:cNvPr>
              <p:cNvSpPr/>
              <p:nvPr/>
            </p:nvSpPr>
            <p:spPr>
              <a:xfrm>
                <a:off x="3495175" y="4514325"/>
                <a:ext cx="271175" cy="338775"/>
              </a:xfrm>
              <a:custGeom>
                <a:avLst/>
                <a:gdLst/>
                <a:ahLst/>
                <a:cxnLst/>
                <a:rect l="l" t="t" r="r" b="b"/>
                <a:pathLst>
                  <a:path w="10847" h="13551" extrusionOk="0">
                    <a:moveTo>
                      <a:pt x="10144" y="328"/>
                    </a:moveTo>
                    <a:cubicBezTo>
                      <a:pt x="10180" y="328"/>
                      <a:pt x="10227" y="351"/>
                      <a:pt x="10274" y="375"/>
                    </a:cubicBezTo>
                    <a:cubicBezTo>
                      <a:pt x="10408" y="475"/>
                      <a:pt x="10474" y="642"/>
                      <a:pt x="10474" y="842"/>
                    </a:cubicBezTo>
                    <a:lnTo>
                      <a:pt x="10474" y="6713"/>
                    </a:lnTo>
                    <a:cubicBezTo>
                      <a:pt x="10408" y="7313"/>
                      <a:pt x="10107" y="7847"/>
                      <a:pt x="9640" y="8180"/>
                    </a:cubicBezTo>
                    <a:lnTo>
                      <a:pt x="1068" y="13151"/>
                    </a:lnTo>
                    <a:cubicBezTo>
                      <a:pt x="976" y="13206"/>
                      <a:pt x="884" y="13230"/>
                      <a:pt x="792" y="13230"/>
                    </a:cubicBezTo>
                    <a:cubicBezTo>
                      <a:pt x="717" y="13230"/>
                      <a:pt x="642" y="13214"/>
                      <a:pt x="567" y="13184"/>
                    </a:cubicBezTo>
                    <a:cubicBezTo>
                      <a:pt x="434" y="13084"/>
                      <a:pt x="334" y="12917"/>
                      <a:pt x="367" y="12750"/>
                    </a:cubicBezTo>
                    <a:lnTo>
                      <a:pt x="367" y="6846"/>
                    </a:lnTo>
                    <a:cubicBezTo>
                      <a:pt x="400" y="6246"/>
                      <a:pt x="701" y="5712"/>
                      <a:pt x="1201" y="5378"/>
                    </a:cubicBezTo>
                    <a:lnTo>
                      <a:pt x="9774" y="441"/>
                    </a:lnTo>
                    <a:cubicBezTo>
                      <a:pt x="9874" y="375"/>
                      <a:pt x="9974" y="341"/>
                      <a:pt x="10107" y="341"/>
                    </a:cubicBezTo>
                    <a:cubicBezTo>
                      <a:pt x="10117" y="332"/>
                      <a:pt x="10130" y="328"/>
                      <a:pt x="10144" y="328"/>
                    </a:cubicBezTo>
                    <a:close/>
                    <a:moveTo>
                      <a:pt x="10062" y="0"/>
                    </a:moveTo>
                    <a:cubicBezTo>
                      <a:pt x="9906" y="0"/>
                      <a:pt x="9746" y="54"/>
                      <a:pt x="9607" y="175"/>
                    </a:cubicBezTo>
                    <a:lnTo>
                      <a:pt x="1034" y="5111"/>
                    </a:lnTo>
                    <a:cubicBezTo>
                      <a:pt x="434" y="5478"/>
                      <a:pt x="67" y="6146"/>
                      <a:pt x="34" y="6846"/>
                    </a:cubicBezTo>
                    <a:lnTo>
                      <a:pt x="34" y="12750"/>
                    </a:lnTo>
                    <a:cubicBezTo>
                      <a:pt x="0" y="13017"/>
                      <a:pt x="134" y="13317"/>
                      <a:pt x="367" y="13484"/>
                    </a:cubicBezTo>
                    <a:cubicBezTo>
                      <a:pt x="467" y="13517"/>
                      <a:pt x="567" y="13551"/>
                      <a:pt x="701" y="13551"/>
                    </a:cubicBezTo>
                    <a:cubicBezTo>
                      <a:pt x="867" y="13551"/>
                      <a:pt x="1034" y="13517"/>
                      <a:pt x="1201" y="13417"/>
                    </a:cubicBezTo>
                    <a:lnTo>
                      <a:pt x="9774" y="8447"/>
                    </a:lnTo>
                    <a:cubicBezTo>
                      <a:pt x="10374" y="8080"/>
                      <a:pt x="10741" y="7413"/>
                      <a:pt x="10775" y="6713"/>
                    </a:cubicBezTo>
                    <a:lnTo>
                      <a:pt x="10775" y="842"/>
                    </a:lnTo>
                    <a:cubicBezTo>
                      <a:pt x="10847" y="360"/>
                      <a:pt x="10467" y="0"/>
                      <a:pt x="10062"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805;p44">
                <a:extLst>
                  <a:ext uri="{FF2B5EF4-FFF2-40B4-BE49-F238E27FC236}">
                    <a16:creationId xmlns:a16="http://schemas.microsoft.com/office/drawing/2014/main" id="{93E2047E-EFB9-4B33-92D2-BAF3F446DBCD}"/>
                  </a:ext>
                </a:extLst>
              </p:cNvPr>
              <p:cNvSpPr/>
              <p:nvPr/>
            </p:nvSpPr>
            <p:spPr>
              <a:xfrm>
                <a:off x="3538525" y="4590900"/>
                <a:ext cx="183750" cy="107925"/>
              </a:xfrm>
              <a:custGeom>
                <a:avLst/>
                <a:gdLst/>
                <a:ahLst/>
                <a:cxnLst/>
                <a:rect l="l" t="t" r="r" b="b"/>
                <a:pathLst>
                  <a:path w="7350" h="4317" extrusionOk="0">
                    <a:moveTo>
                      <a:pt x="7138" y="0"/>
                    </a:moveTo>
                    <a:cubicBezTo>
                      <a:pt x="7117" y="0"/>
                      <a:pt x="7095" y="5"/>
                      <a:pt x="7072" y="14"/>
                    </a:cubicBezTo>
                    <a:lnTo>
                      <a:pt x="101" y="4017"/>
                    </a:lnTo>
                    <a:cubicBezTo>
                      <a:pt x="34" y="4050"/>
                      <a:pt x="1" y="4150"/>
                      <a:pt x="34" y="4217"/>
                    </a:cubicBezTo>
                    <a:cubicBezTo>
                      <a:pt x="67" y="4283"/>
                      <a:pt x="134" y="4317"/>
                      <a:pt x="201" y="4317"/>
                    </a:cubicBezTo>
                    <a:cubicBezTo>
                      <a:pt x="201" y="4317"/>
                      <a:pt x="234" y="4317"/>
                      <a:pt x="268" y="4283"/>
                    </a:cubicBezTo>
                    <a:lnTo>
                      <a:pt x="7206" y="281"/>
                    </a:lnTo>
                    <a:cubicBezTo>
                      <a:pt x="7350" y="165"/>
                      <a:pt x="7270" y="0"/>
                      <a:pt x="7138"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806;p44">
                <a:extLst>
                  <a:ext uri="{FF2B5EF4-FFF2-40B4-BE49-F238E27FC236}">
                    <a16:creationId xmlns:a16="http://schemas.microsoft.com/office/drawing/2014/main" id="{69EA2106-B36C-455A-AB50-B7384FA06B0C}"/>
                  </a:ext>
                </a:extLst>
              </p:cNvPr>
              <p:cNvSpPr/>
              <p:nvPr/>
            </p:nvSpPr>
            <p:spPr>
              <a:xfrm>
                <a:off x="3538525" y="4631750"/>
                <a:ext cx="183750" cy="107950"/>
              </a:xfrm>
              <a:custGeom>
                <a:avLst/>
                <a:gdLst/>
                <a:ahLst/>
                <a:cxnLst/>
                <a:rect l="l" t="t" r="r" b="b"/>
                <a:pathLst>
                  <a:path w="7350" h="4318" extrusionOk="0">
                    <a:moveTo>
                      <a:pt x="7138" y="1"/>
                    </a:moveTo>
                    <a:cubicBezTo>
                      <a:pt x="7117" y="1"/>
                      <a:pt x="7095" y="5"/>
                      <a:pt x="7072" y="14"/>
                    </a:cubicBezTo>
                    <a:lnTo>
                      <a:pt x="101" y="4017"/>
                    </a:lnTo>
                    <a:cubicBezTo>
                      <a:pt x="34" y="4050"/>
                      <a:pt x="1" y="4150"/>
                      <a:pt x="34" y="4217"/>
                    </a:cubicBezTo>
                    <a:cubicBezTo>
                      <a:pt x="67" y="4284"/>
                      <a:pt x="134" y="4317"/>
                      <a:pt x="201" y="4317"/>
                    </a:cubicBezTo>
                    <a:cubicBezTo>
                      <a:pt x="201" y="4317"/>
                      <a:pt x="234" y="4317"/>
                      <a:pt x="268" y="4284"/>
                    </a:cubicBezTo>
                    <a:lnTo>
                      <a:pt x="7206" y="281"/>
                    </a:lnTo>
                    <a:cubicBezTo>
                      <a:pt x="7350" y="166"/>
                      <a:pt x="7270" y="1"/>
                      <a:pt x="7138"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807;p44">
                <a:extLst>
                  <a:ext uri="{FF2B5EF4-FFF2-40B4-BE49-F238E27FC236}">
                    <a16:creationId xmlns:a16="http://schemas.microsoft.com/office/drawing/2014/main" id="{F319CC9E-E429-4BDE-87A2-CD1420BCE0F8}"/>
                  </a:ext>
                </a:extLst>
              </p:cNvPr>
              <p:cNvSpPr/>
              <p:nvPr/>
            </p:nvSpPr>
            <p:spPr>
              <a:xfrm>
                <a:off x="3538525" y="4672050"/>
                <a:ext cx="182650" cy="108500"/>
              </a:xfrm>
              <a:custGeom>
                <a:avLst/>
                <a:gdLst/>
                <a:ahLst/>
                <a:cxnLst/>
                <a:rect l="l" t="t" r="r" b="b"/>
                <a:pathLst>
                  <a:path w="7306" h="4340" extrusionOk="0">
                    <a:moveTo>
                      <a:pt x="7158" y="0"/>
                    </a:moveTo>
                    <a:cubicBezTo>
                      <a:pt x="7128" y="0"/>
                      <a:pt x="7098" y="11"/>
                      <a:pt x="7072" y="37"/>
                    </a:cubicBezTo>
                    <a:lnTo>
                      <a:pt x="101" y="4040"/>
                    </a:lnTo>
                    <a:cubicBezTo>
                      <a:pt x="34" y="4073"/>
                      <a:pt x="1" y="4173"/>
                      <a:pt x="34" y="4240"/>
                    </a:cubicBezTo>
                    <a:cubicBezTo>
                      <a:pt x="67" y="4306"/>
                      <a:pt x="134" y="4340"/>
                      <a:pt x="201" y="4340"/>
                    </a:cubicBezTo>
                    <a:cubicBezTo>
                      <a:pt x="201" y="4340"/>
                      <a:pt x="234" y="4340"/>
                      <a:pt x="268" y="4306"/>
                    </a:cubicBezTo>
                    <a:lnTo>
                      <a:pt x="7206" y="304"/>
                    </a:lnTo>
                    <a:cubicBezTo>
                      <a:pt x="7306" y="237"/>
                      <a:pt x="7306" y="170"/>
                      <a:pt x="7273" y="70"/>
                    </a:cubicBezTo>
                    <a:cubicBezTo>
                      <a:pt x="7252" y="29"/>
                      <a:pt x="7206" y="0"/>
                      <a:pt x="7158"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808;p44">
                <a:extLst>
                  <a:ext uri="{FF2B5EF4-FFF2-40B4-BE49-F238E27FC236}">
                    <a16:creationId xmlns:a16="http://schemas.microsoft.com/office/drawing/2014/main" id="{EEFFB1C2-F79E-4E9E-B19B-2EBCA5C29952}"/>
                  </a:ext>
                </a:extLst>
              </p:cNvPr>
              <p:cNvSpPr/>
              <p:nvPr/>
            </p:nvSpPr>
            <p:spPr>
              <a:xfrm>
                <a:off x="4530075" y="1997525"/>
                <a:ext cx="271175" cy="338775"/>
              </a:xfrm>
              <a:custGeom>
                <a:avLst/>
                <a:gdLst/>
                <a:ahLst/>
                <a:cxnLst/>
                <a:rect l="l" t="t" r="r" b="b"/>
                <a:pathLst>
                  <a:path w="10847" h="13551" extrusionOk="0">
                    <a:moveTo>
                      <a:pt x="10022" y="334"/>
                    </a:moveTo>
                    <a:cubicBezTo>
                      <a:pt x="10274" y="334"/>
                      <a:pt x="10513" y="553"/>
                      <a:pt x="10441" y="842"/>
                    </a:cubicBezTo>
                    <a:lnTo>
                      <a:pt x="10441" y="6713"/>
                    </a:lnTo>
                    <a:cubicBezTo>
                      <a:pt x="10408" y="7313"/>
                      <a:pt x="10108" y="7847"/>
                      <a:pt x="9607" y="8180"/>
                    </a:cubicBezTo>
                    <a:lnTo>
                      <a:pt x="1034" y="13150"/>
                    </a:lnTo>
                    <a:cubicBezTo>
                      <a:pt x="954" y="13222"/>
                      <a:pt x="863" y="13252"/>
                      <a:pt x="773" y="13252"/>
                    </a:cubicBezTo>
                    <a:cubicBezTo>
                      <a:pt x="526" y="13252"/>
                      <a:pt x="294" y="13019"/>
                      <a:pt x="367" y="12750"/>
                    </a:cubicBezTo>
                    <a:lnTo>
                      <a:pt x="367" y="6846"/>
                    </a:lnTo>
                    <a:cubicBezTo>
                      <a:pt x="401" y="6279"/>
                      <a:pt x="701" y="5712"/>
                      <a:pt x="1201" y="5378"/>
                    </a:cubicBezTo>
                    <a:lnTo>
                      <a:pt x="9741" y="441"/>
                    </a:lnTo>
                    <a:cubicBezTo>
                      <a:pt x="9825" y="367"/>
                      <a:pt x="9924" y="334"/>
                      <a:pt x="10022" y="334"/>
                    </a:cubicBezTo>
                    <a:close/>
                    <a:moveTo>
                      <a:pt x="10063" y="0"/>
                    </a:moveTo>
                    <a:cubicBezTo>
                      <a:pt x="9906" y="0"/>
                      <a:pt x="9747" y="54"/>
                      <a:pt x="9607" y="175"/>
                    </a:cubicBezTo>
                    <a:lnTo>
                      <a:pt x="1034" y="5111"/>
                    </a:lnTo>
                    <a:cubicBezTo>
                      <a:pt x="434" y="5512"/>
                      <a:pt x="67" y="6145"/>
                      <a:pt x="34" y="6846"/>
                    </a:cubicBezTo>
                    <a:lnTo>
                      <a:pt x="34" y="12750"/>
                    </a:lnTo>
                    <a:cubicBezTo>
                      <a:pt x="0" y="13017"/>
                      <a:pt x="134" y="13317"/>
                      <a:pt x="367" y="13484"/>
                    </a:cubicBezTo>
                    <a:cubicBezTo>
                      <a:pt x="467" y="13551"/>
                      <a:pt x="567" y="13551"/>
                      <a:pt x="701" y="13551"/>
                    </a:cubicBezTo>
                    <a:cubicBezTo>
                      <a:pt x="868" y="13551"/>
                      <a:pt x="1034" y="13517"/>
                      <a:pt x="1201" y="13451"/>
                    </a:cubicBezTo>
                    <a:lnTo>
                      <a:pt x="9774" y="8480"/>
                    </a:lnTo>
                    <a:cubicBezTo>
                      <a:pt x="10341" y="8080"/>
                      <a:pt x="10741" y="7446"/>
                      <a:pt x="10775" y="6713"/>
                    </a:cubicBezTo>
                    <a:lnTo>
                      <a:pt x="10775" y="842"/>
                    </a:lnTo>
                    <a:cubicBezTo>
                      <a:pt x="10847" y="360"/>
                      <a:pt x="10467" y="0"/>
                      <a:pt x="10063"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809;p44">
                <a:extLst>
                  <a:ext uri="{FF2B5EF4-FFF2-40B4-BE49-F238E27FC236}">
                    <a16:creationId xmlns:a16="http://schemas.microsoft.com/office/drawing/2014/main" id="{4F737E2B-3EBF-47CD-A85A-99CCD99FE39B}"/>
                  </a:ext>
                </a:extLst>
              </p:cNvPr>
              <p:cNvSpPr/>
              <p:nvPr/>
            </p:nvSpPr>
            <p:spPr>
              <a:xfrm>
                <a:off x="4573425" y="2073875"/>
                <a:ext cx="184400" cy="108150"/>
              </a:xfrm>
              <a:custGeom>
                <a:avLst/>
                <a:gdLst/>
                <a:ahLst/>
                <a:cxnLst/>
                <a:rect l="l" t="t" r="r" b="b"/>
                <a:pathLst>
                  <a:path w="7376" h="4326" extrusionOk="0">
                    <a:moveTo>
                      <a:pt x="7128" y="1"/>
                    </a:moveTo>
                    <a:cubicBezTo>
                      <a:pt x="7100" y="1"/>
                      <a:pt x="7070" y="7"/>
                      <a:pt x="7039" y="23"/>
                    </a:cubicBezTo>
                    <a:lnTo>
                      <a:pt x="101" y="4025"/>
                    </a:lnTo>
                    <a:cubicBezTo>
                      <a:pt x="34" y="4059"/>
                      <a:pt x="1" y="4159"/>
                      <a:pt x="34" y="4259"/>
                    </a:cubicBezTo>
                    <a:cubicBezTo>
                      <a:pt x="68" y="4292"/>
                      <a:pt x="134" y="4326"/>
                      <a:pt x="201" y="4326"/>
                    </a:cubicBezTo>
                    <a:cubicBezTo>
                      <a:pt x="201" y="4326"/>
                      <a:pt x="234" y="4326"/>
                      <a:pt x="268" y="4292"/>
                    </a:cubicBezTo>
                    <a:lnTo>
                      <a:pt x="7206" y="289"/>
                    </a:lnTo>
                    <a:cubicBezTo>
                      <a:pt x="7376" y="205"/>
                      <a:pt x="7282" y="1"/>
                      <a:pt x="7128"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810;p44">
                <a:extLst>
                  <a:ext uri="{FF2B5EF4-FFF2-40B4-BE49-F238E27FC236}">
                    <a16:creationId xmlns:a16="http://schemas.microsoft.com/office/drawing/2014/main" id="{1620DBE6-570B-43CA-A4DB-3B15762781FB}"/>
                  </a:ext>
                </a:extLst>
              </p:cNvPr>
              <p:cNvSpPr/>
              <p:nvPr/>
            </p:nvSpPr>
            <p:spPr>
              <a:xfrm>
                <a:off x="4573425" y="2114150"/>
                <a:ext cx="184875" cy="108750"/>
              </a:xfrm>
              <a:custGeom>
                <a:avLst/>
                <a:gdLst/>
                <a:ahLst/>
                <a:cxnLst/>
                <a:rect l="l" t="t" r="r" b="b"/>
                <a:pathLst>
                  <a:path w="7395" h="4350" extrusionOk="0">
                    <a:moveTo>
                      <a:pt x="7153" y="0"/>
                    </a:moveTo>
                    <a:cubicBezTo>
                      <a:pt x="7117" y="0"/>
                      <a:pt x="7078" y="14"/>
                      <a:pt x="7039" y="46"/>
                    </a:cubicBezTo>
                    <a:lnTo>
                      <a:pt x="101" y="4049"/>
                    </a:lnTo>
                    <a:cubicBezTo>
                      <a:pt x="34" y="4082"/>
                      <a:pt x="1" y="4182"/>
                      <a:pt x="34" y="4282"/>
                    </a:cubicBezTo>
                    <a:cubicBezTo>
                      <a:pt x="68" y="4316"/>
                      <a:pt x="134" y="4349"/>
                      <a:pt x="201" y="4349"/>
                    </a:cubicBezTo>
                    <a:cubicBezTo>
                      <a:pt x="201" y="4349"/>
                      <a:pt x="234" y="4349"/>
                      <a:pt x="268" y="4316"/>
                    </a:cubicBezTo>
                    <a:lnTo>
                      <a:pt x="7206" y="313"/>
                    </a:lnTo>
                    <a:cubicBezTo>
                      <a:pt x="7394" y="232"/>
                      <a:pt x="7301" y="0"/>
                      <a:pt x="7153"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811;p44">
                <a:extLst>
                  <a:ext uri="{FF2B5EF4-FFF2-40B4-BE49-F238E27FC236}">
                    <a16:creationId xmlns:a16="http://schemas.microsoft.com/office/drawing/2014/main" id="{8DC6BC0A-1113-4B36-AE1A-092889BF88AB}"/>
                  </a:ext>
                </a:extLst>
              </p:cNvPr>
              <p:cNvSpPr/>
              <p:nvPr/>
            </p:nvSpPr>
            <p:spPr>
              <a:xfrm>
                <a:off x="4573425" y="2155850"/>
                <a:ext cx="183825" cy="107900"/>
              </a:xfrm>
              <a:custGeom>
                <a:avLst/>
                <a:gdLst/>
                <a:ahLst/>
                <a:cxnLst/>
                <a:rect l="l" t="t" r="r" b="b"/>
                <a:pathLst>
                  <a:path w="7353" h="4316" extrusionOk="0">
                    <a:moveTo>
                      <a:pt x="7109" y="1"/>
                    </a:moveTo>
                    <a:cubicBezTo>
                      <a:pt x="7087" y="1"/>
                      <a:pt x="7064" y="4"/>
                      <a:pt x="7039" y="13"/>
                    </a:cubicBezTo>
                    <a:lnTo>
                      <a:pt x="101" y="4015"/>
                    </a:lnTo>
                    <a:cubicBezTo>
                      <a:pt x="34" y="4049"/>
                      <a:pt x="1" y="4149"/>
                      <a:pt x="34" y="4249"/>
                    </a:cubicBezTo>
                    <a:cubicBezTo>
                      <a:pt x="68" y="4282"/>
                      <a:pt x="134" y="4316"/>
                      <a:pt x="201" y="4316"/>
                    </a:cubicBezTo>
                    <a:lnTo>
                      <a:pt x="268" y="4316"/>
                    </a:lnTo>
                    <a:lnTo>
                      <a:pt x="7206" y="279"/>
                    </a:lnTo>
                    <a:cubicBezTo>
                      <a:pt x="7353" y="192"/>
                      <a:pt x="7268" y="1"/>
                      <a:pt x="7109"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812;p44">
                <a:extLst>
                  <a:ext uri="{FF2B5EF4-FFF2-40B4-BE49-F238E27FC236}">
                    <a16:creationId xmlns:a16="http://schemas.microsoft.com/office/drawing/2014/main" id="{7BF4D558-D156-42F7-83DB-CDEBC0C4FE6E}"/>
                  </a:ext>
                </a:extLst>
              </p:cNvPr>
              <p:cNvSpPr/>
              <p:nvPr/>
            </p:nvSpPr>
            <p:spPr>
              <a:xfrm>
                <a:off x="3527700" y="1049250"/>
                <a:ext cx="140950" cy="179600"/>
              </a:xfrm>
              <a:custGeom>
                <a:avLst/>
                <a:gdLst/>
                <a:ahLst/>
                <a:cxnLst/>
                <a:rect l="l" t="t" r="r" b="b"/>
                <a:pathLst>
                  <a:path w="5638" h="7184" extrusionOk="0">
                    <a:moveTo>
                      <a:pt x="3970" y="445"/>
                    </a:moveTo>
                    <a:cubicBezTo>
                      <a:pt x="4170" y="445"/>
                      <a:pt x="4370" y="479"/>
                      <a:pt x="4537" y="579"/>
                    </a:cubicBezTo>
                    <a:cubicBezTo>
                      <a:pt x="4970" y="845"/>
                      <a:pt x="5204" y="1346"/>
                      <a:pt x="5204" y="2080"/>
                    </a:cubicBezTo>
                    <a:cubicBezTo>
                      <a:pt x="5104" y="3848"/>
                      <a:pt x="4170" y="5449"/>
                      <a:pt x="2702" y="6416"/>
                    </a:cubicBezTo>
                    <a:cubicBezTo>
                      <a:pt x="2327" y="6633"/>
                      <a:pt x="1975" y="6745"/>
                      <a:pt x="1661" y="6745"/>
                    </a:cubicBezTo>
                    <a:cubicBezTo>
                      <a:pt x="1444" y="6745"/>
                      <a:pt x="1245" y="6692"/>
                      <a:pt x="1068" y="6583"/>
                    </a:cubicBezTo>
                    <a:cubicBezTo>
                      <a:pt x="667" y="6349"/>
                      <a:pt x="434" y="5816"/>
                      <a:pt x="434" y="5082"/>
                    </a:cubicBezTo>
                    <a:cubicBezTo>
                      <a:pt x="500" y="3347"/>
                      <a:pt x="1434" y="1713"/>
                      <a:pt x="2936" y="779"/>
                    </a:cubicBezTo>
                    <a:cubicBezTo>
                      <a:pt x="3236" y="579"/>
                      <a:pt x="3603" y="445"/>
                      <a:pt x="3970" y="445"/>
                    </a:cubicBezTo>
                    <a:close/>
                    <a:moveTo>
                      <a:pt x="3969" y="1"/>
                    </a:moveTo>
                    <a:cubicBezTo>
                      <a:pt x="3575" y="1"/>
                      <a:pt x="3144" y="129"/>
                      <a:pt x="2702" y="378"/>
                    </a:cubicBezTo>
                    <a:cubicBezTo>
                      <a:pt x="1101" y="1446"/>
                      <a:pt x="100" y="3181"/>
                      <a:pt x="0" y="5082"/>
                    </a:cubicBezTo>
                    <a:cubicBezTo>
                      <a:pt x="0" y="5983"/>
                      <a:pt x="300" y="6650"/>
                      <a:pt x="867" y="6950"/>
                    </a:cubicBezTo>
                    <a:cubicBezTo>
                      <a:pt x="1101" y="7083"/>
                      <a:pt x="1368" y="7183"/>
                      <a:pt x="1635" y="7183"/>
                    </a:cubicBezTo>
                    <a:cubicBezTo>
                      <a:pt x="2102" y="7150"/>
                      <a:pt x="2535" y="7017"/>
                      <a:pt x="2936" y="6783"/>
                    </a:cubicBezTo>
                    <a:cubicBezTo>
                      <a:pt x="4537" y="5749"/>
                      <a:pt x="5537" y="3981"/>
                      <a:pt x="5637" y="2080"/>
                    </a:cubicBezTo>
                    <a:cubicBezTo>
                      <a:pt x="5637" y="1212"/>
                      <a:pt x="5337" y="545"/>
                      <a:pt x="4770" y="212"/>
                    </a:cubicBezTo>
                    <a:cubicBezTo>
                      <a:pt x="4530" y="70"/>
                      <a:pt x="4259" y="1"/>
                      <a:pt x="3969"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813;p44">
                <a:extLst>
                  <a:ext uri="{FF2B5EF4-FFF2-40B4-BE49-F238E27FC236}">
                    <a16:creationId xmlns:a16="http://schemas.microsoft.com/office/drawing/2014/main" id="{490D3B4E-25B3-45EE-B9CB-7C10D78A6A3C}"/>
                  </a:ext>
                </a:extLst>
              </p:cNvPr>
              <p:cNvSpPr/>
              <p:nvPr/>
            </p:nvSpPr>
            <p:spPr>
              <a:xfrm>
                <a:off x="3559375" y="1089175"/>
                <a:ext cx="77575" cy="99500"/>
              </a:xfrm>
              <a:custGeom>
                <a:avLst/>
                <a:gdLst/>
                <a:ahLst/>
                <a:cxnLst/>
                <a:rect l="l" t="t" r="r" b="b"/>
                <a:pathLst>
                  <a:path w="3103" h="3980" extrusionOk="0">
                    <a:moveTo>
                      <a:pt x="2251" y="0"/>
                    </a:moveTo>
                    <a:cubicBezTo>
                      <a:pt x="2044" y="0"/>
                      <a:pt x="1812" y="70"/>
                      <a:pt x="1568" y="216"/>
                    </a:cubicBezTo>
                    <a:cubicBezTo>
                      <a:pt x="634" y="816"/>
                      <a:pt x="67" y="1817"/>
                      <a:pt x="1" y="2884"/>
                    </a:cubicBezTo>
                    <a:cubicBezTo>
                      <a:pt x="1" y="3578"/>
                      <a:pt x="378" y="3980"/>
                      <a:pt x="899" y="3980"/>
                    </a:cubicBezTo>
                    <a:cubicBezTo>
                      <a:pt x="1104" y="3980"/>
                      <a:pt x="1332" y="3917"/>
                      <a:pt x="1568" y="3785"/>
                    </a:cubicBezTo>
                    <a:cubicBezTo>
                      <a:pt x="2469" y="3185"/>
                      <a:pt x="3036" y="2184"/>
                      <a:pt x="3103" y="1117"/>
                    </a:cubicBezTo>
                    <a:cubicBezTo>
                      <a:pt x="3103" y="408"/>
                      <a:pt x="2752" y="0"/>
                      <a:pt x="2251"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814;p44">
                <a:extLst>
                  <a:ext uri="{FF2B5EF4-FFF2-40B4-BE49-F238E27FC236}">
                    <a16:creationId xmlns:a16="http://schemas.microsoft.com/office/drawing/2014/main" id="{4AE55121-631C-4029-B7DB-3FDB11BCC52B}"/>
                  </a:ext>
                </a:extLst>
              </p:cNvPr>
              <p:cNvSpPr/>
              <p:nvPr/>
            </p:nvSpPr>
            <p:spPr>
              <a:xfrm>
                <a:off x="3415950" y="582075"/>
                <a:ext cx="357775" cy="431625"/>
              </a:xfrm>
              <a:custGeom>
                <a:avLst/>
                <a:gdLst/>
                <a:ahLst/>
                <a:cxnLst/>
                <a:rect l="l" t="t" r="r" b="b"/>
                <a:pathLst>
                  <a:path w="14311" h="17265" extrusionOk="0">
                    <a:moveTo>
                      <a:pt x="13619" y="322"/>
                    </a:moveTo>
                    <a:cubicBezTo>
                      <a:pt x="13841" y="322"/>
                      <a:pt x="14047" y="530"/>
                      <a:pt x="13977" y="786"/>
                    </a:cubicBezTo>
                    <a:lnTo>
                      <a:pt x="13977" y="8391"/>
                    </a:lnTo>
                    <a:cubicBezTo>
                      <a:pt x="13910" y="8958"/>
                      <a:pt x="13610" y="9492"/>
                      <a:pt x="13143" y="9792"/>
                    </a:cubicBezTo>
                    <a:lnTo>
                      <a:pt x="8873" y="12261"/>
                    </a:lnTo>
                    <a:lnTo>
                      <a:pt x="7639" y="16530"/>
                    </a:lnTo>
                    <a:cubicBezTo>
                      <a:pt x="7639" y="16564"/>
                      <a:pt x="7606" y="16597"/>
                      <a:pt x="7572" y="16597"/>
                    </a:cubicBezTo>
                    <a:cubicBezTo>
                      <a:pt x="7539" y="16597"/>
                      <a:pt x="7506" y="16564"/>
                      <a:pt x="7506" y="16530"/>
                    </a:cubicBezTo>
                    <a:lnTo>
                      <a:pt x="6305" y="13762"/>
                    </a:lnTo>
                    <a:lnTo>
                      <a:pt x="1001" y="16797"/>
                    </a:lnTo>
                    <a:cubicBezTo>
                      <a:pt x="915" y="16862"/>
                      <a:pt x="815" y="16899"/>
                      <a:pt x="710" y="16899"/>
                    </a:cubicBezTo>
                    <a:cubicBezTo>
                      <a:pt x="652" y="16899"/>
                      <a:pt x="593" y="16888"/>
                      <a:pt x="534" y="16864"/>
                    </a:cubicBezTo>
                    <a:cubicBezTo>
                      <a:pt x="401" y="16764"/>
                      <a:pt x="334" y="16597"/>
                      <a:pt x="367" y="16464"/>
                    </a:cubicBezTo>
                    <a:lnTo>
                      <a:pt x="367" y="8858"/>
                    </a:lnTo>
                    <a:cubicBezTo>
                      <a:pt x="401" y="8291"/>
                      <a:pt x="701" y="7757"/>
                      <a:pt x="1168" y="7457"/>
                    </a:cubicBezTo>
                    <a:lnTo>
                      <a:pt x="13310" y="419"/>
                    </a:lnTo>
                    <a:lnTo>
                      <a:pt x="13343" y="452"/>
                    </a:lnTo>
                    <a:cubicBezTo>
                      <a:pt x="13424" y="361"/>
                      <a:pt x="13523" y="322"/>
                      <a:pt x="13619" y="322"/>
                    </a:cubicBezTo>
                    <a:close/>
                    <a:moveTo>
                      <a:pt x="13582" y="0"/>
                    </a:moveTo>
                    <a:cubicBezTo>
                      <a:pt x="13426" y="0"/>
                      <a:pt x="13274" y="44"/>
                      <a:pt x="13143" y="119"/>
                    </a:cubicBezTo>
                    <a:lnTo>
                      <a:pt x="1001" y="7157"/>
                    </a:lnTo>
                    <a:cubicBezTo>
                      <a:pt x="401" y="7524"/>
                      <a:pt x="34" y="8158"/>
                      <a:pt x="0" y="8858"/>
                    </a:cubicBezTo>
                    <a:lnTo>
                      <a:pt x="0" y="16464"/>
                    </a:lnTo>
                    <a:cubicBezTo>
                      <a:pt x="0" y="16730"/>
                      <a:pt x="134" y="16997"/>
                      <a:pt x="367" y="17164"/>
                    </a:cubicBezTo>
                    <a:cubicBezTo>
                      <a:pt x="467" y="17231"/>
                      <a:pt x="567" y="17264"/>
                      <a:pt x="667" y="17264"/>
                    </a:cubicBezTo>
                    <a:cubicBezTo>
                      <a:pt x="868" y="17231"/>
                      <a:pt x="1034" y="17197"/>
                      <a:pt x="1168" y="17097"/>
                    </a:cubicBezTo>
                    <a:lnTo>
                      <a:pt x="6138" y="14262"/>
                    </a:lnTo>
                    <a:lnTo>
                      <a:pt x="7172" y="16697"/>
                    </a:lnTo>
                    <a:cubicBezTo>
                      <a:pt x="7251" y="16856"/>
                      <a:pt x="7406" y="16931"/>
                      <a:pt x="7560" y="16931"/>
                    </a:cubicBezTo>
                    <a:cubicBezTo>
                      <a:pt x="7731" y="16931"/>
                      <a:pt x="7903" y="16839"/>
                      <a:pt x="7973" y="16664"/>
                    </a:cubicBezTo>
                    <a:lnTo>
                      <a:pt x="9173" y="12527"/>
                    </a:lnTo>
                    <a:lnTo>
                      <a:pt x="13310" y="10092"/>
                    </a:lnTo>
                    <a:cubicBezTo>
                      <a:pt x="13910" y="9725"/>
                      <a:pt x="14277" y="9092"/>
                      <a:pt x="14310" y="8391"/>
                    </a:cubicBezTo>
                    <a:lnTo>
                      <a:pt x="14310" y="786"/>
                    </a:lnTo>
                    <a:cubicBezTo>
                      <a:pt x="14310" y="519"/>
                      <a:pt x="14177" y="219"/>
                      <a:pt x="13944" y="85"/>
                    </a:cubicBezTo>
                    <a:cubicBezTo>
                      <a:pt x="13827" y="27"/>
                      <a:pt x="13703" y="0"/>
                      <a:pt x="13582"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815;p44">
                <a:extLst>
                  <a:ext uri="{FF2B5EF4-FFF2-40B4-BE49-F238E27FC236}">
                    <a16:creationId xmlns:a16="http://schemas.microsoft.com/office/drawing/2014/main" id="{4F11C8B4-63C8-41E7-8D97-57E5F4AA4090}"/>
                  </a:ext>
                </a:extLst>
              </p:cNvPr>
              <p:cNvSpPr/>
              <p:nvPr/>
            </p:nvSpPr>
            <p:spPr>
              <a:xfrm>
                <a:off x="3485150" y="692600"/>
                <a:ext cx="220150" cy="129300"/>
              </a:xfrm>
              <a:custGeom>
                <a:avLst/>
                <a:gdLst/>
                <a:ahLst/>
                <a:cxnLst/>
                <a:rect l="l" t="t" r="r" b="b"/>
                <a:pathLst>
                  <a:path w="8806" h="5172" extrusionOk="0">
                    <a:moveTo>
                      <a:pt x="8574" y="1"/>
                    </a:moveTo>
                    <a:cubicBezTo>
                      <a:pt x="8543" y="1"/>
                      <a:pt x="8509" y="11"/>
                      <a:pt x="8474" y="34"/>
                    </a:cubicBezTo>
                    <a:lnTo>
                      <a:pt x="134" y="4837"/>
                    </a:lnTo>
                    <a:cubicBezTo>
                      <a:pt x="34" y="4904"/>
                      <a:pt x="1" y="5004"/>
                      <a:pt x="68" y="5071"/>
                    </a:cubicBezTo>
                    <a:cubicBezTo>
                      <a:pt x="101" y="5138"/>
                      <a:pt x="134" y="5171"/>
                      <a:pt x="201" y="5171"/>
                    </a:cubicBezTo>
                    <a:cubicBezTo>
                      <a:pt x="234" y="5171"/>
                      <a:pt x="268" y="5171"/>
                      <a:pt x="301" y="5138"/>
                    </a:cubicBezTo>
                    <a:lnTo>
                      <a:pt x="8640" y="334"/>
                    </a:lnTo>
                    <a:cubicBezTo>
                      <a:pt x="8806" y="224"/>
                      <a:pt x="8721" y="1"/>
                      <a:pt x="8574"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816;p44">
                <a:extLst>
                  <a:ext uri="{FF2B5EF4-FFF2-40B4-BE49-F238E27FC236}">
                    <a16:creationId xmlns:a16="http://schemas.microsoft.com/office/drawing/2014/main" id="{56591628-0760-4815-AEB8-1AFCBDC73618}"/>
                  </a:ext>
                </a:extLst>
              </p:cNvPr>
              <p:cNvSpPr/>
              <p:nvPr/>
            </p:nvSpPr>
            <p:spPr>
              <a:xfrm>
                <a:off x="3485150" y="733150"/>
                <a:ext cx="219350" cy="129600"/>
              </a:xfrm>
              <a:custGeom>
                <a:avLst/>
                <a:gdLst/>
                <a:ahLst/>
                <a:cxnLst/>
                <a:rect l="l" t="t" r="r" b="b"/>
                <a:pathLst>
                  <a:path w="8774" h="5184" extrusionOk="0">
                    <a:moveTo>
                      <a:pt x="8553" y="0"/>
                    </a:moveTo>
                    <a:cubicBezTo>
                      <a:pt x="8527" y="0"/>
                      <a:pt x="8500" y="4"/>
                      <a:pt x="8474" y="13"/>
                    </a:cubicBezTo>
                    <a:lnTo>
                      <a:pt x="134" y="4850"/>
                    </a:lnTo>
                    <a:cubicBezTo>
                      <a:pt x="34" y="4883"/>
                      <a:pt x="1" y="4983"/>
                      <a:pt x="68" y="5083"/>
                    </a:cubicBezTo>
                    <a:cubicBezTo>
                      <a:pt x="101" y="5150"/>
                      <a:pt x="134" y="5184"/>
                      <a:pt x="201" y="5184"/>
                    </a:cubicBezTo>
                    <a:cubicBezTo>
                      <a:pt x="234" y="5184"/>
                      <a:pt x="268" y="5150"/>
                      <a:pt x="301" y="5150"/>
                    </a:cubicBezTo>
                    <a:lnTo>
                      <a:pt x="8640" y="313"/>
                    </a:lnTo>
                    <a:cubicBezTo>
                      <a:pt x="8740" y="280"/>
                      <a:pt x="8774" y="147"/>
                      <a:pt x="8707" y="80"/>
                    </a:cubicBezTo>
                    <a:cubicBezTo>
                      <a:pt x="8683" y="31"/>
                      <a:pt x="8623" y="0"/>
                      <a:pt x="8553"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817;p44">
                <a:extLst>
                  <a:ext uri="{FF2B5EF4-FFF2-40B4-BE49-F238E27FC236}">
                    <a16:creationId xmlns:a16="http://schemas.microsoft.com/office/drawing/2014/main" id="{412AAB26-E6F2-491F-90E7-CD63B0F7C641}"/>
                  </a:ext>
                </a:extLst>
              </p:cNvPr>
              <p:cNvSpPr/>
              <p:nvPr/>
            </p:nvSpPr>
            <p:spPr>
              <a:xfrm>
                <a:off x="3485150" y="773500"/>
                <a:ext cx="220150" cy="129275"/>
              </a:xfrm>
              <a:custGeom>
                <a:avLst/>
                <a:gdLst/>
                <a:ahLst/>
                <a:cxnLst/>
                <a:rect l="l" t="t" r="r" b="b"/>
                <a:pathLst>
                  <a:path w="8806" h="5171" extrusionOk="0">
                    <a:moveTo>
                      <a:pt x="8574" y="0"/>
                    </a:moveTo>
                    <a:cubicBezTo>
                      <a:pt x="8543" y="0"/>
                      <a:pt x="8509" y="10"/>
                      <a:pt x="8474" y="34"/>
                    </a:cubicBezTo>
                    <a:lnTo>
                      <a:pt x="134" y="4837"/>
                    </a:lnTo>
                    <a:cubicBezTo>
                      <a:pt x="34" y="4904"/>
                      <a:pt x="1" y="5004"/>
                      <a:pt x="68" y="5071"/>
                    </a:cubicBezTo>
                    <a:cubicBezTo>
                      <a:pt x="101" y="5137"/>
                      <a:pt x="134" y="5171"/>
                      <a:pt x="201" y="5171"/>
                    </a:cubicBezTo>
                    <a:cubicBezTo>
                      <a:pt x="234" y="5171"/>
                      <a:pt x="268" y="5171"/>
                      <a:pt x="301" y="5137"/>
                    </a:cubicBezTo>
                    <a:lnTo>
                      <a:pt x="8640" y="334"/>
                    </a:lnTo>
                    <a:cubicBezTo>
                      <a:pt x="8806" y="224"/>
                      <a:pt x="8721" y="0"/>
                      <a:pt x="8574"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818;p44">
                <a:extLst>
                  <a:ext uri="{FF2B5EF4-FFF2-40B4-BE49-F238E27FC236}">
                    <a16:creationId xmlns:a16="http://schemas.microsoft.com/office/drawing/2014/main" id="{BD3B8C08-070A-4B6C-938C-D541275C9679}"/>
                  </a:ext>
                </a:extLst>
              </p:cNvPr>
              <p:cNvSpPr/>
              <p:nvPr/>
            </p:nvSpPr>
            <p:spPr>
              <a:xfrm>
                <a:off x="2327675" y="942775"/>
                <a:ext cx="73400" cy="162650"/>
              </a:xfrm>
              <a:custGeom>
                <a:avLst/>
                <a:gdLst/>
                <a:ahLst/>
                <a:cxnLst/>
                <a:rect l="l" t="t" r="r" b="b"/>
                <a:pathLst>
                  <a:path w="2936" h="6506" extrusionOk="0">
                    <a:moveTo>
                      <a:pt x="2702" y="1"/>
                    </a:moveTo>
                    <a:lnTo>
                      <a:pt x="0" y="1535"/>
                    </a:lnTo>
                    <a:lnTo>
                      <a:pt x="0" y="3136"/>
                    </a:lnTo>
                    <a:lnTo>
                      <a:pt x="1168" y="5438"/>
                    </a:lnTo>
                    <a:cubicBezTo>
                      <a:pt x="1168" y="5471"/>
                      <a:pt x="1201" y="5505"/>
                      <a:pt x="1234" y="5505"/>
                    </a:cubicBezTo>
                    <a:lnTo>
                      <a:pt x="2936" y="6506"/>
                    </a:lnTo>
                    <a:lnTo>
                      <a:pt x="1835" y="4104"/>
                    </a:lnTo>
                    <a:lnTo>
                      <a:pt x="2702" y="1569"/>
                    </a:lnTo>
                    <a:lnTo>
                      <a:pt x="2702" y="1"/>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819;p44">
                <a:extLst>
                  <a:ext uri="{FF2B5EF4-FFF2-40B4-BE49-F238E27FC236}">
                    <a16:creationId xmlns:a16="http://schemas.microsoft.com/office/drawing/2014/main" id="{0D46E79A-4A4F-44A5-9639-A414A48D098E}"/>
                  </a:ext>
                </a:extLst>
              </p:cNvPr>
              <p:cNvSpPr/>
              <p:nvPr/>
            </p:nvSpPr>
            <p:spPr>
              <a:xfrm>
                <a:off x="2327675" y="942775"/>
                <a:ext cx="73400" cy="162650"/>
              </a:xfrm>
              <a:custGeom>
                <a:avLst/>
                <a:gdLst/>
                <a:ahLst/>
                <a:cxnLst/>
                <a:rect l="l" t="t" r="r" b="b"/>
                <a:pathLst>
                  <a:path w="2936" h="6506" extrusionOk="0">
                    <a:moveTo>
                      <a:pt x="2702" y="1"/>
                    </a:moveTo>
                    <a:lnTo>
                      <a:pt x="0" y="1535"/>
                    </a:lnTo>
                    <a:lnTo>
                      <a:pt x="0" y="3136"/>
                    </a:lnTo>
                    <a:lnTo>
                      <a:pt x="1168" y="5438"/>
                    </a:lnTo>
                    <a:cubicBezTo>
                      <a:pt x="1168" y="5471"/>
                      <a:pt x="1201" y="5505"/>
                      <a:pt x="1234" y="5505"/>
                    </a:cubicBezTo>
                    <a:lnTo>
                      <a:pt x="2936" y="6506"/>
                    </a:lnTo>
                    <a:lnTo>
                      <a:pt x="1835" y="4104"/>
                    </a:lnTo>
                    <a:lnTo>
                      <a:pt x="2702" y="1569"/>
                    </a:lnTo>
                    <a:lnTo>
                      <a:pt x="2702"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820;p44">
                <a:extLst>
                  <a:ext uri="{FF2B5EF4-FFF2-40B4-BE49-F238E27FC236}">
                    <a16:creationId xmlns:a16="http://schemas.microsoft.com/office/drawing/2014/main" id="{BF7258F5-5423-4604-AFF9-80B7F221AF39}"/>
                  </a:ext>
                </a:extLst>
              </p:cNvPr>
              <p:cNvSpPr/>
              <p:nvPr/>
            </p:nvSpPr>
            <p:spPr>
              <a:xfrm>
                <a:off x="2210075" y="581475"/>
                <a:ext cx="352775" cy="524075"/>
              </a:xfrm>
              <a:custGeom>
                <a:avLst/>
                <a:gdLst/>
                <a:ahLst/>
                <a:cxnLst/>
                <a:rect l="l" t="t" r="r" b="b"/>
                <a:pathLst>
                  <a:path w="14111" h="20963" extrusionOk="0">
                    <a:moveTo>
                      <a:pt x="11813" y="1"/>
                    </a:moveTo>
                    <a:cubicBezTo>
                      <a:pt x="11534" y="1"/>
                      <a:pt x="11259" y="59"/>
                      <a:pt x="11009" y="176"/>
                    </a:cubicBezTo>
                    <a:lnTo>
                      <a:pt x="835" y="6080"/>
                    </a:lnTo>
                    <a:cubicBezTo>
                      <a:pt x="368" y="6380"/>
                      <a:pt x="34" y="6914"/>
                      <a:pt x="1" y="7481"/>
                    </a:cubicBezTo>
                    <a:lnTo>
                      <a:pt x="1" y="18656"/>
                    </a:lnTo>
                    <a:cubicBezTo>
                      <a:pt x="34" y="19223"/>
                      <a:pt x="368" y="19757"/>
                      <a:pt x="835" y="20057"/>
                    </a:cubicBezTo>
                    <a:lnTo>
                      <a:pt x="1502" y="20457"/>
                    </a:lnTo>
                    <a:cubicBezTo>
                      <a:pt x="1752" y="20591"/>
                      <a:pt x="2036" y="20657"/>
                      <a:pt x="2319" y="20657"/>
                    </a:cubicBezTo>
                    <a:cubicBezTo>
                      <a:pt x="2603" y="20657"/>
                      <a:pt x="2886" y="20591"/>
                      <a:pt x="3136" y="20457"/>
                    </a:cubicBezTo>
                    <a:lnTo>
                      <a:pt x="6405" y="18556"/>
                    </a:lnTo>
                    <a:lnTo>
                      <a:pt x="7573" y="20891"/>
                    </a:lnTo>
                    <a:cubicBezTo>
                      <a:pt x="7604" y="20937"/>
                      <a:pt x="7664" y="20962"/>
                      <a:pt x="7725" y="20962"/>
                    </a:cubicBezTo>
                    <a:cubicBezTo>
                      <a:pt x="7797" y="20962"/>
                      <a:pt x="7871" y="20929"/>
                      <a:pt x="7906" y="20857"/>
                    </a:cubicBezTo>
                    <a:lnTo>
                      <a:pt x="9141" y="16988"/>
                    </a:lnTo>
                    <a:lnTo>
                      <a:pt x="13310" y="14553"/>
                    </a:lnTo>
                    <a:cubicBezTo>
                      <a:pt x="13777" y="14253"/>
                      <a:pt x="14078" y="13719"/>
                      <a:pt x="14111" y="13152"/>
                    </a:cubicBezTo>
                    <a:lnTo>
                      <a:pt x="14111" y="1977"/>
                    </a:lnTo>
                    <a:cubicBezTo>
                      <a:pt x="14078" y="1410"/>
                      <a:pt x="13777" y="876"/>
                      <a:pt x="13310" y="576"/>
                    </a:cubicBezTo>
                    <a:lnTo>
                      <a:pt x="12643" y="176"/>
                    </a:lnTo>
                    <a:cubicBezTo>
                      <a:pt x="12376" y="59"/>
                      <a:pt x="12093" y="1"/>
                      <a:pt x="11813"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821;p44">
                <a:extLst>
                  <a:ext uri="{FF2B5EF4-FFF2-40B4-BE49-F238E27FC236}">
                    <a16:creationId xmlns:a16="http://schemas.microsoft.com/office/drawing/2014/main" id="{5A99FC26-4CB6-4EE5-985C-B8C9413204F2}"/>
                  </a:ext>
                </a:extLst>
              </p:cNvPr>
              <p:cNvSpPr/>
              <p:nvPr/>
            </p:nvSpPr>
            <p:spPr>
              <a:xfrm>
                <a:off x="2210925" y="747650"/>
                <a:ext cx="74225" cy="349875"/>
              </a:xfrm>
              <a:custGeom>
                <a:avLst/>
                <a:gdLst/>
                <a:ahLst/>
                <a:cxnLst/>
                <a:rect l="l" t="t" r="r" b="b"/>
                <a:pathLst>
                  <a:path w="2969" h="13995" extrusionOk="0">
                    <a:moveTo>
                      <a:pt x="2969" y="13877"/>
                    </a:moveTo>
                    <a:cubicBezTo>
                      <a:pt x="2964" y="13878"/>
                      <a:pt x="2960" y="13880"/>
                      <a:pt x="2955" y="13882"/>
                    </a:cubicBezTo>
                    <a:lnTo>
                      <a:pt x="2955" y="13882"/>
                    </a:lnTo>
                    <a:cubicBezTo>
                      <a:pt x="2960" y="13880"/>
                      <a:pt x="2964" y="13879"/>
                      <a:pt x="2969" y="13877"/>
                    </a:cubicBezTo>
                    <a:close/>
                    <a:moveTo>
                      <a:pt x="267" y="0"/>
                    </a:moveTo>
                    <a:cubicBezTo>
                      <a:pt x="100" y="267"/>
                      <a:pt x="34" y="534"/>
                      <a:pt x="34" y="801"/>
                    </a:cubicBezTo>
                    <a:lnTo>
                      <a:pt x="0" y="12009"/>
                    </a:lnTo>
                    <a:cubicBezTo>
                      <a:pt x="34" y="12576"/>
                      <a:pt x="334" y="13110"/>
                      <a:pt x="834" y="13410"/>
                    </a:cubicBezTo>
                    <a:lnTo>
                      <a:pt x="1501" y="13810"/>
                    </a:lnTo>
                    <a:cubicBezTo>
                      <a:pt x="1754" y="13937"/>
                      <a:pt x="2027" y="13995"/>
                      <a:pt x="2298" y="13995"/>
                    </a:cubicBezTo>
                    <a:cubicBezTo>
                      <a:pt x="2522" y="13995"/>
                      <a:pt x="2745" y="13955"/>
                      <a:pt x="2955" y="13882"/>
                    </a:cubicBezTo>
                    <a:lnTo>
                      <a:pt x="2955" y="13882"/>
                    </a:lnTo>
                    <a:cubicBezTo>
                      <a:pt x="2885" y="13906"/>
                      <a:pt x="2818" y="13917"/>
                      <a:pt x="2755" y="13917"/>
                    </a:cubicBezTo>
                    <a:cubicBezTo>
                      <a:pt x="2492" y="13917"/>
                      <a:pt x="2302" y="13715"/>
                      <a:pt x="2302" y="13343"/>
                    </a:cubicBezTo>
                    <a:lnTo>
                      <a:pt x="2302" y="2135"/>
                    </a:lnTo>
                    <a:cubicBezTo>
                      <a:pt x="2302" y="1835"/>
                      <a:pt x="2402" y="1568"/>
                      <a:pt x="2535" y="1335"/>
                    </a:cubicBezTo>
                    <a:lnTo>
                      <a:pt x="267"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822;p44">
                <a:extLst>
                  <a:ext uri="{FF2B5EF4-FFF2-40B4-BE49-F238E27FC236}">
                    <a16:creationId xmlns:a16="http://schemas.microsoft.com/office/drawing/2014/main" id="{9C42619E-B169-4C9A-B4CF-E3EBE8608847}"/>
                  </a:ext>
                </a:extLst>
              </p:cNvPr>
              <p:cNvSpPr/>
              <p:nvPr/>
            </p:nvSpPr>
            <p:spPr>
              <a:xfrm>
                <a:off x="2216750" y="581700"/>
                <a:ext cx="345275" cy="200150"/>
              </a:xfrm>
              <a:custGeom>
                <a:avLst/>
                <a:gdLst/>
                <a:ahLst/>
                <a:cxnLst/>
                <a:rect l="l" t="t" r="r" b="b"/>
                <a:pathLst>
                  <a:path w="13811" h="8006" extrusionOk="0">
                    <a:moveTo>
                      <a:pt x="11546" y="0"/>
                    </a:moveTo>
                    <a:cubicBezTo>
                      <a:pt x="11267" y="0"/>
                      <a:pt x="10992" y="67"/>
                      <a:pt x="10742" y="200"/>
                    </a:cubicBezTo>
                    <a:lnTo>
                      <a:pt x="568" y="6071"/>
                    </a:lnTo>
                    <a:cubicBezTo>
                      <a:pt x="334" y="6238"/>
                      <a:pt x="134" y="6438"/>
                      <a:pt x="1" y="6705"/>
                    </a:cubicBezTo>
                    <a:lnTo>
                      <a:pt x="2302" y="8006"/>
                    </a:lnTo>
                    <a:cubicBezTo>
                      <a:pt x="2436" y="7739"/>
                      <a:pt x="2636" y="7539"/>
                      <a:pt x="2869" y="7372"/>
                    </a:cubicBezTo>
                    <a:lnTo>
                      <a:pt x="13043" y="1501"/>
                    </a:lnTo>
                    <a:cubicBezTo>
                      <a:pt x="13171" y="1432"/>
                      <a:pt x="13290" y="1399"/>
                      <a:pt x="13395" y="1399"/>
                    </a:cubicBezTo>
                    <a:cubicBezTo>
                      <a:pt x="13594" y="1399"/>
                      <a:pt x="13745" y="1517"/>
                      <a:pt x="13811" y="1735"/>
                    </a:cubicBezTo>
                    <a:cubicBezTo>
                      <a:pt x="13710" y="1268"/>
                      <a:pt x="13444" y="834"/>
                      <a:pt x="13043" y="601"/>
                    </a:cubicBezTo>
                    <a:lnTo>
                      <a:pt x="12376" y="200"/>
                    </a:lnTo>
                    <a:cubicBezTo>
                      <a:pt x="12109" y="67"/>
                      <a:pt x="11826" y="0"/>
                      <a:pt x="1154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823;p44">
                <a:extLst>
                  <a:ext uri="{FF2B5EF4-FFF2-40B4-BE49-F238E27FC236}">
                    <a16:creationId xmlns:a16="http://schemas.microsoft.com/office/drawing/2014/main" id="{8DE40A31-003E-434C-A245-225158C58822}"/>
                  </a:ext>
                </a:extLst>
              </p:cNvPr>
              <p:cNvSpPr/>
              <p:nvPr/>
            </p:nvSpPr>
            <p:spPr>
              <a:xfrm>
                <a:off x="2312650" y="723450"/>
                <a:ext cx="206000" cy="273575"/>
              </a:xfrm>
              <a:custGeom>
                <a:avLst/>
                <a:gdLst/>
                <a:ahLst/>
                <a:cxnLst/>
                <a:rect l="l" t="t" r="r" b="b"/>
                <a:pathLst>
                  <a:path w="8240" h="10943" extrusionOk="0">
                    <a:moveTo>
                      <a:pt x="4914" y="3061"/>
                    </a:moveTo>
                    <a:cubicBezTo>
                      <a:pt x="4955" y="3061"/>
                      <a:pt x="4996" y="3064"/>
                      <a:pt x="5038" y="3070"/>
                    </a:cubicBezTo>
                    <a:lnTo>
                      <a:pt x="5138" y="3070"/>
                    </a:lnTo>
                    <a:cubicBezTo>
                      <a:pt x="5438" y="3103"/>
                      <a:pt x="5705" y="3303"/>
                      <a:pt x="5838" y="3603"/>
                    </a:cubicBezTo>
                    <a:cubicBezTo>
                      <a:pt x="6239" y="4437"/>
                      <a:pt x="5772" y="5972"/>
                      <a:pt x="4871" y="6939"/>
                    </a:cubicBezTo>
                    <a:cubicBezTo>
                      <a:pt x="4537" y="7339"/>
                      <a:pt x="4104" y="7606"/>
                      <a:pt x="3637" y="7773"/>
                    </a:cubicBezTo>
                    <a:lnTo>
                      <a:pt x="3303" y="7773"/>
                    </a:lnTo>
                    <a:cubicBezTo>
                      <a:pt x="2936" y="7740"/>
                      <a:pt x="2603" y="7540"/>
                      <a:pt x="2469" y="7173"/>
                    </a:cubicBezTo>
                    <a:cubicBezTo>
                      <a:pt x="2402" y="7039"/>
                      <a:pt x="2336" y="6872"/>
                      <a:pt x="2336" y="6706"/>
                    </a:cubicBezTo>
                    <a:cubicBezTo>
                      <a:pt x="2336" y="6606"/>
                      <a:pt x="2336" y="6539"/>
                      <a:pt x="2336" y="6439"/>
                    </a:cubicBezTo>
                    <a:cubicBezTo>
                      <a:pt x="2402" y="5471"/>
                      <a:pt x="2803" y="4571"/>
                      <a:pt x="3470" y="3870"/>
                    </a:cubicBezTo>
                    <a:cubicBezTo>
                      <a:pt x="3670" y="3637"/>
                      <a:pt x="3904" y="3470"/>
                      <a:pt x="4137" y="3303"/>
                    </a:cubicBezTo>
                    <a:cubicBezTo>
                      <a:pt x="4237" y="3270"/>
                      <a:pt x="4304" y="3237"/>
                      <a:pt x="4371" y="3203"/>
                    </a:cubicBezTo>
                    <a:cubicBezTo>
                      <a:pt x="4535" y="3121"/>
                      <a:pt x="4722" y="3061"/>
                      <a:pt x="4914" y="3061"/>
                    </a:cubicBezTo>
                    <a:close/>
                    <a:moveTo>
                      <a:pt x="6172" y="1"/>
                    </a:moveTo>
                    <a:lnTo>
                      <a:pt x="5271" y="101"/>
                    </a:lnTo>
                    <a:cubicBezTo>
                      <a:pt x="5171" y="101"/>
                      <a:pt x="5104" y="168"/>
                      <a:pt x="5071" y="234"/>
                    </a:cubicBezTo>
                    <a:lnTo>
                      <a:pt x="4571" y="1535"/>
                    </a:lnTo>
                    <a:cubicBezTo>
                      <a:pt x="4537" y="1635"/>
                      <a:pt x="4471" y="1702"/>
                      <a:pt x="4371" y="1735"/>
                    </a:cubicBezTo>
                    <a:cubicBezTo>
                      <a:pt x="4170" y="1836"/>
                      <a:pt x="4004" y="1936"/>
                      <a:pt x="3803" y="2069"/>
                    </a:cubicBezTo>
                    <a:cubicBezTo>
                      <a:pt x="3770" y="2102"/>
                      <a:pt x="3737" y="2119"/>
                      <a:pt x="3708" y="2119"/>
                    </a:cubicBezTo>
                    <a:cubicBezTo>
                      <a:pt x="3678" y="2119"/>
                      <a:pt x="3653" y="2102"/>
                      <a:pt x="3637" y="2069"/>
                    </a:cubicBezTo>
                    <a:lnTo>
                      <a:pt x="3170" y="1369"/>
                    </a:lnTo>
                    <a:cubicBezTo>
                      <a:pt x="3156" y="1340"/>
                      <a:pt x="3130" y="1330"/>
                      <a:pt x="3102" y="1330"/>
                    </a:cubicBezTo>
                    <a:cubicBezTo>
                      <a:pt x="3064" y="1330"/>
                      <a:pt x="3022" y="1349"/>
                      <a:pt x="3003" y="1369"/>
                    </a:cubicBezTo>
                    <a:lnTo>
                      <a:pt x="2002" y="2436"/>
                    </a:lnTo>
                    <a:cubicBezTo>
                      <a:pt x="1935" y="2503"/>
                      <a:pt x="1902" y="2569"/>
                      <a:pt x="1902" y="2636"/>
                    </a:cubicBezTo>
                    <a:lnTo>
                      <a:pt x="2202" y="3603"/>
                    </a:lnTo>
                    <a:cubicBezTo>
                      <a:pt x="2202" y="3670"/>
                      <a:pt x="2202" y="3737"/>
                      <a:pt x="2136" y="3804"/>
                    </a:cubicBezTo>
                    <a:cubicBezTo>
                      <a:pt x="1969" y="4070"/>
                      <a:pt x="1835" y="4337"/>
                      <a:pt x="1702" y="4604"/>
                    </a:cubicBezTo>
                    <a:cubicBezTo>
                      <a:pt x="1635" y="4704"/>
                      <a:pt x="1569" y="4738"/>
                      <a:pt x="1468" y="4771"/>
                    </a:cubicBezTo>
                    <a:lnTo>
                      <a:pt x="635" y="4971"/>
                    </a:lnTo>
                    <a:cubicBezTo>
                      <a:pt x="534" y="5004"/>
                      <a:pt x="468" y="5071"/>
                      <a:pt x="434" y="5138"/>
                    </a:cubicBezTo>
                    <a:lnTo>
                      <a:pt x="34" y="6572"/>
                    </a:lnTo>
                    <a:cubicBezTo>
                      <a:pt x="1" y="6639"/>
                      <a:pt x="67" y="6706"/>
                      <a:pt x="134" y="6706"/>
                    </a:cubicBezTo>
                    <a:lnTo>
                      <a:pt x="901" y="6772"/>
                    </a:lnTo>
                    <a:cubicBezTo>
                      <a:pt x="914" y="6766"/>
                      <a:pt x="926" y="6764"/>
                      <a:pt x="938" y="6764"/>
                    </a:cubicBezTo>
                    <a:cubicBezTo>
                      <a:pt x="990" y="6764"/>
                      <a:pt x="1035" y="6818"/>
                      <a:pt x="1035" y="6872"/>
                    </a:cubicBezTo>
                    <a:cubicBezTo>
                      <a:pt x="1001" y="7139"/>
                      <a:pt x="1001" y="7373"/>
                      <a:pt x="1035" y="7640"/>
                    </a:cubicBezTo>
                    <a:cubicBezTo>
                      <a:pt x="1035" y="7706"/>
                      <a:pt x="1001" y="7806"/>
                      <a:pt x="968" y="7873"/>
                    </a:cubicBezTo>
                    <a:lnTo>
                      <a:pt x="67" y="8907"/>
                    </a:lnTo>
                    <a:cubicBezTo>
                      <a:pt x="34" y="8974"/>
                      <a:pt x="1" y="9041"/>
                      <a:pt x="34" y="9141"/>
                    </a:cubicBezTo>
                    <a:lnTo>
                      <a:pt x="434" y="10041"/>
                    </a:lnTo>
                    <a:cubicBezTo>
                      <a:pt x="468" y="10041"/>
                      <a:pt x="468" y="10075"/>
                      <a:pt x="468" y="10075"/>
                    </a:cubicBezTo>
                    <a:lnTo>
                      <a:pt x="501" y="10075"/>
                    </a:lnTo>
                    <a:cubicBezTo>
                      <a:pt x="534" y="10075"/>
                      <a:pt x="568" y="10041"/>
                      <a:pt x="601" y="10041"/>
                    </a:cubicBezTo>
                    <a:lnTo>
                      <a:pt x="1535" y="9207"/>
                    </a:lnTo>
                    <a:cubicBezTo>
                      <a:pt x="1584" y="9159"/>
                      <a:pt x="1633" y="9128"/>
                      <a:pt x="1682" y="9128"/>
                    </a:cubicBezTo>
                    <a:cubicBezTo>
                      <a:pt x="1700" y="9128"/>
                      <a:pt x="1717" y="9132"/>
                      <a:pt x="1735" y="9141"/>
                    </a:cubicBezTo>
                    <a:cubicBezTo>
                      <a:pt x="1869" y="9241"/>
                      <a:pt x="2002" y="9341"/>
                      <a:pt x="2169" y="9374"/>
                    </a:cubicBezTo>
                    <a:cubicBezTo>
                      <a:pt x="2236" y="9408"/>
                      <a:pt x="2269" y="9474"/>
                      <a:pt x="2236" y="9541"/>
                    </a:cubicBezTo>
                    <a:lnTo>
                      <a:pt x="1969" y="10842"/>
                    </a:lnTo>
                    <a:cubicBezTo>
                      <a:pt x="1935" y="10875"/>
                      <a:pt x="1969" y="10909"/>
                      <a:pt x="2002" y="10942"/>
                    </a:cubicBezTo>
                    <a:lnTo>
                      <a:pt x="2102" y="10942"/>
                    </a:lnTo>
                    <a:lnTo>
                      <a:pt x="3003" y="10842"/>
                    </a:lnTo>
                    <a:cubicBezTo>
                      <a:pt x="3070" y="10842"/>
                      <a:pt x="3136" y="10775"/>
                      <a:pt x="3203" y="10709"/>
                    </a:cubicBezTo>
                    <a:lnTo>
                      <a:pt x="3670" y="9408"/>
                    </a:lnTo>
                    <a:cubicBezTo>
                      <a:pt x="3737" y="9308"/>
                      <a:pt x="3803" y="9241"/>
                      <a:pt x="3870" y="9207"/>
                    </a:cubicBezTo>
                    <a:cubicBezTo>
                      <a:pt x="3970" y="9141"/>
                      <a:pt x="4070" y="9107"/>
                      <a:pt x="4170" y="9041"/>
                    </a:cubicBezTo>
                    <a:cubicBezTo>
                      <a:pt x="4270" y="9007"/>
                      <a:pt x="4337" y="8941"/>
                      <a:pt x="4437" y="8874"/>
                    </a:cubicBezTo>
                    <a:cubicBezTo>
                      <a:pt x="4487" y="8841"/>
                      <a:pt x="4529" y="8824"/>
                      <a:pt x="4562" y="8824"/>
                    </a:cubicBezTo>
                    <a:cubicBezTo>
                      <a:pt x="4596" y="8824"/>
                      <a:pt x="4621" y="8841"/>
                      <a:pt x="4637" y="8874"/>
                    </a:cubicBezTo>
                    <a:lnTo>
                      <a:pt x="5104" y="9574"/>
                    </a:lnTo>
                    <a:cubicBezTo>
                      <a:pt x="5114" y="9584"/>
                      <a:pt x="5127" y="9588"/>
                      <a:pt x="5141" y="9588"/>
                    </a:cubicBezTo>
                    <a:cubicBezTo>
                      <a:pt x="5174" y="9588"/>
                      <a:pt x="5214" y="9565"/>
                      <a:pt x="5238" y="9541"/>
                    </a:cubicBezTo>
                    <a:lnTo>
                      <a:pt x="6239" y="8507"/>
                    </a:lnTo>
                    <a:cubicBezTo>
                      <a:pt x="6305" y="8440"/>
                      <a:pt x="6339" y="8340"/>
                      <a:pt x="6305" y="8273"/>
                    </a:cubicBezTo>
                    <a:lnTo>
                      <a:pt x="6038" y="7339"/>
                    </a:lnTo>
                    <a:cubicBezTo>
                      <a:pt x="6038" y="7273"/>
                      <a:pt x="6038" y="7173"/>
                      <a:pt x="6105" y="7106"/>
                    </a:cubicBezTo>
                    <a:cubicBezTo>
                      <a:pt x="6272" y="6839"/>
                      <a:pt x="6405" y="6572"/>
                      <a:pt x="6539" y="6305"/>
                    </a:cubicBezTo>
                    <a:cubicBezTo>
                      <a:pt x="6605" y="6239"/>
                      <a:pt x="6672" y="6172"/>
                      <a:pt x="6772" y="6172"/>
                    </a:cubicBezTo>
                    <a:lnTo>
                      <a:pt x="7606" y="5938"/>
                    </a:lnTo>
                    <a:cubicBezTo>
                      <a:pt x="7673" y="5938"/>
                      <a:pt x="7773" y="5872"/>
                      <a:pt x="7806" y="5805"/>
                    </a:cubicBezTo>
                    <a:lnTo>
                      <a:pt x="8207" y="4337"/>
                    </a:lnTo>
                    <a:cubicBezTo>
                      <a:pt x="8240" y="4304"/>
                      <a:pt x="8207" y="4271"/>
                      <a:pt x="8173" y="4237"/>
                    </a:cubicBezTo>
                    <a:lnTo>
                      <a:pt x="8140" y="4237"/>
                    </a:lnTo>
                    <a:lnTo>
                      <a:pt x="7339" y="4204"/>
                    </a:lnTo>
                    <a:cubicBezTo>
                      <a:pt x="7273" y="4204"/>
                      <a:pt x="7206" y="4137"/>
                      <a:pt x="7239" y="4070"/>
                    </a:cubicBezTo>
                    <a:lnTo>
                      <a:pt x="7239" y="3704"/>
                    </a:lnTo>
                    <a:lnTo>
                      <a:pt x="7239" y="3303"/>
                    </a:lnTo>
                    <a:cubicBezTo>
                      <a:pt x="7239" y="3237"/>
                      <a:pt x="7239" y="3136"/>
                      <a:pt x="7306" y="3070"/>
                    </a:cubicBezTo>
                    <a:lnTo>
                      <a:pt x="8173" y="2036"/>
                    </a:lnTo>
                    <a:cubicBezTo>
                      <a:pt x="8240" y="1969"/>
                      <a:pt x="8240" y="1902"/>
                      <a:pt x="8240" y="1802"/>
                    </a:cubicBezTo>
                    <a:lnTo>
                      <a:pt x="7806" y="902"/>
                    </a:lnTo>
                    <a:cubicBezTo>
                      <a:pt x="7806" y="902"/>
                      <a:pt x="7806" y="868"/>
                      <a:pt x="7773" y="868"/>
                    </a:cubicBezTo>
                    <a:cubicBezTo>
                      <a:pt x="7740" y="868"/>
                      <a:pt x="7706" y="868"/>
                      <a:pt x="7640" y="902"/>
                    </a:cubicBezTo>
                    <a:lnTo>
                      <a:pt x="6739" y="1735"/>
                    </a:lnTo>
                    <a:cubicBezTo>
                      <a:pt x="6698" y="1777"/>
                      <a:pt x="6656" y="1805"/>
                      <a:pt x="6615" y="1805"/>
                    </a:cubicBezTo>
                    <a:cubicBezTo>
                      <a:pt x="6590" y="1805"/>
                      <a:pt x="6564" y="1794"/>
                      <a:pt x="6539" y="1769"/>
                    </a:cubicBezTo>
                    <a:cubicBezTo>
                      <a:pt x="6405" y="1669"/>
                      <a:pt x="6272" y="1602"/>
                      <a:pt x="6105" y="1569"/>
                    </a:cubicBezTo>
                    <a:cubicBezTo>
                      <a:pt x="6038" y="1535"/>
                      <a:pt x="6005" y="1469"/>
                      <a:pt x="6005" y="1402"/>
                    </a:cubicBezTo>
                    <a:lnTo>
                      <a:pt x="6305" y="101"/>
                    </a:lnTo>
                    <a:cubicBezTo>
                      <a:pt x="6305" y="68"/>
                      <a:pt x="6305" y="34"/>
                      <a:pt x="627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C100"/>
        </a:solidFill>
        <a:effectLst/>
      </p:bgPr>
    </p:bg>
    <p:spTree>
      <p:nvGrpSpPr>
        <p:cNvPr id="1" name="Shape 243"/>
        <p:cNvGrpSpPr/>
        <p:nvPr/>
      </p:nvGrpSpPr>
      <p:grpSpPr>
        <a:xfrm>
          <a:off x="0" y="0"/>
          <a:ext cx="0" cy="0"/>
          <a:chOff x="0" y="0"/>
          <a:chExt cx="0" cy="0"/>
        </a:xfrm>
      </p:grpSpPr>
      <p:graphicFrame>
        <p:nvGraphicFramePr>
          <p:cNvPr id="7" name="Table 7">
            <a:extLst>
              <a:ext uri="{FF2B5EF4-FFF2-40B4-BE49-F238E27FC236}">
                <a16:creationId xmlns:a16="http://schemas.microsoft.com/office/drawing/2014/main" id="{E05BEE24-81FC-43AB-8B6D-12FE4509D11B}"/>
              </a:ext>
            </a:extLst>
          </p:cNvPr>
          <p:cNvGraphicFramePr>
            <a:graphicFrameLocks noGrp="1"/>
          </p:cNvGraphicFramePr>
          <p:nvPr>
            <p:extLst>
              <p:ext uri="{D42A27DB-BD31-4B8C-83A1-F6EECF244321}">
                <p14:modId xmlns:p14="http://schemas.microsoft.com/office/powerpoint/2010/main" val="298809761"/>
              </p:ext>
            </p:extLst>
          </p:nvPr>
        </p:nvGraphicFramePr>
        <p:xfrm>
          <a:off x="1875971" y="712602"/>
          <a:ext cx="5392057" cy="4034021"/>
        </p:xfrm>
        <a:graphic>
          <a:graphicData uri="http://schemas.openxmlformats.org/drawingml/2006/table">
            <a:tbl>
              <a:tblPr bandRow="1">
                <a:tableStyleId>{F2DE63D5-997A-4646-A377-4702673A728D}</a:tableStyleId>
              </a:tblPr>
              <a:tblGrid>
                <a:gridCol w="4140200">
                  <a:extLst>
                    <a:ext uri="{9D8B030D-6E8A-4147-A177-3AD203B41FA5}">
                      <a16:colId xmlns:a16="http://schemas.microsoft.com/office/drawing/2014/main" val="839135994"/>
                    </a:ext>
                  </a:extLst>
                </a:gridCol>
                <a:gridCol w="1251857">
                  <a:extLst>
                    <a:ext uri="{9D8B030D-6E8A-4147-A177-3AD203B41FA5}">
                      <a16:colId xmlns:a16="http://schemas.microsoft.com/office/drawing/2014/main" val="952667161"/>
                    </a:ext>
                  </a:extLst>
                </a:gridCol>
              </a:tblGrid>
              <a:tr h="761320">
                <a:tc>
                  <a:txBody>
                    <a:bodyPr/>
                    <a:lstStyle/>
                    <a:p>
                      <a:pPr algn="ctr">
                        <a:lnSpc>
                          <a:spcPct val="200000"/>
                        </a:lnSpc>
                      </a:pPr>
                      <a:r>
                        <a:rPr kumimoji="0" lang="en-IN" sz="3000" b="0" i="0" u="none" strike="noStrike" kern="0" cap="none" spc="0" normalizeH="0" baseline="0" noProof="0" dirty="0">
                          <a:ln>
                            <a:noFill/>
                          </a:ln>
                          <a:solidFill>
                            <a:srgbClr val="FFFFFF"/>
                          </a:solidFill>
                          <a:effectLst/>
                          <a:uLnTx/>
                          <a:uFillTx/>
                          <a:latin typeface="Montserrat ExtraBold"/>
                          <a:sym typeface="Montserrat ExtraBold"/>
                        </a:rPr>
                        <a:t>Model</a:t>
                      </a:r>
                      <a:endParaRPr lang="en-IN" dirty="0">
                        <a:ln>
                          <a:solidFill>
                            <a:schemeClr val="bg1"/>
                          </a:solidFill>
                        </a:ln>
                        <a:solidFill>
                          <a:schemeClr val="bg1"/>
                        </a:solidFill>
                        <a:latin typeface="Montserrat" panose="00000500000000000000"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50000"/>
                        </a:lnSpc>
                        <a:spcBef>
                          <a:spcPts val="0"/>
                        </a:spcBef>
                        <a:spcAft>
                          <a:spcPts val="0"/>
                        </a:spcAft>
                        <a:buClr>
                          <a:srgbClr val="000000"/>
                        </a:buClr>
                        <a:buSzPts val="1100"/>
                        <a:buFont typeface="Arial"/>
                        <a:buNone/>
                        <a:tabLst/>
                        <a:defRPr/>
                      </a:pPr>
                      <a:r>
                        <a:rPr kumimoji="0" lang="en-US" sz="1800" b="0" i="0" u="none" strike="noStrike" kern="0" cap="none" spc="0" normalizeH="0" baseline="0" noProof="0" dirty="0">
                          <a:ln>
                            <a:noFill/>
                          </a:ln>
                          <a:solidFill>
                            <a:srgbClr val="FFFFFF"/>
                          </a:solidFill>
                          <a:effectLst/>
                          <a:uLnTx/>
                          <a:uFillTx/>
                          <a:latin typeface="Montserrat ExtraBold"/>
                          <a:ea typeface="+mn-ea"/>
                          <a:cs typeface="+mn-cs"/>
                          <a:sym typeface="Arial"/>
                        </a:rPr>
                        <a:t>ROC</a:t>
                      </a:r>
                    </a:p>
                    <a:p>
                      <a:pPr marL="0" marR="0" lvl="0" indent="0" algn="ctr" defTabSz="914400" rtl="0" eaLnBrk="1" fontAlgn="auto" latinLnBrk="0" hangingPunct="1">
                        <a:lnSpc>
                          <a:spcPct val="150000"/>
                        </a:lnSpc>
                        <a:spcBef>
                          <a:spcPts val="0"/>
                        </a:spcBef>
                        <a:spcAft>
                          <a:spcPts val="0"/>
                        </a:spcAft>
                        <a:buClr>
                          <a:srgbClr val="000000"/>
                        </a:buClr>
                        <a:buSzPts val="1100"/>
                        <a:buFont typeface="Arial"/>
                        <a:buNone/>
                        <a:tabLst/>
                        <a:defRPr/>
                      </a:pPr>
                      <a:r>
                        <a:rPr kumimoji="0" lang="en-US" sz="1800" b="0" i="0" u="none" strike="noStrike" kern="0" cap="none" spc="0" normalizeH="0" baseline="0" noProof="0" dirty="0">
                          <a:ln>
                            <a:noFill/>
                          </a:ln>
                          <a:solidFill>
                            <a:srgbClr val="FFFFFF"/>
                          </a:solidFill>
                          <a:effectLst/>
                          <a:uLnTx/>
                          <a:uFillTx/>
                          <a:latin typeface="Montserrat ExtraBold"/>
                          <a:ea typeface="+mn-ea"/>
                          <a:cs typeface="+mn-cs"/>
                          <a:sym typeface="Arial"/>
                        </a:rPr>
                        <a:t>AUC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68072422"/>
                  </a:ext>
                </a:extLst>
              </a:tr>
              <a:tr h="761320">
                <a:tc>
                  <a:txBody>
                    <a:bodyPr/>
                    <a:lstStyle/>
                    <a:p>
                      <a:pPr algn="ctr">
                        <a:lnSpc>
                          <a:spcPct val="200000"/>
                        </a:lnSpc>
                      </a:pPr>
                      <a:r>
                        <a:rPr lang="en-US" sz="1400" b="0" i="0" u="none" strike="noStrike" cap="none" dirty="0">
                          <a:ln>
                            <a:solidFill>
                              <a:schemeClr val="bg1"/>
                            </a:solidFill>
                          </a:ln>
                          <a:solidFill>
                            <a:schemeClr val="bg1"/>
                          </a:solidFill>
                          <a:effectLst/>
                          <a:latin typeface="+mn-lt"/>
                          <a:ea typeface="+mn-ea"/>
                          <a:cs typeface="+mn-cs"/>
                          <a:sym typeface="Arial"/>
                        </a:rPr>
                        <a:t>Neural Network</a:t>
                      </a:r>
                      <a:endParaRPr lang="en-IN" dirty="0">
                        <a:ln>
                          <a:solidFill>
                            <a:schemeClr val="bg1"/>
                          </a:solidFill>
                        </a:ln>
                        <a:solidFill>
                          <a:schemeClr val="bg1"/>
                        </a:solidFill>
                        <a:latin typeface="Montserrat" panose="00000500000000000000"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200000"/>
                        </a:lnSpc>
                      </a:pPr>
                      <a:r>
                        <a:rPr lang="en-IN" dirty="0">
                          <a:ln>
                            <a:solidFill>
                              <a:schemeClr val="bg1"/>
                            </a:solidFill>
                          </a:ln>
                          <a:solidFill>
                            <a:schemeClr val="bg1"/>
                          </a:solidFill>
                        </a:rPr>
                        <a:t>0.54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344835474"/>
                  </a:ext>
                </a:extLst>
              </a:tr>
              <a:tr h="761320">
                <a:tc>
                  <a:txBody>
                    <a:bodyPr/>
                    <a:lstStyle/>
                    <a:p>
                      <a:pPr algn="ctr">
                        <a:lnSpc>
                          <a:spcPct val="200000"/>
                        </a:lnSpc>
                      </a:pPr>
                      <a:r>
                        <a:rPr lang="en-US" sz="1400" b="0" i="0" u="none" strike="noStrike" cap="none" dirty="0">
                          <a:ln>
                            <a:solidFill>
                              <a:schemeClr val="bg1"/>
                            </a:solidFill>
                          </a:ln>
                          <a:solidFill>
                            <a:schemeClr val="bg1"/>
                          </a:solidFill>
                          <a:effectLst/>
                          <a:latin typeface="+mn-lt"/>
                          <a:ea typeface="+mn-ea"/>
                          <a:cs typeface="+mn-cs"/>
                          <a:sym typeface="Arial"/>
                        </a:rPr>
                        <a:t>Random Forest</a:t>
                      </a:r>
                      <a:endParaRPr lang="en-IN" dirty="0">
                        <a:ln>
                          <a:solidFill>
                            <a:schemeClr val="bg1"/>
                          </a:solidFill>
                        </a:ln>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200000"/>
                        </a:lnSpc>
                      </a:pPr>
                      <a:r>
                        <a:rPr lang="en-IN" dirty="0">
                          <a:ln>
                            <a:solidFill>
                              <a:schemeClr val="bg1"/>
                            </a:solidFill>
                          </a:ln>
                          <a:solidFill>
                            <a:schemeClr val="bg1"/>
                          </a:solidFill>
                        </a:rPr>
                        <a:t>0.58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14284680"/>
                  </a:ext>
                </a:extLst>
              </a:tr>
              <a:tr h="761320">
                <a:tc>
                  <a:txBody>
                    <a:bodyPr/>
                    <a:lstStyle/>
                    <a:p>
                      <a:pPr algn="ctr">
                        <a:lnSpc>
                          <a:spcPct val="200000"/>
                        </a:lnSpc>
                      </a:pPr>
                      <a:r>
                        <a:rPr lang="en-US" sz="1400" b="0" i="0" u="none" strike="noStrike" cap="none" dirty="0">
                          <a:ln>
                            <a:solidFill>
                              <a:schemeClr val="bg1"/>
                            </a:solidFill>
                          </a:ln>
                          <a:solidFill>
                            <a:schemeClr val="bg1"/>
                          </a:solidFill>
                          <a:effectLst/>
                          <a:latin typeface="+mn-lt"/>
                          <a:ea typeface="+mn-ea"/>
                          <a:cs typeface="+mn-cs"/>
                          <a:sym typeface="Arial"/>
                        </a:rPr>
                        <a:t>XGB Classifier</a:t>
                      </a:r>
                    </a:p>
                    <a:p>
                      <a:pPr algn="ctr">
                        <a:lnSpc>
                          <a:spcPct val="200000"/>
                        </a:lnSpc>
                      </a:pPr>
                      <a:endParaRPr lang="en-IN" dirty="0">
                        <a:ln>
                          <a:solidFill>
                            <a:schemeClr val="bg1"/>
                          </a:solidFill>
                        </a:ln>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200000"/>
                        </a:lnSpc>
                      </a:pPr>
                      <a:r>
                        <a:rPr lang="en-IN" dirty="0">
                          <a:ln>
                            <a:solidFill>
                              <a:schemeClr val="bg1"/>
                            </a:solidFill>
                          </a:ln>
                          <a:solidFill>
                            <a:schemeClr val="bg1"/>
                          </a:solidFill>
                        </a:rPr>
                        <a:t>0.61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635984826"/>
                  </a:ext>
                </a:extLst>
              </a:tr>
              <a:tr h="761320">
                <a:tc>
                  <a:txBody>
                    <a:bodyPr/>
                    <a:lstStyle/>
                    <a:p>
                      <a:pPr algn="ctr">
                        <a:lnSpc>
                          <a:spcPct val="200000"/>
                        </a:lnSpc>
                      </a:pPr>
                      <a:r>
                        <a:rPr lang="en-US" sz="1400" b="0" i="0" u="none" strike="noStrike" cap="none" dirty="0">
                          <a:ln>
                            <a:solidFill>
                              <a:schemeClr val="bg1"/>
                            </a:solidFill>
                          </a:ln>
                          <a:solidFill>
                            <a:schemeClr val="bg1"/>
                          </a:solidFill>
                          <a:effectLst/>
                          <a:latin typeface="+mn-lt"/>
                          <a:ea typeface="+mn-ea"/>
                          <a:cs typeface="+mn-cs"/>
                          <a:sym typeface="Arial"/>
                        </a:rPr>
                        <a:t>XGB Classifier (with smote)</a:t>
                      </a:r>
                      <a:endParaRPr lang="en-IN" dirty="0">
                        <a:ln>
                          <a:solidFill>
                            <a:schemeClr val="bg1"/>
                          </a:solidFill>
                        </a:ln>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200000"/>
                        </a:lnSpc>
                      </a:pPr>
                      <a:r>
                        <a:rPr lang="en-IN" dirty="0">
                          <a:ln>
                            <a:solidFill>
                              <a:schemeClr val="bg1"/>
                            </a:solidFill>
                          </a:ln>
                          <a:solidFill>
                            <a:schemeClr val="bg1"/>
                          </a:solidFill>
                        </a:rPr>
                        <a:t>0.68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95714013"/>
                  </a:ext>
                </a:extLst>
              </a:tr>
            </a:tbl>
          </a:graphicData>
        </a:graphic>
      </p:graphicFrame>
    </p:spTree>
    <p:extLst>
      <p:ext uri="{BB962C8B-B14F-4D97-AF65-F5344CB8AC3E}">
        <p14:creationId xmlns:p14="http://schemas.microsoft.com/office/powerpoint/2010/main" val="30233232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39"/>
          <p:cNvSpPr txBox="1">
            <a:spLocks noGrp="1"/>
          </p:cNvSpPr>
          <p:nvPr>
            <p:ph type="title"/>
          </p:nvPr>
        </p:nvSpPr>
        <p:spPr>
          <a:xfrm>
            <a:off x="713250" y="1263717"/>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US" dirty="0">
                <a:solidFill>
                  <a:srgbClr val="FFC100"/>
                </a:solidFill>
              </a:rPr>
              <a:t>Why never Outdated?</a:t>
            </a:r>
            <a:endParaRPr dirty="0">
              <a:solidFill>
                <a:srgbClr val="FFC100"/>
              </a:solidFill>
            </a:endParaRPr>
          </a:p>
        </p:txBody>
      </p:sp>
      <p:sp>
        <p:nvSpPr>
          <p:cNvPr id="204" name="Google Shape;204;p39"/>
          <p:cNvSpPr txBox="1">
            <a:spLocks noGrp="1"/>
          </p:cNvSpPr>
          <p:nvPr>
            <p:ph type="subTitle" idx="1"/>
          </p:nvPr>
        </p:nvSpPr>
        <p:spPr>
          <a:xfrm>
            <a:off x="1488739" y="2375064"/>
            <a:ext cx="6166521" cy="1391392"/>
          </a:xfrm>
          <a:prstGeom prst="rect">
            <a:avLst/>
          </a:prstGeom>
        </p:spPr>
        <p:txBody>
          <a:bodyPr spcFirstLastPara="1" wrap="square" lIns="91425" tIns="91425" rIns="91425" bIns="91425" anchor="t" anchorCtr="0">
            <a:noAutofit/>
          </a:bodyPr>
          <a:lstStyle/>
          <a:p>
            <a:pPr marL="0" indent="0">
              <a:spcAft>
                <a:spcPts val="1600"/>
              </a:spcAft>
              <a:buNone/>
            </a:pPr>
            <a:r>
              <a:rPr lang="en-IN" sz="1400" dirty="0">
                <a:latin typeface="Montserrat Light" panose="00000400000000000000" pitchFamily="2" charset="0"/>
                <a:cs typeface="Calibri" panose="020F0502020204030204" pitchFamily="34" charset="0"/>
              </a:rPr>
              <a:t>The models presented above can be easily retrained with new data and hence can be updated to a newer and better version. The model retraining process is simple, as the models are hosted on G-Cloud running a single script with the new data will automatically train the model and it will be ready for predictions.</a:t>
            </a:r>
            <a:endParaRPr lang="en-US" sz="1400" dirty="0">
              <a:latin typeface="Montserrat Light" panose="00000400000000000000" pitchFamily="2" charset="0"/>
              <a:cs typeface="Calibri" panose="020F0502020204030204" pitchFamily="34" charset="0"/>
            </a:endParaRPr>
          </a:p>
        </p:txBody>
      </p:sp>
    </p:spTree>
    <p:extLst>
      <p:ext uri="{BB962C8B-B14F-4D97-AF65-F5344CB8AC3E}">
        <p14:creationId xmlns:p14="http://schemas.microsoft.com/office/powerpoint/2010/main" val="20280621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C100"/>
        </a:solidFill>
        <a:effectLst/>
      </p:bgPr>
    </p:bg>
    <p:spTree>
      <p:nvGrpSpPr>
        <p:cNvPr id="1" name="Shape 243"/>
        <p:cNvGrpSpPr/>
        <p:nvPr/>
      </p:nvGrpSpPr>
      <p:grpSpPr>
        <a:xfrm>
          <a:off x="0" y="0"/>
          <a:ext cx="0" cy="0"/>
          <a:chOff x="0" y="0"/>
          <a:chExt cx="0" cy="0"/>
        </a:xfrm>
      </p:grpSpPr>
      <p:pic>
        <p:nvPicPr>
          <p:cNvPr id="8" name="Picture 7">
            <a:extLst>
              <a:ext uri="{FF2B5EF4-FFF2-40B4-BE49-F238E27FC236}">
                <a16:creationId xmlns:a16="http://schemas.microsoft.com/office/drawing/2014/main" id="{415AAB19-471D-4CC3-897A-15C9E96E96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52419" y="1171807"/>
            <a:ext cx="2004277" cy="1645920"/>
          </a:xfrm>
          <a:prstGeom prst="rect">
            <a:avLst/>
          </a:prstGeom>
        </p:spPr>
      </p:pic>
      <p:pic>
        <p:nvPicPr>
          <p:cNvPr id="9" name="Picture 8">
            <a:extLst>
              <a:ext uri="{FF2B5EF4-FFF2-40B4-BE49-F238E27FC236}">
                <a16:creationId xmlns:a16="http://schemas.microsoft.com/office/drawing/2014/main" id="{51C5960F-79A6-43D7-8774-97898977BC1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0" y="919797"/>
            <a:ext cx="2157903" cy="1771925"/>
          </a:xfrm>
          <a:prstGeom prst="rect">
            <a:avLst/>
          </a:prstGeom>
        </p:spPr>
      </p:pic>
      <p:pic>
        <p:nvPicPr>
          <p:cNvPr id="10" name="Picture 9">
            <a:extLst>
              <a:ext uri="{FF2B5EF4-FFF2-40B4-BE49-F238E27FC236}">
                <a16:creationId xmlns:a16="http://schemas.microsoft.com/office/drawing/2014/main" id="{C2973071-D8F0-49A7-90FF-7AABB3F4349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47207" y="3238324"/>
            <a:ext cx="2003787" cy="1645920"/>
          </a:xfrm>
          <a:prstGeom prst="rect">
            <a:avLst/>
          </a:prstGeom>
        </p:spPr>
      </p:pic>
      <p:pic>
        <p:nvPicPr>
          <p:cNvPr id="11" name="Picture 10">
            <a:extLst>
              <a:ext uri="{FF2B5EF4-FFF2-40B4-BE49-F238E27FC236}">
                <a16:creationId xmlns:a16="http://schemas.microsoft.com/office/drawing/2014/main" id="{3B50AA3F-7B6D-4422-ABD1-4CF04654C17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80665" y="3272118"/>
            <a:ext cx="1999500" cy="1641932"/>
          </a:xfrm>
          <a:prstGeom prst="rect">
            <a:avLst/>
          </a:prstGeom>
        </p:spPr>
      </p:pic>
      <p:sp>
        <p:nvSpPr>
          <p:cNvPr id="12" name="Google Shape;209;p40">
            <a:extLst>
              <a:ext uri="{FF2B5EF4-FFF2-40B4-BE49-F238E27FC236}">
                <a16:creationId xmlns:a16="http://schemas.microsoft.com/office/drawing/2014/main" id="{3AC60911-1D6D-4745-8F40-C07F79DD0AC1}"/>
              </a:ext>
            </a:extLst>
          </p:cNvPr>
          <p:cNvSpPr txBox="1">
            <a:spLocks noGrp="1"/>
          </p:cNvSpPr>
          <p:nvPr>
            <p:ph type="title"/>
          </p:nvPr>
        </p:nvSpPr>
        <p:spPr>
          <a:xfrm>
            <a:off x="2161713" y="663990"/>
            <a:ext cx="1585687" cy="49035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z="2000" dirty="0">
                <a:solidFill>
                  <a:schemeClr val="bg1"/>
                </a:solidFill>
              </a:rPr>
              <a:t>NN Model</a:t>
            </a:r>
            <a:endParaRPr sz="2000" dirty="0">
              <a:solidFill>
                <a:schemeClr val="bg1"/>
              </a:solidFill>
            </a:endParaRPr>
          </a:p>
        </p:txBody>
      </p:sp>
      <p:sp>
        <p:nvSpPr>
          <p:cNvPr id="15" name="Google Shape;209;p40">
            <a:extLst>
              <a:ext uri="{FF2B5EF4-FFF2-40B4-BE49-F238E27FC236}">
                <a16:creationId xmlns:a16="http://schemas.microsoft.com/office/drawing/2014/main" id="{23C088B0-6F62-4F90-A043-E2F3880BD0C8}"/>
              </a:ext>
            </a:extLst>
          </p:cNvPr>
          <p:cNvSpPr txBox="1">
            <a:spLocks/>
          </p:cNvSpPr>
          <p:nvPr/>
        </p:nvSpPr>
        <p:spPr>
          <a:xfrm>
            <a:off x="1673575" y="2810974"/>
            <a:ext cx="2633458" cy="49035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BA68C8"/>
              </a:buClr>
              <a:buSzPts val="3600"/>
              <a:buFont typeface="Montserrat ExtraBold"/>
              <a:buNone/>
              <a:defRPr sz="36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rgbClr val="BA68C8"/>
              </a:buClr>
              <a:buSzPts val="3600"/>
              <a:buFont typeface="Montserrat ExtraBold"/>
              <a:buNone/>
              <a:defRPr sz="3600" b="0" i="0" u="none" strike="noStrike" cap="none">
                <a:solidFill>
                  <a:srgbClr val="BA68C8"/>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rgbClr val="BA68C8"/>
              </a:buClr>
              <a:buSzPts val="3600"/>
              <a:buFont typeface="Montserrat ExtraBold"/>
              <a:buNone/>
              <a:defRPr sz="3600" b="0" i="0" u="none" strike="noStrike" cap="none">
                <a:solidFill>
                  <a:srgbClr val="BA68C8"/>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rgbClr val="BA68C8"/>
              </a:buClr>
              <a:buSzPts val="3600"/>
              <a:buFont typeface="Montserrat ExtraBold"/>
              <a:buNone/>
              <a:defRPr sz="3600" b="0" i="0" u="none" strike="noStrike" cap="none">
                <a:solidFill>
                  <a:srgbClr val="BA68C8"/>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rgbClr val="BA68C8"/>
              </a:buClr>
              <a:buSzPts val="3600"/>
              <a:buFont typeface="Montserrat ExtraBold"/>
              <a:buNone/>
              <a:defRPr sz="3600" b="0" i="0" u="none" strike="noStrike" cap="none">
                <a:solidFill>
                  <a:srgbClr val="BA68C8"/>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rgbClr val="BA68C8"/>
              </a:buClr>
              <a:buSzPts val="3600"/>
              <a:buFont typeface="Montserrat ExtraBold"/>
              <a:buNone/>
              <a:defRPr sz="3600" b="0" i="0" u="none" strike="noStrike" cap="none">
                <a:solidFill>
                  <a:srgbClr val="BA68C8"/>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rgbClr val="BA68C8"/>
              </a:buClr>
              <a:buSzPts val="3600"/>
              <a:buFont typeface="Montserrat ExtraBold"/>
              <a:buNone/>
              <a:defRPr sz="3600" b="0" i="0" u="none" strike="noStrike" cap="none">
                <a:solidFill>
                  <a:srgbClr val="BA68C8"/>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rgbClr val="BA68C8"/>
              </a:buClr>
              <a:buSzPts val="3600"/>
              <a:buFont typeface="Montserrat ExtraBold"/>
              <a:buNone/>
              <a:defRPr sz="3600" b="0" i="0" u="none" strike="noStrike" cap="none">
                <a:solidFill>
                  <a:srgbClr val="BA68C8"/>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rgbClr val="BA68C8"/>
              </a:buClr>
              <a:buSzPts val="3600"/>
              <a:buFont typeface="Montserrat ExtraBold"/>
              <a:buNone/>
              <a:defRPr sz="3600" b="0" i="0" u="none" strike="noStrike" cap="none">
                <a:solidFill>
                  <a:srgbClr val="BA68C8"/>
                </a:solidFill>
                <a:latin typeface="Montserrat ExtraBold"/>
                <a:ea typeface="Montserrat ExtraBold"/>
                <a:cs typeface="Montserrat ExtraBold"/>
                <a:sym typeface="Montserrat ExtraBold"/>
              </a:defRPr>
            </a:lvl9pPr>
          </a:lstStyle>
          <a:p>
            <a:pPr algn="ctr">
              <a:buClr>
                <a:schemeClr val="dk1"/>
              </a:buClr>
              <a:buSzPts val="1100"/>
              <a:buFont typeface="Arial"/>
              <a:buNone/>
            </a:pPr>
            <a:r>
              <a:rPr lang="en-US" sz="2000" dirty="0">
                <a:solidFill>
                  <a:schemeClr val="bg1"/>
                </a:solidFill>
              </a:rPr>
              <a:t>Random Forest</a:t>
            </a:r>
          </a:p>
        </p:txBody>
      </p:sp>
      <p:sp>
        <p:nvSpPr>
          <p:cNvPr id="19" name="Google Shape;209;p40">
            <a:extLst>
              <a:ext uri="{FF2B5EF4-FFF2-40B4-BE49-F238E27FC236}">
                <a16:creationId xmlns:a16="http://schemas.microsoft.com/office/drawing/2014/main" id="{104F79D9-7D33-4EA0-A5BE-4386C9149B5B}"/>
              </a:ext>
            </a:extLst>
          </p:cNvPr>
          <p:cNvSpPr txBox="1">
            <a:spLocks/>
          </p:cNvSpPr>
          <p:nvPr/>
        </p:nvSpPr>
        <p:spPr>
          <a:xfrm>
            <a:off x="4858107" y="474983"/>
            <a:ext cx="1585687" cy="49035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BA68C8"/>
              </a:buClr>
              <a:buSzPts val="3600"/>
              <a:buFont typeface="Montserrat ExtraBold"/>
              <a:buNone/>
              <a:defRPr sz="36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rgbClr val="BA68C8"/>
              </a:buClr>
              <a:buSzPts val="3600"/>
              <a:buFont typeface="Montserrat ExtraBold"/>
              <a:buNone/>
              <a:defRPr sz="3600" b="0" i="0" u="none" strike="noStrike" cap="none">
                <a:solidFill>
                  <a:srgbClr val="BA68C8"/>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rgbClr val="BA68C8"/>
              </a:buClr>
              <a:buSzPts val="3600"/>
              <a:buFont typeface="Montserrat ExtraBold"/>
              <a:buNone/>
              <a:defRPr sz="3600" b="0" i="0" u="none" strike="noStrike" cap="none">
                <a:solidFill>
                  <a:srgbClr val="BA68C8"/>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rgbClr val="BA68C8"/>
              </a:buClr>
              <a:buSzPts val="3600"/>
              <a:buFont typeface="Montserrat ExtraBold"/>
              <a:buNone/>
              <a:defRPr sz="3600" b="0" i="0" u="none" strike="noStrike" cap="none">
                <a:solidFill>
                  <a:srgbClr val="BA68C8"/>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rgbClr val="BA68C8"/>
              </a:buClr>
              <a:buSzPts val="3600"/>
              <a:buFont typeface="Montserrat ExtraBold"/>
              <a:buNone/>
              <a:defRPr sz="3600" b="0" i="0" u="none" strike="noStrike" cap="none">
                <a:solidFill>
                  <a:srgbClr val="BA68C8"/>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rgbClr val="BA68C8"/>
              </a:buClr>
              <a:buSzPts val="3600"/>
              <a:buFont typeface="Montserrat ExtraBold"/>
              <a:buNone/>
              <a:defRPr sz="3600" b="0" i="0" u="none" strike="noStrike" cap="none">
                <a:solidFill>
                  <a:srgbClr val="BA68C8"/>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rgbClr val="BA68C8"/>
              </a:buClr>
              <a:buSzPts val="3600"/>
              <a:buFont typeface="Montserrat ExtraBold"/>
              <a:buNone/>
              <a:defRPr sz="3600" b="0" i="0" u="none" strike="noStrike" cap="none">
                <a:solidFill>
                  <a:srgbClr val="BA68C8"/>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rgbClr val="BA68C8"/>
              </a:buClr>
              <a:buSzPts val="3600"/>
              <a:buFont typeface="Montserrat ExtraBold"/>
              <a:buNone/>
              <a:defRPr sz="3600" b="0" i="0" u="none" strike="noStrike" cap="none">
                <a:solidFill>
                  <a:srgbClr val="BA68C8"/>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rgbClr val="BA68C8"/>
              </a:buClr>
              <a:buSzPts val="3600"/>
              <a:buFont typeface="Montserrat ExtraBold"/>
              <a:buNone/>
              <a:defRPr sz="3600" b="0" i="0" u="none" strike="noStrike" cap="none">
                <a:solidFill>
                  <a:srgbClr val="BA68C8"/>
                </a:solidFill>
                <a:latin typeface="Montserrat ExtraBold"/>
                <a:ea typeface="Montserrat ExtraBold"/>
                <a:cs typeface="Montserrat ExtraBold"/>
                <a:sym typeface="Montserrat ExtraBold"/>
              </a:defRPr>
            </a:lvl9pPr>
          </a:lstStyle>
          <a:p>
            <a:pPr algn="ctr">
              <a:buClr>
                <a:schemeClr val="dk1"/>
              </a:buClr>
              <a:buSzPts val="1100"/>
              <a:buFont typeface="Arial"/>
              <a:buNone/>
            </a:pPr>
            <a:r>
              <a:rPr lang="en-US" sz="2000" dirty="0">
                <a:solidFill>
                  <a:schemeClr val="bg1"/>
                </a:solidFill>
              </a:rPr>
              <a:t>XGB</a:t>
            </a:r>
          </a:p>
        </p:txBody>
      </p:sp>
      <p:sp>
        <p:nvSpPr>
          <p:cNvPr id="22" name="Google Shape;209;p40">
            <a:extLst>
              <a:ext uri="{FF2B5EF4-FFF2-40B4-BE49-F238E27FC236}">
                <a16:creationId xmlns:a16="http://schemas.microsoft.com/office/drawing/2014/main" id="{72CA8A3B-2DFE-4B22-AD25-65A490A82BDB}"/>
              </a:ext>
            </a:extLst>
          </p:cNvPr>
          <p:cNvSpPr txBox="1">
            <a:spLocks/>
          </p:cNvSpPr>
          <p:nvPr/>
        </p:nvSpPr>
        <p:spPr>
          <a:xfrm>
            <a:off x="4227326" y="2828938"/>
            <a:ext cx="2583509" cy="49035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BA68C8"/>
              </a:buClr>
              <a:buSzPts val="3600"/>
              <a:buFont typeface="Montserrat ExtraBold"/>
              <a:buNone/>
              <a:defRPr sz="36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rgbClr val="BA68C8"/>
              </a:buClr>
              <a:buSzPts val="3600"/>
              <a:buFont typeface="Montserrat ExtraBold"/>
              <a:buNone/>
              <a:defRPr sz="3600" b="0" i="0" u="none" strike="noStrike" cap="none">
                <a:solidFill>
                  <a:srgbClr val="BA68C8"/>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rgbClr val="BA68C8"/>
              </a:buClr>
              <a:buSzPts val="3600"/>
              <a:buFont typeface="Montserrat ExtraBold"/>
              <a:buNone/>
              <a:defRPr sz="3600" b="0" i="0" u="none" strike="noStrike" cap="none">
                <a:solidFill>
                  <a:srgbClr val="BA68C8"/>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rgbClr val="BA68C8"/>
              </a:buClr>
              <a:buSzPts val="3600"/>
              <a:buFont typeface="Montserrat ExtraBold"/>
              <a:buNone/>
              <a:defRPr sz="3600" b="0" i="0" u="none" strike="noStrike" cap="none">
                <a:solidFill>
                  <a:srgbClr val="BA68C8"/>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rgbClr val="BA68C8"/>
              </a:buClr>
              <a:buSzPts val="3600"/>
              <a:buFont typeface="Montserrat ExtraBold"/>
              <a:buNone/>
              <a:defRPr sz="3600" b="0" i="0" u="none" strike="noStrike" cap="none">
                <a:solidFill>
                  <a:srgbClr val="BA68C8"/>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rgbClr val="BA68C8"/>
              </a:buClr>
              <a:buSzPts val="3600"/>
              <a:buFont typeface="Montserrat ExtraBold"/>
              <a:buNone/>
              <a:defRPr sz="3600" b="0" i="0" u="none" strike="noStrike" cap="none">
                <a:solidFill>
                  <a:srgbClr val="BA68C8"/>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rgbClr val="BA68C8"/>
              </a:buClr>
              <a:buSzPts val="3600"/>
              <a:buFont typeface="Montserrat ExtraBold"/>
              <a:buNone/>
              <a:defRPr sz="3600" b="0" i="0" u="none" strike="noStrike" cap="none">
                <a:solidFill>
                  <a:srgbClr val="BA68C8"/>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rgbClr val="BA68C8"/>
              </a:buClr>
              <a:buSzPts val="3600"/>
              <a:buFont typeface="Montserrat ExtraBold"/>
              <a:buNone/>
              <a:defRPr sz="3600" b="0" i="0" u="none" strike="noStrike" cap="none">
                <a:solidFill>
                  <a:srgbClr val="BA68C8"/>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rgbClr val="BA68C8"/>
              </a:buClr>
              <a:buSzPts val="3600"/>
              <a:buFont typeface="Montserrat ExtraBold"/>
              <a:buNone/>
              <a:defRPr sz="3600" b="0" i="0" u="none" strike="noStrike" cap="none">
                <a:solidFill>
                  <a:srgbClr val="BA68C8"/>
                </a:solidFill>
                <a:latin typeface="Montserrat ExtraBold"/>
                <a:ea typeface="Montserrat ExtraBold"/>
                <a:cs typeface="Montserrat ExtraBold"/>
                <a:sym typeface="Montserrat ExtraBold"/>
              </a:defRPr>
            </a:lvl9pPr>
          </a:lstStyle>
          <a:p>
            <a:pPr algn="ctr">
              <a:buClr>
                <a:schemeClr val="dk1"/>
              </a:buClr>
              <a:buSzPts val="1100"/>
              <a:buFont typeface="Arial"/>
              <a:buNone/>
            </a:pPr>
            <a:r>
              <a:rPr lang="en-US" sz="1200" dirty="0">
                <a:solidFill>
                  <a:schemeClr val="bg1"/>
                </a:solidFill>
              </a:rPr>
              <a:t>XGB(With Smote)</a:t>
            </a:r>
          </a:p>
        </p:txBody>
      </p:sp>
    </p:spTree>
    <p:extLst>
      <p:ext uri="{BB962C8B-B14F-4D97-AF65-F5344CB8AC3E}">
        <p14:creationId xmlns:p14="http://schemas.microsoft.com/office/powerpoint/2010/main" val="36040609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40"/>
          <p:cNvSpPr txBox="1">
            <a:spLocks noGrp="1"/>
          </p:cNvSpPr>
          <p:nvPr>
            <p:ph type="title"/>
          </p:nvPr>
        </p:nvSpPr>
        <p:spPr>
          <a:xfrm>
            <a:off x="963061" y="2153768"/>
            <a:ext cx="3608939" cy="74091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z="4000" dirty="0">
                <a:solidFill>
                  <a:srgbClr val="FFC100"/>
                </a:solidFill>
              </a:rPr>
              <a:t>Web Design</a:t>
            </a:r>
            <a:endParaRPr sz="4000" dirty="0">
              <a:solidFill>
                <a:srgbClr val="FFC100"/>
              </a:solidFill>
            </a:endParaRPr>
          </a:p>
        </p:txBody>
      </p:sp>
      <p:grpSp>
        <p:nvGrpSpPr>
          <p:cNvPr id="86" name="Google Shape;5289;p75">
            <a:extLst>
              <a:ext uri="{FF2B5EF4-FFF2-40B4-BE49-F238E27FC236}">
                <a16:creationId xmlns:a16="http://schemas.microsoft.com/office/drawing/2014/main" id="{300B2E36-F4CF-4189-A366-BDAAC90A8DA7}"/>
              </a:ext>
            </a:extLst>
          </p:cNvPr>
          <p:cNvGrpSpPr/>
          <p:nvPr/>
        </p:nvGrpSpPr>
        <p:grpSpPr>
          <a:xfrm>
            <a:off x="5406056" y="1379984"/>
            <a:ext cx="3095587" cy="2767058"/>
            <a:chOff x="1321125" y="758125"/>
            <a:chExt cx="5005250" cy="4478600"/>
          </a:xfrm>
        </p:grpSpPr>
        <p:sp>
          <p:nvSpPr>
            <p:cNvPr id="87" name="Google Shape;5290;p75">
              <a:extLst>
                <a:ext uri="{FF2B5EF4-FFF2-40B4-BE49-F238E27FC236}">
                  <a16:creationId xmlns:a16="http://schemas.microsoft.com/office/drawing/2014/main" id="{55EFF7F5-ABA1-4018-B533-BDC4917A27DC}"/>
                </a:ext>
              </a:extLst>
            </p:cNvPr>
            <p:cNvSpPr/>
            <p:nvPr/>
          </p:nvSpPr>
          <p:spPr>
            <a:xfrm>
              <a:off x="1321125" y="2679850"/>
              <a:ext cx="5005250" cy="2556875"/>
            </a:xfrm>
            <a:custGeom>
              <a:avLst/>
              <a:gdLst/>
              <a:ahLst/>
              <a:cxnLst/>
              <a:rect l="l" t="t" r="r" b="b"/>
              <a:pathLst>
                <a:path w="200210" h="102275" extrusionOk="0">
                  <a:moveTo>
                    <a:pt x="100105" y="1"/>
                  </a:moveTo>
                  <a:cubicBezTo>
                    <a:pt x="44799" y="1"/>
                    <a:pt x="0" y="22917"/>
                    <a:pt x="0" y="51138"/>
                  </a:cubicBezTo>
                  <a:cubicBezTo>
                    <a:pt x="0" y="79391"/>
                    <a:pt x="44799" y="102274"/>
                    <a:pt x="100105" y="102274"/>
                  </a:cubicBezTo>
                  <a:cubicBezTo>
                    <a:pt x="155378" y="102274"/>
                    <a:pt x="200210" y="79391"/>
                    <a:pt x="200210" y="51138"/>
                  </a:cubicBezTo>
                  <a:cubicBezTo>
                    <a:pt x="200210" y="22917"/>
                    <a:pt x="155378" y="1"/>
                    <a:pt x="100105"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5291;p75">
              <a:extLst>
                <a:ext uri="{FF2B5EF4-FFF2-40B4-BE49-F238E27FC236}">
                  <a16:creationId xmlns:a16="http://schemas.microsoft.com/office/drawing/2014/main" id="{F75A5A13-9584-4FA1-A56A-B802A7E181C4}"/>
                </a:ext>
              </a:extLst>
            </p:cNvPr>
            <p:cNvSpPr/>
            <p:nvPr/>
          </p:nvSpPr>
          <p:spPr>
            <a:xfrm>
              <a:off x="1410350" y="3713475"/>
              <a:ext cx="960700" cy="504325"/>
            </a:xfrm>
            <a:custGeom>
              <a:avLst/>
              <a:gdLst/>
              <a:ahLst/>
              <a:cxnLst/>
              <a:rect l="l" t="t" r="r" b="b"/>
              <a:pathLst>
                <a:path w="38428" h="20173" extrusionOk="0">
                  <a:moveTo>
                    <a:pt x="19446" y="0"/>
                  </a:moveTo>
                  <a:cubicBezTo>
                    <a:pt x="14863" y="0"/>
                    <a:pt x="10261" y="1035"/>
                    <a:pt x="6772" y="3088"/>
                  </a:cubicBezTo>
                  <a:cubicBezTo>
                    <a:pt x="0" y="7091"/>
                    <a:pt x="67" y="13495"/>
                    <a:pt x="6939" y="17365"/>
                  </a:cubicBezTo>
                  <a:cubicBezTo>
                    <a:pt x="10294" y="19238"/>
                    <a:pt x="14644" y="20172"/>
                    <a:pt x="19005" y="20172"/>
                  </a:cubicBezTo>
                  <a:cubicBezTo>
                    <a:pt x="23575" y="20172"/>
                    <a:pt x="28158" y="19146"/>
                    <a:pt x="31623" y="17098"/>
                  </a:cubicBezTo>
                  <a:cubicBezTo>
                    <a:pt x="38428" y="13062"/>
                    <a:pt x="38361" y="6690"/>
                    <a:pt x="31489" y="2821"/>
                  </a:cubicBezTo>
                  <a:cubicBezTo>
                    <a:pt x="28141" y="935"/>
                    <a:pt x="23802" y="0"/>
                    <a:pt x="19446"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5292;p75">
              <a:extLst>
                <a:ext uri="{FF2B5EF4-FFF2-40B4-BE49-F238E27FC236}">
                  <a16:creationId xmlns:a16="http://schemas.microsoft.com/office/drawing/2014/main" id="{62B38280-F3C7-4BC8-8B38-64FE8CB98E23}"/>
                </a:ext>
              </a:extLst>
            </p:cNvPr>
            <p:cNvSpPr/>
            <p:nvPr/>
          </p:nvSpPr>
          <p:spPr>
            <a:xfrm>
              <a:off x="5155525" y="3873050"/>
              <a:ext cx="1033250" cy="543225"/>
            </a:xfrm>
            <a:custGeom>
              <a:avLst/>
              <a:gdLst/>
              <a:ahLst/>
              <a:cxnLst/>
              <a:rect l="l" t="t" r="r" b="b"/>
              <a:pathLst>
                <a:path w="41330" h="21729" extrusionOk="0">
                  <a:moveTo>
                    <a:pt x="20916" y="1"/>
                  </a:moveTo>
                  <a:cubicBezTo>
                    <a:pt x="15982" y="1"/>
                    <a:pt x="11034" y="1119"/>
                    <a:pt x="7305" y="3343"/>
                  </a:cubicBezTo>
                  <a:cubicBezTo>
                    <a:pt x="0" y="7646"/>
                    <a:pt x="67" y="14517"/>
                    <a:pt x="7472" y="18687"/>
                  </a:cubicBezTo>
                  <a:cubicBezTo>
                    <a:pt x="11064" y="20719"/>
                    <a:pt x="15733" y="21729"/>
                    <a:pt x="20422" y="21729"/>
                  </a:cubicBezTo>
                  <a:cubicBezTo>
                    <a:pt x="25356" y="21729"/>
                    <a:pt x="30312" y="20610"/>
                    <a:pt x="34058" y="18387"/>
                  </a:cubicBezTo>
                  <a:cubicBezTo>
                    <a:pt x="41330" y="14084"/>
                    <a:pt x="41263" y="7212"/>
                    <a:pt x="33891" y="3043"/>
                  </a:cubicBezTo>
                  <a:cubicBezTo>
                    <a:pt x="30283" y="1011"/>
                    <a:pt x="25605" y="1"/>
                    <a:pt x="20916"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5293;p75">
              <a:extLst>
                <a:ext uri="{FF2B5EF4-FFF2-40B4-BE49-F238E27FC236}">
                  <a16:creationId xmlns:a16="http://schemas.microsoft.com/office/drawing/2014/main" id="{A4742E78-4E54-4033-89C0-F4560060F63C}"/>
                </a:ext>
              </a:extLst>
            </p:cNvPr>
            <p:cNvSpPr/>
            <p:nvPr/>
          </p:nvSpPr>
          <p:spPr>
            <a:xfrm>
              <a:off x="4580100" y="758125"/>
              <a:ext cx="315250" cy="427350"/>
            </a:xfrm>
            <a:custGeom>
              <a:avLst/>
              <a:gdLst/>
              <a:ahLst/>
              <a:cxnLst/>
              <a:rect l="l" t="t" r="r" b="b"/>
              <a:pathLst>
                <a:path w="12610" h="17094" extrusionOk="0">
                  <a:moveTo>
                    <a:pt x="7401" y="5119"/>
                  </a:moveTo>
                  <a:lnTo>
                    <a:pt x="7401" y="5119"/>
                  </a:lnTo>
                  <a:cubicBezTo>
                    <a:pt x="7525" y="5123"/>
                    <a:pt x="7647" y="5154"/>
                    <a:pt x="7740" y="5185"/>
                  </a:cubicBezTo>
                  <a:cubicBezTo>
                    <a:pt x="8207" y="5352"/>
                    <a:pt x="8574" y="5786"/>
                    <a:pt x="8640" y="6286"/>
                  </a:cubicBezTo>
                  <a:cubicBezTo>
                    <a:pt x="8974" y="7754"/>
                    <a:pt x="8173" y="9922"/>
                    <a:pt x="6839" y="11156"/>
                  </a:cubicBezTo>
                  <a:cubicBezTo>
                    <a:pt x="6284" y="11658"/>
                    <a:pt x="5709" y="11909"/>
                    <a:pt x="5212" y="11909"/>
                  </a:cubicBezTo>
                  <a:cubicBezTo>
                    <a:pt x="5081" y="11909"/>
                    <a:pt x="4956" y="11891"/>
                    <a:pt x="4838" y="11857"/>
                  </a:cubicBezTo>
                  <a:cubicBezTo>
                    <a:pt x="4371" y="11690"/>
                    <a:pt x="4004" y="11256"/>
                    <a:pt x="3937" y="10756"/>
                  </a:cubicBezTo>
                  <a:cubicBezTo>
                    <a:pt x="3603" y="9288"/>
                    <a:pt x="4404" y="7087"/>
                    <a:pt x="5772" y="5886"/>
                  </a:cubicBezTo>
                  <a:cubicBezTo>
                    <a:pt x="6204" y="5453"/>
                    <a:pt x="6770" y="5187"/>
                    <a:pt x="7401" y="5119"/>
                  </a:cubicBezTo>
                  <a:close/>
                  <a:moveTo>
                    <a:pt x="7381" y="4707"/>
                  </a:moveTo>
                  <a:cubicBezTo>
                    <a:pt x="6788" y="4707"/>
                    <a:pt x="6126" y="5016"/>
                    <a:pt x="5505" y="5586"/>
                  </a:cubicBezTo>
                  <a:cubicBezTo>
                    <a:pt x="4037" y="6886"/>
                    <a:pt x="3170" y="9255"/>
                    <a:pt x="3570" y="10856"/>
                  </a:cubicBezTo>
                  <a:cubicBezTo>
                    <a:pt x="3670" y="11490"/>
                    <a:pt x="4104" y="12023"/>
                    <a:pt x="4738" y="12257"/>
                  </a:cubicBezTo>
                  <a:cubicBezTo>
                    <a:pt x="4871" y="12290"/>
                    <a:pt x="5038" y="12324"/>
                    <a:pt x="5205" y="12324"/>
                  </a:cubicBezTo>
                  <a:cubicBezTo>
                    <a:pt x="5905" y="12290"/>
                    <a:pt x="6606" y="11957"/>
                    <a:pt x="7106" y="11456"/>
                  </a:cubicBezTo>
                  <a:cubicBezTo>
                    <a:pt x="8574" y="10155"/>
                    <a:pt x="9441" y="7787"/>
                    <a:pt x="9041" y="6186"/>
                  </a:cubicBezTo>
                  <a:cubicBezTo>
                    <a:pt x="8941" y="5552"/>
                    <a:pt x="8507" y="5018"/>
                    <a:pt x="7873" y="4785"/>
                  </a:cubicBezTo>
                  <a:cubicBezTo>
                    <a:pt x="7717" y="4733"/>
                    <a:pt x="7552" y="4707"/>
                    <a:pt x="7381" y="4707"/>
                  </a:cubicBezTo>
                  <a:close/>
                  <a:moveTo>
                    <a:pt x="8874" y="348"/>
                  </a:moveTo>
                  <a:lnTo>
                    <a:pt x="9808" y="482"/>
                  </a:lnTo>
                  <a:cubicBezTo>
                    <a:pt x="9841" y="482"/>
                    <a:pt x="9875" y="515"/>
                    <a:pt x="9875" y="515"/>
                  </a:cubicBezTo>
                  <a:cubicBezTo>
                    <a:pt x="9908" y="549"/>
                    <a:pt x="9908" y="582"/>
                    <a:pt x="9875" y="615"/>
                  </a:cubicBezTo>
                  <a:lnTo>
                    <a:pt x="9374" y="2317"/>
                  </a:lnTo>
                  <a:cubicBezTo>
                    <a:pt x="9307" y="2617"/>
                    <a:pt x="9408" y="2917"/>
                    <a:pt x="9608" y="3117"/>
                  </a:cubicBezTo>
                  <a:cubicBezTo>
                    <a:pt x="9708" y="3184"/>
                    <a:pt x="9774" y="3284"/>
                    <a:pt x="9841" y="3351"/>
                  </a:cubicBezTo>
                  <a:cubicBezTo>
                    <a:pt x="9961" y="3510"/>
                    <a:pt x="10128" y="3586"/>
                    <a:pt x="10293" y="3586"/>
                  </a:cubicBezTo>
                  <a:cubicBezTo>
                    <a:pt x="10404" y="3586"/>
                    <a:pt x="10514" y="3551"/>
                    <a:pt x="10608" y="3484"/>
                  </a:cubicBezTo>
                  <a:lnTo>
                    <a:pt x="11776" y="2583"/>
                  </a:lnTo>
                  <a:lnTo>
                    <a:pt x="11809" y="2583"/>
                  </a:lnTo>
                  <a:cubicBezTo>
                    <a:pt x="11809" y="2617"/>
                    <a:pt x="11809" y="2617"/>
                    <a:pt x="11809" y="2650"/>
                  </a:cubicBezTo>
                  <a:lnTo>
                    <a:pt x="12109" y="3951"/>
                  </a:lnTo>
                  <a:cubicBezTo>
                    <a:pt x="12143" y="4084"/>
                    <a:pt x="12109" y="4251"/>
                    <a:pt x="12009" y="4351"/>
                  </a:cubicBezTo>
                  <a:lnTo>
                    <a:pt x="10875" y="5552"/>
                  </a:lnTo>
                  <a:cubicBezTo>
                    <a:pt x="10708" y="5786"/>
                    <a:pt x="10575" y="6053"/>
                    <a:pt x="10575" y="6319"/>
                  </a:cubicBezTo>
                  <a:cubicBezTo>
                    <a:pt x="10542" y="6586"/>
                    <a:pt x="10508" y="6886"/>
                    <a:pt x="10475" y="7187"/>
                  </a:cubicBezTo>
                  <a:cubicBezTo>
                    <a:pt x="10442" y="7487"/>
                    <a:pt x="10608" y="7787"/>
                    <a:pt x="10875" y="7887"/>
                  </a:cubicBezTo>
                  <a:lnTo>
                    <a:pt x="11609" y="8154"/>
                  </a:lnTo>
                  <a:cubicBezTo>
                    <a:pt x="11642" y="8154"/>
                    <a:pt x="11676" y="8187"/>
                    <a:pt x="11709" y="8221"/>
                  </a:cubicBezTo>
                  <a:cubicBezTo>
                    <a:pt x="11709" y="8254"/>
                    <a:pt x="11709" y="8287"/>
                    <a:pt x="11709" y="8321"/>
                  </a:cubicBezTo>
                  <a:lnTo>
                    <a:pt x="11009" y="10222"/>
                  </a:lnTo>
                  <a:cubicBezTo>
                    <a:pt x="10942" y="10356"/>
                    <a:pt x="10842" y="10422"/>
                    <a:pt x="10708" y="10456"/>
                  </a:cubicBezTo>
                  <a:lnTo>
                    <a:pt x="9841" y="10456"/>
                  </a:lnTo>
                  <a:cubicBezTo>
                    <a:pt x="9541" y="10456"/>
                    <a:pt x="9274" y="10622"/>
                    <a:pt x="9107" y="10856"/>
                  </a:cubicBezTo>
                  <a:cubicBezTo>
                    <a:pt x="8941" y="11156"/>
                    <a:pt x="8740" y="11456"/>
                    <a:pt x="8540" y="11723"/>
                  </a:cubicBezTo>
                  <a:cubicBezTo>
                    <a:pt x="8407" y="11957"/>
                    <a:pt x="8307" y="12224"/>
                    <a:pt x="8340" y="12524"/>
                  </a:cubicBezTo>
                  <a:lnTo>
                    <a:pt x="8507" y="13825"/>
                  </a:lnTo>
                  <a:cubicBezTo>
                    <a:pt x="8507" y="13958"/>
                    <a:pt x="8474" y="14125"/>
                    <a:pt x="8340" y="14225"/>
                  </a:cubicBezTo>
                  <a:lnTo>
                    <a:pt x="7039" y="15426"/>
                  </a:lnTo>
                  <a:lnTo>
                    <a:pt x="7006" y="15426"/>
                  </a:lnTo>
                  <a:cubicBezTo>
                    <a:pt x="6972" y="15426"/>
                    <a:pt x="6972" y="15426"/>
                    <a:pt x="6972" y="15393"/>
                  </a:cubicBezTo>
                  <a:lnTo>
                    <a:pt x="6606" y="14392"/>
                  </a:lnTo>
                  <a:cubicBezTo>
                    <a:pt x="6539" y="14258"/>
                    <a:pt x="6439" y="14158"/>
                    <a:pt x="6305" y="14092"/>
                  </a:cubicBezTo>
                  <a:cubicBezTo>
                    <a:pt x="6250" y="14078"/>
                    <a:pt x="6189" y="14070"/>
                    <a:pt x="6127" y="14070"/>
                  </a:cubicBezTo>
                  <a:cubicBezTo>
                    <a:pt x="6039" y="14070"/>
                    <a:pt x="5950" y="14086"/>
                    <a:pt x="5872" y="14125"/>
                  </a:cubicBezTo>
                  <a:cubicBezTo>
                    <a:pt x="5705" y="14192"/>
                    <a:pt x="5538" y="14258"/>
                    <a:pt x="5371" y="14325"/>
                  </a:cubicBezTo>
                  <a:cubicBezTo>
                    <a:pt x="5104" y="14425"/>
                    <a:pt x="4871" y="14625"/>
                    <a:pt x="4738" y="14859"/>
                  </a:cubicBezTo>
                  <a:lnTo>
                    <a:pt x="4004" y="16527"/>
                  </a:lnTo>
                  <a:cubicBezTo>
                    <a:pt x="3937" y="16627"/>
                    <a:pt x="3837" y="16694"/>
                    <a:pt x="3703" y="16694"/>
                  </a:cubicBezTo>
                  <a:lnTo>
                    <a:pt x="2803" y="16527"/>
                  </a:lnTo>
                  <a:cubicBezTo>
                    <a:pt x="2769" y="16527"/>
                    <a:pt x="2736" y="16527"/>
                    <a:pt x="2703" y="16493"/>
                  </a:cubicBezTo>
                  <a:cubicBezTo>
                    <a:pt x="2703" y="16460"/>
                    <a:pt x="2703" y="16427"/>
                    <a:pt x="2703" y="16393"/>
                  </a:cubicBezTo>
                  <a:lnTo>
                    <a:pt x="3203" y="14692"/>
                  </a:lnTo>
                  <a:cubicBezTo>
                    <a:pt x="3270" y="14425"/>
                    <a:pt x="3203" y="14125"/>
                    <a:pt x="2970" y="13925"/>
                  </a:cubicBezTo>
                  <a:cubicBezTo>
                    <a:pt x="2903" y="13825"/>
                    <a:pt x="2803" y="13758"/>
                    <a:pt x="2736" y="13658"/>
                  </a:cubicBezTo>
                  <a:cubicBezTo>
                    <a:pt x="2636" y="13525"/>
                    <a:pt x="2469" y="13458"/>
                    <a:pt x="2302" y="13458"/>
                  </a:cubicBezTo>
                  <a:cubicBezTo>
                    <a:pt x="2276" y="13449"/>
                    <a:pt x="2246" y="13445"/>
                    <a:pt x="2217" y="13445"/>
                  </a:cubicBezTo>
                  <a:cubicBezTo>
                    <a:pt x="2136" y="13445"/>
                    <a:pt x="2051" y="13476"/>
                    <a:pt x="2002" y="13525"/>
                  </a:cubicBezTo>
                  <a:lnTo>
                    <a:pt x="835" y="14392"/>
                  </a:lnTo>
                  <a:lnTo>
                    <a:pt x="801" y="14425"/>
                  </a:lnTo>
                  <a:cubicBezTo>
                    <a:pt x="801" y="14392"/>
                    <a:pt x="801" y="14392"/>
                    <a:pt x="801" y="14392"/>
                  </a:cubicBezTo>
                  <a:lnTo>
                    <a:pt x="501" y="13058"/>
                  </a:lnTo>
                  <a:cubicBezTo>
                    <a:pt x="468" y="12924"/>
                    <a:pt x="501" y="12757"/>
                    <a:pt x="601" y="12657"/>
                  </a:cubicBezTo>
                  <a:lnTo>
                    <a:pt x="1735" y="11456"/>
                  </a:lnTo>
                  <a:cubicBezTo>
                    <a:pt x="1902" y="11256"/>
                    <a:pt x="2036" y="10989"/>
                    <a:pt x="2036" y="10723"/>
                  </a:cubicBezTo>
                  <a:cubicBezTo>
                    <a:pt x="2069" y="10422"/>
                    <a:pt x="2102" y="10122"/>
                    <a:pt x="2136" y="9855"/>
                  </a:cubicBezTo>
                  <a:cubicBezTo>
                    <a:pt x="2169" y="9522"/>
                    <a:pt x="2002" y="9255"/>
                    <a:pt x="1735" y="9155"/>
                  </a:cubicBezTo>
                  <a:lnTo>
                    <a:pt x="1002" y="8888"/>
                  </a:lnTo>
                  <a:cubicBezTo>
                    <a:pt x="968" y="8855"/>
                    <a:pt x="935" y="8855"/>
                    <a:pt x="901" y="8821"/>
                  </a:cubicBezTo>
                  <a:cubicBezTo>
                    <a:pt x="901" y="8754"/>
                    <a:pt x="901" y="8721"/>
                    <a:pt x="901" y="8688"/>
                  </a:cubicBezTo>
                  <a:lnTo>
                    <a:pt x="1602" y="6786"/>
                  </a:lnTo>
                  <a:cubicBezTo>
                    <a:pt x="1669" y="6686"/>
                    <a:pt x="1769" y="6586"/>
                    <a:pt x="1902" y="6586"/>
                  </a:cubicBezTo>
                  <a:lnTo>
                    <a:pt x="2803" y="6586"/>
                  </a:lnTo>
                  <a:cubicBezTo>
                    <a:pt x="3070" y="6553"/>
                    <a:pt x="3337" y="6419"/>
                    <a:pt x="3503" y="6153"/>
                  </a:cubicBezTo>
                  <a:cubicBezTo>
                    <a:pt x="3670" y="5852"/>
                    <a:pt x="3870" y="5552"/>
                    <a:pt x="4070" y="5285"/>
                  </a:cubicBezTo>
                  <a:cubicBezTo>
                    <a:pt x="4204" y="5052"/>
                    <a:pt x="4304" y="4785"/>
                    <a:pt x="4271" y="4518"/>
                  </a:cubicBezTo>
                  <a:lnTo>
                    <a:pt x="4104" y="3217"/>
                  </a:lnTo>
                  <a:cubicBezTo>
                    <a:pt x="4104" y="3050"/>
                    <a:pt x="4137" y="2917"/>
                    <a:pt x="4271" y="2784"/>
                  </a:cubicBezTo>
                  <a:lnTo>
                    <a:pt x="5571" y="1649"/>
                  </a:lnTo>
                  <a:cubicBezTo>
                    <a:pt x="5571" y="1616"/>
                    <a:pt x="5571" y="1616"/>
                    <a:pt x="5605" y="1616"/>
                  </a:cubicBezTo>
                  <a:cubicBezTo>
                    <a:pt x="5605" y="1616"/>
                    <a:pt x="5605" y="1616"/>
                    <a:pt x="5605" y="1649"/>
                  </a:cubicBezTo>
                  <a:lnTo>
                    <a:pt x="6005" y="2650"/>
                  </a:lnTo>
                  <a:cubicBezTo>
                    <a:pt x="6038" y="2784"/>
                    <a:pt x="6139" y="2884"/>
                    <a:pt x="6272" y="2950"/>
                  </a:cubicBezTo>
                  <a:cubicBezTo>
                    <a:pt x="6339" y="2984"/>
                    <a:pt x="6414" y="3000"/>
                    <a:pt x="6489" y="3000"/>
                  </a:cubicBezTo>
                  <a:cubicBezTo>
                    <a:pt x="6564" y="3000"/>
                    <a:pt x="6639" y="2984"/>
                    <a:pt x="6706" y="2950"/>
                  </a:cubicBezTo>
                  <a:cubicBezTo>
                    <a:pt x="6872" y="2884"/>
                    <a:pt x="7039" y="2784"/>
                    <a:pt x="7239" y="2750"/>
                  </a:cubicBezTo>
                  <a:cubicBezTo>
                    <a:pt x="7506" y="2650"/>
                    <a:pt x="7706" y="2450"/>
                    <a:pt x="7840" y="2216"/>
                  </a:cubicBezTo>
                  <a:lnTo>
                    <a:pt x="8607" y="482"/>
                  </a:lnTo>
                  <a:cubicBezTo>
                    <a:pt x="8640" y="382"/>
                    <a:pt x="8774" y="348"/>
                    <a:pt x="8874" y="348"/>
                  </a:cubicBezTo>
                  <a:close/>
                  <a:moveTo>
                    <a:pt x="8809" y="0"/>
                  </a:moveTo>
                  <a:cubicBezTo>
                    <a:pt x="8564" y="0"/>
                    <a:pt x="8354" y="155"/>
                    <a:pt x="8240" y="382"/>
                  </a:cubicBezTo>
                  <a:lnTo>
                    <a:pt x="7473" y="2083"/>
                  </a:lnTo>
                  <a:cubicBezTo>
                    <a:pt x="7406" y="2216"/>
                    <a:pt x="7273" y="2350"/>
                    <a:pt x="7106" y="2383"/>
                  </a:cubicBezTo>
                  <a:cubicBezTo>
                    <a:pt x="6906" y="2450"/>
                    <a:pt x="6739" y="2550"/>
                    <a:pt x="6539" y="2617"/>
                  </a:cubicBezTo>
                  <a:cubicBezTo>
                    <a:pt x="6522" y="2633"/>
                    <a:pt x="6505" y="2642"/>
                    <a:pt x="6489" y="2642"/>
                  </a:cubicBezTo>
                  <a:cubicBezTo>
                    <a:pt x="6472" y="2642"/>
                    <a:pt x="6455" y="2633"/>
                    <a:pt x="6439" y="2617"/>
                  </a:cubicBezTo>
                  <a:cubicBezTo>
                    <a:pt x="6405" y="2617"/>
                    <a:pt x="6372" y="2583"/>
                    <a:pt x="6372" y="2550"/>
                  </a:cubicBezTo>
                  <a:lnTo>
                    <a:pt x="6005" y="1549"/>
                  </a:lnTo>
                  <a:cubicBezTo>
                    <a:pt x="5965" y="1346"/>
                    <a:pt x="5788" y="1230"/>
                    <a:pt x="5604" y="1230"/>
                  </a:cubicBezTo>
                  <a:cubicBezTo>
                    <a:pt x="5485" y="1230"/>
                    <a:pt x="5363" y="1278"/>
                    <a:pt x="5271" y="1383"/>
                  </a:cubicBezTo>
                  <a:lnTo>
                    <a:pt x="3970" y="2550"/>
                  </a:lnTo>
                  <a:cubicBezTo>
                    <a:pt x="3770" y="2750"/>
                    <a:pt x="3670" y="3017"/>
                    <a:pt x="3703" y="3317"/>
                  </a:cubicBezTo>
                  <a:lnTo>
                    <a:pt x="3870" y="4618"/>
                  </a:lnTo>
                  <a:cubicBezTo>
                    <a:pt x="3870" y="4785"/>
                    <a:pt x="3837" y="4952"/>
                    <a:pt x="3737" y="5119"/>
                  </a:cubicBezTo>
                  <a:cubicBezTo>
                    <a:pt x="3537" y="5385"/>
                    <a:pt x="3337" y="5686"/>
                    <a:pt x="3136" y="6019"/>
                  </a:cubicBezTo>
                  <a:cubicBezTo>
                    <a:pt x="3070" y="6119"/>
                    <a:pt x="2936" y="6219"/>
                    <a:pt x="2769" y="6219"/>
                  </a:cubicBezTo>
                  <a:lnTo>
                    <a:pt x="1902" y="6219"/>
                  </a:lnTo>
                  <a:cubicBezTo>
                    <a:pt x="1602" y="6219"/>
                    <a:pt x="1335" y="6419"/>
                    <a:pt x="1235" y="6686"/>
                  </a:cubicBezTo>
                  <a:lnTo>
                    <a:pt x="535" y="8621"/>
                  </a:lnTo>
                  <a:cubicBezTo>
                    <a:pt x="468" y="8754"/>
                    <a:pt x="468" y="8888"/>
                    <a:pt x="535" y="9021"/>
                  </a:cubicBezTo>
                  <a:cubicBezTo>
                    <a:pt x="601" y="9155"/>
                    <a:pt x="701" y="9255"/>
                    <a:pt x="835" y="9322"/>
                  </a:cubicBezTo>
                  <a:lnTo>
                    <a:pt x="1569" y="9555"/>
                  </a:lnTo>
                  <a:cubicBezTo>
                    <a:pt x="1669" y="9588"/>
                    <a:pt x="1735" y="9688"/>
                    <a:pt x="1702" y="9822"/>
                  </a:cubicBezTo>
                  <a:cubicBezTo>
                    <a:pt x="1669" y="10122"/>
                    <a:pt x="1635" y="10422"/>
                    <a:pt x="1635" y="10723"/>
                  </a:cubicBezTo>
                  <a:cubicBezTo>
                    <a:pt x="1602" y="10889"/>
                    <a:pt x="1535" y="11089"/>
                    <a:pt x="1435" y="11223"/>
                  </a:cubicBezTo>
                  <a:lnTo>
                    <a:pt x="268" y="12424"/>
                  </a:lnTo>
                  <a:cubicBezTo>
                    <a:pt x="101" y="12624"/>
                    <a:pt x="1" y="12924"/>
                    <a:pt x="68" y="13191"/>
                  </a:cubicBezTo>
                  <a:lnTo>
                    <a:pt x="368" y="14525"/>
                  </a:lnTo>
                  <a:cubicBezTo>
                    <a:pt x="401" y="14659"/>
                    <a:pt x="501" y="14792"/>
                    <a:pt x="668" y="14826"/>
                  </a:cubicBezTo>
                  <a:cubicBezTo>
                    <a:pt x="715" y="14849"/>
                    <a:pt x="767" y="14860"/>
                    <a:pt x="818" y="14860"/>
                  </a:cubicBezTo>
                  <a:cubicBezTo>
                    <a:pt x="911" y="14860"/>
                    <a:pt x="1004" y="14823"/>
                    <a:pt x="1068" y="14759"/>
                  </a:cubicBezTo>
                  <a:lnTo>
                    <a:pt x="2236" y="13892"/>
                  </a:lnTo>
                  <a:cubicBezTo>
                    <a:pt x="2261" y="13866"/>
                    <a:pt x="2292" y="13855"/>
                    <a:pt x="2321" y="13855"/>
                  </a:cubicBezTo>
                  <a:cubicBezTo>
                    <a:pt x="2369" y="13855"/>
                    <a:pt x="2415" y="13884"/>
                    <a:pt x="2436" y="13925"/>
                  </a:cubicBezTo>
                  <a:cubicBezTo>
                    <a:pt x="2536" y="14025"/>
                    <a:pt x="2603" y="14125"/>
                    <a:pt x="2703" y="14225"/>
                  </a:cubicBezTo>
                  <a:cubicBezTo>
                    <a:pt x="2803" y="14325"/>
                    <a:pt x="2870" y="14459"/>
                    <a:pt x="2836" y="14592"/>
                  </a:cubicBezTo>
                  <a:lnTo>
                    <a:pt x="2302" y="16293"/>
                  </a:lnTo>
                  <a:cubicBezTo>
                    <a:pt x="2269" y="16460"/>
                    <a:pt x="2302" y="16593"/>
                    <a:pt x="2369" y="16727"/>
                  </a:cubicBezTo>
                  <a:cubicBezTo>
                    <a:pt x="2436" y="16860"/>
                    <a:pt x="2603" y="16927"/>
                    <a:pt x="2736" y="16960"/>
                  </a:cubicBezTo>
                  <a:lnTo>
                    <a:pt x="3670" y="17094"/>
                  </a:lnTo>
                  <a:lnTo>
                    <a:pt x="3737" y="17094"/>
                  </a:lnTo>
                  <a:cubicBezTo>
                    <a:pt x="4037" y="17094"/>
                    <a:pt x="4271" y="16927"/>
                    <a:pt x="4371" y="16694"/>
                  </a:cubicBezTo>
                  <a:lnTo>
                    <a:pt x="5138" y="14992"/>
                  </a:lnTo>
                  <a:cubicBezTo>
                    <a:pt x="5205" y="14859"/>
                    <a:pt x="5338" y="14725"/>
                    <a:pt x="5505" y="14692"/>
                  </a:cubicBezTo>
                  <a:cubicBezTo>
                    <a:pt x="5705" y="14625"/>
                    <a:pt x="5872" y="14525"/>
                    <a:pt x="6072" y="14459"/>
                  </a:cubicBezTo>
                  <a:cubicBezTo>
                    <a:pt x="6089" y="14442"/>
                    <a:pt x="6105" y="14434"/>
                    <a:pt x="6122" y="14434"/>
                  </a:cubicBezTo>
                  <a:cubicBezTo>
                    <a:pt x="6139" y="14434"/>
                    <a:pt x="6155" y="14442"/>
                    <a:pt x="6172" y="14459"/>
                  </a:cubicBezTo>
                  <a:cubicBezTo>
                    <a:pt x="6205" y="14459"/>
                    <a:pt x="6239" y="14492"/>
                    <a:pt x="6239" y="14492"/>
                  </a:cubicBezTo>
                  <a:lnTo>
                    <a:pt x="6606" y="15526"/>
                  </a:lnTo>
                  <a:cubicBezTo>
                    <a:pt x="6647" y="15713"/>
                    <a:pt x="6830" y="15822"/>
                    <a:pt x="7019" y="15822"/>
                  </a:cubicBezTo>
                  <a:cubicBezTo>
                    <a:pt x="7134" y="15822"/>
                    <a:pt x="7251" y="15781"/>
                    <a:pt x="7339" y="15693"/>
                  </a:cubicBezTo>
                  <a:lnTo>
                    <a:pt x="8640" y="14525"/>
                  </a:lnTo>
                  <a:cubicBezTo>
                    <a:pt x="8840" y="14325"/>
                    <a:pt x="8941" y="14025"/>
                    <a:pt x="8907" y="13758"/>
                  </a:cubicBezTo>
                  <a:lnTo>
                    <a:pt x="8740" y="12457"/>
                  </a:lnTo>
                  <a:cubicBezTo>
                    <a:pt x="8740" y="12290"/>
                    <a:pt x="8774" y="12090"/>
                    <a:pt x="8874" y="11957"/>
                  </a:cubicBezTo>
                  <a:cubicBezTo>
                    <a:pt x="9074" y="11690"/>
                    <a:pt x="9274" y="11390"/>
                    <a:pt x="9474" y="11056"/>
                  </a:cubicBezTo>
                  <a:cubicBezTo>
                    <a:pt x="9541" y="10923"/>
                    <a:pt x="9674" y="10856"/>
                    <a:pt x="9841" y="10856"/>
                  </a:cubicBezTo>
                  <a:lnTo>
                    <a:pt x="10708" y="10856"/>
                  </a:lnTo>
                  <a:cubicBezTo>
                    <a:pt x="11009" y="10823"/>
                    <a:pt x="11276" y="10622"/>
                    <a:pt x="11376" y="10356"/>
                  </a:cubicBezTo>
                  <a:lnTo>
                    <a:pt x="12076" y="8454"/>
                  </a:lnTo>
                  <a:cubicBezTo>
                    <a:pt x="12210" y="8154"/>
                    <a:pt x="12043" y="7854"/>
                    <a:pt x="11743" y="7754"/>
                  </a:cubicBezTo>
                  <a:lnTo>
                    <a:pt x="11009" y="7487"/>
                  </a:lnTo>
                  <a:cubicBezTo>
                    <a:pt x="10909" y="7454"/>
                    <a:pt x="10875" y="7353"/>
                    <a:pt x="10875" y="7220"/>
                  </a:cubicBezTo>
                  <a:cubicBezTo>
                    <a:pt x="10942" y="6920"/>
                    <a:pt x="10975" y="6620"/>
                    <a:pt x="10975" y="6319"/>
                  </a:cubicBezTo>
                  <a:cubicBezTo>
                    <a:pt x="10975" y="6153"/>
                    <a:pt x="11075" y="5986"/>
                    <a:pt x="11175" y="5819"/>
                  </a:cubicBezTo>
                  <a:lnTo>
                    <a:pt x="12343" y="4685"/>
                  </a:lnTo>
                  <a:cubicBezTo>
                    <a:pt x="12543" y="4451"/>
                    <a:pt x="12610" y="4151"/>
                    <a:pt x="12576" y="3884"/>
                  </a:cubicBezTo>
                  <a:lnTo>
                    <a:pt x="12243" y="2583"/>
                  </a:lnTo>
                  <a:cubicBezTo>
                    <a:pt x="12198" y="2357"/>
                    <a:pt x="12014" y="2208"/>
                    <a:pt x="11818" y="2208"/>
                  </a:cubicBezTo>
                  <a:cubicBezTo>
                    <a:pt x="11725" y="2208"/>
                    <a:pt x="11628" y="2241"/>
                    <a:pt x="11542" y="2317"/>
                  </a:cubicBezTo>
                  <a:lnTo>
                    <a:pt x="10408" y="3184"/>
                  </a:lnTo>
                  <a:cubicBezTo>
                    <a:pt x="10383" y="3209"/>
                    <a:pt x="10352" y="3220"/>
                    <a:pt x="10321" y="3220"/>
                  </a:cubicBezTo>
                  <a:cubicBezTo>
                    <a:pt x="10270" y="3220"/>
                    <a:pt x="10216" y="3192"/>
                    <a:pt x="10175" y="3150"/>
                  </a:cubicBezTo>
                  <a:cubicBezTo>
                    <a:pt x="10108" y="3050"/>
                    <a:pt x="10008" y="2950"/>
                    <a:pt x="9908" y="2850"/>
                  </a:cubicBezTo>
                  <a:cubicBezTo>
                    <a:pt x="9808" y="2750"/>
                    <a:pt x="9774" y="2617"/>
                    <a:pt x="9774" y="2517"/>
                  </a:cubicBezTo>
                  <a:lnTo>
                    <a:pt x="10308" y="782"/>
                  </a:lnTo>
                  <a:cubicBezTo>
                    <a:pt x="10342" y="649"/>
                    <a:pt x="10308" y="482"/>
                    <a:pt x="10241" y="382"/>
                  </a:cubicBezTo>
                  <a:cubicBezTo>
                    <a:pt x="10141" y="248"/>
                    <a:pt x="10008" y="148"/>
                    <a:pt x="9875" y="148"/>
                  </a:cubicBezTo>
                  <a:lnTo>
                    <a:pt x="8941" y="15"/>
                  </a:lnTo>
                  <a:cubicBezTo>
                    <a:pt x="8896" y="5"/>
                    <a:pt x="8852" y="0"/>
                    <a:pt x="8809"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5294;p75">
              <a:extLst>
                <a:ext uri="{FF2B5EF4-FFF2-40B4-BE49-F238E27FC236}">
                  <a16:creationId xmlns:a16="http://schemas.microsoft.com/office/drawing/2014/main" id="{DC20FE4D-989B-4108-847A-54E7DE1D20BB}"/>
                </a:ext>
              </a:extLst>
            </p:cNvPr>
            <p:cNvSpPr/>
            <p:nvPr/>
          </p:nvSpPr>
          <p:spPr>
            <a:xfrm>
              <a:off x="4947875" y="782500"/>
              <a:ext cx="209325" cy="282225"/>
            </a:xfrm>
            <a:custGeom>
              <a:avLst/>
              <a:gdLst/>
              <a:ahLst/>
              <a:cxnLst/>
              <a:rect l="l" t="t" r="r" b="b"/>
              <a:pathLst>
                <a:path w="8373" h="11289" extrusionOk="0">
                  <a:moveTo>
                    <a:pt x="4904" y="3443"/>
                  </a:moveTo>
                  <a:cubicBezTo>
                    <a:pt x="4971" y="3443"/>
                    <a:pt x="5037" y="3443"/>
                    <a:pt x="5104" y="3476"/>
                  </a:cubicBezTo>
                  <a:cubicBezTo>
                    <a:pt x="5438" y="3576"/>
                    <a:pt x="5638" y="3843"/>
                    <a:pt x="5671" y="4177"/>
                  </a:cubicBezTo>
                  <a:cubicBezTo>
                    <a:pt x="5905" y="5144"/>
                    <a:pt x="5371" y="6545"/>
                    <a:pt x="4504" y="7346"/>
                  </a:cubicBezTo>
                  <a:cubicBezTo>
                    <a:pt x="4218" y="7660"/>
                    <a:pt x="3835" y="7827"/>
                    <a:pt x="3438" y="7827"/>
                  </a:cubicBezTo>
                  <a:cubicBezTo>
                    <a:pt x="3371" y="7827"/>
                    <a:pt x="3303" y="7822"/>
                    <a:pt x="3236" y="7813"/>
                  </a:cubicBezTo>
                  <a:cubicBezTo>
                    <a:pt x="2936" y="7679"/>
                    <a:pt x="2702" y="7413"/>
                    <a:pt x="2669" y="7079"/>
                  </a:cubicBezTo>
                  <a:cubicBezTo>
                    <a:pt x="2435" y="6145"/>
                    <a:pt x="2969" y="4711"/>
                    <a:pt x="3836" y="3943"/>
                  </a:cubicBezTo>
                  <a:cubicBezTo>
                    <a:pt x="4137" y="3643"/>
                    <a:pt x="4504" y="3476"/>
                    <a:pt x="4904" y="3443"/>
                  </a:cubicBezTo>
                  <a:close/>
                  <a:moveTo>
                    <a:pt x="4932" y="3118"/>
                  </a:moveTo>
                  <a:cubicBezTo>
                    <a:pt x="4439" y="3118"/>
                    <a:pt x="3969" y="3317"/>
                    <a:pt x="3636" y="3677"/>
                  </a:cubicBezTo>
                  <a:cubicBezTo>
                    <a:pt x="2669" y="4544"/>
                    <a:pt x="2102" y="6112"/>
                    <a:pt x="2335" y="7179"/>
                  </a:cubicBezTo>
                  <a:cubicBezTo>
                    <a:pt x="2402" y="7613"/>
                    <a:pt x="2702" y="7980"/>
                    <a:pt x="3136" y="8113"/>
                  </a:cubicBezTo>
                  <a:cubicBezTo>
                    <a:pt x="3236" y="8146"/>
                    <a:pt x="3336" y="8180"/>
                    <a:pt x="3469" y="8180"/>
                  </a:cubicBezTo>
                  <a:cubicBezTo>
                    <a:pt x="3936" y="8146"/>
                    <a:pt x="4403" y="7913"/>
                    <a:pt x="4737" y="7579"/>
                  </a:cubicBezTo>
                  <a:cubicBezTo>
                    <a:pt x="5704" y="6712"/>
                    <a:pt x="6271" y="5144"/>
                    <a:pt x="6005" y="4077"/>
                  </a:cubicBezTo>
                  <a:cubicBezTo>
                    <a:pt x="5938" y="3643"/>
                    <a:pt x="5638" y="3310"/>
                    <a:pt x="5237" y="3143"/>
                  </a:cubicBezTo>
                  <a:cubicBezTo>
                    <a:pt x="5135" y="3126"/>
                    <a:pt x="5033" y="3118"/>
                    <a:pt x="4932" y="3118"/>
                  </a:cubicBezTo>
                  <a:close/>
                  <a:moveTo>
                    <a:pt x="5818" y="328"/>
                  </a:moveTo>
                  <a:cubicBezTo>
                    <a:pt x="5835" y="328"/>
                    <a:pt x="5853" y="332"/>
                    <a:pt x="5871" y="341"/>
                  </a:cubicBezTo>
                  <a:lnTo>
                    <a:pt x="6472" y="441"/>
                  </a:lnTo>
                  <a:lnTo>
                    <a:pt x="6472" y="508"/>
                  </a:lnTo>
                  <a:lnTo>
                    <a:pt x="6138" y="1608"/>
                  </a:lnTo>
                  <a:cubicBezTo>
                    <a:pt x="6105" y="1809"/>
                    <a:pt x="6171" y="2009"/>
                    <a:pt x="6305" y="2142"/>
                  </a:cubicBezTo>
                  <a:cubicBezTo>
                    <a:pt x="6372" y="2209"/>
                    <a:pt x="6405" y="2276"/>
                    <a:pt x="6472" y="2309"/>
                  </a:cubicBezTo>
                  <a:cubicBezTo>
                    <a:pt x="6555" y="2413"/>
                    <a:pt x="6678" y="2465"/>
                    <a:pt x="6798" y="2465"/>
                  </a:cubicBezTo>
                  <a:cubicBezTo>
                    <a:pt x="6871" y="2465"/>
                    <a:pt x="6943" y="2447"/>
                    <a:pt x="7005" y="2409"/>
                  </a:cubicBezTo>
                  <a:lnTo>
                    <a:pt x="7773" y="1809"/>
                  </a:lnTo>
                  <a:lnTo>
                    <a:pt x="7973" y="2676"/>
                  </a:lnTo>
                  <a:cubicBezTo>
                    <a:pt x="7973" y="2776"/>
                    <a:pt x="7939" y="2843"/>
                    <a:pt x="7906" y="2909"/>
                  </a:cubicBezTo>
                  <a:lnTo>
                    <a:pt x="7139" y="3710"/>
                  </a:lnTo>
                  <a:cubicBezTo>
                    <a:pt x="7039" y="3843"/>
                    <a:pt x="6939" y="4043"/>
                    <a:pt x="6939" y="4210"/>
                  </a:cubicBezTo>
                  <a:cubicBezTo>
                    <a:pt x="6939" y="4410"/>
                    <a:pt x="6905" y="4611"/>
                    <a:pt x="6872" y="4777"/>
                  </a:cubicBezTo>
                  <a:cubicBezTo>
                    <a:pt x="6839" y="5011"/>
                    <a:pt x="6972" y="5211"/>
                    <a:pt x="7172" y="5278"/>
                  </a:cubicBezTo>
                  <a:lnTo>
                    <a:pt x="7639" y="5444"/>
                  </a:lnTo>
                  <a:cubicBezTo>
                    <a:pt x="7672" y="5444"/>
                    <a:pt x="7672" y="5478"/>
                    <a:pt x="7672" y="5478"/>
                  </a:cubicBezTo>
                  <a:cubicBezTo>
                    <a:pt x="7706" y="5511"/>
                    <a:pt x="7706" y="5511"/>
                    <a:pt x="7672" y="5545"/>
                  </a:cubicBezTo>
                  <a:lnTo>
                    <a:pt x="7205" y="6779"/>
                  </a:lnTo>
                  <a:cubicBezTo>
                    <a:pt x="7205" y="6845"/>
                    <a:pt x="7139" y="6879"/>
                    <a:pt x="7072" y="6912"/>
                  </a:cubicBezTo>
                  <a:lnTo>
                    <a:pt x="6472" y="6912"/>
                  </a:lnTo>
                  <a:cubicBezTo>
                    <a:pt x="6271" y="6912"/>
                    <a:pt x="6105" y="7012"/>
                    <a:pt x="6005" y="7179"/>
                  </a:cubicBezTo>
                  <a:cubicBezTo>
                    <a:pt x="5871" y="7379"/>
                    <a:pt x="5738" y="7579"/>
                    <a:pt x="5604" y="7746"/>
                  </a:cubicBezTo>
                  <a:cubicBezTo>
                    <a:pt x="5504" y="7913"/>
                    <a:pt x="5471" y="8113"/>
                    <a:pt x="5471" y="8280"/>
                  </a:cubicBezTo>
                  <a:lnTo>
                    <a:pt x="5571" y="9114"/>
                  </a:lnTo>
                  <a:cubicBezTo>
                    <a:pt x="5571" y="9214"/>
                    <a:pt x="5538" y="9314"/>
                    <a:pt x="5504" y="9381"/>
                  </a:cubicBezTo>
                  <a:lnTo>
                    <a:pt x="4670" y="10148"/>
                  </a:lnTo>
                  <a:lnTo>
                    <a:pt x="4403" y="9481"/>
                  </a:lnTo>
                  <a:cubicBezTo>
                    <a:pt x="4370" y="9381"/>
                    <a:pt x="4303" y="9314"/>
                    <a:pt x="4203" y="9281"/>
                  </a:cubicBezTo>
                  <a:cubicBezTo>
                    <a:pt x="4153" y="9247"/>
                    <a:pt x="4103" y="9231"/>
                    <a:pt x="4053" y="9231"/>
                  </a:cubicBezTo>
                  <a:cubicBezTo>
                    <a:pt x="4003" y="9231"/>
                    <a:pt x="3953" y="9247"/>
                    <a:pt x="3903" y="9281"/>
                  </a:cubicBezTo>
                  <a:cubicBezTo>
                    <a:pt x="3770" y="9314"/>
                    <a:pt x="3670" y="9381"/>
                    <a:pt x="3570" y="9414"/>
                  </a:cubicBezTo>
                  <a:cubicBezTo>
                    <a:pt x="3369" y="9481"/>
                    <a:pt x="3236" y="9614"/>
                    <a:pt x="3136" y="9781"/>
                  </a:cubicBezTo>
                  <a:lnTo>
                    <a:pt x="2636" y="10882"/>
                  </a:lnTo>
                  <a:cubicBezTo>
                    <a:pt x="2602" y="10948"/>
                    <a:pt x="2569" y="10982"/>
                    <a:pt x="2502" y="10982"/>
                  </a:cubicBezTo>
                  <a:lnTo>
                    <a:pt x="1868" y="10882"/>
                  </a:lnTo>
                  <a:lnTo>
                    <a:pt x="1868" y="10815"/>
                  </a:lnTo>
                  <a:lnTo>
                    <a:pt x="2202" y="9681"/>
                  </a:lnTo>
                  <a:cubicBezTo>
                    <a:pt x="2235" y="9514"/>
                    <a:pt x="2169" y="9281"/>
                    <a:pt x="2035" y="9147"/>
                  </a:cubicBezTo>
                  <a:cubicBezTo>
                    <a:pt x="1968" y="9114"/>
                    <a:pt x="1902" y="9047"/>
                    <a:pt x="1868" y="8980"/>
                  </a:cubicBezTo>
                  <a:cubicBezTo>
                    <a:pt x="1802" y="8880"/>
                    <a:pt x="1668" y="8847"/>
                    <a:pt x="1568" y="8847"/>
                  </a:cubicBezTo>
                  <a:cubicBezTo>
                    <a:pt x="1539" y="8837"/>
                    <a:pt x="1512" y="8833"/>
                    <a:pt x="1488" y="8833"/>
                  </a:cubicBezTo>
                  <a:cubicBezTo>
                    <a:pt x="1429" y="8833"/>
                    <a:pt x="1382" y="8857"/>
                    <a:pt x="1335" y="8880"/>
                  </a:cubicBezTo>
                  <a:lnTo>
                    <a:pt x="567" y="9481"/>
                  </a:lnTo>
                  <a:lnTo>
                    <a:pt x="367" y="8647"/>
                  </a:lnTo>
                  <a:cubicBezTo>
                    <a:pt x="367" y="8547"/>
                    <a:pt x="401" y="8447"/>
                    <a:pt x="434" y="8380"/>
                  </a:cubicBezTo>
                  <a:lnTo>
                    <a:pt x="1201" y="7613"/>
                  </a:lnTo>
                  <a:cubicBezTo>
                    <a:pt x="1301" y="7446"/>
                    <a:pt x="1401" y="7279"/>
                    <a:pt x="1401" y="7079"/>
                  </a:cubicBezTo>
                  <a:cubicBezTo>
                    <a:pt x="1401" y="6912"/>
                    <a:pt x="1435" y="6712"/>
                    <a:pt x="1468" y="6512"/>
                  </a:cubicBezTo>
                  <a:cubicBezTo>
                    <a:pt x="1501" y="6312"/>
                    <a:pt x="1368" y="6112"/>
                    <a:pt x="1168" y="6012"/>
                  </a:cubicBezTo>
                  <a:lnTo>
                    <a:pt x="701" y="5845"/>
                  </a:lnTo>
                  <a:cubicBezTo>
                    <a:pt x="667" y="5845"/>
                    <a:pt x="667" y="5845"/>
                    <a:pt x="667" y="5811"/>
                  </a:cubicBezTo>
                  <a:cubicBezTo>
                    <a:pt x="634" y="5811"/>
                    <a:pt x="634" y="5778"/>
                    <a:pt x="667" y="5778"/>
                  </a:cubicBezTo>
                  <a:lnTo>
                    <a:pt x="1134" y="4510"/>
                  </a:lnTo>
                  <a:cubicBezTo>
                    <a:pt x="1134" y="4444"/>
                    <a:pt x="1201" y="4410"/>
                    <a:pt x="1268" y="4410"/>
                  </a:cubicBezTo>
                  <a:lnTo>
                    <a:pt x="1868" y="4410"/>
                  </a:lnTo>
                  <a:cubicBezTo>
                    <a:pt x="2068" y="4377"/>
                    <a:pt x="2235" y="4277"/>
                    <a:pt x="2335" y="4110"/>
                  </a:cubicBezTo>
                  <a:cubicBezTo>
                    <a:pt x="2469" y="3910"/>
                    <a:pt x="2602" y="3743"/>
                    <a:pt x="2736" y="3543"/>
                  </a:cubicBezTo>
                  <a:cubicBezTo>
                    <a:pt x="2836" y="3376"/>
                    <a:pt x="2869" y="3210"/>
                    <a:pt x="2869" y="3009"/>
                  </a:cubicBezTo>
                  <a:lnTo>
                    <a:pt x="2769" y="2175"/>
                  </a:lnTo>
                  <a:cubicBezTo>
                    <a:pt x="2769" y="2075"/>
                    <a:pt x="2802" y="2009"/>
                    <a:pt x="2836" y="1942"/>
                  </a:cubicBezTo>
                  <a:lnTo>
                    <a:pt x="3670" y="1175"/>
                  </a:lnTo>
                  <a:lnTo>
                    <a:pt x="3936" y="1775"/>
                  </a:lnTo>
                  <a:cubicBezTo>
                    <a:pt x="3970" y="1875"/>
                    <a:pt x="4070" y="1975"/>
                    <a:pt x="4170" y="2009"/>
                  </a:cubicBezTo>
                  <a:cubicBezTo>
                    <a:pt x="4203" y="2025"/>
                    <a:pt x="4253" y="2034"/>
                    <a:pt x="4308" y="2034"/>
                  </a:cubicBezTo>
                  <a:cubicBezTo>
                    <a:pt x="4362" y="2034"/>
                    <a:pt x="4420" y="2025"/>
                    <a:pt x="4470" y="2009"/>
                  </a:cubicBezTo>
                  <a:cubicBezTo>
                    <a:pt x="4570" y="1942"/>
                    <a:pt x="4704" y="1909"/>
                    <a:pt x="4804" y="1875"/>
                  </a:cubicBezTo>
                  <a:cubicBezTo>
                    <a:pt x="4971" y="1809"/>
                    <a:pt x="5137" y="1675"/>
                    <a:pt x="5237" y="1508"/>
                  </a:cubicBezTo>
                  <a:lnTo>
                    <a:pt x="5704" y="408"/>
                  </a:lnTo>
                  <a:cubicBezTo>
                    <a:pt x="5729" y="359"/>
                    <a:pt x="5771" y="328"/>
                    <a:pt x="5818" y="328"/>
                  </a:cubicBezTo>
                  <a:close/>
                  <a:moveTo>
                    <a:pt x="5851" y="1"/>
                  </a:moveTo>
                  <a:cubicBezTo>
                    <a:pt x="5655" y="1"/>
                    <a:pt x="5492" y="99"/>
                    <a:pt x="5404" y="274"/>
                  </a:cubicBezTo>
                  <a:lnTo>
                    <a:pt x="4937" y="1375"/>
                  </a:lnTo>
                  <a:cubicBezTo>
                    <a:pt x="4870" y="1475"/>
                    <a:pt x="4804" y="1542"/>
                    <a:pt x="4704" y="1575"/>
                  </a:cubicBezTo>
                  <a:cubicBezTo>
                    <a:pt x="4570" y="1608"/>
                    <a:pt x="4437" y="1675"/>
                    <a:pt x="4337" y="1742"/>
                  </a:cubicBezTo>
                  <a:cubicBezTo>
                    <a:pt x="4303" y="1742"/>
                    <a:pt x="4303" y="1742"/>
                    <a:pt x="4270" y="1708"/>
                  </a:cubicBezTo>
                  <a:lnTo>
                    <a:pt x="4003" y="1041"/>
                  </a:lnTo>
                  <a:cubicBezTo>
                    <a:pt x="3962" y="896"/>
                    <a:pt x="3843" y="815"/>
                    <a:pt x="3718" y="815"/>
                  </a:cubicBezTo>
                  <a:cubicBezTo>
                    <a:pt x="3643" y="815"/>
                    <a:pt x="3566" y="845"/>
                    <a:pt x="3503" y="908"/>
                  </a:cubicBezTo>
                  <a:lnTo>
                    <a:pt x="2669" y="1675"/>
                  </a:lnTo>
                  <a:cubicBezTo>
                    <a:pt x="2502" y="1842"/>
                    <a:pt x="2435" y="2009"/>
                    <a:pt x="2469" y="2209"/>
                  </a:cubicBezTo>
                  <a:lnTo>
                    <a:pt x="2569" y="3043"/>
                  </a:lnTo>
                  <a:cubicBezTo>
                    <a:pt x="2569" y="3176"/>
                    <a:pt x="2535" y="3276"/>
                    <a:pt x="2469" y="3376"/>
                  </a:cubicBezTo>
                  <a:cubicBezTo>
                    <a:pt x="2335" y="3543"/>
                    <a:pt x="2202" y="3743"/>
                    <a:pt x="2102" y="3943"/>
                  </a:cubicBezTo>
                  <a:cubicBezTo>
                    <a:pt x="2035" y="4010"/>
                    <a:pt x="1968" y="4077"/>
                    <a:pt x="1868" y="4077"/>
                  </a:cubicBezTo>
                  <a:lnTo>
                    <a:pt x="1301" y="4077"/>
                  </a:lnTo>
                  <a:cubicBezTo>
                    <a:pt x="1101" y="4077"/>
                    <a:pt x="901" y="4210"/>
                    <a:pt x="834" y="4410"/>
                  </a:cubicBezTo>
                  <a:lnTo>
                    <a:pt x="367" y="5678"/>
                  </a:lnTo>
                  <a:cubicBezTo>
                    <a:pt x="334" y="5778"/>
                    <a:pt x="334" y="5878"/>
                    <a:pt x="367" y="5978"/>
                  </a:cubicBezTo>
                  <a:cubicBezTo>
                    <a:pt x="401" y="6078"/>
                    <a:pt x="501" y="6145"/>
                    <a:pt x="601" y="6178"/>
                  </a:cubicBezTo>
                  <a:lnTo>
                    <a:pt x="1068" y="6345"/>
                  </a:lnTo>
                  <a:cubicBezTo>
                    <a:pt x="1134" y="6378"/>
                    <a:pt x="1168" y="6412"/>
                    <a:pt x="1134" y="6479"/>
                  </a:cubicBezTo>
                  <a:cubicBezTo>
                    <a:pt x="1101" y="6679"/>
                    <a:pt x="1101" y="6879"/>
                    <a:pt x="1101" y="7079"/>
                  </a:cubicBezTo>
                  <a:cubicBezTo>
                    <a:pt x="1068" y="7179"/>
                    <a:pt x="1034" y="7279"/>
                    <a:pt x="968" y="7379"/>
                  </a:cubicBezTo>
                  <a:lnTo>
                    <a:pt x="234" y="8180"/>
                  </a:lnTo>
                  <a:cubicBezTo>
                    <a:pt x="67" y="8313"/>
                    <a:pt x="0" y="8513"/>
                    <a:pt x="34" y="8713"/>
                  </a:cubicBezTo>
                  <a:lnTo>
                    <a:pt x="267" y="9581"/>
                  </a:lnTo>
                  <a:cubicBezTo>
                    <a:pt x="289" y="9734"/>
                    <a:pt x="412" y="9830"/>
                    <a:pt x="551" y="9830"/>
                  </a:cubicBezTo>
                  <a:cubicBezTo>
                    <a:pt x="623" y="9830"/>
                    <a:pt x="699" y="9805"/>
                    <a:pt x="768" y="9748"/>
                  </a:cubicBezTo>
                  <a:lnTo>
                    <a:pt x="1535" y="9180"/>
                  </a:lnTo>
                  <a:cubicBezTo>
                    <a:pt x="1535" y="9180"/>
                    <a:pt x="1601" y="9180"/>
                    <a:pt x="1601" y="9214"/>
                  </a:cubicBezTo>
                  <a:cubicBezTo>
                    <a:pt x="1668" y="9281"/>
                    <a:pt x="1735" y="9347"/>
                    <a:pt x="1802" y="9414"/>
                  </a:cubicBezTo>
                  <a:cubicBezTo>
                    <a:pt x="1868" y="9447"/>
                    <a:pt x="1868" y="9547"/>
                    <a:pt x="1868" y="9614"/>
                  </a:cubicBezTo>
                  <a:lnTo>
                    <a:pt x="1535" y="10715"/>
                  </a:lnTo>
                  <a:cubicBezTo>
                    <a:pt x="1501" y="10848"/>
                    <a:pt x="1501" y="10948"/>
                    <a:pt x="1568" y="11048"/>
                  </a:cubicBezTo>
                  <a:cubicBezTo>
                    <a:pt x="1635" y="11115"/>
                    <a:pt x="1735" y="11182"/>
                    <a:pt x="1835" y="11215"/>
                  </a:cubicBezTo>
                  <a:lnTo>
                    <a:pt x="2435" y="11282"/>
                  </a:lnTo>
                  <a:lnTo>
                    <a:pt x="2502" y="11282"/>
                  </a:lnTo>
                  <a:cubicBezTo>
                    <a:pt x="2528" y="11286"/>
                    <a:pt x="2553" y="11288"/>
                    <a:pt x="2578" y="11288"/>
                  </a:cubicBezTo>
                  <a:cubicBezTo>
                    <a:pt x="2744" y="11288"/>
                    <a:pt x="2882" y="11194"/>
                    <a:pt x="2969" y="11048"/>
                  </a:cubicBezTo>
                  <a:lnTo>
                    <a:pt x="3469" y="9914"/>
                  </a:lnTo>
                  <a:cubicBezTo>
                    <a:pt x="3503" y="9848"/>
                    <a:pt x="3603" y="9781"/>
                    <a:pt x="3670" y="9748"/>
                  </a:cubicBezTo>
                  <a:cubicBezTo>
                    <a:pt x="3803" y="9681"/>
                    <a:pt x="3936" y="9647"/>
                    <a:pt x="4070" y="9581"/>
                  </a:cubicBezTo>
                  <a:cubicBezTo>
                    <a:pt x="4070" y="9564"/>
                    <a:pt x="4078" y="9556"/>
                    <a:pt x="4091" y="9556"/>
                  </a:cubicBezTo>
                  <a:cubicBezTo>
                    <a:pt x="4103" y="9556"/>
                    <a:pt x="4120" y="9564"/>
                    <a:pt x="4137" y="9581"/>
                  </a:cubicBezTo>
                  <a:lnTo>
                    <a:pt x="4370" y="10248"/>
                  </a:lnTo>
                  <a:cubicBezTo>
                    <a:pt x="4403" y="10348"/>
                    <a:pt x="4504" y="10415"/>
                    <a:pt x="4604" y="10448"/>
                  </a:cubicBezTo>
                  <a:cubicBezTo>
                    <a:pt x="4630" y="10457"/>
                    <a:pt x="4660" y="10461"/>
                    <a:pt x="4689" y="10461"/>
                  </a:cubicBezTo>
                  <a:cubicBezTo>
                    <a:pt x="4770" y="10461"/>
                    <a:pt x="4855" y="10430"/>
                    <a:pt x="4904" y="10381"/>
                  </a:cubicBezTo>
                  <a:lnTo>
                    <a:pt x="5738" y="9614"/>
                  </a:lnTo>
                  <a:cubicBezTo>
                    <a:pt x="5871" y="9447"/>
                    <a:pt x="5938" y="9281"/>
                    <a:pt x="5938" y="9080"/>
                  </a:cubicBezTo>
                  <a:lnTo>
                    <a:pt x="5838" y="8246"/>
                  </a:lnTo>
                  <a:cubicBezTo>
                    <a:pt x="5804" y="8113"/>
                    <a:pt x="5838" y="8013"/>
                    <a:pt x="5905" y="7913"/>
                  </a:cubicBezTo>
                  <a:cubicBezTo>
                    <a:pt x="6038" y="7746"/>
                    <a:pt x="6171" y="7546"/>
                    <a:pt x="6305" y="7346"/>
                  </a:cubicBezTo>
                  <a:cubicBezTo>
                    <a:pt x="6338" y="7279"/>
                    <a:pt x="6438" y="7212"/>
                    <a:pt x="6505" y="7212"/>
                  </a:cubicBezTo>
                  <a:lnTo>
                    <a:pt x="7072" y="7212"/>
                  </a:lnTo>
                  <a:cubicBezTo>
                    <a:pt x="7306" y="7212"/>
                    <a:pt x="7472" y="7079"/>
                    <a:pt x="7572" y="6879"/>
                  </a:cubicBezTo>
                  <a:lnTo>
                    <a:pt x="8006" y="5645"/>
                  </a:lnTo>
                  <a:cubicBezTo>
                    <a:pt x="8073" y="5545"/>
                    <a:pt x="8073" y="5411"/>
                    <a:pt x="8006" y="5311"/>
                  </a:cubicBezTo>
                  <a:cubicBezTo>
                    <a:pt x="7973" y="5211"/>
                    <a:pt x="7906" y="5144"/>
                    <a:pt x="7806" y="5111"/>
                  </a:cubicBezTo>
                  <a:lnTo>
                    <a:pt x="7306" y="4944"/>
                  </a:lnTo>
                  <a:cubicBezTo>
                    <a:pt x="7272" y="4911"/>
                    <a:pt x="7239" y="4877"/>
                    <a:pt x="7239" y="4811"/>
                  </a:cubicBezTo>
                  <a:cubicBezTo>
                    <a:pt x="7272" y="4611"/>
                    <a:pt x="7306" y="4410"/>
                    <a:pt x="7306" y="4210"/>
                  </a:cubicBezTo>
                  <a:cubicBezTo>
                    <a:pt x="7306" y="4110"/>
                    <a:pt x="7339" y="4010"/>
                    <a:pt x="7439" y="3910"/>
                  </a:cubicBezTo>
                  <a:lnTo>
                    <a:pt x="8173" y="3143"/>
                  </a:lnTo>
                  <a:cubicBezTo>
                    <a:pt x="8306" y="2976"/>
                    <a:pt x="8373" y="2776"/>
                    <a:pt x="8306" y="2576"/>
                  </a:cubicBezTo>
                  <a:lnTo>
                    <a:pt x="8106" y="1708"/>
                  </a:lnTo>
                  <a:cubicBezTo>
                    <a:pt x="8106" y="1608"/>
                    <a:pt x="8006" y="1508"/>
                    <a:pt x="7906" y="1475"/>
                  </a:cubicBezTo>
                  <a:cubicBezTo>
                    <a:pt x="7879" y="1466"/>
                    <a:pt x="7852" y="1462"/>
                    <a:pt x="7826" y="1462"/>
                  </a:cubicBezTo>
                  <a:cubicBezTo>
                    <a:pt x="7752" y="1462"/>
                    <a:pt x="7679" y="1493"/>
                    <a:pt x="7606" y="1542"/>
                  </a:cubicBezTo>
                  <a:lnTo>
                    <a:pt x="6839" y="2109"/>
                  </a:lnTo>
                  <a:cubicBezTo>
                    <a:pt x="6829" y="2119"/>
                    <a:pt x="6819" y="2123"/>
                    <a:pt x="6809" y="2123"/>
                  </a:cubicBezTo>
                  <a:cubicBezTo>
                    <a:pt x="6786" y="2123"/>
                    <a:pt x="6762" y="2099"/>
                    <a:pt x="6738" y="2075"/>
                  </a:cubicBezTo>
                  <a:cubicBezTo>
                    <a:pt x="6705" y="2009"/>
                    <a:pt x="6638" y="1942"/>
                    <a:pt x="6572" y="1875"/>
                  </a:cubicBezTo>
                  <a:cubicBezTo>
                    <a:pt x="6505" y="1842"/>
                    <a:pt x="6505" y="1775"/>
                    <a:pt x="6505" y="1675"/>
                  </a:cubicBezTo>
                  <a:lnTo>
                    <a:pt x="6839" y="574"/>
                  </a:lnTo>
                  <a:cubicBezTo>
                    <a:pt x="6872" y="474"/>
                    <a:pt x="6839" y="341"/>
                    <a:pt x="6805" y="274"/>
                  </a:cubicBezTo>
                  <a:cubicBezTo>
                    <a:pt x="6738" y="174"/>
                    <a:pt x="6638" y="107"/>
                    <a:pt x="6538" y="107"/>
                  </a:cubicBezTo>
                  <a:lnTo>
                    <a:pt x="5938" y="7"/>
                  </a:lnTo>
                  <a:cubicBezTo>
                    <a:pt x="5908" y="3"/>
                    <a:pt x="5879" y="1"/>
                    <a:pt x="5851"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5295;p75">
              <a:extLst>
                <a:ext uri="{FF2B5EF4-FFF2-40B4-BE49-F238E27FC236}">
                  <a16:creationId xmlns:a16="http://schemas.microsoft.com/office/drawing/2014/main" id="{A2C8974C-7324-4E66-B684-E6A3F40A35A6}"/>
                </a:ext>
              </a:extLst>
            </p:cNvPr>
            <p:cNvSpPr/>
            <p:nvPr/>
          </p:nvSpPr>
          <p:spPr>
            <a:xfrm>
              <a:off x="1902375" y="3849875"/>
              <a:ext cx="316900" cy="121725"/>
            </a:xfrm>
            <a:custGeom>
              <a:avLst/>
              <a:gdLst/>
              <a:ahLst/>
              <a:cxnLst/>
              <a:rect l="l" t="t" r="r" b="b"/>
              <a:pathLst>
                <a:path w="12676" h="4869" extrusionOk="0">
                  <a:moveTo>
                    <a:pt x="33" y="0"/>
                  </a:moveTo>
                  <a:cubicBezTo>
                    <a:pt x="33" y="0"/>
                    <a:pt x="0" y="967"/>
                    <a:pt x="267" y="1201"/>
                  </a:cubicBezTo>
                  <a:cubicBezTo>
                    <a:pt x="834" y="1568"/>
                    <a:pt x="1501" y="1801"/>
                    <a:pt x="2168" y="1901"/>
                  </a:cubicBezTo>
                  <a:cubicBezTo>
                    <a:pt x="3002" y="2102"/>
                    <a:pt x="4103" y="2902"/>
                    <a:pt x="4837" y="3469"/>
                  </a:cubicBezTo>
                  <a:cubicBezTo>
                    <a:pt x="5571" y="4036"/>
                    <a:pt x="6605" y="4570"/>
                    <a:pt x="8473" y="4804"/>
                  </a:cubicBezTo>
                  <a:cubicBezTo>
                    <a:pt x="8761" y="4847"/>
                    <a:pt x="9049" y="4868"/>
                    <a:pt x="9335" y="4868"/>
                  </a:cubicBezTo>
                  <a:cubicBezTo>
                    <a:pt x="10374" y="4868"/>
                    <a:pt x="11386" y="4586"/>
                    <a:pt x="12275" y="4036"/>
                  </a:cubicBezTo>
                  <a:cubicBezTo>
                    <a:pt x="12576" y="3736"/>
                    <a:pt x="12676" y="3302"/>
                    <a:pt x="12509" y="2936"/>
                  </a:cubicBezTo>
                  <a:lnTo>
                    <a:pt x="33"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5296;p75">
              <a:extLst>
                <a:ext uri="{FF2B5EF4-FFF2-40B4-BE49-F238E27FC236}">
                  <a16:creationId xmlns:a16="http://schemas.microsoft.com/office/drawing/2014/main" id="{6C80D055-E436-479E-8BC2-01E7CEEDCB57}"/>
                </a:ext>
              </a:extLst>
            </p:cNvPr>
            <p:cNvSpPr/>
            <p:nvPr/>
          </p:nvSpPr>
          <p:spPr>
            <a:xfrm>
              <a:off x="1902375" y="3754800"/>
              <a:ext cx="321900" cy="205175"/>
            </a:xfrm>
            <a:custGeom>
              <a:avLst/>
              <a:gdLst/>
              <a:ahLst/>
              <a:cxnLst/>
              <a:rect l="l" t="t" r="r" b="b"/>
              <a:pathLst>
                <a:path w="12876" h="8207" extrusionOk="0">
                  <a:moveTo>
                    <a:pt x="801" y="0"/>
                  </a:moveTo>
                  <a:cubicBezTo>
                    <a:pt x="667" y="0"/>
                    <a:pt x="534" y="100"/>
                    <a:pt x="500" y="234"/>
                  </a:cubicBezTo>
                  <a:cubicBezTo>
                    <a:pt x="434" y="501"/>
                    <a:pt x="367" y="1301"/>
                    <a:pt x="267" y="1735"/>
                  </a:cubicBezTo>
                  <a:cubicBezTo>
                    <a:pt x="67" y="2536"/>
                    <a:pt x="0" y="3336"/>
                    <a:pt x="67" y="4137"/>
                  </a:cubicBezTo>
                  <a:cubicBezTo>
                    <a:pt x="167" y="4670"/>
                    <a:pt x="1468" y="5004"/>
                    <a:pt x="2302" y="5304"/>
                  </a:cubicBezTo>
                  <a:cubicBezTo>
                    <a:pt x="3269" y="5671"/>
                    <a:pt x="4170" y="6205"/>
                    <a:pt x="4970" y="6839"/>
                  </a:cubicBezTo>
                  <a:cubicBezTo>
                    <a:pt x="6138" y="7639"/>
                    <a:pt x="7505" y="8106"/>
                    <a:pt x="8940" y="8206"/>
                  </a:cubicBezTo>
                  <a:cubicBezTo>
                    <a:pt x="10407" y="8206"/>
                    <a:pt x="12042" y="7739"/>
                    <a:pt x="12409" y="7139"/>
                  </a:cubicBezTo>
                  <a:cubicBezTo>
                    <a:pt x="12876" y="6372"/>
                    <a:pt x="12509" y="5938"/>
                    <a:pt x="10374" y="5037"/>
                  </a:cubicBezTo>
                  <a:cubicBezTo>
                    <a:pt x="9940" y="4837"/>
                    <a:pt x="8506" y="4070"/>
                    <a:pt x="8039" y="3803"/>
                  </a:cubicBezTo>
                  <a:cubicBezTo>
                    <a:pt x="6705" y="3036"/>
                    <a:pt x="5404" y="2002"/>
                    <a:pt x="4803" y="634"/>
                  </a:cubicBezTo>
                  <a:cubicBezTo>
                    <a:pt x="4737" y="467"/>
                    <a:pt x="4637" y="334"/>
                    <a:pt x="4470" y="234"/>
                  </a:cubicBezTo>
                  <a:cubicBezTo>
                    <a:pt x="4392" y="195"/>
                    <a:pt x="4314" y="179"/>
                    <a:pt x="4235" y="179"/>
                  </a:cubicBezTo>
                  <a:cubicBezTo>
                    <a:pt x="4180" y="179"/>
                    <a:pt x="4125" y="187"/>
                    <a:pt x="4070" y="201"/>
                  </a:cubicBezTo>
                  <a:cubicBezTo>
                    <a:pt x="3703" y="234"/>
                    <a:pt x="3369" y="334"/>
                    <a:pt x="3036" y="467"/>
                  </a:cubicBezTo>
                  <a:cubicBezTo>
                    <a:pt x="2735" y="601"/>
                    <a:pt x="2335" y="734"/>
                    <a:pt x="2335" y="1101"/>
                  </a:cubicBezTo>
                  <a:cubicBezTo>
                    <a:pt x="2335" y="1201"/>
                    <a:pt x="2368" y="1301"/>
                    <a:pt x="2402" y="1435"/>
                  </a:cubicBezTo>
                  <a:cubicBezTo>
                    <a:pt x="2435" y="1501"/>
                    <a:pt x="2468" y="1602"/>
                    <a:pt x="2402" y="1635"/>
                  </a:cubicBezTo>
                  <a:cubicBezTo>
                    <a:pt x="2393" y="1644"/>
                    <a:pt x="2379" y="1648"/>
                    <a:pt x="2362" y="1648"/>
                  </a:cubicBezTo>
                  <a:cubicBezTo>
                    <a:pt x="2317" y="1648"/>
                    <a:pt x="2250" y="1617"/>
                    <a:pt x="2202" y="1568"/>
                  </a:cubicBezTo>
                  <a:cubicBezTo>
                    <a:pt x="2001" y="1368"/>
                    <a:pt x="1801" y="1168"/>
                    <a:pt x="1635" y="934"/>
                  </a:cubicBezTo>
                  <a:cubicBezTo>
                    <a:pt x="1534" y="834"/>
                    <a:pt x="1401" y="734"/>
                    <a:pt x="1301" y="634"/>
                  </a:cubicBezTo>
                  <a:cubicBezTo>
                    <a:pt x="1168" y="567"/>
                    <a:pt x="1034" y="501"/>
                    <a:pt x="934" y="401"/>
                  </a:cubicBezTo>
                  <a:cubicBezTo>
                    <a:pt x="767" y="301"/>
                    <a:pt x="801" y="134"/>
                    <a:pt x="801" y="0"/>
                  </a:cubicBez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5297;p75">
              <a:extLst>
                <a:ext uri="{FF2B5EF4-FFF2-40B4-BE49-F238E27FC236}">
                  <a16:creationId xmlns:a16="http://schemas.microsoft.com/office/drawing/2014/main" id="{B551F91F-ABD5-4964-8498-96FBA5B483BD}"/>
                </a:ext>
              </a:extLst>
            </p:cNvPr>
            <p:cNvSpPr/>
            <p:nvPr/>
          </p:nvSpPr>
          <p:spPr>
            <a:xfrm>
              <a:off x="1997425" y="3871550"/>
              <a:ext cx="227700" cy="89250"/>
            </a:xfrm>
            <a:custGeom>
              <a:avLst/>
              <a:gdLst/>
              <a:ahLst/>
              <a:cxnLst/>
              <a:rect l="l" t="t" r="r" b="b"/>
              <a:pathLst>
                <a:path w="9108" h="3570" extrusionOk="0">
                  <a:moveTo>
                    <a:pt x="5872" y="0"/>
                  </a:moveTo>
                  <a:cubicBezTo>
                    <a:pt x="5204" y="67"/>
                    <a:pt x="3870" y="901"/>
                    <a:pt x="3870" y="1068"/>
                  </a:cubicBezTo>
                  <a:cubicBezTo>
                    <a:pt x="4070" y="1435"/>
                    <a:pt x="3937" y="1935"/>
                    <a:pt x="3537" y="2135"/>
                  </a:cubicBezTo>
                  <a:cubicBezTo>
                    <a:pt x="3352" y="2252"/>
                    <a:pt x="3115" y="2300"/>
                    <a:pt x="2852" y="2300"/>
                  </a:cubicBezTo>
                  <a:cubicBezTo>
                    <a:pt x="1687" y="2300"/>
                    <a:pt x="1" y="1368"/>
                    <a:pt x="1" y="1368"/>
                  </a:cubicBezTo>
                  <a:lnTo>
                    <a:pt x="1" y="1368"/>
                  </a:lnTo>
                  <a:cubicBezTo>
                    <a:pt x="401" y="1602"/>
                    <a:pt x="801" y="1868"/>
                    <a:pt x="1168" y="2169"/>
                  </a:cubicBezTo>
                  <a:cubicBezTo>
                    <a:pt x="2369" y="2969"/>
                    <a:pt x="3737" y="3436"/>
                    <a:pt x="5171" y="3570"/>
                  </a:cubicBezTo>
                  <a:cubicBezTo>
                    <a:pt x="7072" y="3570"/>
                    <a:pt x="8240" y="3069"/>
                    <a:pt x="8640" y="2469"/>
                  </a:cubicBezTo>
                  <a:cubicBezTo>
                    <a:pt x="9107" y="1702"/>
                    <a:pt x="8840" y="1268"/>
                    <a:pt x="6706" y="334"/>
                  </a:cubicBezTo>
                  <a:lnTo>
                    <a:pt x="5872" y="0"/>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5298;p75">
              <a:extLst>
                <a:ext uri="{FF2B5EF4-FFF2-40B4-BE49-F238E27FC236}">
                  <a16:creationId xmlns:a16="http://schemas.microsoft.com/office/drawing/2014/main" id="{52E60613-B746-4855-8629-B01CFB7AEC1D}"/>
                </a:ext>
              </a:extLst>
            </p:cNvPr>
            <p:cNvSpPr/>
            <p:nvPr/>
          </p:nvSpPr>
          <p:spPr>
            <a:xfrm>
              <a:off x="1604650" y="3980800"/>
              <a:ext cx="136800" cy="107525"/>
            </a:xfrm>
            <a:custGeom>
              <a:avLst/>
              <a:gdLst/>
              <a:ahLst/>
              <a:cxnLst/>
              <a:rect l="l" t="t" r="r" b="b"/>
              <a:pathLst>
                <a:path w="5472" h="4301" extrusionOk="0">
                  <a:moveTo>
                    <a:pt x="101" y="0"/>
                  </a:moveTo>
                  <a:cubicBezTo>
                    <a:pt x="1" y="934"/>
                    <a:pt x="101" y="1868"/>
                    <a:pt x="468" y="2769"/>
                  </a:cubicBezTo>
                  <a:cubicBezTo>
                    <a:pt x="801" y="3736"/>
                    <a:pt x="2002" y="4170"/>
                    <a:pt x="2869" y="4270"/>
                  </a:cubicBezTo>
                  <a:cubicBezTo>
                    <a:pt x="3003" y="4291"/>
                    <a:pt x="3137" y="4301"/>
                    <a:pt x="3268" y="4301"/>
                  </a:cubicBezTo>
                  <a:cubicBezTo>
                    <a:pt x="3984" y="4301"/>
                    <a:pt x="4632" y="3995"/>
                    <a:pt x="4971" y="3403"/>
                  </a:cubicBezTo>
                  <a:cubicBezTo>
                    <a:pt x="5338" y="2569"/>
                    <a:pt x="5471" y="1635"/>
                    <a:pt x="5371" y="701"/>
                  </a:cubicBezTo>
                  <a:lnTo>
                    <a:pt x="101"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5299;p75">
              <a:extLst>
                <a:ext uri="{FF2B5EF4-FFF2-40B4-BE49-F238E27FC236}">
                  <a16:creationId xmlns:a16="http://schemas.microsoft.com/office/drawing/2014/main" id="{9D0CF883-6B6F-44D7-BA01-3E48D2854798}"/>
                </a:ext>
              </a:extLst>
            </p:cNvPr>
            <p:cNvSpPr/>
            <p:nvPr/>
          </p:nvSpPr>
          <p:spPr>
            <a:xfrm>
              <a:off x="1606325" y="3796500"/>
              <a:ext cx="136775" cy="279650"/>
            </a:xfrm>
            <a:custGeom>
              <a:avLst/>
              <a:gdLst/>
              <a:ahLst/>
              <a:cxnLst/>
              <a:rect l="l" t="t" r="r" b="b"/>
              <a:pathLst>
                <a:path w="5471" h="11186" extrusionOk="0">
                  <a:moveTo>
                    <a:pt x="934" y="0"/>
                  </a:moveTo>
                  <a:cubicBezTo>
                    <a:pt x="567" y="34"/>
                    <a:pt x="634" y="1601"/>
                    <a:pt x="601" y="3203"/>
                  </a:cubicBezTo>
                  <a:cubicBezTo>
                    <a:pt x="567" y="4904"/>
                    <a:pt x="100" y="5638"/>
                    <a:pt x="67" y="7039"/>
                  </a:cubicBezTo>
                  <a:cubicBezTo>
                    <a:pt x="0" y="8606"/>
                    <a:pt x="167" y="9307"/>
                    <a:pt x="901" y="10208"/>
                  </a:cubicBezTo>
                  <a:cubicBezTo>
                    <a:pt x="1315" y="10720"/>
                    <a:pt x="2263" y="11185"/>
                    <a:pt x="3157" y="11185"/>
                  </a:cubicBezTo>
                  <a:cubicBezTo>
                    <a:pt x="3776" y="11185"/>
                    <a:pt x="4368" y="10962"/>
                    <a:pt x="4737" y="10374"/>
                  </a:cubicBezTo>
                  <a:cubicBezTo>
                    <a:pt x="5471" y="9173"/>
                    <a:pt x="5371" y="7939"/>
                    <a:pt x="5137" y="6405"/>
                  </a:cubicBezTo>
                  <a:cubicBezTo>
                    <a:pt x="4904" y="5071"/>
                    <a:pt x="4704" y="3736"/>
                    <a:pt x="4637" y="2402"/>
                  </a:cubicBezTo>
                  <a:cubicBezTo>
                    <a:pt x="4570" y="1234"/>
                    <a:pt x="4537" y="100"/>
                    <a:pt x="4203" y="0"/>
                  </a:cubicBezTo>
                  <a:lnTo>
                    <a:pt x="4203" y="567"/>
                  </a:lnTo>
                  <a:cubicBezTo>
                    <a:pt x="4203" y="734"/>
                    <a:pt x="4237" y="1335"/>
                    <a:pt x="4036" y="1335"/>
                  </a:cubicBezTo>
                  <a:cubicBezTo>
                    <a:pt x="4003" y="1201"/>
                    <a:pt x="3970" y="1068"/>
                    <a:pt x="3970" y="901"/>
                  </a:cubicBezTo>
                  <a:cubicBezTo>
                    <a:pt x="4003" y="767"/>
                    <a:pt x="3936" y="634"/>
                    <a:pt x="3836" y="534"/>
                  </a:cubicBezTo>
                  <a:cubicBezTo>
                    <a:pt x="3703" y="467"/>
                    <a:pt x="3569" y="401"/>
                    <a:pt x="3436" y="401"/>
                  </a:cubicBezTo>
                  <a:cubicBezTo>
                    <a:pt x="3069" y="367"/>
                    <a:pt x="2702" y="367"/>
                    <a:pt x="2335" y="367"/>
                  </a:cubicBezTo>
                  <a:cubicBezTo>
                    <a:pt x="2168" y="367"/>
                    <a:pt x="2002" y="367"/>
                    <a:pt x="1802" y="401"/>
                  </a:cubicBezTo>
                  <a:cubicBezTo>
                    <a:pt x="1668" y="401"/>
                    <a:pt x="1501" y="434"/>
                    <a:pt x="1368" y="501"/>
                  </a:cubicBezTo>
                  <a:cubicBezTo>
                    <a:pt x="1268" y="534"/>
                    <a:pt x="1201" y="567"/>
                    <a:pt x="1201" y="667"/>
                  </a:cubicBezTo>
                  <a:cubicBezTo>
                    <a:pt x="1168" y="734"/>
                    <a:pt x="1168" y="801"/>
                    <a:pt x="1201" y="834"/>
                  </a:cubicBezTo>
                  <a:cubicBezTo>
                    <a:pt x="1201" y="968"/>
                    <a:pt x="1201" y="1068"/>
                    <a:pt x="1201" y="1168"/>
                  </a:cubicBezTo>
                  <a:cubicBezTo>
                    <a:pt x="1201" y="1234"/>
                    <a:pt x="1134" y="1268"/>
                    <a:pt x="1101" y="1268"/>
                  </a:cubicBezTo>
                  <a:cubicBezTo>
                    <a:pt x="1034" y="1268"/>
                    <a:pt x="1034" y="1234"/>
                    <a:pt x="1034" y="1201"/>
                  </a:cubicBezTo>
                  <a:cubicBezTo>
                    <a:pt x="1034" y="1001"/>
                    <a:pt x="1034" y="868"/>
                    <a:pt x="1001" y="634"/>
                  </a:cubicBezTo>
                  <a:lnTo>
                    <a:pt x="1001" y="300"/>
                  </a:lnTo>
                  <a:cubicBezTo>
                    <a:pt x="1001" y="200"/>
                    <a:pt x="934" y="100"/>
                    <a:pt x="934" y="0"/>
                  </a:cubicBez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5300;p75">
              <a:extLst>
                <a:ext uri="{FF2B5EF4-FFF2-40B4-BE49-F238E27FC236}">
                  <a16:creationId xmlns:a16="http://schemas.microsoft.com/office/drawing/2014/main" id="{A2D794AA-7E35-4C18-BB0F-EA8B15E41B98}"/>
                </a:ext>
              </a:extLst>
            </p:cNvPr>
            <p:cNvSpPr/>
            <p:nvPr/>
          </p:nvSpPr>
          <p:spPr>
            <a:xfrm>
              <a:off x="1605475" y="3959950"/>
              <a:ext cx="136800" cy="116200"/>
            </a:xfrm>
            <a:custGeom>
              <a:avLst/>
              <a:gdLst/>
              <a:ahLst/>
              <a:cxnLst/>
              <a:rect l="l" t="t" r="r" b="b"/>
              <a:pathLst>
                <a:path w="5472" h="4648" extrusionOk="0">
                  <a:moveTo>
                    <a:pt x="101" y="34"/>
                  </a:moveTo>
                  <a:lnTo>
                    <a:pt x="101" y="34"/>
                  </a:lnTo>
                  <a:cubicBezTo>
                    <a:pt x="101" y="51"/>
                    <a:pt x="101" y="75"/>
                    <a:pt x="101" y="104"/>
                  </a:cubicBezTo>
                  <a:lnTo>
                    <a:pt x="101" y="104"/>
                  </a:lnTo>
                  <a:cubicBezTo>
                    <a:pt x="101" y="80"/>
                    <a:pt x="101" y="56"/>
                    <a:pt x="101" y="34"/>
                  </a:cubicBezTo>
                  <a:close/>
                  <a:moveTo>
                    <a:pt x="5138" y="0"/>
                  </a:moveTo>
                  <a:cubicBezTo>
                    <a:pt x="5138" y="1"/>
                    <a:pt x="5138" y="1735"/>
                    <a:pt x="4738" y="1968"/>
                  </a:cubicBezTo>
                  <a:cubicBezTo>
                    <a:pt x="4692" y="1989"/>
                    <a:pt x="4647" y="1999"/>
                    <a:pt x="4604" y="1999"/>
                  </a:cubicBezTo>
                  <a:cubicBezTo>
                    <a:pt x="4231" y="1999"/>
                    <a:pt x="3934" y="1300"/>
                    <a:pt x="3904" y="1001"/>
                  </a:cubicBezTo>
                  <a:cubicBezTo>
                    <a:pt x="3510" y="875"/>
                    <a:pt x="3101" y="808"/>
                    <a:pt x="2695" y="808"/>
                  </a:cubicBezTo>
                  <a:cubicBezTo>
                    <a:pt x="2242" y="808"/>
                    <a:pt x="1791" y="892"/>
                    <a:pt x="1369" y="1068"/>
                  </a:cubicBezTo>
                  <a:cubicBezTo>
                    <a:pt x="1369" y="1068"/>
                    <a:pt x="1065" y="2033"/>
                    <a:pt x="659" y="2033"/>
                  </a:cubicBezTo>
                  <a:cubicBezTo>
                    <a:pt x="619" y="2033"/>
                    <a:pt x="577" y="2023"/>
                    <a:pt x="535" y="2002"/>
                  </a:cubicBezTo>
                  <a:cubicBezTo>
                    <a:pt x="102" y="1785"/>
                    <a:pt x="99" y="480"/>
                    <a:pt x="101" y="104"/>
                  </a:cubicBezTo>
                  <a:lnTo>
                    <a:pt x="101" y="104"/>
                  </a:lnTo>
                  <a:cubicBezTo>
                    <a:pt x="99" y="224"/>
                    <a:pt x="90" y="362"/>
                    <a:pt x="34" y="501"/>
                  </a:cubicBezTo>
                  <a:cubicBezTo>
                    <a:pt x="1" y="2068"/>
                    <a:pt x="168" y="2769"/>
                    <a:pt x="868" y="3670"/>
                  </a:cubicBezTo>
                  <a:cubicBezTo>
                    <a:pt x="1282" y="4182"/>
                    <a:pt x="2242" y="4647"/>
                    <a:pt x="3145" y="4647"/>
                  </a:cubicBezTo>
                  <a:cubicBezTo>
                    <a:pt x="3771" y="4647"/>
                    <a:pt x="4369" y="4424"/>
                    <a:pt x="4738" y="3836"/>
                  </a:cubicBezTo>
                  <a:cubicBezTo>
                    <a:pt x="5471" y="2669"/>
                    <a:pt x="5371" y="1501"/>
                    <a:pt x="5138"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5301;p75">
              <a:extLst>
                <a:ext uri="{FF2B5EF4-FFF2-40B4-BE49-F238E27FC236}">
                  <a16:creationId xmlns:a16="http://schemas.microsoft.com/office/drawing/2014/main" id="{C90348A5-4E12-4DCE-A7D8-C0428F83EC8D}"/>
                </a:ext>
              </a:extLst>
            </p:cNvPr>
            <p:cNvSpPr/>
            <p:nvPr/>
          </p:nvSpPr>
          <p:spPr>
            <a:xfrm>
              <a:off x="1582975" y="2589800"/>
              <a:ext cx="466175" cy="1309475"/>
            </a:xfrm>
            <a:custGeom>
              <a:avLst/>
              <a:gdLst/>
              <a:ahLst/>
              <a:cxnLst/>
              <a:rect l="l" t="t" r="r" b="b"/>
              <a:pathLst>
                <a:path w="18647" h="52379" extrusionOk="0">
                  <a:moveTo>
                    <a:pt x="4036" y="0"/>
                  </a:moveTo>
                  <a:cubicBezTo>
                    <a:pt x="3136" y="2035"/>
                    <a:pt x="2569" y="4203"/>
                    <a:pt x="2302" y="6438"/>
                  </a:cubicBezTo>
                  <a:cubicBezTo>
                    <a:pt x="1701" y="14477"/>
                    <a:pt x="1401" y="26186"/>
                    <a:pt x="1401" y="26186"/>
                  </a:cubicBezTo>
                  <a:cubicBezTo>
                    <a:pt x="1301" y="27020"/>
                    <a:pt x="767" y="28954"/>
                    <a:pt x="434" y="32657"/>
                  </a:cubicBezTo>
                  <a:cubicBezTo>
                    <a:pt x="0" y="37027"/>
                    <a:pt x="1168" y="51737"/>
                    <a:pt x="1168" y="51737"/>
                  </a:cubicBezTo>
                  <a:cubicBezTo>
                    <a:pt x="1168" y="51737"/>
                    <a:pt x="2245" y="52378"/>
                    <a:pt x="3554" y="52378"/>
                  </a:cubicBezTo>
                  <a:cubicBezTo>
                    <a:pt x="4292" y="52378"/>
                    <a:pt x="5104" y="52175"/>
                    <a:pt x="5838" y="51537"/>
                  </a:cubicBezTo>
                  <a:cubicBezTo>
                    <a:pt x="5838" y="51537"/>
                    <a:pt x="8206" y="31123"/>
                    <a:pt x="8740" y="26753"/>
                  </a:cubicBezTo>
                  <a:cubicBezTo>
                    <a:pt x="9240" y="22983"/>
                    <a:pt x="10574" y="14778"/>
                    <a:pt x="10574" y="14778"/>
                  </a:cubicBezTo>
                  <a:lnTo>
                    <a:pt x="11575" y="27353"/>
                  </a:lnTo>
                  <a:cubicBezTo>
                    <a:pt x="11575" y="27353"/>
                    <a:pt x="11442" y="30756"/>
                    <a:pt x="11542" y="32957"/>
                  </a:cubicBezTo>
                  <a:cubicBezTo>
                    <a:pt x="11675" y="35526"/>
                    <a:pt x="12909" y="48235"/>
                    <a:pt x="12909" y="48235"/>
                  </a:cubicBezTo>
                  <a:cubicBezTo>
                    <a:pt x="12909" y="48235"/>
                    <a:pt x="14124" y="48640"/>
                    <a:pt x="15463" y="48640"/>
                  </a:cubicBezTo>
                  <a:cubicBezTo>
                    <a:pt x="16430" y="48640"/>
                    <a:pt x="17461" y="48429"/>
                    <a:pt x="18147" y="47701"/>
                  </a:cubicBezTo>
                  <a:cubicBezTo>
                    <a:pt x="18147" y="47701"/>
                    <a:pt x="18513" y="29555"/>
                    <a:pt x="18547" y="26453"/>
                  </a:cubicBezTo>
                  <a:cubicBezTo>
                    <a:pt x="18647" y="20382"/>
                    <a:pt x="18347" y="9074"/>
                    <a:pt x="18147" y="2902"/>
                  </a:cubicBezTo>
                  <a:lnTo>
                    <a:pt x="4036" y="0"/>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5302;p75">
              <a:extLst>
                <a:ext uri="{FF2B5EF4-FFF2-40B4-BE49-F238E27FC236}">
                  <a16:creationId xmlns:a16="http://schemas.microsoft.com/office/drawing/2014/main" id="{7A8F1AC0-04E6-47AD-9B66-FF6A72C91DDB}"/>
                </a:ext>
              </a:extLst>
            </p:cNvPr>
            <p:cNvSpPr/>
            <p:nvPr/>
          </p:nvSpPr>
          <p:spPr>
            <a:xfrm>
              <a:off x="1582975" y="2589800"/>
              <a:ext cx="466175" cy="1309475"/>
            </a:xfrm>
            <a:custGeom>
              <a:avLst/>
              <a:gdLst/>
              <a:ahLst/>
              <a:cxnLst/>
              <a:rect l="l" t="t" r="r" b="b"/>
              <a:pathLst>
                <a:path w="18647" h="52379" extrusionOk="0">
                  <a:moveTo>
                    <a:pt x="4036" y="0"/>
                  </a:moveTo>
                  <a:cubicBezTo>
                    <a:pt x="3136" y="2035"/>
                    <a:pt x="2569" y="4203"/>
                    <a:pt x="2302" y="6438"/>
                  </a:cubicBezTo>
                  <a:cubicBezTo>
                    <a:pt x="1701" y="14477"/>
                    <a:pt x="1401" y="26186"/>
                    <a:pt x="1401" y="26186"/>
                  </a:cubicBezTo>
                  <a:cubicBezTo>
                    <a:pt x="1301" y="27020"/>
                    <a:pt x="767" y="28954"/>
                    <a:pt x="434" y="32657"/>
                  </a:cubicBezTo>
                  <a:cubicBezTo>
                    <a:pt x="0" y="37027"/>
                    <a:pt x="1168" y="51737"/>
                    <a:pt x="1168" y="51737"/>
                  </a:cubicBezTo>
                  <a:cubicBezTo>
                    <a:pt x="1168" y="51737"/>
                    <a:pt x="2245" y="52378"/>
                    <a:pt x="3554" y="52378"/>
                  </a:cubicBezTo>
                  <a:cubicBezTo>
                    <a:pt x="4292" y="52378"/>
                    <a:pt x="5104" y="52175"/>
                    <a:pt x="5838" y="51537"/>
                  </a:cubicBezTo>
                  <a:cubicBezTo>
                    <a:pt x="5838" y="51537"/>
                    <a:pt x="8206" y="31123"/>
                    <a:pt x="8740" y="26753"/>
                  </a:cubicBezTo>
                  <a:cubicBezTo>
                    <a:pt x="9240" y="22983"/>
                    <a:pt x="10574" y="14778"/>
                    <a:pt x="10574" y="14778"/>
                  </a:cubicBezTo>
                  <a:lnTo>
                    <a:pt x="11575" y="27353"/>
                  </a:lnTo>
                  <a:cubicBezTo>
                    <a:pt x="11575" y="27353"/>
                    <a:pt x="11442" y="30756"/>
                    <a:pt x="11542" y="32957"/>
                  </a:cubicBezTo>
                  <a:cubicBezTo>
                    <a:pt x="11675" y="35526"/>
                    <a:pt x="12909" y="48235"/>
                    <a:pt x="12909" y="48235"/>
                  </a:cubicBezTo>
                  <a:cubicBezTo>
                    <a:pt x="12909" y="48235"/>
                    <a:pt x="14124" y="48640"/>
                    <a:pt x="15463" y="48640"/>
                  </a:cubicBezTo>
                  <a:cubicBezTo>
                    <a:pt x="16430" y="48640"/>
                    <a:pt x="17461" y="48429"/>
                    <a:pt x="18147" y="47701"/>
                  </a:cubicBezTo>
                  <a:cubicBezTo>
                    <a:pt x="18147" y="47701"/>
                    <a:pt x="18513" y="29555"/>
                    <a:pt x="18547" y="26453"/>
                  </a:cubicBezTo>
                  <a:cubicBezTo>
                    <a:pt x="18647" y="20382"/>
                    <a:pt x="18347" y="9074"/>
                    <a:pt x="18147" y="2902"/>
                  </a:cubicBezTo>
                  <a:lnTo>
                    <a:pt x="4036"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5303;p75">
              <a:extLst>
                <a:ext uri="{FF2B5EF4-FFF2-40B4-BE49-F238E27FC236}">
                  <a16:creationId xmlns:a16="http://schemas.microsoft.com/office/drawing/2014/main" id="{3F1DAF5E-4F7B-4EE6-8250-E216208FD8D3}"/>
                </a:ext>
              </a:extLst>
            </p:cNvPr>
            <p:cNvSpPr/>
            <p:nvPr/>
          </p:nvSpPr>
          <p:spPr>
            <a:xfrm>
              <a:off x="1847325" y="2816625"/>
              <a:ext cx="132625" cy="420325"/>
            </a:xfrm>
            <a:custGeom>
              <a:avLst/>
              <a:gdLst/>
              <a:ahLst/>
              <a:cxnLst/>
              <a:rect l="l" t="t" r="r" b="b"/>
              <a:pathLst>
                <a:path w="5305" h="16813" extrusionOk="0">
                  <a:moveTo>
                    <a:pt x="5304" y="1"/>
                  </a:moveTo>
                  <a:lnTo>
                    <a:pt x="5304" y="1"/>
                  </a:lnTo>
                  <a:cubicBezTo>
                    <a:pt x="3803" y="1368"/>
                    <a:pt x="534" y="1835"/>
                    <a:pt x="534" y="1835"/>
                  </a:cubicBezTo>
                  <a:lnTo>
                    <a:pt x="0" y="5705"/>
                  </a:lnTo>
                  <a:lnTo>
                    <a:pt x="834" y="16813"/>
                  </a:lnTo>
                  <a:lnTo>
                    <a:pt x="868" y="5938"/>
                  </a:lnTo>
                  <a:lnTo>
                    <a:pt x="1435" y="2436"/>
                  </a:lnTo>
                  <a:cubicBezTo>
                    <a:pt x="3036" y="2235"/>
                    <a:pt x="4437" y="1335"/>
                    <a:pt x="530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5304;p75">
              <a:extLst>
                <a:ext uri="{FF2B5EF4-FFF2-40B4-BE49-F238E27FC236}">
                  <a16:creationId xmlns:a16="http://schemas.microsoft.com/office/drawing/2014/main" id="{D0D0FA2B-9A2F-4F17-A3A7-0FF540C3F0AF}"/>
                </a:ext>
              </a:extLst>
            </p:cNvPr>
            <p:cNvSpPr/>
            <p:nvPr/>
          </p:nvSpPr>
          <p:spPr>
            <a:xfrm>
              <a:off x="1989100" y="2533925"/>
              <a:ext cx="108425" cy="150125"/>
            </a:xfrm>
            <a:custGeom>
              <a:avLst/>
              <a:gdLst/>
              <a:ahLst/>
              <a:cxnLst/>
              <a:rect l="l" t="t" r="r" b="b"/>
              <a:pathLst>
                <a:path w="4337" h="6005" extrusionOk="0">
                  <a:moveTo>
                    <a:pt x="2302" y="0"/>
                  </a:moveTo>
                  <a:cubicBezTo>
                    <a:pt x="2302" y="0"/>
                    <a:pt x="134" y="3570"/>
                    <a:pt x="67" y="3570"/>
                  </a:cubicBezTo>
                  <a:cubicBezTo>
                    <a:pt x="0" y="3570"/>
                    <a:pt x="1935" y="6005"/>
                    <a:pt x="1935" y="6005"/>
                  </a:cubicBezTo>
                  <a:lnTo>
                    <a:pt x="4337" y="3369"/>
                  </a:lnTo>
                  <a:lnTo>
                    <a:pt x="2302" y="0"/>
                  </a:lnTo>
                  <a:close/>
                </a:path>
              </a:pathLst>
            </a:custGeom>
            <a:solidFill>
              <a:srgbClr val="B166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5305;p75">
              <a:extLst>
                <a:ext uri="{FF2B5EF4-FFF2-40B4-BE49-F238E27FC236}">
                  <a16:creationId xmlns:a16="http://schemas.microsoft.com/office/drawing/2014/main" id="{06550948-8C33-4F46-95AC-7CE89527930A}"/>
                </a:ext>
              </a:extLst>
            </p:cNvPr>
            <p:cNvSpPr/>
            <p:nvPr/>
          </p:nvSpPr>
          <p:spPr>
            <a:xfrm>
              <a:off x="1950725" y="2139475"/>
              <a:ext cx="281900" cy="482875"/>
            </a:xfrm>
            <a:custGeom>
              <a:avLst/>
              <a:gdLst/>
              <a:ahLst/>
              <a:cxnLst/>
              <a:rect l="l" t="t" r="r" b="b"/>
              <a:pathLst>
                <a:path w="11276" h="19315" extrusionOk="0">
                  <a:moveTo>
                    <a:pt x="1" y="0"/>
                  </a:moveTo>
                  <a:lnTo>
                    <a:pt x="568" y="6805"/>
                  </a:lnTo>
                  <a:lnTo>
                    <a:pt x="5872" y="12243"/>
                  </a:lnTo>
                  <a:lnTo>
                    <a:pt x="3303" y="16512"/>
                  </a:lnTo>
                  <a:cubicBezTo>
                    <a:pt x="3837" y="17880"/>
                    <a:pt x="4904" y="18580"/>
                    <a:pt x="5872" y="19314"/>
                  </a:cubicBezTo>
                  <a:cubicBezTo>
                    <a:pt x="5872" y="19314"/>
                    <a:pt x="9841" y="14778"/>
                    <a:pt x="10575" y="13577"/>
                  </a:cubicBezTo>
                  <a:cubicBezTo>
                    <a:pt x="11275" y="12376"/>
                    <a:pt x="11142" y="11709"/>
                    <a:pt x="10241" y="10108"/>
                  </a:cubicBezTo>
                  <a:cubicBezTo>
                    <a:pt x="9407" y="8707"/>
                    <a:pt x="6639" y="5238"/>
                    <a:pt x="5238" y="3370"/>
                  </a:cubicBezTo>
                  <a:cubicBezTo>
                    <a:pt x="3203" y="701"/>
                    <a:pt x="3170" y="901"/>
                    <a:pt x="1"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5306;p75">
              <a:extLst>
                <a:ext uri="{FF2B5EF4-FFF2-40B4-BE49-F238E27FC236}">
                  <a16:creationId xmlns:a16="http://schemas.microsoft.com/office/drawing/2014/main" id="{B28654B6-2C27-4E22-909F-A7DC15125EEA}"/>
                </a:ext>
              </a:extLst>
            </p:cNvPr>
            <p:cNvSpPr/>
            <p:nvPr/>
          </p:nvSpPr>
          <p:spPr>
            <a:xfrm>
              <a:off x="1683875" y="1777425"/>
              <a:ext cx="97600" cy="267000"/>
            </a:xfrm>
            <a:custGeom>
              <a:avLst/>
              <a:gdLst/>
              <a:ahLst/>
              <a:cxnLst/>
              <a:rect l="l" t="t" r="r" b="b"/>
              <a:pathLst>
                <a:path w="3904" h="10680" extrusionOk="0">
                  <a:moveTo>
                    <a:pt x="919" y="0"/>
                  </a:moveTo>
                  <a:cubicBezTo>
                    <a:pt x="558" y="0"/>
                    <a:pt x="210" y="220"/>
                    <a:pt x="34" y="572"/>
                  </a:cubicBezTo>
                  <a:lnTo>
                    <a:pt x="1401" y="1206"/>
                  </a:lnTo>
                  <a:cubicBezTo>
                    <a:pt x="934" y="1340"/>
                    <a:pt x="568" y="1640"/>
                    <a:pt x="367" y="2074"/>
                  </a:cubicBezTo>
                  <a:cubicBezTo>
                    <a:pt x="0" y="2807"/>
                    <a:pt x="467" y="4409"/>
                    <a:pt x="968" y="6410"/>
                  </a:cubicBezTo>
                  <a:cubicBezTo>
                    <a:pt x="1235" y="7644"/>
                    <a:pt x="1602" y="8878"/>
                    <a:pt x="2035" y="10079"/>
                  </a:cubicBezTo>
                  <a:cubicBezTo>
                    <a:pt x="2269" y="10646"/>
                    <a:pt x="2669" y="10680"/>
                    <a:pt x="2669" y="10680"/>
                  </a:cubicBezTo>
                  <a:lnTo>
                    <a:pt x="2669" y="8678"/>
                  </a:lnTo>
                  <a:lnTo>
                    <a:pt x="2602" y="7044"/>
                  </a:lnTo>
                  <a:cubicBezTo>
                    <a:pt x="2602" y="7044"/>
                    <a:pt x="3636" y="5609"/>
                    <a:pt x="3770" y="4442"/>
                  </a:cubicBezTo>
                  <a:cubicBezTo>
                    <a:pt x="3903" y="2907"/>
                    <a:pt x="3603" y="2307"/>
                    <a:pt x="3603" y="2307"/>
                  </a:cubicBezTo>
                  <a:lnTo>
                    <a:pt x="1935" y="1039"/>
                  </a:lnTo>
                  <a:cubicBezTo>
                    <a:pt x="1868" y="1039"/>
                    <a:pt x="1802" y="1039"/>
                    <a:pt x="1735" y="1073"/>
                  </a:cubicBezTo>
                  <a:cubicBezTo>
                    <a:pt x="1835" y="673"/>
                    <a:pt x="1635" y="239"/>
                    <a:pt x="1268" y="72"/>
                  </a:cubicBezTo>
                  <a:cubicBezTo>
                    <a:pt x="1154" y="23"/>
                    <a:pt x="1036" y="0"/>
                    <a:pt x="91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5307;p75">
              <a:extLst>
                <a:ext uri="{FF2B5EF4-FFF2-40B4-BE49-F238E27FC236}">
                  <a16:creationId xmlns:a16="http://schemas.microsoft.com/office/drawing/2014/main" id="{31A1E4EB-FE3B-450C-96ED-A12AF8E23B3E}"/>
                </a:ext>
              </a:extLst>
            </p:cNvPr>
            <p:cNvSpPr/>
            <p:nvPr/>
          </p:nvSpPr>
          <p:spPr>
            <a:xfrm>
              <a:off x="1802300" y="1760875"/>
              <a:ext cx="195150" cy="166500"/>
            </a:xfrm>
            <a:custGeom>
              <a:avLst/>
              <a:gdLst/>
              <a:ahLst/>
              <a:cxnLst/>
              <a:rect l="l" t="t" r="r" b="b"/>
              <a:pathLst>
                <a:path w="7806" h="6660" extrusionOk="0">
                  <a:moveTo>
                    <a:pt x="4470" y="0"/>
                  </a:moveTo>
                  <a:cubicBezTo>
                    <a:pt x="1501" y="0"/>
                    <a:pt x="0" y="3569"/>
                    <a:pt x="2102" y="5671"/>
                  </a:cubicBezTo>
                  <a:cubicBezTo>
                    <a:pt x="2785" y="6354"/>
                    <a:pt x="3626" y="6660"/>
                    <a:pt x="4451" y="6660"/>
                  </a:cubicBezTo>
                  <a:cubicBezTo>
                    <a:pt x="6164" y="6660"/>
                    <a:pt x="7806" y="5340"/>
                    <a:pt x="7806" y="3336"/>
                  </a:cubicBezTo>
                  <a:cubicBezTo>
                    <a:pt x="7806" y="1501"/>
                    <a:pt x="6305" y="0"/>
                    <a:pt x="447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5308;p75">
              <a:extLst>
                <a:ext uri="{FF2B5EF4-FFF2-40B4-BE49-F238E27FC236}">
                  <a16:creationId xmlns:a16="http://schemas.microsoft.com/office/drawing/2014/main" id="{A18EA3DE-DC6D-4188-8F1F-FAF8EC465B8A}"/>
                </a:ext>
              </a:extLst>
            </p:cNvPr>
            <p:cNvSpPr/>
            <p:nvPr/>
          </p:nvSpPr>
          <p:spPr>
            <a:xfrm>
              <a:off x="1661350" y="1799975"/>
              <a:ext cx="326100" cy="374550"/>
            </a:xfrm>
            <a:custGeom>
              <a:avLst/>
              <a:gdLst/>
              <a:ahLst/>
              <a:cxnLst/>
              <a:rect l="l" t="t" r="r" b="b"/>
              <a:pathLst>
                <a:path w="13044" h="14982" extrusionOk="0">
                  <a:moveTo>
                    <a:pt x="9781" y="0"/>
                  </a:moveTo>
                  <a:cubicBezTo>
                    <a:pt x="8099" y="0"/>
                    <a:pt x="6025" y="444"/>
                    <a:pt x="4504" y="1405"/>
                  </a:cubicBezTo>
                  <a:cubicBezTo>
                    <a:pt x="4671" y="4641"/>
                    <a:pt x="3937" y="5541"/>
                    <a:pt x="3537" y="5875"/>
                  </a:cubicBezTo>
                  <a:cubicBezTo>
                    <a:pt x="3471" y="5935"/>
                    <a:pt x="3408" y="5961"/>
                    <a:pt x="3347" y="5961"/>
                  </a:cubicBezTo>
                  <a:cubicBezTo>
                    <a:pt x="3037" y="5961"/>
                    <a:pt x="2781" y="5286"/>
                    <a:pt x="2503" y="5008"/>
                  </a:cubicBezTo>
                  <a:cubicBezTo>
                    <a:pt x="2327" y="4814"/>
                    <a:pt x="1938" y="4593"/>
                    <a:pt x="1531" y="4593"/>
                  </a:cubicBezTo>
                  <a:cubicBezTo>
                    <a:pt x="1166" y="4593"/>
                    <a:pt x="787" y="4771"/>
                    <a:pt x="535" y="5308"/>
                  </a:cubicBezTo>
                  <a:cubicBezTo>
                    <a:pt x="1" y="6475"/>
                    <a:pt x="1035" y="8043"/>
                    <a:pt x="1835" y="8443"/>
                  </a:cubicBezTo>
                  <a:cubicBezTo>
                    <a:pt x="2018" y="8526"/>
                    <a:pt x="2210" y="8565"/>
                    <a:pt x="2399" y="8565"/>
                  </a:cubicBezTo>
                  <a:cubicBezTo>
                    <a:pt x="2901" y="8565"/>
                    <a:pt x="3376" y="8285"/>
                    <a:pt x="3570" y="7776"/>
                  </a:cubicBezTo>
                  <a:lnTo>
                    <a:pt x="3570" y="12747"/>
                  </a:lnTo>
                  <a:cubicBezTo>
                    <a:pt x="4804" y="14981"/>
                    <a:pt x="7206" y="14548"/>
                    <a:pt x="8507" y="14848"/>
                  </a:cubicBezTo>
                  <a:cubicBezTo>
                    <a:pt x="8740" y="13947"/>
                    <a:pt x="8907" y="13514"/>
                    <a:pt x="8807" y="13013"/>
                  </a:cubicBezTo>
                  <a:lnTo>
                    <a:pt x="8807" y="11412"/>
                  </a:lnTo>
                  <a:cubicBezTo>
                    <a:pt x="9152" y="11477"/>
                    <a:pt x="9496" y="11514"/>
                    <a:pt x="9850" y="11514"/>
                  </a:cubicBezTo>
                  <a:cubicBezTo>
                    <a:pt x="10044" y="11514"/>
                    <a:pt x="10241" y="11503"/>
                    <a:pt x="10442" y="11479"/>
                  </a:cubicBezTo>
                  <a:cubicBezTo>
                    <a:pt x="11509" y="11312"/>
                    <a:pt x="12109" y="10445"/>
                    <a:pt x="12410" y="9244"/>
                  </a:cubicBezTo>
                  <a:cubicBezTo>
                    <a:pt x="12943" y="7376"/>
                    <a:pt x="13043" y="4207"/>
                    <a:pt x="12343" y="571"/>
                  </a:cubicBezTo>
                  <a:cubicBezTo>
                    <a:pt x="11849" y="198"/>
                    <a:pt x="10902" y="0"/>
                    <a:pt x="9781" y="0"/>
                  </a:cubicBezTo>
                  <a:close/>
                </a:path>
              </a:pathLst>
            </a:custGeom>
            <a:solidFill>
              <a:srgbClr val="B166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5309;p75">
              <a:extLst>
                <a:ext uri="{FF2B5EF4-FFF2-40B4-BE49-F238E27FC236}">
                  <a16:creationId xmlns:a16="http://schemas.microsoft.com/office/drawing/2014/main" id="{5ED7EA19-F5B9-4C75-B57E-D99D310D2F54}"/>
                </a:ext>
              </a:extLst>
            </p:cNvPr>
            <p:cNvSpPr/>
            <p:nvPr/>
          </p:nvSpPr>
          <p:spPr>
            <a:xfrm>
              <a:off x="1833150" y="1915150"/>
              <a:ext cx="29200" cy="25625"/>
            </a:xfrm>
            <a:custGeom>
              <a:avLst/>
              <a:gdLst/>
              <a:ahLst/>
              <a:cxnLst/>
              <a:rect l="l" t="t" r="r" b="b"/>
              <a:pathLst>
                <a:path w="1168" h="1025" extrusionOk="0">
                  <a:moveTo>
                    <a:pt x="668" y="0"/>
                  </a:moveTo>
                  <a:cubicBezTo>
                    <a:pt x="234" y="0"/>
                    <a:pt x="0" y="534"/>
                    <a:pt x="301" y="868"/>
                  </a:cubicBezTo>
                  <a:cubicBezTo>
                    <a:pt x="409" y="976"/>
                    <a:pt x="539" y="1025"/>
                    <a:pt x="664" y="1025"/>
                  </a:cubicBezTo>
                  <a:cubicBezTo>
                    <a:pt x="925" y="1025"/>
                    <a:pt x="1168" y="816"/>
                    <a:pt x="1168" y="501"/>
                  </a:cubicBezTo>
                  <a:cubicBezTo>
                    <a:pt x="1168" y="234"/>
                    <a:pt x="968" y="0"/>
                    <a:pt x="66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5310;p75">
              <a:extLst>
                <a:ext uri="{FF2B5EF4-FFF2-40B4-BE49-F238E27FC236}">
                  <a16:creationId xmlns:a16="http://schemas.microsoft.com/office/drawing/2014/main" id="{07F82BFF-E247-49ED-A198-03D4E2521008}"/>
                </a:ext>
              </a:extLst>
            </p:cNvPr>
            <p:cNvSpPr/>
            <p:nvPr/>
          </p:nvSpPr>
          <p:spPr>
            <a:xfrm>
              <a:off x="1929050" y="1910150"/>
              <a:ext cx="29200" cy="25625"/>
            </a:xfrm>
            <a:custGeom>
              <a:avLst/>
              <a:gdLst/>
              <a:ahLst/>
              <a:cxnLst/>
              <a:rect l="l" t="t" r="r" b="b"/>
              <a:pathLst>
                <a:path w="1168" h="1025" extrusionOk="0">
                  <a:moveTo>
                    <a:pt x="668" y="0"/>
                  </a:moveTo>
                  <a:cubicBezTo>
                    <a:pt x="234" y="0"/>
                    <a:pt x="0" y="567"/>
                    <a:pt x="301" y="867"/>
                  </a:cubicBezTo>
                  <a:cubicBezTo>
                    <a:pt x="409" y="976"/>
                    <a:pt x="539" y="1024"/>
                    <a:pt x="664" y="1024"/>
                  </a:cubicBezTo>
                  <a:cubicBezTo>
                    <a:pt x="925" y="1024"/>
                    <a:pt x="1168" y="816"/>
                    <a:pt x="1168" y="501"/>
                  </a:cubicBezTo>
                  <a:cubicBezTo>
                    <a:pt x="1168" y="234"/>
                    <a:pt x="968" y="0"/>
                    <a:pt x="66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5311;p75">
              <a:extLst>
                <a:ext uri="{FF2B5EF4-FFF2-40B4-BE49-F238E27FC236}">
                  <a16:creationId xmlns:a16="http://schemas.microsoft.com/office/drawing/2014/main" id="{9A59EC36-A5B8-4A01-8EDE-FB9BAF177FDF}"/>
                </a:ext>
              </a:extLst>
            </p:cNvPr>
            <p:cNvSpPr/>
            <p:nvPr/>
          </p:nvSpPr>
          <p:spPr>
            <a:xfrm>
              <a:off x="1770600" y="2033575"/>
              <a:ext cx="110950" cy="68400"/>
            </a:xfrm>
            <a:custGeom>
              <a:avLst/>
              <a:gdLst/>
              <a:ahLst/>
              <a:cxnLst/>
              <a:rect l="l" t="t" r="r" b="b"/>
              <a:pathLst>
                <a:path w="4438" h="2736" extrusionOk="0">
                  <a:moveTo>
                    <a:pt x="1" y="0"/>
                  </a:moveTo>
                  <a:lnTo>
                    <a:pt x="1" y="0"/>
                  </a:lnTo>
                  <a:cubicBezTo>
                    <a:pt x="134" y="500"/>
                    <a:pt x="368" y="967"/>
                    <a:pt x="668" y="1368"/>
                  </a:cubicBezTo>
                  <a:cubicBezTo>
                    <a:pt x="1302" y="2135"/>
                    <a:pt x="4437" y="2735"/>
                    <a:pt x="4437" y="2735"/>
                  </a:cubicBezTo>
                  <a:lnTo>
                    <a:pt x="4437" y="2068"/>
                  </a:lnTo>
                  <a:cubicBezTo>
                    <a:pt x="4437" y="2068"/>
                    <a:pt x="2002" y="1568"/>
                    <a:pt x="1168" y="1168"/>
                  </a:cubicBezTo>
                  <a:cubicBezTo>
                    <a:pt x="668" y="901"/>
                    <a:pt x="267" y="500"/>
                    <a:pt x="1" y="0"/>
                  </a:cubicBezTo>
                  <a:close/>
                </a:path>
              </a:pathLst>
            </a:custGeom>
            <a:solidFill>
              <a:srgbClr val="9A4A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5312;p75">
              <a:extLst>
                <a:ext uri="{FF2B5EF4-FFF2-40B4-BE49-F238E27FC236}">
                  <a16:creationId xmlns:a16="http://schemas.microsoft.com/office/drawing/2014/main" id="{257F5378-D853-44B4-B17E-33A3869618D9}"/>
                </a:ext>
              </a:extLst>
            </p:cNvPr>
            <p:cNvSpPr/>
            <p:nvPr/>
          </p:nvSpPr>
          <p:spPr>
            <a:xfrm>
              <a:off x="1719725" y="1707400"/>
              <a:ext cx="273550" cy="162900"/>
            </a:xfrm>
            <a:custGeom>
              <a:avLst/>
              <a:gdLst/>
              <a:ahLst/>
              <a:cxnLst/>
              <a:rect l="l" t="t" r="r" b="b"/>
              <a:pathLst>
                <a:path w="10942" h="6516" extrusionOk="0">
                  <a:moveTo>
                    <a:pt x="8955" y="0"/>
                  </a:moveTo>
                  <a:cubicBezTo>
                    <a:pt x="8778" y="0"/>
                    <a:pt x="8626" y="150"/>
                    <a:pt x="8474" y="271"/>
                  </a:cubicBezTo>
                  <a:cubicBezTo>
                    <a:pt x="7785" y="943"/>
                    <a:pt x="6974" y="1090"/>
                    <a:pt x="6126" y="1090"/>
                  </a:cubicBezTo>
                  <a:cubicBezTo>
                    <a:pt x="5462" y="1090"/>
                    <a:pt x="4776" y="1000"/>
                    <a:pt x="4107" y="1000"/>
                  </a:cubicBezTo>
                  <a:cubicBezTo>
                    <a:pt x="4016" y="1000"/>
                    <a:pt x="3926" y="1001"/>
                    <a:pt x="3837" y="1005"/>
                  </a:cubicBezTo>
                  <a:cubicBezTo>
                    <a:pt x="2503" y="1038"/>
                    <a:pt x="935" y="1572"/>
                    <a:pt x="301" y="2873"/>
                  </a:cubicBezTo>
                  <a:cubicBezTo>
                    <a:pt x="34" y="3474"/>
                    <a:pt x="1" y="4074"/>
                    <a:pt x="535" y="4508"/>
                  </a:cubicBezTo>
                  <a:cubicBezTo>
                    <a:pt x="868" y="4741"/>
                    <a:pt x="1235" y="4741"/>
                    <a:pt x="1435" y="5175"/>
                  </a:cubicBezTo>
                  <a:cubicBezTo>
                    <a:pt x="1468" y="5273"/>
                    <a:pt x="1761" y="6508"/>
                    <a:pt x="1609" y="6510"/>
                  </a:cubicBezTo>
                  <a:lnTo>
                    <a:pt x="1609" y="6510"/>
                  </a:lnTo>
                  <a:cubicBezTo>
                    <a:pt x="1606" y="6510"/>
                    <a:pt x="1604" y="6509"/>
                    <a:pt x="1602" y="6509"/>
                  </a:cubicBezTo>
                  <a:lnTo>
                    <a:pt x="1602" y="6509"/>
                  </a:lnTo>
                  <a:cubicBezTo>
                    <a:pt x="1604" y="6509"/>
                    <a:pt x="1606" y="6510"/>
                    <a:pt x="1608" y="6510"/>
                  </a:cubicBezTo>
                  <a:cubicBezTo>
                    <a:pt x="1608" y="6510"/>
                    <a:pt x="1608" y="6510"/>
                    <a:pt x="1609" y="6510"/>
                  </a:cubicBezTo>
                  <a:lnTo>
                    <a:pt x="1609" y="6510"/>
                  </a:lnTo>
                  <a:cubicBezTo>
                    <a:pt x="1652" y="6514"/>
                    <a:pt x="1695" y="6516"/>
                    <a:pt x="1738" y="6516"/>
                  </a:cubicBezTo>
                  <a:cubicBezTo>
                    <a:pt x="2353" y="6516"/>
                    <a:pt x="2914" y="6099"/>
                    <a:pt x="3070" y="5508"/>
                  </a:cubicBezTo>
                  <a:cubicBezTo>
                    <a:pt x="3103" y="5375"/>
                    <a:pt x="3170" y="5108"/>
                    <a:pt x="3203" y="4975"/>
                  </a:cubicBezTo>
                  <a:cubicBezTo>
                    <a:pt x="3230" y="4838"/>
                    <a:pt x="3370" y="4724"/>
                    <a:pt x="3511" y="4724"/>
                  </a:cubicBezTo>
                  <a:cubicBezTo>
                    <a:pt x="3542" y="4724"/>
                    <a:pt x="3573" y="4729"/>
                    <a:pt x="3603" y="4741"/>
                  </a:cubicBezTo>
                  <a:cubicBezTo>
                    <a:pt x="4004" y="4841"/>
                    <a:pt x="4271" y="5008"/>
                    <a:pt x="4637" y="5108"/>
                  </a:cubicBezTo>
                  <a:cubicBezTo>
                    <a:pt x="5345" y="5301"/>
                    <a:pt x="6067" y="5398"/>
                    <a:pt x="6784" y="5398"/>
                  </a:cubicBezTo>
                  <a:cubicBezTo>
                    <a:pt x="7183" y="5398"/>
                    <a:pt x="7580" y="5368"/>
                    <a:pt x="7973" y="5308"/>
                  </a:cubicBezTo>
                  <a:cubicBezTo>
                    <a:pt x="8774" y="5141"/>
                    <a:pt x="9508" y="4774"/>
                    <a:pt x="10108" y="4207"/>
                  </a:cubicBezTo>
                  <a:cubicBezTo>
                    <a:pt x="10675" y="3507"/>
                    <a:pt x="10942" y="2573"/>
                    <a:pt x="10809" y="1706"/>
                  </a:cubicBezTo>
                  <a:cubicBezTo>
                    <a:pt x="10809" y="1639"/>
                    <a:pt x="10809" y="1606"/>
                    <a:pt x="10809" y="1572"/>
                  </a:cubicBezTo>
                  <a:cubicBezTo>
                    <a:pt x="10809" y="1505"/>
                    <a:pt x="10775" y="1405"/>
                    <a:pt x="10742" y="1372"/>
                  </a:cubicBezTo>
                  <a:cubicBezTo>
                    <a:pt x="10714" y="1344"/>
                    <a:pt x="10681" y="1332"/>
                    <a:pt x="10645" y="1332"/>
                  </a:cubicBezTo>
                  <a:cubicBezTo>
                    <a:pt x="10468" y="1332"/>
                    <a:pt x="10219" y="1622"/>
                    <a:pt x="10108" y="1706"/>
                  </a:cubicBezTo>
                  <a:cubicBezTo>
                    <a:pt x="10008" y="1806"/>
                    <a:pt x="9908" y="1906"/>
                    <a:pt x="9774" y="1972"/>
                  </a:cubicBezTo>
                  <a:cubicBezTo>
                    <a:pt x="9674" y="2039"/>
                    <a:pt x="9541" y="2106"/>
                    <a:pt x="9441" y="2173"/>
                  </a:cubicBezTo>
                  <a:cubicBezTo>
                    <a:pt x="9508" y="1772"/>
                    <a:pt x="9508" y="1372"/>
                    <a:pt x="9441" y="972"/>
                  </a:cubicBezTo>
                  <a:cubicBezTo>
                    <a:pt x="9408" y="705"/>
                    <a:pt x="9341" y="71"/>
                    <a:pt x="9007" y="4"/>
                  </a:cubicBezTo>
                  <a:cubicBezTo>
                    <a:pt x="8990" y="1"/>
                    <a:pt x="8972" y="0"/>
                    <a:pt x="895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5313;p75">
              <a:extLst>
                <a:ext uri="{FF2B5EF4-FFF2-40B4-BE49-F238E27FC236}">
                  <a16:creationId xmlns:a16="http://schemas.microsoft.com/office/drawing/2014/main" id="{7302D56A-10ED-4F71-8834-AFEC8FF020CD}"/>
                </a:ext>
              </a:extLst>
            </p:cNvPr>
            <p:cNvSpPr/>
            <p:nvPr/>
          </p:nvSpPr>
          <p:spPr>
            <a:xfrm>
              <a:off x="1816475" y="1884750"/>
              <a:ext cx="29200" cy="22925"/>
            </a:xfrm>
            <a:custGeom>
              <a:avLst/>
              <a:gdLst/>
              <a:ahLst/>
              <a:cxnLst/>
              <a:rect l="l" t="t" r="r" b="b"/>
              <a:pathLst>
                <a:path w="1168" h="917" extrusionOk="0">
                  <a:moveTo>
                    <a:pt x="632" y="1"/>
                  </a:moveTo>
                  <a:cubicBezTo>
                    <a:pt x="527" y="1"/>
                    <a:pt x="423" y="27"/>
                    <a:pt x="334" y="82"/>
                  </a:cubicBezTo>
                  <a:cubicBezTo>
                    <a:pt x="67" y="282"/>
                    <a:pt x="0" y="649"/>
                    <a:pt x="167" y="916"/>
                  </a:cubicBezTo>
                  <a:lnTo>
                    <a:pt x="1168" y="282"/>
                  </a:lnTo>
                  <a:cubicBezTo>
                    <a:pt x="1057" y="104"/>
                    <a:pt x="842" y="1"/>
                    <a:pt x="63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5314;p75">
              <a:extLst>
                <a:ext uri="{FF2B5EF4-FFF2-40B4-BE49-F238E27FC236}">
                  <a16:creationId xmlns:a16="http://schemas.microsoft.com/office/drawing/2014/main" id="{15BD9CAA-64C1-47D3-8625-239CE4AF9A00}"/>
                </a:ext>
              </a:extLst>
            </p:cNvPr>
            <p:cNvSpPr/>
            <p:nvPr/>
          </p:nvSpPr>
          <p:spPr>
            <a:xfrm>
              <a:off x="1860675" y="2006050"/>
              <a:ext cx="43375" cy="26675"/>
            </a:xfrm>
            <a:custGeom>
              <a:avLst/>
              <a:gdLst/>
              <a:ahLst/>
              <a:cxnLst/>
              <a:rect l="l" t="t" r="r" b="b"/>
              <a:pathLst>
                <a:path w="1735" h="1067" extrusionOk="0">
                  <a:moveTo>
                    <a:pt x="100" y="0"/>
                  </a:moveTo>
                  <a:lnTo>
                    <a:pt x="100" y="0"/>
                  </a:lnTo>
                  <a:cubicBezTo>
                    <a:pt x="0" y="467"/>
                    <a:pt x="267" y="934"/>
                    <a:pt x="734" y="1034"/>
                  </a:cubicBezTo>
                  <a:cubicBezTo>
                    <a:pt x="810" y="1056"/>
                    <a:pt x="885" y="1066"/>
                    <a:pt x="958" y="1066"/>
                  </a:cubicBezTo>
                  <a:cubicBezTo>
                    <a:pt x="1334" y="1066"/>
                    <a:pt x="1651" y="797"/>
                    <a:pt x="1735" y="434"/>
                  </a:cubicBezTo>
                  <a:lnTo>
                    <a:pt x="100" y="0"/>
                  </a:lnTo>
                  <a:close/>
                </a:path>
              </a:pathLst>
            </a:custGeom>
            <a:solidFill>
              <a:srgbClr val="9A4A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5315;p75">
              <a:extLst>
                <a:ext uri="{FF2B5EF4-FFF2-40B4-BE49-F238E27FC236}">
                  <a16:creationId xmlns:a16="http://schemas.microsoft.com/office/drawing/2014/main" id="{D52E32D7-DE5A-49EB-BC5D-FCE77CA66CB6}"/>
                </a:ext>
              </a:extLst>
            </p:cNvPr>
            <p:cNvSpPr/>
            <p:nvPr/>
          </p:nvSpPr>
          <p:spPr>
            <a:xfrm>
              <a:off x="1863175" y="2013550"/>
              <a:ext cx="23375" cy="19550"/>
            </a:xfrm>
            <a:custGeom>
              <a:avLst/>
              <a:gdLst/>
              <a:ahLst/>
              <a:cxnLst/>
              <a:rect l="l" t="t" r="r" b="b"/>
              <a:pathLst>
                <a:path w="935" h="782" extrusionOk="0">
                  <a:moveTo>
                    <a:pt x="0" y="1"/>
                  </a:moveTo>
                  <a:cubicBezTo>
                    <a:pt x="34" y="367"/>
                    <a:pt x="267" y="668"/>
                    <a:pt x="634" y="734"/>
                  </a:cubicBezTo>
                  <a:cubicBezTo>
                    <a:pt x="705" y="758"/>
                    <a:pt x="776" y="782"/>
                    <a:pt x="846" y="782"/>
                  </a:cubicBezTo>
                  <a:cubicBezTo>
                    <a:pt x="876" y="782"/>
                    <a:pt x="905" y="777"/>
                    <a:pt x="934" y="768"/>
                  </a:cubicBezTo>
                  <a:cubicBezTo>
                    <a:pt x="901" y="334"/>
                    <a:pt x="501" y="1"/>
                    <a:pt x="67" y="1"/>
                  </a:cubicBezTo>
                  <a:close/>
                </a:path>
              </a:pathLst>
            </a:custGeom>
            <a:solidFill>
              <a:srgbClr val="F28F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5316;p75">
              <a:extLst>
                <a:ext uri="{FF2B5EF4-FFF2-40B4-BE49-F238E27FC236}">
                  <a16:creationId xmlns:a16="http://schemas.microsoft.com/office/drawing/2014/main" id="{95323754-EC65-4C3C-AFD5-F7850E21AFA3}"/>
                </a:ext>
              </a:extLst>
            </p:cNvPr>
            <p:cNvSpPr/>
            <p:nvPr/>
          </p:nvSpPr>
          <p:spPr>
            <a:xfrm>
              <a:off x="1941550" y="1878825"/>
              <a:ext cx="30900" cy="21325"/>
            </a:xfrm>
            <a:custGeom>
              <a:avLst/>
              <a:gdLst/>
              <a:ahLst/>
              <a:cxnLst/>
              <a:rect l="l" t="t" r="r" b="b"/>
              <a:pathLst>
                <a:path w="1236" h="853" extrusionOk="0">
                  <a:moveTo>
                    <a:pt x="556" y="1"/>
                  </a:moveTo>
                  <a:cubicBezTo>
                    <a:pt x="324" y="1"/>
                    <a:pt x="99" y="131"/>
                    <a:pt x="1" y="353"/>
                  </a:cubicBezTo>
                  <a:lnTo>
                    <a:pt x="1102" y="853"/>
                  </a:lnTo>
                  <a:cubicBezTo>
                    <a:pt x="1235" y="553"/>
                    <a:pt x="1102" y="186"/>
                    <a:pt x="801" y="52"/>
                  </a:cubicBezTo>
                  <a:cubicBezTo>
                    <a:pt x="722" y="17"/>
                    <a:pt x="639" y="1"/>
                    <a:pt x="55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5317;p75">
              <a:extLst>
                <a:ext uri="{FF2B5EF4-FFF2-40B4-BE49-F238E27FC236}">
                  <a16:creationId xmlns:a16="http://schemas.microsoft.com/office/drawing/2014/main" id="{C96BA966-71D3-4FBF-812A-1D34ECAA0108}"/>
                </a:ext>
              </a:extLst>
            </p:cNvPr>
            <p:cNvSpPr/>
            <p:nvPr/>
          </p:nvSpPr>
          <p:spPr>
            <a:xfrm>
              <a:off x="1892350" y="1910150"/>
              <a:ext cx="50075" cy="81750"/>
            </a:xfrm>
            <a:custGeom>
              <a:avLst/>
              <a:gdLst/>
              <a:ahLst/>
              <a:cxnLst/>
              <a:rect l="l" t="t" r="r" b="b"/>
              <a:pathLst>
                <a:path w="2003" h="3270" extrusionOk="0">
                  <a:moveTo>
                    <a:pt x="1" y="0"/>
                  </a:moveTo>
                  <a:lnTo>
                    <a:pt x="301" y="3269"/>
                  </a:lnTo>
                  <a:lnTo>
                    <a:pt x="2002" y="2669"/>
                  </a:lnTo>
                  <a:lnTo>
                    <a:pt x="1" y="0"/>
                  </a:lnTo>
                  <a:close/>
                </a:path>
              </a:pathLst>
            </a:custGeom>
            <a:solidFill>
              <a:srgbClr val="9A4A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5318;p75">
              <a:extLst>
                <a:ext uri="{FF2B5EF4-FFF2-40B4-BE49-F238E27FC236}">
                  <a16:creationId xmlns:a16="http://schemas.microsoft.com/office/drawing/2014/main" id="{44D16707-212F-4168-BBFE-EBC75AA68681}"/>
                </a:ext>
              </a:extLst>
            </p:cNvPr>
            <p:cNvSpPr/>
            <p:nvPr/>
          </p:nvSpPr>
          <p:spPr>
            <a:xfrm>
              <a:off x="1586300" y="2118625"/>
              <a:ext cx="457850" cy="607375"/>
            </a:xfrm>
            <a:custGeom>
              <a:avLst/>
              <a:gdLst/>
              <a:ahLst/>
              <a:cxnLst/>
              <a:rect l="l" t="t" r="r" b="b"/>
              <a:pathLst>
                <a:path w="18314" h="24295" extrusionOk="0">
                  <a:moveTo>
                    <a:pt x="4437" y="1"/>
                  </a:moveTo>
                  <a:cubicBezTo>
                    <a:pt x="2903" y="601"/>
                    <a:pt x="1435" y="1335"/>
                    <a:pt x="1" y="2102"/>
                  </a:cubicBezTo>
                  <a:cubicBezTo>
                    <a:pt x="1" y="2102"/>
                    <a:pt x="534" y="7639"/>
                    <a:pt x="1435" y="11209"/>
                  </a:cubicBezTo>
                  <a:cubicBezTo>
                    <a:pt x="2102" y="13777"/>
                    <a:pt x="2469" y="22750"/>
                    <a:pt x="2469" y="22750"/>
                  </a:cubicBezTo>
                  <a:cubicBezTo>
                    <a:pt x="5014" y="23779"/>
                    <a:pt x="7730" y="24294"/>
                    <a:pt x="10450" y="24294"/>
                  </a:cubicBezTo>
                  <a:cubicBezTo>
                    <a:pt x="10903" y="24294"/>
                    <a:pt x="11356" y="24280"/>
                    <a:pt x="11809" y="24251"/>
                  </a:cubicBezTo>
                  <a:cubicBezTo>
                    <a:pt x="13977" y="24118"/>
                    <a:pt x="16112" y="23617"/>
                    <a:pt x="18114" y="22783"/>
                  </a:cubicBezTo>
                  <a:cubicBezTo>
                    <a:pt x="18114" y="22783"/>
                    <a:pt x="18314" y="17146"/>
                    <a:pt x="17913" y="10108"/>
                  </a:cubicBezTo>
                  <a:cubicBezTo>
                    <a:pt x="17647" y="4937"/>
                    <a:pt x="17446" y="2202"/>
                    <a:pt x="16179" y="1435"/>
                  </a:cubicBezTo>
                  <a:cubicBezTo>
                    <a:pt x="15412" y="968"/>
                    <a:pt x="12209" y="201"/>
                    <a:pt x="12209" y="201"/>
                  </a:cubicBezTo>
                  <a:cubicBezTo>
                    <a:pt x="12109" y="868"/>
                    <a:pt x="11842" y="1535"/>
                    <a:pt x="11509" y="2102"/>
                  </a:cubicBezTo>
                  <a:cubicBezTo>
                    <a:pt x="10375" y="1535"/>
                    <a:pt x="4437" y="1"/>
                    <a:pt x="4437" y="1"/>
                  </a:cubicBez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5319;p75">
              <a:extLst>
                <a:ext uri="{FF2B5EF4-FFF2-40B4-BE49-F238E27FC236}">
                  <a16:creationId xmlns:a16="http://schemas.microsoft.com/office/drawing/2014/main" id="{E2BF5E63-7E30-464F-9AE2-6840A93AA8B9}"/>
                </a:ext>
              </a:extLst>
            </p:cNvPr>
            <p:cNvSpPr/>
            <p:nvPr/>
          </p:nvSpPr>
          <p:spPr>
            <a:xfrm>
              <a:off x="1874000" y="2171175"/>
              <a:ext cx="63425" cy="552075"/>
            </a:xfrm>
            <a:custGeom>
              <a:avLst/>
              <a:gdLst/>
              <a:ahLst/>
              <a:cxnLst/>
              <a:rect l="l" t="t" r="r" b="b"/>
              <a:pathLst>
                <a:path w="2537" h="22083" extrusionOk="0">
                  <a:moveTo>
                    <a:pt x="1" y="0"/>
                  </a:moveTo>
                  <a:cubicBezTo>
                    <a:pt x="1" y="1"/>
                    <a:pt x="2102" y="11075"/>
                    <a:pt x="1002" y="22082"/>
                  </a:cubicBezTo>
                  <a:cubicBezTo>
                    <a:pt x="1268" y="22049"/>
                    <a:pt x="1535" y="22016"/>
                    <a:pt x="1769" y="21982"/>
                  </a:cubicBezTo>
                  <a:cubicBezTo>
                    <a:pt x="2102" y="18246"/>
                    <a:pt x="2536" y="9407"/>
                    <a:pt x="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5320;p75">
              <a:extLst>
                <a:ext uri="{FF2B5EF4-FFF2-40B4-BE49-F238E27FC236}">
                  <a16:creationId xmlns:a16="http://schemas.microsoft.com/office/drawing/2014/main" id="{CC92BDA7-2349-4FA9-8B2B-3FFEF09C2E01}"/>
                </a:ext>
              </a:extLst>
            </p:cNvPr>
            <p:cNvSpPr/>
            <p:nvPr/>
          </p:nvSpPr>
          <p:spPr>
            <a:xfrm>
              <a:off x="1874000" y="2091100"/>
              <a:ext cx="51750" cy="99025"/>
            </a:xfrm>
            <a:custGeom>
              <a:avLst/>
              <a:gdLst/>
              <a:ahLst/>
              <a:cxnLst/>
              <a:rect l="l" t="t" r="r" b="b"/>
              <a:pathLst>
                <a:path w="2070" h="3961" extrusionOk="0">
                  <a:moveTo>
                    <a:pt x="301" y="1"/>
                  </a:moveTo>
                  <a:lnTo>
                    <a:pt x="301" y="1368"/>
                  </a:lnTo>
                  <a:cubicBezTo>
                    <a:pt x="234" y="1969"/>
                    <a:pt x="134" y="2603"/>
                    <a:pt x="1" y="3203"/>
                  </a:cubicBezTo>
                  <a:cubicBezTo>
                    <a:pt x="153" y="3105"/>
                    <a:pt x="301" y="3065"/>
                    <a:pt x="444" y="3065"/>
                  </a:cubicBezTo>
                  <a:cubicBezTo>
                    <a:pt x="1117" y="3065"/>
                    <a:pt x="1664" y="3961"/>
                    <a:pt x="1858" y="3961"/>
                  </a:cubicBezTo>
                  <a:cubicBezTo>
                    <a:pt x="1876" y="3961"/>
                    <a:pt x="1891" y="3953"/>
                    <a:pt x="1902" y="3937"/>
                  </a:cubicBezTo>
                  <a:cubicBezTo>
                    <a:pt x="2069" y="3703"/>
                    <a:pt x="1068" y="168"/>
                    <a:pt x="301"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5321;p75">
              <a:extLst>
                <a:ext uri="{FF2B5EF4-FFF2-40B4-BE49-F238E27FC236}">
                  <a16:creationId xmlns:a16="http://schemas.microsoft.com/office/drawing/2014/main" id="{F812CF06-0A0A-4527-AB9D-6A50CA6D1FFB}"/>
                </a:ext>
              </a:extLst>
            </p:cNvPr>
            <p:cNvSpPr/>
            <p:nvPr/>
          </p:nvSpPr>
          <p:spPr>
            <a:xfrm>
              <a:off x="1697225" y="2066100"/>
              <a:ext cx="176800" cy="150950"/>
            </a:xfrm>
            <a:custGeom>
              <a:avLst/>
              <a:gdLst/>
              <a:ahLst/>
              <a:cxnLst/>
              <a:rect l="l" t="t" r="r" b="b"/>
              <a:pathLst>
                <a:path w="7072" h="6038" extrusionOk="0">
                  <a:moveTo>
                    <a:pt x="2135" y="0"/>
                  </a:moveTo>
                  <a:cubicBezTo>
                    <a:pt x="1401" y="0"/>
                    <a:pt x="0" y="2102"/>
                    <a:pt x="0" y="2102"/>
                  </a:cubicBezTo>
                  <a:cubicBezTo>
                    <a:pt x="0" y="2102"/>
                    <a:pt x="434" y="2635"/>
                    <a:pt x="1301" y="3569"/>
                  </a:cubicBezTo>
                  <a:cubicBezTo>
                    <a:pt x="2335" y="4637"/>
                    <a:pt x="3569" y="6004"/>
                    <a:pt x="3970" y="6038"/>
                  </a:cubicBezTo>
                  <a:cubicBezTo>
                    <a:pt x="4370" y="6038"/>
                    <a:pt x="5171" y="4837"/>
                    <a:pt x="5904" y="4403"/>
                  </a:cubicBezTo>
                  <a:cubicBezTo>
                    <a:pt x="6258" y="4194"/>
                    <a:pt x="6541" y="4140"/>
                    <a:pt x="6741" y="4140"/>
                  </a:cubicBezTo>
                  <a:cubicBezTo>
                    <a:pt x="6955" y="4140"/>
                    <a:pt x="7072" y="4203"/>
                    <a:pt x="7072" y="4203"/>
                  </a:cubicBezTo>
                  <a:cubicBezTo>
                    <a:pt x="7072" y="4203"/>
                    <a:pt x="6605" y="3269"/>
                    <a:pt x="4770" y="2435"/>
                  </a:cubicBezTo>
                  <a:cubicBezTo>
                    <a:pt x="2936" y="1601"/>
                    <a:pt x="2202" y="767"/>
                    <a:pt x="2135" y="400"/>
                  </a:cubicBezTo>
                  <a:lnTo>
                    <a:pt x="2135" y="0"/>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5322;p75">
              <a:extLst>
                <a:ext uri="{FF2B5EF4-FFF2-40B4-BE49-F238E27FC236}">
                  <a16:creationId xmlns:a16="http://schemas.microsoft.com/office/drawing/2014/main" id="{86CF86A9-C7FC-4284-9C4A-259DC3CD5776}"/>
                </a:ext>
              </a:extLst>
            </p:cNvPr>
            <p:cNvSpPr/>
            <p:nvPr/>
          </p:nvSpPr>
          <p:spPr>
            <a:xfrm>
              <a:off x="1369475" y="2523075"/>
              <a:ext cx="386150" cy="546250"/>
            </a:xfrm>
            <a:custGeom>
              <a:avLst/>
              <a:gdLst/>
              <a:ahLst/>
              <a:cxnLst/>
              <a:rect l="l" t="t" r="r" b="b"/>
              <a:pathLst>
                <a:path w="15446" h="21850" extrusionOk="0">
                  <a:moveTo>
                    <a:pt x="768" y="1"/>
                  </a:moveTo>
                  <a:cubicBezTo>
                    <a:pt x="735" y="1"/>
                    <a:pt x="701" y="34"/>
                    <a:pt x="668" y="34"/>
                  </a:cubicBezTo>
                  <a:lnTo>
                    <a:pt x="134" y="368"/>
                  </a:lnTo>
                  <a:cubicBezTo>
                    <a:pt x="34" y="401"/>
                    <a:pt x="1" y="501"/>
                    <a:pt x="34" y="601"/>
                  </a:cubicBezTo>
                  <a:lnTo>
                    <a:pt x="34" y="13043"/>
                  </a:lnTo>
                  <a:cubicBezTo>
                    <a:pt x="34" y="13310"/>
                    <a:pt x="168" y="13544"/>
                    <a:pt x="401" y="13677"/>
                  </a:cubicBezTo>
                  <a:lnTo>
                    <a:pt x="14511" y="21816"/>
                  </a:lnTo>
                  <a:cubicBezTo>
                    <a:pt x="14545" y="21850"/>
                    <a:pt x="14611" y="21850"/>
                    <a:pt x="14678" y="21850"/>
                  </a:cubicBezTo>
                  <a:lnTo>
                    <a:pt x="14745" y="21850"/>
                  </a:lnTo>
                  <a:lnTo>
                    <a:pt x="15312" y="21516"/>
                  </a:lnTo>
                  <a:cubicBezTo>
                    <a:pt x="15378" y="21449"/>
                    <a:pt x="15445" y="21383"/>
                    <a:pt x="15412" y="21283"/>
                  </a:cubicBezTo>
                  <a:lnTo>
                    <a:pt x="15412" y="8840"/>
                  </a:lnTo>
                  <a:cubicBezTo>
                    <a:pt x="15412" y="8707"/>
                    <a:pt x="15378" y="8574"/>
                    <a:pt x="15312" y="8473"/>
                  </a:cubicBezTo>
                  <a:cubicBezTo>
                    <a:pt x="15245" y="8407"/>
                    <a:pt x="15212" y="8307"/>
                    <a:pt x="15112" y="8273"/>
                  </a:cubicBezTo>
                  <a:cubicBezTo>
                    <a:pt x="15112" y="8240"/>
                    <a:pt x="15078" y="8207"/>
                    <a:pt x="15045" y="8207"/>
                  </a:cubicBezTo>
                  <a:lnTo>
                    <a:pt x="10542" y="5605"/>
                  </a:lnTo>
                  <a:lnTo>
                    <a:pt x="10508" y="5605"/>
                  </a:lnTo>
                  <a:cubicBezTo>
                    <a:pt x="10275" y="5471"/>
                    <a:pt x="9207" y="4838"/>
                    <a:pt x="9207" y="4838"/>
                  </a:cubicBezTo>
                  <a:lnTo>
                    <a:pt x="8340" y="4337"/>
                  </a:lnTo>
                  <a:lnTo>
                    <a:pt x="935" y="67"/>
                  </a:lnTo>
                  <a:cubicBezTo>
                    <a:pt x="868" y="34"/>
                    <a:pt x="835" y="34"/>
                    <a:pt x="768"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5323;p75">
              <a:extLst>
                <a:ext uri="{FF2B5EF4-FFF2-40B4-BE49-F238E27FC236}">
                  <a16:creationId xmlns:a16="http://schemas.microsoft.com/office/drawing/2014/main" id="{A952EF3B-E9B3-43BB-B24B-521191ECB830}"/>
                </a:ext>
              </a:extLst>
            </p:cNvPr>
            <p:cNvSpPr/>
            <p:nvPr/>
          </p:nvSpPr>
          <p:spPr>
            <a:xfrm>
              <a:off x="1373650" y="2523075"/>
              <a:ext cx="378625" cy="219350"/>
            </a:xfrm>
            <a:custGeom>
              <a:avLst/>
              <a:gdLst/>
              <a:ahLst/>
              <a:cxnLst/>
              <a:rect l="l" t="t" r="r" b="b"/>
              <a:pathLst>
                <a:path w="15145" h="8774" extrusionOk="0">
                  <a:moveTo>
                    <a:pt x="601" y="1"/>
                  </a:moveTo>
                  <a:cubicBezTo>
                    <a:pt x="568" y="1"/>
                    <a:pt x="534" y="1"/>
                    <a:pt x="534" y="34"/>
                  </a:cubicBezTo>
                  <a:lnTo>
                    <a:pt x="1" y="334"/>
                  </a:lnTo>
                  <a:cubicBezTo>
                    <a:pt x="20" y="325"/>
                    <a:pt x="43" y="321"/>
                    <a:pt x="66" y="321"/>
                  </a:cubicBezTo>
                  <a:cubicBezTo>
                    <a:pt x="123" y="321"/>
                    <a:pt x="187" y="344"/>
                    <a:pt x="234" y="368"/>
                  </a:cubicBezTo>
                  <a:lnTo>
                    <a:pt x="7973" y="4838"/>
                  </a:lnTo>
                  <a:lnTo>
                    <a:pt x="8507" y="5138"/>
                  </a:lnTo>
                  <a:cubicBezTo>
                    <a:pt x="8740" y="5271"/>
                    <a:pt x="9741" y="5838"/>
                    <a:pt x="9841" y="5905"/>
                  </a:cubicBezTo>
                  <a:lnTo>
                    <a:pt x="14344" y="8507"/>
                  </a:lnTo>
                  <a:cubicBezTo>
                    <a:pt x="14378" y="8507"/>
                    <a:pt x="14411" y="8540"/>
                    <a:pt x="14411" y="8574"/>
                  </a:cubicBezTo>
                  <a:cubicBezTo>
                    <a:pt x="14478" y="8607"/>
                    <a:pt x="14511" y="8640"/>
                    <a:pt x="14544" y="8707"/>
                  </a:cubicBezTo>
                  <a:lnTo>
                    <a:pt x="14611" y="8774"/>
                  </a:lnTo>
                  <a:lnTo>
                    <a:pt x="15145" y="8473"/>
                  </a:lnTo>
                  <a:cubicBezTo>
                    <a:pt x="15111" y="8373"/>
                    <a:pt x="15045" y="8307"/>
                    <a:pt x="14978" y="8240"/>
                  </a:cubicBezTo>
                  <a:cubicBezTo>
                    <a:pt x="14945" y="8240"/>
                    <a:pt x="14911" y="8207"/>
                    <a:pt x="14878" y="8207"/>
                  </a:cubicBezTo>
                  <a:lnTo>
                    <a:pt x="10408" y="5605"/>
                  </a:lnTo>
                  <a:lnTo>
                    <a:pt x="10375" y="5571"/>
                  </a:lnTo>
                  <a:cubicBezTo>
                    <a:pt x="10141" y="5438"/>
                    <a:pt x="9040" y="4838"/>
                    <a:pt x="9040" y="4838"/>
                  </a:cubicBezTo>
                  <a:lnTo>
                    <a:pt x="8173" y="4337"/>
                  </a:lnTo>
                  <a:lnTo>
                    <a:pt x="768" y="67"/>
                  </a:lnTo>
                  <a:cubicBezTo>
                    <a:pt x="734" y="34"/>
                    <a:pt x="668" y="1"/>
                    <a:pt x="6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5324;p75">
              <a:extLst>
                <a:ext uri="{FF2B5EF4-FFF2-40B4-BE49-F238E27FC236}">
                  <a16:creationId xmlns:a16="http://schemas.microsoft.com/office/drawing/2014/main" id="{E060B8DE-C4FB-42B6-AF75-2D1A847482C9}"/>
                </a:ext>
              </a:extLst>
            </p:cNvPr>
            <p:cNvSpPr/>
            <p:nvPr/>
          </p:nvSpPr>
          <p:spPr>
            <a:xfrm>
              <a:off x="1370325" y="2531075"/>
              <a:ext cx="371125" cy="538775"/>
            </a:xfrm>
            <a:custGeom>
              <a:avLst/>
              <a:gdLst/>
              <a:ahLst/>
              <a:cxnLst/>
              <a:rect l="l" t="t" r="r" b="b"/>
              <a:pathLst>
                <a:path w="14845" h="21551" extrusionOk="0">
                  <a:moveTo>
                    <a:pt x="199" y="1"/>
                  </a:moveTo>
                  <a:cubicBezTo>
                    <a:pt x="176" y="1"/>
                    <a:pt x="153" y="5"/>
                    <a:pt x="134" y="14"/>
                  </a:cubicBezTo>
                  <a:cubicBezTo>
                    <a:pt x="34" y="81"/>
                    <a:pt x="0" y="148"/>
                    <a:pt x="0" y="248"/>
                  </a:cubicBezTo>
                  <a:lnTo>
                    <a:pt x="0" y="12723"/>
                  </a:lnTo>
                  <a:cubicBezTo>
                    <a:pt x="0" y="12957"/>
                    <a:pt x="134" y="13190"/>
                    <a:pt x="367" y="13357"/>
                  </a:cubicBezTo>
                  <a:lnTo>
                    <a:pt x="14544" y="21530"/>
                  </a:lnTo>
                  <a:cubicBezTo>
                    <a:pt x="14572" y="21544"/>
                    <a:pt x="14602" y="21551"/>
                    <a:pt x="14632" y="21551"/>
                  </a:cubicBezTo>
                  <a:cubicBezTo>
                    <a:pt x="14741" y="21551"/>
                    <a:pt x="14844" y="21461"/>
                    <a:pt x="14844" y="21330"/>
                  </a:cubicBezTo>
                  <a:lnTo>
                    <a:pt x="14844" y="8821"/>
                  </a:lnTo>
                  <a:cubicBezTo>
                    <a:pt x="14844" y="8687"/>
                    <a:pt x="14811" y="8554"/>
                    <a:pt x="14744" y="8454"/>
                  </a:cubicBezTo>
                  <a:cubicBezTo>
                    <a:pt x="14677" y="8354"/>
                    <a:pt x="14611" y="8254"/>
                    <a:pt x="14511" y="8187"/>
                  </a:cubicBezTo>
                  <a:lnTo>
                    <a:pt x="10007" y="5585"/>
                  </a:lnTo>
                  <a:lnTo>
                    <a:pt x="8640" y="4851"/>
                  </a:lnTo>
                  <a:lnTo>
                    <a:pt x="367" y="48"/>
                  </a:lnTo>
                  <a:cubicBezTo>
                    <a:pt x="320" y="24"/>
                    <a:pt x="256" y="1"/>
                    <a:pt x="199"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5325;p75">
              <a:extLst>
                <a:ext uri="{FF2B5EF4-FFF2-40B4-BE49-F238E27FC236}">
                  <a16:creationId xmlns:a16="http://schemas.microsoft.com/office/drawing/2014/main" id="{1AC96BE4-5411-4C82-B1B0-C815B383B9DC}"/>
                </a:ext>
              </a:extLst>
            </p:cNvPr>
            <p:cNvSpPr/>
            <p:nvPr/>
          </p:nvSpPr>
          <p:spPr>
            <a:xfrm>
              <a:off x="1737250" y="2740725"/>
              <a:ext cx="1700" cy="1700"/>
            </a:xfrm>
            <a:custGeom>
              <a:avLst/>
              <a:gdLst/>
              <a:ahLst/>
              <a:cxnLst/>
              <a:rect l="l" t="t" r="r" b="b"/>
              <a:pathLst>
                <a:path w="68" h="68" extrusionOk="0">
                  <a:moveTo>
                    <a:pt x="67" y="68"/>
                  </a:moveTo>
                  <a:lnTo>
                    <a:pt x="67" y="68"/>
                  </a:lnTo>
                  <a:lnTo>
                    <a:pt x="0" y="1"/>
                  </a:lnTo>
                  <a:cubicBezTo>
                    <a:pt x="34" y="34"/>
                    <a:pt x="34" y="34"/>
                    <a:pt x="67" y="68"/>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5326;p75">
              <a:extLst>
                <a:ext uri="{FF2B5EF4-FFF2-40B4-BE49-F238E27FC236}">
                  <a16:creationId xmlns:a16="http://schemas.microsoft.com/office/drawing/2014/main" id="{AC49577E-9AB4-4B08-ADC1-00EC52D8405C}"/>
                </a:ext>
              </a:extLst>
            </p:cNvPr>
            <p:cNvSpPr/>
            <p:nvPr/>
          </p:nvSpPr>
          <p:spPr>
            <a:xfrm>
              <a:off x="1738075" y="2734900"/>
              <a:ext cx="17550" cy="334425"/>
            </a:xfrm>
            <a:custGeom>
              <a:avLst/>
              <a:gdLst/>
              <a:ahLst/>
              <a:cxnLst/>
              <a:rect l="l" t="t" r="r" b="b"/>
              <a:pathLst>
                <a:path w="702" h="13377" extrusionOk="0">
                  <a:moveTo>
                    <a:pt x="601" y="0"/>
                  </a:moveTo>
                  <a:lnTo>
                    <a:pt x="34" y="301"/>
                  </a:lnTo>
                  <a:cubicBezTo>
                    <a:pt x="101" y="401"/>
                    <a:pt x="134" y="534"/>
                    <a:pt x="134" y="668"/>
                  </a:cubicBezTo>
                  <a:lnTo>
                    <a:pt x="134" y="13177"/>
                  </a:lnTo>
                  <a:cubicBezTo>
                    <a:pt x="134" y="13244"/>
                    <a:pt x="119" y="13296"/>
                    <a:pt x="78" y="13334"/>
                  </a:cubicBezTo>
                  <a:lnTo>
                    <a:pt x="78" y="13334"/>
                  </a:lnTo>
                  <a:lnTo>
                    <a:pt x="601" y="13043"/>
                  </a:lnTo>
                  <a:cubicBezTo>
                    <a:pt x="668" y="12976"/>
                    <a:pt x="701" y="12910"/>
                    <a:pt x="701" y="12810"/>
                  </a:cubicBezTo>
                  <a:lnTo>
                    <a:pt x="701" y="367"/>
                  </a:lnTo>
                  <a:cubicBezTo>
                    <a:pt x="701" y="234"/>
                    <a:pt x="668" y="101"/>
                    <a:pt x="601" y="0"/>
                  </a:cubicBezTo>
                  <a:close/>
                  <a:moveTo>
                    <a:pt x="78" y="13334"/>
                  </a:moveTo>
                  <a:lnTo>
                    <a:pt x="1" y="13377"/>
                  </a:lnTo>
                  <a:cubicBezTo>
                    <a:pt x="33" y="13366"/>
                    <a:pt x="59" y="13352"/>
                    <a:pt x="78" y="13334"/>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5327;p75">
              <a:extLst>
                <a:ext uri="{FF2B5EF4-FFF2-40B4-BE49-F238E27FC236}">
                  <a16:creationId xmlns:a16="http://schemas.microsoft.com/office/drawing/2014/main" id="{DF9F741F-6EE1-4FCF-9B0E-F9FA3C8F22AB}"/>
                </a:ext>
              </a:extLst>
            </p:cNvPr>
            <p:cNvSpPr/>
            <p:nvPr/>
          </p:nvSpPr>
          <p:spPr>
            <a:xfrm>
              <a:off x="1432025" y="2157800"/>
              <a:ext cx="260225" cy="824375"/>
            </a:xfrm>
            <a:custGeom>
              <a:avLst/>
              <a:gdLst/>
              <a:ahLst/>
              <a:cxnLst/>
              <a:rect l="l" t="t" r="r" b="b"/>
              <a:pathLst>
                <a:path w="10409" h="32975" extrusionOk="0">
                  <a:moveTo>
                    <a:pt x="9247" y="0"/>
                  </a:moveTo>
                  <a:cubicBezTo>
                    <a:pt x="5644" y="0"/>
                    <a:pt x="4078" y="3843"/>
                    <a:pt x="1101" y="16113"/>
                  </a:cubicBezTo>
                  <a:cubicBezTo>
                    <a:pt x="601" y="18081"/>
                    <a:pt x="368" y="21050"/>
                    <a:pt x="67" y="24452"/>
                  </a:cubicBezTo>
                  <a:cubicBezTo>
                    <a:pt x="1" y="25753"/>
                    <a:pt x="1" y="27054"/>
                    <a:pt x="134" y="28388"/>
                  </a:cubicBezTo>
                  <a:cubicBezTo>
                    <a:pt x="334" y="31924"/>
                    <a:pt x="1101" y="32191"/>
                    <a:pt x="3203" y="32791"/>
                  </a:cubicBezTo>
                  <a:cubicBezTo>
                    <a:pt x="3662" y="32925"/>
                    <a:pt x="4020" y="32975"/>
                    <a:pt x="4300" y="32975"/>
                  </a:cubicBezTo>
                  <a:cubicBezTo>
                    <a:pt x="5140" y="32975"/>
                    <a:pt x="5271" y="32525"/>
                    <a:pt x="5271" y="32525"/>
                  </a:cubicBezTo>
                  <a:lnTo>
                    <a:pt x="4504" y="32091"/>
                  </a:lnTo>
                  <a:cubicBezTo>
                    <a:pt x="4137" y="31157"/>
                    <a:pt x="3903" y="30223"/>
                    <a:pt x="3803" y="29222"/>
                  </a:cubicBezTo>
                  <a:lnTo>
                    <a:pt x="3803" y="29222"/>
                  </a:lnTo>
                  <a:cubicBezTo>
                    <a:pt x="4070" y="29556"/>
                    <a:pt x="4337" y="29823"/>
                    <a:pt x="4671" y="30056"/>
                  </a:cubicBezTo>
                  <a:cubicBezTo>
                    <a:pt x="4823" y="30178"/>
                    <a:pt x="5009" y="30237"/>
                    <a:pt x="5196" y="30237"/>
                  </a:cubicBezTo>
                  <a:cubicBezTo>
                    <a:pt x="5419" y="30237"/>
                    <a:pt x="5641" y="30153"/>
                    <a:pt x="5805" y="29989"/>
                  </a:cubicBezTo>
                  <a:cubicBezTo>
                    <a:pt x="5905" y="29823"/>
                    <a:pt x="5538" y="29589"/>
                    <a:pt x="5171" y="28955"/>
                  </a:cubicBezTo>
                  <a:cubicBezTo>
                    <a:pt x="4737" y="28121"/>
                    <a:pt x="4737" y="27521"/>
                    <a:pt x="4037" y="26754"/>
                  </a:cubicBezTo>
                  <a:cubicBezTo>
                    <a:pt x="3770" y="26487"/>
                    <a:pt x="3637" y="26120"/>
                    <a:pt x="3637" y="25753"/>
                  </a:cubicBezTo>
                  <a:cubicBezTo>
                    <a:pt x="3603" y="23618"/>
                    <a:pt x="4204" y="20483"/>
                    <a:pt x="4704" y="17981"/>
                  </a:cubicBezTo>
                  <a:cubicBezTo>
                    <a:pt x="5338" y="15145"/>
                    <a:pt x="8573" y="7206"/>
                    <a:pt x="8573" y="7206"/>
                  </a:cubicBezTo>
                  <a:cubicBezTo>
                    <a:pt x="9274" y="5272"/>
                    <a:pt x="10408" y="1269"/>
                    <a:pt x="9341" y="1"/>
                  </a:cubicBezTo>
                  <a:cubicBezTo>
                    <a:pt x="9309" y="1"/>
                    <a:pt x="9278" y="0"/>
                    <a:pt x="9247" y="0"/>
                  </a:cubicBezTo>
                  <a:close/>
                </a:path>
              </a:pathLst>
            </a:custGeom>
            <a:solidFill>
              <a:srgbClr val="B166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5328;p75">
              <a:extLst>
                <a:ext uri="{FF2B5EF4-FFF2-40B4-BE49-F238E27FC236}">
                  <a16:creationId xmlns:a16="http://schemas.microsoft.com/office/drawing/2014/main" id="{FA140F5A-5577-4C36-BB54-E57A2DC8A251}"/>
                </a:ext>
              </a:extLst>
            </p:cNvPr>
            <p:cNvSpPr/>
            <p:nvPr/>
          </p:nvSpPr>
          <p:spPr>
            <a:xfrm>
              <a:off x="1425350" y="2131125"/>
              <a:ext cx="277725" cy="662350"/>
            </a:xfrm>
            <a:custGeom>
              <a:avLst/>
              <a:gdLst/>
              <a:ahLst/>
              <a:cxnLst/>
              <a:rect l="l" t="t" r="r" b="b"/>
              <a:pathLst>
                <a:path w="11109" h="26494" extrusionOk="0">
                  <a:moveTo>
                    <a:pt x="9708" y="1"/>
                  </a:moveTo>
                  <a:cubicBezTo>
                    <a:pt x="9707" y="1"/>
                    <a:pt x="6005" y="868"/>
                    <a:pt x="5104" y="2236"/>
                  </a:cubicBezTo>
                  <a:cubicBezTo>
                    <a:pt x="4104" y="3804"/>
                    <a:pt x="3703" y="5805"/>
                    <a:pt x="1969" y="11943"/>
                  </a:cubicBezTo>
                  <a:cubicBezTo>
                    <a:pt x="701" y="16546"/>
                    <a:pt x="34" y="21316"/>
                    <a:pt x="1" y="26086"/>
                  </a:cubicBezTo>
                  <a:cubicBezTo>
                    <a:pt x="1" y="26086"/>
                    <a:pt x="884" y="26494"/>
                    <a:pt x="2044" y="26494"/>
                  </a:cubicBezTo>
                  <a:cubicBezTo>
                    <a:pt x="2701" y="26494"/>
                    <a:pt x="3446" y="26363"/>
                    <a:pt x="4170" y="25953"/>
                  </a:cubicBezTo>
                  <a:cubicBezTo>
                    <a:pt x="4170" y="25953"/>
                    <a:pt x="5071" y="20616"/>
                    <a:pt x="5838" y="17780"/>
                  </a:cubicBezTo>
                  <a:cubicBezTo>
                    <a:pt x="6639" y="14945"/>
                    <a:pt x="9141" y="8774"/>
                    <a:pt x="9141" y="8774"/>
                  </a:cubicBezTo>
                  <a:cubicBezTo>
                    <a:pt x="9141" y="8774"/>
                    <a:pt x="11109" y="4271"/>
                    <a:pt x="9708"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5329;p75">
              <a:extLst>
                <a:ext uri="{FF2B5EF4-FFF2-40B4-BE49-F238E27FC236}">
                  <a16:creationId xmlns:a16="http://schemas.microsoft.com/office/drawing/2014/main" id="{66E46750-C30D-459C-8856-EA86EC9C26A8}"/>
                </a:ext>
              </a:extLst>
            </p:cNvPr>
            <p:cNvSpPr/>
            <p:nvPr/>
          </p:nvSpPr>
          <p:spPr>
            <a:xfrm>
              <a:off x="1754750" y="2805775"/>
              <a:ext cx="39225" cy="195625"/>
            </a:xfrm>
            <a:custGeom>
              <a:avLst/>
              <a:gdLst/>
              <a:ahLst/>
              <a:cxnLst/>
              <a:rect l="l" t="t" r="r" b="b"/>
              <a:pathLst>
                <a:path w="1569" h="7825" extrusionOk="0">
                  <a:moveTo>
                    <a:pt x="1" y="1"/>
                  </a:moveTo>
                  <a:lnTo>
                    <a:pt x="1" y="7640"/>
                  </a:lnTo>
                  <a:cubicBezTo>
                    <a:pt x="1" y="7640"/>
                    <a:pt x="101" y="7673"/>
                    <a:pt x="268" y="7806"/>
                  </a:cubicBezTo>
                  <a:cubicBezTo>
                    <a:pt x="288" y="7818"/>
                    <a:pt x="306" y="7824"/>
                    <a:pt x="324" y="7824"/>
                  </a:cubicBezTo>
                  <a:cubicBezTo>
                    <a:pt x="451" y="7824"/>
                    <a:pt x="509" y="7517"/>
                    <a:pt x="568" y="7106"/>
                  </a:cubicBezTo>
                  <a:lnTo>
                    <a:pt x="568" y="6239"/>
                  </a:lnTo>
                  <a:cubicBezTo>
                    <a:pt x="568" y="6239"/>
                    <a:pt x="657" y="6323"/>
                    <a:pt x="779" y="6323"/>
                  </a:cubicBezTo>
                  <a:cubicBezTo>
                    <a:pt x="982" y="6323"/>
                    <a:pt x="1277" y="6089"/>
                    <a:pt x="1402" y="4838"/>
                  </a:cubicBezTo>
                  <a:cubicBezTo>
                    <a:pt x="1569" y="2636"/>
                    <a:pt x="568" y="2236"/>
                    <a:pt x="568" y="2236"/>
                  </a:cubicBezTo>
                  <a:lnTo>
                    <a:pt x="568" y="1135"/>
                  </a:lnTo>
                  <a:cubicBezTo>
                    <a:pt x="568" y="435"/>
                    <a:pt x="434" y="234"/>
                    <a:pt x="268" y="101"/>
                  </a:cubicBezTo>
                  <a:lnTo>
                    <a:pt x="1" y="1"/>
                  </a:ln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5330;p75">
              <a:extLst>
                <a:ext uri="{FF2B5EF4-FFF2-40B4-BE49-F238E27FC236}">
                  <a16:creationId xmlns:a16="http://schemas.microsoft.com/office/drawing/2014/main" id="{BAC55D6C-12B3-4B0A-B356-930284C5438D}"/>
                </a:ext>
              </a:extLst>
            </p:cNvPr>
            <p:cNvSpPr/>
            <p:nvPr/>
          </p:nvSpPr>
          <p:spPr>
            <a:xfrm>
              <a:off x="1708900" y="2820800"/>
              <a:ext cx="48375" cy="162625"/>
            </a:xfrm>
            <a:custGeom>
              <a:avLst/>
              <a:gdLst/>
              <a:ahLst/>
              <a:cxnLst/>
              <a:rect l="l" t="t" r="r" b="b"/>
              <a:pathLst>
                <a:path w="1935" h="6505" extrusionOk="0">
                  <a:moveTo>
                    <a:pt x="1301" y="0"/>
                  </a:moveTo>
                  <a:cubicBezTo>
                    <a:pt x="1301" y="217"/>
                    <a:pt x="1187" y="949"/>
                    <a:pt x="984" y="949"/>
                  </a:cubicBezTo>
                  <a:cubicBezTo>
                    <a:pt x="968" y="949"/>
                    <a:pt x="951" y="944"/>
                    <a:pt x="934" y="934"/>
                  </a:cubicBezTo>
                  <a:cubicBezTo>
                    <a:pt x="701" y="801"/>
                    <a:pt x="0" y="334"/>
                    <a:pt x="0" y="334"/>
                  </a:cubicBezTo>
                  <a:lnTo>
                    <a:pt x="0" y="334"/>
                  </a:lnTo>
                  <a:lnTo>
                    <a:pt x="134" y="4403"/>
                  </a:lnTo>
                  <a:cubicBezTo>
                    <a:pt x="134" y="4403"/>
                    <a:pt x="400" y="4537"/>
                    <a:pt x="801" y="4804"/>
                  </a:cubicBezTo>
                  <a:cubicBezTo>
                    <a:pt x="1234" y="5037"/>
                    <a:pt x="1301" y="5438"/>
                    <a:pt x="1301" y="6105"/>
                  </a:cubicBezTo>
                  <a:lnTo>
                    <a:pt x="1935" y="6505"/>
                  </a:lnTo>
                  <a:lnTo>
                    <a:pt x="1868" y="267"/>
                  </a:lnTo>
                  <a:lnTo>
                    <a:pt x="1301" y="0"/>
                  </a:ln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5331;p75">
              <a:extLst>
                <a:ext uri="{FF2B5EF4-FFF2-40B4-BE49-F238E27FC236}">
                  <a16:creationId xmlns:a16="http://schemas.microsoft.com/office/drawing/2014/main" id="{EE745CB7-5DD8-4643-85C1-44B42FA725FA}"/>
                </a:ext>
              </a:extLst>
            </p:cNvPr>
            <p:cNvSpPr/>
            <p:nvPr/>
          </p:nvSpPr>
          <p:spPr>
            <a:xfrm>
              <a:off x="1706400" y="2787425"/>
              <a:ext cx="23075" cy="184025"/>
            </a:xfrm>
            <a:custGeom>
              <a:avLst/>
              <a:gdLst/>
              <a:ahLst/>
              <a:cxnLst/>
              <a:rect l="l" t="t" r="r" b="b"/>
              <a:pathLst>
                <a:path w="923" h="7361" extrusionOk="0">
                  <a:moveTo>
                    <a:pt x="0" y="1"/>
                  </a:moveTo>
                  <a:lnTo>
                    <a:pt x="33" y="7039"/>
                  </a:lnTo>
                  <a:lnTo>
                    <a:pt x="534" y="7340"/>
                  </a:lnTo>
                  <a:cubicBezTo>
                    <a:pt x="557" y="7354"/>
                    <a:pt x="578" y="7361"/>
                    <a:pt x="599" y="7361"/>
                  </a:cubicBezTo>
                  <a:cubicBezTo>
                    <a:pt x="822" y="7361"/>
                    <a:pt x="923" y="6567"/>
                    <a:pt x="801" y="5438"/>
                  </a:cubicBezTo>
                  <a:lnTo>
                    <a:pt x="901" y="2770"/>
                  </a:lnTo>
                  <a:cubicBezTo>
                    <a:pt x="801" y="1569"/>
                    <a:pt x="767" y="468"/>
                    <a:pt x="500" y="301"/>
                  </a:cubicBezTo>
                  <a:lnTo>
                    <a:pt x="0" y="1"/>
                  </a:ln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5332;p75">
              <a:extLst>
                <a:ext uri="{FF2B5EF4-FFF2-40B4-BE49-F238E27FC236}">
                  <a16:creationId xmlns:a16="http://schemas.microsoft.com/office/drawing/2014/main" id="{7667F488-0D8C-4F54-A103-8452B9AF60DF}"/>
                </a:ext>
              </a:extLst>
            </p:cNvPr>
            <p:cNvSpPr/>
            <p:nvPr/>
          </p:nvSpPr>
          <p:spPr>
            <a:xfrm>
              <a:off x="2436900" y="774700"/>
              <a:ext cx="2043150" cy="3149025"/>
            </a:xfrm>
            <a:custGeom>
              <a:avLst/>
              <a:gdLst/>
              <a:ahLst/>
              <a:cxnLst/>
              <a:rect l="l" t="t" r="r" b="b"/>
              <a:pathLst>
                <a:path w="81726" h="125961" extrusionOk="0">
                  <a:moveTo>
                    <a:pt x="79361" y="1"/>
                  </a:moveTo>
                  <a:cubicBezTo>
                    <a:pt x="79117" y="1"/>
                    <a:pt x="78875" y="80"/>
                    <a:pt x="78657" y="219"/>
                  </a:cubicBezTo>
                  <a:lnTo>
                    <a:pt x="1736" y="44651"/>
                  </a:lnTo>
                  <a:cubicBezTo>
                    <a:pt x="735" y="45285"/>
                    <a:pt x="101" y="46386"/>
                    <a:pt x="68" y="47553"/>
                  </a:cubicBezTo>
                  <a:lnTo>
                    <a:pt x="68" y="124008"/>
                  </a:lnTo>
                  <a:cubicBezTo>
                    <a:pt x="1" y="124441"/>
                    <a:pt x="201" y="124842"/>
                    <a:pt x="568" y="125075"/>
                  </a:cubicBezTo>
                  <a:lnTo>
                    <a:pt x="1902" y="125842"/>
                  </a:lnTo>
                  <a:cubicBezTo>
                    <a:pt x="2051" y="125924"/>
                    <a:pt x="2217" y="125961"/>
                    <a:pt x="2385" y="125961"/>
                  </a:cubicBezTo>
                  <a:cubicBezTo>
                    <a:pt x="2632" y="125961"/>
                    <a:pt x="2885" y="125881"/>
                    <a:pt x="3103" y="125742"/>
                  </a:cubicBezTo>
                  <a:lnTo>
                    <a:pt x="80025" y="81311"/>
                  </a:lnTo>
                  <a:cubicBezTo>
                    <a:pt x="80992" y="80677"/>
                    <a:pt x="81626" y="79576"/>
                    <a:pt x="81693" y="78408"/>
                  </a:cubicBezTo>
                  <a:lnTo>
                    <a:pt x="81693" y="1954"/>
                  </a:lnTo>
                  <a:cubicBezTo>
                    <a:pt x="81726" y="1520"/>
                    <a:pt x="81526" y="1120"/>
                    <a:pt x="81159" y="886"/>
                  </a:cubicBezTo>
                  <a:lnTo>
                    <a:pt x="79858" y="119"/>
                  </a:lnTo>
                  <a:cubicBezTo>
                    <a:pt x="79696" y="38"/>
                    <a:pt x="79528" y="1"/>
                    <a:pt x="79361"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5333;p75">
              <a:extLst>
                <a:ext uri="{FF2B5EF4-FFF2-40B4-BE49-F238E27FC236}">
                  <a16:creationId xmlns:a16="http://schemas.microsoft.com/office/drawing/2014/main" id="{9195370D-C5FF-4442-97A0-9E55E6929DEC}"/>
                </a:ext>
              </a:extLst>
            </p:cNvPr>
            <p:cNvSpPr/>
            <p:nvPr/>
          </p:nvSpPr>
          <p:spPr>
            <a:xfrm>
              <a:off x="2472775" y="794075"/>
              <a:ext cx="2006450" cy="3129725"/>
            </a:xfrm>
            <a:custGeom>
              <a:avLst/>
              <a:gdLst/>
              <a:ahLst/>
              <a:cxnLst/>
              <a:rect l="l" t="t" r="r" b="b"/>
              <a:pathLst>
                <a:path w="80258" h="125189" extrusionOk="0">
                  <a:moveTo>
                    <a:pt x="79301" y="0"/>
                  </a:moveTo>
                  <a:cubicBezTo>
                    <a:pt x="79163" y="0"/>
                    <a:pt x="79014" y="26"/>
                    <a:pt x="78857" y="78"/>
                  </a:cubicBezTo>
                  <a:cubicBezTo>
                    <a:pt x="78890" y="211"/>
                    <a:pt x="78890" y="311"/>
                    <a:pt x="78890" y="412"/>
                  </a:cubicBezTo>
                  <a:lnTo>
                    <a:pt x="78890" y="76866"/>
                  </a:lnTo>
                  <a:cubicBezTo>
                    <a:pt x="78823" y="78034"/>
                    <a:pt x="78223" y="79135"/>
                    <a:pt x="77222" y="79768"/>
                  </a:cubicBezTo>
                  <a:lnTo>
                    <a:pt x="301" y="124167"/>
                  </a:lnTo>
                  <a:cubicBezTo>
                    <a:pt x="200" y="124234"/>
                    <a:pt x="100" y="124267"/>
                    <a:pt x="0" y="124334"/>
                  </a:cubicBezTo>
                  <a:cubicBezTo>
                    <a:pt x="91" y="124876"/>
                    <a:pt x="441" y="125189"/>
                    <a:pt x="918" y="125189"/>
                  </a:cubicBezTo>
                  <a:cubicBezTo>
                    <a:pt x="1144" y="125189"/>
                    <a:pt x="1399" y="125118"/>
                    <a:pt x="1668" y="124967"/>
                  </a:cubicBezTo>
                  <a:lnTo>
                    <a:pt x="78590" y="80569"/>
                  </a:lnTo>
                  <a:cubicBezTo>
                    <a:pt x="79557" y="79902"/>
                    <a:pt x="80191" y="78834"/>
                    <a:pt x="80258" y="77633"/>
                  </a:cubicBezTo>
                  <a:lnTo>
                    <a:pt x="80258" y="1179"/>
                  </a:lnTo>
                  <a:cubicBezTo>
                    <a:pt x="80258" y="428"/>
                    <a:pt x="79869" y="0"/>
                    <a:pt x="79301"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5334;p75">
              <a:extLst>
                <a:ext uri="{FF2B5EF4-FFF2-40B4-BE49-F238E27FC236}">
                  <a16:creationId xmlns:a16="http://schemas.microsoft.com/office/drawing/2014/main" id="{64372412-7573-4856-9009-DF1A4AD351AD}"/>
                </a:ext>
              </a:extLst>
            </p:cNvPr>
            <p:cNvSpPr/>
            <p:nvPr/>
          </p:nvSpPr>
          <p:spPr>
            <a:xfrm>
              <a:off x="2465275" y="799350"/>
              <a:ext cx="1972250" cy="3094750"/>
            </a:xfrm>
            <a:custGeom>
              <a:avLst/>
              <a:gdLst/>
              <a:ahLst/>
              <a:cxnLst/>
              <a:rect l="l" t="t" r="r" b="b"/>
              <a:pathLst>
                <a:path w="78890" h="123790" extrusionOk="0">
                  <a:moveTo>
                    <a:pt x="78890" y="0"/>
                  </a:moveTo>
                  <a:lnTo>
                    <a:pt x="60543" y="10408"/>
                  </a:lnTo>
                  <a:lnTo>
                    <a:pt x="42230" y="20882"/>
                  </a:lnTo>
                  <a:lnTo>
                    <a:pt x="23951" y="31390"/>
                  </a:lnTo>
                  <a:lnTo>
                    <a:pt x="14811" y="36660"/>
                  </a:lnTo>
                  <a:lnTo>
                    <a:pt x="5671" y="41930"/>
                  </a:lnTo>
                  <a:lnTo>
                    <a:pt x="3403" y="43265"/>
                  </a:lnTo>
                  <a:lnTo>
                    <a:pt x="2235" y="43932"/>
                  </a:lnTo>
                  <a:cubicBezTo>
                    <a:pt x="2068" y="44032"/>
                    <a:pt x="1868" y="44132"/>
                    <a:pt x="1668" y="44265"/>
                  </a:cubicBezTo>
                  <a:cubicBezTo>
                    <a:pt x="1468" y="44399"/>
                    <a:pt x="1268" y="44566"/>
                    <a:pt x="1101" y="44732"/>
                  </a:cubicBezTo>
                  <a:cubicBezTo>
                    <a:pt x="434" y="45433"/>
                    <a:pt x="67" y="46334"/>
                    <a:pt x="0" y="47301"/>
                  </a:cubicBezTo>
                  <a:lnTo>
                    <a:pt x="0" y="49936"/>
                  </a:lnTo>
                  <a:lnTo>
                    <a:pt x="0" y="60510"/>
                  </a:lnTo>
                  <a:lnTo>
                    <a:pt x="67" y="81592"/>
                  </a:lnTo>
                  <a:cubicBezTo>
                    <a:pt x="100" y="95669"/>
                    <a:pt x="200" y="109712"/>
                    <a:pt x="267" y="123789"/>
                  </a:cubicBezTo>
                  <a:cubicBezTo>
                    <a:pt x="367" y="109712"/>
                    <a:pt x="467" y="95669"/>
                    <a:pt x="500" y="81592"/>
                  </a:cubicBezTo>
                  <a:lnTo>
                    <a:pt x="567" y="60510"/>
                  </a:lnTo>
                  <a:lnTo>
                    <a:pt x="567" y="49936"/>
                  </a:lnTo>
                  <a:lnTo>
                    <a:pt x="567" y="47301"/>
                  </a:lnTo>
                  <a:cubicBezTo>
                    <a:pt x="601" y="46500"/>
                    <a:pt x="934" y="45733"/>
                    <a:pt x="1501" y="45166"/>
                  </a:cubicBezTo>
                  <a:cubicBezTo>
                    <a:pt x="1635" y="44999"/>
                    <a:pt x="1801" y="44866"/>
                    <a:pt x="1968" y="44766"/>
                  </a:cubicBezTo>
                  <a:cubicBezTo>
                    <a:pt x="2102" y="44666"/>
                    <a:pt x="2335" y="44566"/>
                    <a:pt x="2502" y="44432"/>
                  </a:cubicBezTo>
                  <a:lnTo>
                    <a:pt x="3669" y="43798"/>
                  </a:lnTo>
                  <a:lnTo>
                    <a:pt x="5938" y="42464"/>
                  </a:lnTo>
                  <a:lnTo>
                    <a:pt x="15078" y="37194"/>
                  </a:lnTo>
                  <a:lnTo>
                    <a:pt x="24217" y="31923"/>
                  </a:lnTo>
                  <a:lnTo>
                    <a:pt x="42464" y="21349"/>
                  </a:lnTo>
                  <a:lnTo>
                    <a:pt x="60677" y="10708"/>
                  </a:lnTo>
                  <a:lnTo>
                    <a:pt x="7889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5335;p75">
              <a:extLst>
                <a:ext uri="{FF2B5EF4-FFF2-40B4-BE49-F238E27FC236}">
                  <a16:creationId xmlns:a16="http://schemas.microsoft.com/office/drawing/2014/main" id="{B6175010-4492-4173-AB70-BEE6AD0C6624}"/>
                </a:ext>
              </a:extLst>
            </p:cNvPr>
            <p:cNvSpPr/>
            <p:nvPr/>
          </p:nvSpPr>
          <p:spPr>
            <a:xfrm>
              <a:off x="2638725" y="2564150"/>
              <a:ext cx="791425" cy="1019800"/>
            </a:xfrm>
            <a:custGeom>
              <a:avLst/>
              <a:gdLst/>
              <a:ahLst/>
              <a:cxnLst/>
              <a:rect l="l" t="t" r="r" b="b"/>
              <a:pathLst>
                <a:path w="31657" h="40792" extrusionOk="0">
                  <a:moveTo>
                    <a:pt x="31076" y="1"/>
                  </a:moveTo>
                  <a:cubicBezTo>
                    <a:pt x="30931" y="1"/>
                    <a:pt x="30766" y="51"/>
                    <a:pt x="30589" y="159"/>
                  </a:cubicBezTo>
                  <a:lnTo>
                    <a:pt x="1068" y="17205"/>
                  </a:lnTo>
                  <a:cubicBezTo>
                    <a:pt x="434" y="17605"/>
                    <a:pt x="34" y="18305"/>
                    <a:pt x="0" y="19039"/>
                  </a:cubicBezTo>
                  <a:lnTo>
                    <a:pt x="0" y="40021"/>
                  </a:lnTo>
                  <a:cubicBezTo>
                    <a:pt x="0" y="40502"/>
                    <a:pt x="243" y="40792"/>
                    <a:pt x="603" y="40792"/>
                  </a:cubicBezTo>
                  <a:cubicBezTo>
                    <a:pt x="742" y="40792"/>
                    <a:pt x="900" y="40748"/>
                    <a:pt x="1068" y="40655"/>
                  </a:cubicBezTo>
                  <a:lnTo>
                    <a:pt x="30589" y="23576"/>
                  </a:lnTo>
                  <a:cubicBezTo>
                    <a:pt x="31223" y="23176"/>
                    <a:pt x="31623" y="22508"/>
                    <a:pt x="31656" y="21741"/>
                  </a:cubicBezTo>
                  <a:lnTo>
                    <a:pt x="31656" y="759"/>
                  </a:lnTo>
                  <a:cubicBezTo>
                    <a:pt x="31656" y="289"/>
                    <a:pt x="31424" y="1"/>
                    <a:pt x="3107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5336;p75">
              <a:extLst>
                <a:ext uri="{FF2B5EF4-FFF2-40B4-BE49-F238E27FC236}">
                  <a16:creationId xmlns:a16="http://schemas.microsoft.com/office/drawing/2014/main" id="{7F9A4398-877E-40D2-A85E-587F59E99B8D}"/>
                </a:ext>
              </a:extLst>
            </p:cNvPr>
            <p:cNvSpPr/>
            <p:nvPr/>
          </p:nvSpPr>
          <p:spPr>
            <a:xfrm>
              <a:off x="2677925" y="2685350"/>
              <a:ext cx="711350" cy="413175"/>
            </a:xfrm>
            <a:custGeom>
              <a:avLst/>
              <a:gdLst/>
              <a:ahLst/>
              <a:cxnLst/>
              <a:rect l="l" t="t" r="r" b="b"/>
              <a:pathLst>
                <a:path w="28454" h="16527" extrusionOk="0">
                  <a:moveTo>
                    <a:pt x="28323" y="1"/>
                  </a:moveTo>
                  <a:cubicBezTo>
                    <a:pt x="28309" y="1"/>
                    <a:pt x="28297" y="5"/>
                    <a:pt x="28287" y="14"/>
                  </a:cubicBezTo>
                  <a:lnTo>
                    <a:pt x="67" y="16326"/>
                  </a:lnTo>
                  <a:cubicBezTo>
                    <a:pt x="0" y="16326"/>
                    <a:pt x="0" y="16393"/>
                    <a:pt x="34" y="16460"/>
                  </a:cubicBezTo>
                  <a:cubicBezTo>
                    <a:pt x="34" y="16493"/>
                    <a:pt x="67" y="16493"/>
                    <a:pt x="134" y="16526"/>
                  </a:cubicBezTo>
                  <a:cubicBezTo>
                    <a:pt x="134" y="16526"/>
                    <a:pt x="167" y="16493"/>
                    <a:pt x="167" y="16493"/>
                  </a:cubicBezTo>
                  <a:lnTo>
                    <a:pt x="28387" y="215"/>
                  </a:lnTo>
                  <a:cubicBezTo>
                    <a:pt x="28454" y="181"/>
                    <a:pt x="28454" y="114"/>
                    <a:pt x="28420" y="48"/>
                  </a:cubicBezTo>
                  <a:cubicBezTo>
                    <a:pt x="28397" y="24"/>
                    <a:pt x="28357" y="1"/>
                    <a:pt x="28323"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5337;p75">
              <a:extLst>
                <a:ext uri="{FF2B5EF4-FFF2-40B4-BE49-F238E27FC236}">
                  <a16:creationId xmlns:a16="http://schemas.microsoft.com/office/drawing/2014/main" id="{8FF53492-631C-4DD5-886E-C5BA8CBE7567}"/>
                </a:ext>
              </a:extLst>
            </p:cNvPr>
            <p:cNvSpPr/>
            <p:nvPr/>
          </p:nvSpPr>
          <p:spPr>
            <a:xfrm>
              <a:off x="2677925" y="2779925"/>
              <a:ext cx="711350" cy="412825"/>
            </a:xfrm>
            <a:custGeom>
              <a:avLst/>
              <a:gdLst/>
              <a:ahLst/>
              <a:cxnLst/>
              <a:rect l="l" t="t" r="r" b="b"/>
              <a:pathLst>
                <a:path w="28454" h="16513" extrusionOk="0">
                  <a:moveTo>
                    <a:pt x="28287" y="1"/>
                  </a:moveTo>
                  <a:lnTo>
                    <a:pt x="67" y="16312"/>
                  </a:lnTo>
                  <a:cubicBezTo>
                    <a:pt x="0" y="16346"/>
                    <a:pt x="0" y="16413"/>
                    <a:pt x="34" y="16446"/>
                  </a:cubicBezTo>
                  <a:cubicBezTo>
                    <a:pt x="34" y="16479"/>
                    <a:pt x="67" y="16513"/>
                    <a:pt x="134" y="16513"/>
                  </a:cubicBezTo>
                  <a:cubicBezTo>
                    <a:pt x="134" y="16513"/>
                    <a:pt x="167" y="16513"/>
                    <a:pt x="167" y="16479"/>
                  </a:cubicBezTo>
                  <a:lnTo>
                    <a:pt x="28387" y="201"/>
                  </a:lnTo>
                  <a:cubicBezTo>
                    <a:pt x="28454" y="168"/>
                    <a:pt x="28454" y="101"/>
                    <a:pt x="28420" y="67"/>
                  </a:cubicBezTo>
                  <a:cubicBezTo>
                    <a:pt x="28387" y="1"/>
                    <a:pt x="28320" y="1"/>
                    <a:pt x="28287"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5338;p75">
              <a:extLst>
                <a:ext uri="{FF2B5EF4-FFF2-40B4-BE49-F238E27FC236}">
                  <a16:creationId xmlns:a16="http://schemas.microsoft.com/office/drawing/2014/main" id="{B72C432F-A1B1-4B0B-8C72-D593D0AF80FA}"/>
                </a:ext>
              </a:extLst>
            </p:cNvPr>
            <p:cNvSpPr/>
            <p:nvPr/>
          </p:nvSpPr>
          <p:spPr>
            <a:xfrm>
              <a:off x="2677925" y="2874450"/>
              <a:ext cx="711350" cy="412525"/>
            </a:xfrm>
            <a:custGeom>
              <a:avLst/>
              <a:gdLst/>
              <a:ahLst/>
              <a:cxnLst/>
              <a:rect l="l" t="t" r="r" b="b"/>
              <a:pathLst>
                <a:path w="28454" h="16501" extrusionOk="0">
                  <a:moveTo>
                    <a:pt x="28341" y="1"/>
                  </a:moveTo>
                  <a:cubicBezTo>
                    <a:pt x="28320" y="1"/>
                    <a:pt x="28301" y="9"/>
                    <a:pt x="28287" y="23"/>
                  </a:cubicBezTo>
                  <a:lnTo>
                    <a:pt x="67" y="16301"/>
                  </a:lnTo>
                  <a:cubicBezTo>
                    <a:pt x="0" y="16334"/>
                    <a:pt x="0" y="16401"/>
                    <a:pt x="34" y="16434"/>
                  </a:cubicBezTo>
                  <a:cubicBezTo>
                    <a:pt x="34" y="16468"/>
                    <a:pt x="67" y="16501"/>
                    <a:pt x="134" y="16501"/>
                  </a:cubicBezTo>
                  <a:lnTo>
                    <a:pt x="167" y="16501"/>
                  </a:lnTo>
                  <a:lnTo>
                    <a:pt x="28387" y="189"/>
                  </a:lnTo>
                  <a:cubicBezTo>
                    <a:pt x="28454" y="156"/>
                    <a:pt x="28454" y="89"/>
                    <a:pt x="28420" y="56"/>
                  </a:cubicBezTo>
                  <a:cubicBezTo>
                    <a:pt x="28401" y="17"/>
                    <a:pt x="28370" y="1"/>
                    <a:pt x="28341"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5339;p75">
              <a:extLst>
                <a:ext uri="{FF2B5EF4-FFF2-40B4-BE49-F238E27FC236}">
                  <a16:creationId xmlns:a16="http://schemas.microsoft.com/office/drawing/2014/main" id="{C7E2CD48-070F-4D54-BF9D-A5A7643E53F4}"/>
                </a:ext>
              </a:extLst>
            </p:cNvPr>
            <p:cNvSpPr/>
            <p:nvPr/>
          </p:nvSpPr>
          <p:spPr>
            <a:xfrm>
              <a:off x="2677925" y="2968900"/>
              <a:ext cx="711350" cy="412325"/>
            </a:xfrm>
            <a:custGeom>
              <a:avLst/>
              <a:gdLst/>
              <a:ahLst/>
              <a:cxnLst/>
              <a:rect l="l" t="t" r="r" b="b"/>
              <a:pathLst>
                <a:path w="28454" h="16493" extrusionOk="0">
                  <a:moveTo>
                    <a:pt x="28323" y="0"/>
                  </a:moveTo>
                  <a:cubicBezTo>
                    <a:pt x="28309" y="0"/>
                    <a:pt x="28297" y="4"/>
                    <a:pt x="28287" y="14"/>
                  </a:cubicBezTo>
                  <a:lnTo>
                    <a:pt x="67" y="16292"/>
                  </a:lnTo>
                  <a:cubicBezTo>
                    <a:pt x="0" y="16326"/>
                    <a:pt x="0" y="16392"/>
                    <a:pt x="34" y="16459"/>
                  </a:cubicBezTo>
                  <a:cubicBezTo>
                    <a:pt x="34" y="16492"/>
                    <a:pt x="67" y="16492"/>
                    <a:pt x="134" y="16492"/>
                  </a:cubicBezTo>
                  <a:lnTo>
                    <a:pt x="167" y="16492"/>
                  </a:lnTo>
                  <a:lnTo>
                    <a:pt x="28387" y="214"/>
                  </a:lnTo>
                  <a:cubicBezTo>
                    <a:pt x="28454" y="181"/>
                    <a:pt x="28454" y="114"/>
                    <a:pt x="28420" y="47"/>
                  </a:cubicBezTo>
                  <a:cubicBezTo>
                    <a:pt x="28397" y="24"/>
                    <a:pt x="28357" y="0"/>
                    <a:pt x="28323"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5340;p75">
              <a:extLst>
                <a:ext uri="{FF2B5EF4-FFF2-40B4-BE49-F238E27FC236}">
                  <a16:creationId xmlns:a16="http://schemas.microsoft.com/office/drawing/2014/main" id="{3333E9E0-167E-4549-84D3-23908446FB71}"/>
                </a:ext>
              </a:extLst>
            </p:cNvPr>
            <p:cNvSpPr/>
            <p:nvPr/>
          </p:nvSpPr>
          <p:spPr>
            <a:xfrm>
              <a:off x="2677925" y="3062775"/>
              <a:ext cx="712375" cy="413525"/>
            </a:xfrm>
            <a:custGeom>
              <a:avLst/>
              <a:gdLst/>
              <a:ahLst/>
              <a:cxnLst/>
              <a:rect l="l" t="t" r="r" b="b"/>
              <a:pathLst>
                <a:path w="28495" h="16541" extrusionOk="0">
                  <a:moveTo>
                    <a:pt x="28359" y="1"/>
                  </a:moveTo>
                  <a:cubicBezTo>
                    <a:pt x="28337" y="1"/>
                    <a:pt x="28313" y="9"/>
                    <a:pt x="28287" y="28"/>
                  </a:cubicBezTo>
                  <a:lnTo>
                    <a:pt x="67" y="16307"/>
                  </a:lnTo>
                  <a:cubicBezTo>
                    <a:pt x="0" y="16340"/>
                    <a:pt x="0" y="16407"/>
                    <a:pt x="34" y="16473"/>
                  </a:cubicBezTo>
                  <a:cubicBezTo>
                    <a:pt x="34" y="16507"/>
                    <a:pt x="67" y="16540"/>
                    <a:pt x="134" y="16540"/>
                  </a:cubicBezTo>
                  <a:cubicBezTo>
                    <a:pt x="134" y="16540"/>
                    <a:pt x="167" y="16507"/>
                    <a:pt x="167" y="16507"/>
                  </a:cubicBezTo>
                  <a:lnTo>
                    <a:pt x="28387" y="195"/>
                  </a:lnTo>
                  <a:cubicBezTo>
                    <a:pt x="28495" y="141"/>
                    <a:pt x="28450" y="1"/>
                    <a:pt x="28359"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5341;p75">
              <a:extLst>
                <a:ext uri="{FF2B5EF4-FFF2-40B4-BE49-F238E27FC236}">
                  <a16:creationId xmlns:a16="http://schemas.microsoft.com/office/drawing/2014/main" id="{E567344D-C21D-45CE-8074-19F57E400BDD}"/>
                </a:ext>
              </a:extLst>
            </p:cNvPr>
            <p:cNvSpPr/>
            <p:nvPr/>
          </p:nvSpPr>
          <p:spPr>
            <a:xfrm>
              <a:off x="2681250" y="2868175"/>
              <a:ext cx="705525" cy="603950"/>
            </a:xfrm>
            <a:custGeom>
              <a:avLst/>
              <a:gdLst/>
              <a:ahLst/>
              <a:cxnLst/>
              <a:rect l="l" t="t" r="r" b="b"/>
              <a:pathLst>
                <a:path w="28221" h="24158" extrusionOk="0">
                  <a:moveTo>
                    <a:pt x="25842" y="0"/>
                  </a:moveTo>
                  <a:cubicBezTo>
                    <a:pt x="25344" y="0"/>
                    <a:pt x="24776" y="363"/>
                    <a:pt x="24251" y="1041"/>
                  </a:cubicBezTo>
                  <a:lnTo>
                    <a:pt x="24218" y="1107"/>
                  </a:lnTo>
                  <a:cubicBezTo>
                    <a:pt x="23701" y="1790"/>
                    <a:pt x="23133" y="2139"/>
                    <a:pt x="22633" y="2139"/>
                  </a:cubicBezTo>
                  <a:cubicBezTo>
                    <a:pt x="22326" y="2139"/>
                    <a:pt x="22044" y="2008"/>
                    <a:pt x="21816" y="1741"/>
                  </a:cubicBezTo>
                  <a:lnTo>
                    <a:pt x="21116" y="907"/>
                  </a:lnTo>
                  <a:cubicBezTo>
                    <a:pt x="20893" y="621"/>
                    <a:pt x="20613" y="486"/>
                    <a:pt x="20308" y="486"/>
                  </a:cubicBezTo>
                  <a:cubicBezTo>
                    <a:pt x="19653" y="486"/>
                    <a:pt x="18882" y="1106"/>
                    <a:pt x="18314" y="2175"/>
                  </a:cubicBezTo>
                  <a:lnTo>
                    <a:pt x="17713" y="3309"/>
                  </a:lnTo>
                  <a:cubicBezTo>
                    <a:pt x="17144" y="4357"/>
                    <a:pt x="16414" y="5002"/>
                    <a:pt x="15739" y="5002"/>
                  </a:cubicBezTo>
                  <a:cubicBezTo>
                    <a:pt x="15663" y="5002"/>
                    <a:pt x="15587" y="4994"/>
                    <a:pt x="15512" y="4977"/>
                  </a:cubicBezTo>
                  <a:cubicBezTo>
                    <a:pt x="15457" y="4968"/>
                    <a:pt x="15402" y="4964"/>
                    <a:pt x="15346" y="4964"/>
                  </a:cubicBezTo>
                  <a:cubicBezTo>
                    <a:pt x="14548" y="4964"/>
                    <a:pt x="13638" y="5840"/>
                    <a:pt x="13077" y="7212"/>
                  </a:cubicBezTo>
                  <a:lnTo>
                    <a:pt x="12143" y="9513"/>
                  </a:lnTo>
                  <a:cubicBezTo>
                    <a:pt x="11609" y="10814"/>
                    <a:pt x="10742" y="11715"/>
                    <a:pt x="9941" y="11748"/>
                  </a:cubicBezTo>
                  <a:lnTo>
                    <a:pt x="9107" y="11782"/>
                  </a:lnTo>
                  <a:cubicBezTo>
                    <a:pt x="8507" y="11882"/>
                    <a:pt x="8006" y="12215"/>
                    <a:pt x="7673" y="12682"/>
                  </a:cubicBezTo>
                  <a:lnTo>
                    <a:pt x="6772" y="13817"/>
                  </a:lnTo>
                  <a:cubicBezTo>
                    <a:pt x="6265" y="14418"/>
                    <a:pt x="5726" y="14733"/>
                    <a:pt x="5250" y="14733"/>
                  </a:cubicBezTo>
                  <a:cubicBezTo>
                    <a:pt x="4882" y="14733"/>
                    <a:pt x="4551" y="14543"/>
                    <a:pt x="4304" y="14150"/>
                  </a:cubicBezTo>
                  <a:lnTo>
                    <a:pt x="4270" y="14083"/>
                  </a:lnTo>
                  <a:cubicBezTo>
                    <a:pt x="4031" y="13668"/>
                    <a:pt x="3698" y="13475"/>
                    <a:pt x="3330" y="13475"/>
                  </a:cubicBezTo>
                  <a:cubicBezTo>
                    <a:pt x="2516" y="13475"/>
                    <a:pt x="1529" y="14413"/>
                    <a:pt x="1001" y="15951"/>
                  </a:cubicBezTo>
                  <a:lnTo>
                    <a:pt x="1" y="18720"/>
                  </a:lnTo>
                  <a:lnTo>
                    <a:pt x="1" y="24157"/>
                  </a:lnTo>
                  <a:lnTo>
                    <a:pt x="28221" y="7879"/>
                  </a:lnTo>
                  <a:lnTo>
                    <a:pt x="28187" y="1875"/>
                  </a:lnTo>
                  <a:lnTo>
                    <a:pt x="26553" y="307"/>
                  </a:lnTo>
                  <a:cubicBezTo>
                    <a:pt x="26346" y="100"/>
                    <a:pt x="26104" y="0"/>
                    <a:pt x="2584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5342;p75">
              <a:extLst>
                <a:ext uri="{FF2B5EF4-FFF2-40B4-BE49-F238E27FC236}">
                  <a16:creationId xmlns:a16="http://schemas.microsoft.com/office/drawing/2014/main" id="{A933A68C-51E1-4C99-903D-66167EA6ED1D}"/>
                </a:ext>
              </a:extLst>
            </p:cNvPr>
            <p:cNvSpPr/>
            <p:nvPr/>
          </p:nvSpPr>
          <p:spPr>
            <a:xfrm>
              <a:off x="2677925" y="2865675"/>
              <a:ext cx="711725" cy="473025"/>
            </a:xfrm>
            <a:custGeom>
              <a:avLst/>
              <a:gdLst/>
              <a:ahLst/>
              <a:cxnLst/>
              <a:rect l="l" t="t" r="r" b="b"/>
              <a:pathLst>
                <a:path w="28469" h="18921" extrusionOk="0">
                  <a:moveTo>
                    <a:pt x="25999" y="0"/>
                  </a:moveTo>
                  <a:cubicBezTo>
                    <a:pt x="25961" y="0"/>
                    <a:pt x="25923" y="2"/>
                    <a:pt x="25885" y="7"/>
                  </a:cubicBezTo>
                  <a:cubicBezTo>
                    <a:pt x="25218" y="107"/>
                    <a:pt x="24651" y="507"/>
                    <a:pt x="24284" y="1074"/>
                  </a:cubicBezTo>
                  <a:lnTo>
                    <a:pt x="24251" y="1141"/>
                  </a:lnTo>
                  <a:cubicBezTo>
                    <a:pt x="23784" y="1741"/>
                    <a:pt x="23250" y="2108"/>
                    <a:pt x="22783" y="2108"/>
                  </a:cubicBezTo>
                  <a:lnTo>
                    <a:pt x="22750" y="2108"/>
                  </a:lnTo>
                  <a:cubicBezTo>
                    <a:pt x="22450" y="2108"/>
                    <a:pt x="22183" y="1975"/>
                    <a:pt x="22016" y="1741"/>
                  </a:cubicBezTo>
                  <a:lnTo>
                    <a:pt x="21315" y="907"/>
                  </a:lnTo>
                  <a:cubicBezTo>
                    <a:pt x="21102" y="632"/>
                    <a:pt x="20748" y="469"/>
                    <a:pt x="20408" y="469"/>
                  </a:cubicBezTo>
                  <a:cubicBezTo>
                    <a:pt x="20377" y="469"/>
                    <a:pt x="20346" y="471"/>
                    <a:pt x="20315" y="474"/>
                  </a:cubicBezTo>
                  <a:cubicBezTo>
                    <a:pt x="19614" y="540"/>
                    <a:pt x="18880" y="1207"/>
                    <a:pt x="18313" y="2208"/>
                  </a:cubicBezTo>
                  <a:lnTo>
                    <a:pt x="17713" y="3376"/>
                  </a:lnTo>
                  <a:cubicBezTo>
                    <a:pt x="17166" y="4379"/>
                    <a:pt x="16452" y="4994"/>
                    <a:pt x="15825" y="4994"/>
                  </a:cubicBezTo>
                  <a:cubicBezTo>
                    <a:pt x="15764" y="4994"/>
                    <a:pt x="15704" y="4989"/>
                    <a:pt x="15645" y="4977"/>
                  </a:cubicBezTo>
                  <a:cubicBezTo>
                    <a:pt x="15575" y="4964"/>
                    <a:pt x="15505" y="4958"/>
                    <a:pt x="15434" y="4958"/>
                  </a:cubicBezTo>
                  <a:cubicBezTo>
                    <a:pt x="14587" y="4958"/>
                    <a:pt x="13661" y="5860"/>
                    <a:pt x="13076" y="7245"/>
                  </a:cubicBezTo>
                  <a:lnTo>
                    <a:pt x="12142" y="9580"/>
                  </a:lnTo>
                  <a:cubicBezTo>
                    <a:pt x="11642" y="10848"/>
                    <a:pt x="10808" y="11715"/>
                    <a:pt x="10074" y="11748"/>
                  </a:cubicBezTo>
                  <a:lnTo>
                    <a:pt x="9240" y="11782"/>
                  </a:lnTo>
                  <a:cubicBezTo>
                    <a:pt x="8606" y="11848"/>
                    <a:pt x="8039" y="12215"/>
                    <a:pt x="7706" y="12716"/>
                  </a:cubicBezTo>
                  <a:lnTo>
                    <a:pt x="6805" y="13850"/>
                  </a:lnTo>
                  <a:cubicBezTo>
                    <a:pt x="6359" y="14391"/>
                    <a:pt x="5853" y="14719"/>
                    <a:pt x="5402" y="14719"/>
                  </a:cubicBezTo>
                  <a:cubicBezTo>
                    <a:pt x="5380" y="14719"/>
                    <a:pt x="5359" y="14719"/>
                    <a:pt x="5337" y="14717"/>
                  </a:cubicBezTo>
                  <a:cubicBezTo>
                    <a:pt x="5004" y="14684"/>
                    <a:pt x="4704" y="14484"/>
                    <a:pt x="4537" y="14183"/>
                  </a:cubicBezTo>
                  <a:lnTo>
                    <a:pt x="4503" y="14117"/>
                  </a:lnTo>
                  <a:cubicBezTo>
                    <a:pt x="4294" y="13728"/>
                    <a:pt x="3923" y="13473"/>
                    <a:pt x="3488" y="13473"/>
                  </a:cubicBezTo>
                  <a:cubicBezTo>
                    <a:pt x="3438" y="13473"/>
                    <a:pt x="3387" y="13476"/>
                    <a:pt x="3336" y="13483"/>
                  </a:cubicBezTo>
                  <a:cubicBezTo>
                    <a:pt x="2469" y="13550"/>
                    <a:pt x="1535" y="14584"/>
                    <a:pt x="1034" y="16018"/>
                  </a:cubicBezTo>
                  <a:lnTo>
                    <a:pt x="34" y="18787"/>
                  </a:lnTo>
                  <a:cubicBezTo>
                    <a:pt x="0" y="18853"/>
                    <a:pt x="34" y="18887"/>
                    <a:pt x="67" y="18920"/>
                  </a:cubicBezTo>
                  <a:lnTo>
                    <a:pt x="134" y="18920"/>
                  </a:lnTo>
                  <a:cubicBezTo>
                    <a:pt x="167" y="18920"/>
                    <a:pt x="200" y="18887"/>
                    <a:pt x="200" y="18853"/>
                  </a:cubicBezTo>
                  <a:lnTo>
                    <a:pt x="1201" y="16085"/>
                  </a:lnTo>
                  <a:cubicBezTo>
                    <a:pt x="1668" y="14717"/>
                    <a:pt x="2569" y="13750"/>
                    <a:pt x="3336" y="13683"/>
                  </a:cubicBezTo>
                  <a:cubicBezTo>
                    <a:pt x="3365" y="13681"/>
                    <a:pt x="3394" y="13679"/>
                    <a:pt x="3422" y="13679"/>
                  </a:cubicBezTo>
                  <a:cubicBezTo>
                    <a:pt x="3793" y="13679"/>
                    <a:pt x="4148" y="13876"/>
                    <a:pt x="4303" y="14217"/>
                  </a:cubicBezTo>
                  <a:lnTo>
                    <a:pt x="4337" y="14283"/>
                  </a:lnTo>
                  <a:cubicBezTo>
                    <a:pt x="4537" y="14650"/>
                    <a:pt x="4904" y="14884"/>
                    <a:pt x="5304" y="14917"/>
                  </a:cubicBezTo>
                  <a:cubicBezTo>
                    <a:pt x="5346" y="14922"/>
                    <a:pt x="5388" y="14925"/>
                    <a:pt x="5430" y="14925"/>
                  </a:cubicBezTo>
                  <a:cubicBezTo>
                    <a:pt x="5931" y="14925"/>
                    <a:pt x="6480" y="14568"/>
                    <a:pt x="6972" y="13983"/>
                  </a:cubicBezTo>
                  <a:lnTo>
                    <a:pt x="7872" y="12849"/>
                  </a:lnTo>
                  <a:cubicBezTo>
                    <a:pt x="8173" y="12382"/>
                    <a:pt x="8673" y="12082"/>
                    <a:pt x="9240" y="11982"/>
                  </a:cubicBezTo>
                  <a:lnTo>
                    <a:pt x="10074" y="11948"/>
                  </a:lnTo>
                  <a:cubicBezTo>
                    <a:pt x="10908" y="11915"/>
                    <a:pt x="11809" y="11014"/>
                    <a:pt x="12342" y="9647"/>
                  </a:cubicBezTo>
                  <a:lnTo>
                    <a:pt x="13310" y="7345"/>
                  </a:lnTo>
                  <a:cubicBezTo>
                    <a:pt x="13831" y="6056"/>
                    <a:pt x="14692" y="5190"/>
                    <a:pt x="15424" y="5190"/>
                  </a:cubicBezTo>
                  <a:cubicBezTo>
                    <a:pt x="15488" y="5190"/>
                    <a:pt x="15550" y="5197"/>
                    <a:pt x="15611" y="5210"/>
                  </a:cubicBezTo>
                  <a:cubicBezTo>
                    <a:pt x="15674" y="5221"/>
                    <a:pt x="15737" y="5227"/>
                    <a:pt x="15801" y="5227"/>
                  </a:cubicBezTo>
                  <a:cubicBezTo>
                    <a:pt x="16523" y="5227"/>
                    <a:pt x="17331" y="4548"/>
                    <a:pt x="17913" y="3476"/>
                  </a:cubicBezTo>
                  <a:lnTo>
                    <a:pt x="18513" y="2308"/>
                  </a:lnTo>
                  <a:cubicBezTo>
                    <a:pt x="19014" y="1374"/>
                    <a:pt x="19681" y="740"/>
                    <a:pt x="20315" y="707"/>
                  </a:cubicBezTo>
                  <a:cubicBezTo>
                    <a:pt x="20365" y="697"/>
                    <a:pt x="20415" y="692"/>
                    <a:pt x="20463" y="692"/>
                  </a:cubicBezTo>
                  <a:cubicBezTo>
                    <a:pt x="20737" y="692"/>
                    <a:pt x="20979" y="842"/>
                    <a:pt x="21149" y="1041"/>
                  </a:cubicBezTo>
                  <a:lnTo>
                    <a:pt x="21849" y="1875"/>
                  </a:lnTo>
                  <a:cubicBezTo>
                    <a:pt x="22083" y="2175"/>
                    <a:pt x="22416" y="2342"/>
                    <a:pt x="22783" y="2342"/>
                  </a:cubicBezTo>
                  <a:cubicBezTo>
                    <a:pt x="23317" y="2308"/>
                    <a:pt x="23917" y="1941"/>
                    <a:pt x="24418" y="1274"/>
                  </a:cubicBezTo>
                  <a:lnTo>
                    <a:pt x="24484" y="1207"/>
                  </a:lnTo>
                  <a:cubicBezTo>
                    <a:pt x="24785" y="674"/>
                    <a:pt x="25285" y="340"/>
                    <a:pt x="25885" y="207"/>
                  </a:cubicBezTo>
                  <a:cubicBezTo>
                    <a:pt x="25919" y="202"/>
                    <a:pt x="25953" y="200"/>
                    <a:pt x="25987" y="200"/>
                  </a:cubicBezTo>
                  <a:cubicBezTo>
                    <a:pt x="26218" y="200"/>
                    <a:pt x="26440" y="299"/>
                    <a:pt x="26586" y="474"/>
                  </a:cubicBezTo>
                  <a:lnTo>
                    <a:pt x="28254" y="2075"/>
                  </a:lnTo>
                  <a:cubicBezTo>
                    <a:pt x="28272" y="2087"/>
                    <a:pt x="28292" y="2093"/>
                    <a:pt x="28312" y="2093"/>
                  </a:cubicBezTo>
                  <a:cubicBezTo>
                    <a:pt x="28396" y="2093"/>
                    <a:pt x="28468" y="1989"/>
                    <a:pt x="28387" y="1908"/>
                  </a:cubicBezTo>
                  <a:lnTo>
                    <a:pt x="26753" y="307"/>
                  </a:lnTo>
                  <a:cubicBezTo>
                    <a:pt x="26548" y="102"/>
                    <a:pt x="26267" y="0"/>
                    <a:pt x="25999"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5343;p75">
              <a:extLst>
                <a:ext uri="{FF2B5EF4-FFF2-40B4-BE49-F238E27FC236}">
                  <a16:creationId xmlns:a16="http://schemas.microsoft.com/office/drawing/2014/main" id="{3111DDD8-28D1-44D6-A33F-16836AF52ECF}"/>
                </a:ext>
              </a:extLst>
            </p:cNvPr>
            <p:cNvSpPr/>
            <p:nvPr/>
          </p:nvSpPr>
          <p:spPr>
            <a:xfrm>
              <a:off x="3317550" y="2866650"/>
              <a:ext cx="5025" cy="240200"/>
            </a:xfrm>
            <a:custGeom>
              <a:avLst/>
              <a:gdLst/>
              <a:ahLst/>
              <a:cxnLst/>
              <a:rect l="l" t="t" r="r" b="b"/>
              <a:pathLst>
                <a:path w="201" h="9608" extrusionOk="0">
                  <a:moveTo>
                    <a:pt x="100" y="1"/>
                  </a:moveTo>
                  <a:cubicBezTo>
                    <a:pt x="33" y="1"/>
                    <a:pt x="0" y="68"/>
                    <a:pt x="0" y="101"/>
                  </a:cubicBezTo>
                  <a:lnTo>
                    <a:pt x="0" y="501"/>
                  </a:lnTo>
                  <a:cubicBezTo>
                    <a:pt x="0" y="568"/>
                    <a:pt x="33" y="601"/>
                    <a:pt x="100" y="635"/>
                  </a:cubicBezTo>
                  <a:cubicBezTo>
                    <a:pt x="167" y="635"/>
                    <a:pt x="200" y="568"/>
                    <a:pt x="200" y="501"/>
                  </a:cubicBezTo>
                  <a:lnTo>
                    <a:pt x="200" y="101"/>
                  </a:lnTo>
                  <a:cubicBezTo>
                    <a:pt x="200" y="68"/>
                    <a:pt x="167" y="1"/>
                    <a:pt x="100" y="1"/>
                  </a:cubicBezTo>
                  <a:close/>
                  <a:moveTo>
                    <a:pt x="100" y="1035"/>
                  </a:moveTo>
                  <a:cubicBezTo>
                    <a:pt x="33" y="1035"/>
                    <a:pt x="0" y="1102"/>
                    <a:pt x="0" y="1168"/>
                  </a:cubicBezTo>
                  <a:lnTo>
                    <a:pt x="0" y="1802"/>
                  </a:lnTo>
                  <a:cubicBezTo>
                    <a:pt x="0" y="1836"/>
                    <a:pt x="33" y="1902"/>
                    <a:pt x="100" y="1902"/>
                  </a:cubicBezTo>
                  <a:cubicBezTo>
                    <a:pt x="167" y="1902"/>
                    <a:pt x="200" y="1869"/>
                    <a:pt x="200" y="1802"/>
                  </a:cubicBezTo>
                  <a:lnTo>
                    <a:pt x="200" y="1168"/>
                  </a:lnTo>
                  <a:cubicBezTo>
                    <a:pt x="200" y="1102"/>
                    <a:pt x="167" y="1035"/>
                    <a:pt x="100" y="1035"/>
                  </a:cubicBezTo>
                  <a:close/>
                  <a:moveTo>
                    <a:pt x="100" y="2336"/>
                  </a:moveTo>
                  <a:cubicBezTo>
                    <a:pt x="33" y="2336"/>
                    <a:pt x="0" y="2369"/>
                    <a:pt x="0" y="2436"/>
                  </a:cubicBezTo>
                  <a:lnTo>
                    <a:pt x="0" y="3070"/>
                  </a:lnTo>
                  <a:cubicBezTo>
                    <a:pt x="0" y="3137"/>
                    <a:pt x="33" y="3170"/>
                    <a:pt x="100" y="3203"/>
                  </a:cubicBezTo>
                  <a:cubicBezTo>
                    <a:pt x="167" y="3203"/>
                    <a:pt x="200" y="3137"/>
                    <a:pt x="200" y="3070"/>
                  </a:cubicBezTo>
                  <a:lnTo>
                    <a:pt x="200" y="2436"/>
                  </a:lnTo>
                  <a:cubicBezTo>
                    <a:pt x="200" y="2369"/>
                    <a:pt x="167" y="2336"/>
                    <a:pt x="100" y="2336"/>
                  </a:cubicBezTo>
                  <a:close/>
                  <a:moveTo>
                    <a:pt x="100" y="3604"/>
                  </a:moveTo>
                  <a:cubicBezTo>
                    <a:pt x="33" y="3604"/>
                    <a:pt x="0" y="3670"/>
                    <a:pt x="0" y="3737"/>
                  </a:cubicBezTo>
                  <a:lnTo>
                    <a:pt x="0" y="4371"/>
                  </a:lnTo>
                  <a:cubicBezTo>
                    <a:pt x="0" y="4404"/>
                    <a:pt x="33" y="4471"/>
                    <a:pt x="100" y="4471"/>
                  </a:cubicBezTo>
                  <a:cubicBezTo>
                    <a:pt x="167" y="4471"/>
                    <a:pt x="200" y="4437"/>
                    <a:pt x="200" y="4371"/>
                  </a:cubicBezTo>
                  <a:lnTo>
                    <a:pt x="200" y="3737"/>
                  </a:lnTo>
                  <a:cubicBezTo>
                    <a:pt x="200" y="3670"/>
                    <a:pt x="167" y="3604"/>
                    <a:pt x="100" y="3604"/>
                  </a:cubicBezTo>
                  <a:close/>
                  <a:moveTo>
                    <a:pt x="100" y="4904"/>
                  </a:moveTo>
                  <a:cubicBezTo>
                    <a:pt x="33" y="4904"/>
                    <a:pt x="0" y="4938"/>
                    <a:pt x="0" y="5005"/>
                  </a:cubicBezTo>
                  <a:lnTo>
                    <a:pt x="0" y="5638"/>
                  </a:lnTo>
                  <a:cubicBezTo>
                    <a:pt x="0" y="5705"/>
                    <a:pt x="33" y="5738"/>
                    <a:pt x="100" y="5772"/>
                  </a:cubicBezTo>
                  <a:cubicBezTo>
                    <a:pt x="167" y="5772"/>
                    <a:pt x="200" y="5705"/>
                    <a:pt x="200" y="5638"/>
                  </a:cubicBezTo>
                  <a:lnTo>
                    <a:pt x="200" y="5005"/>
                  </a:lnTo>
                  <a:cubicBezTo>
                    <a:pt x="200" y="4938"/>
                    <a:pt x="167" y="4904"/>
                    <a:pt x="100" y="4904"/>
                  </a:cubicBezTo>
                  <a:close/>
                  <a:moveTo>
                    <a:pt x="100" y="6172"/>
                  </a:moveTo>
                  <a:cubicBezTo>
                    <a:pt x="33" y="6172"/>
                    <a:pt x="0" y="6239"/>
                    <a:pt x="0" y="6305"/>
                  </a:cubicBezTo>
                  <a:lnTo>
                    <a:pt x="0" y="6939"/>
                  </a:lnTo>
                  <a:cubicBezTo>
                    <a:pt x="0" y="6973"/>
                    <a:pt x="33" y="7039"/>
                    <a:pt x="100" y="7039"/>
                  </a:cubicBezTo>
                  <a:cubicBezTo>
                    <a:pt x="134" y="7039"/>
                    <a:pt x="200" y="6973"/>
                    <a:pt x="200" y="6939"/>
                  </a:cubicBezTo>
                  <a:lnTo>
                    <a:pt x="200" y="6305"/>
                  </a:lnTo>
                  <a:cubicBezTo>
                    <a:pt x="200" y="6239"/>
                    <a:pt x="167" y="6172"/>
                    <a:pt x="100" y="6172"/>
                  </a:cubicBezTo>
                  <a:close/>
                  <a:moveTo>
                    <a:pt x="100" y="7473"/>
                  </a:moveTo>
                  <a:cubicBezTo>
                    <a:pt x="33" y="7473"/>
                    <a:pt x="0" y="7506"/>
                    <a:pt x="0" y="7573"/>
                  </a:cubicBezTo>
                  <a:lnTo>
                    <a:pt x="0" y="8207"/>
                  </a:lnTo>
                  <a:cubicBezTo>
                    <a:pt x="0" y="8274"/>
                    <a:pt x="33" y="8307"/>
                    <a:pt x="100" y="8340"/>
                  </a:cubicBezTo>
                  <a:cubicBezTo>
                    <a:pt x="167" y="8340"/>
                    <a:pt x="200" y="8274"/>
                    <a:pt x="200" y="8207"/>
                  </a:cubicBezTo>
                  <a:lnTo>
                    <a:pt x="200" y="7573"/>
                  </a:lnTo>
                  <a:cubicBezTo>
                    <a:pt x="200" y="7506"/>
                    <a:pt x="167" y="7473"/>
                    <a:pt x="100" y="7473"/>
                  </a:cubicBezTo>
                  <a:close/>
                  <a:moveTo>
                    <a:pt x="100" y="8741"/>
                  </a:moveTo>
                  <a:cubicBezTo>
                    <a:pt x="33" y="8741"/>
                    <a:pt x="0" y="8807"/>
                    <a:pt x="0" y="8841"/>
                  </a:cubicBezTo>
                  <a:lnTo>
                    <a:pt x="0" y="9508"/>
                  </a:lnTo>
                  <a:cubicBezTo>
                    <a:pt x="0" y="9541"/>
                    <a:pt x="33" y="9608"/>
                    <a:pt x="100" y="9608"/>
                  </a:cubicBezTo>
                  <a:cubicBezTo>
                    <a:pt x="167" y="9608"/>
                    <a:pt x="200" y="9574"/>
                    <a:pt x="200" y="9508"/>
                  </a:cubicBezTo>
                  <a:lnTo>
                    <a:pt x="200" y="8841"/>
                  </a:lnTo>
                  <a:cubicBezTo>
                    <a:pt x="200" y="8807"/>
                    <a:pt x="167" y="8741"/>
                    <a:pt x="100" y="874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5344;p75">
              <a:extLst>
                <a:ext uri="{FF2B5EF4-FFF2-40B4-BE49-F238E27FC236}">
                  <a16:creationId xmlns:a16="http://schemas.microsoft.com/office/drawing/2014/main" id="{C713CA6E-03EC-46DE-9962-CD097F630922}"/>
                </a:ext>
              </a:extLst>
            </p:cNvPr>
            <p:cNvSpPr/>
            <p:nvPr/>
          </p:nvSpPr>
          <p:spPr>
            <a:xfrm>
              <a:off x="3030675" y="3005300"/>
              <a:ext cx="5850" cy="266675"/>
            </a:xfrm>
            <a:custGeom>
              <a:avLst/>
              <a:gdLst/>
              <a:ahLst/>
              <a:cxnLst/>
              <a:rect l="l" t="t" r="r" b="b"/>
              <a:pathLst>
                <a:path w="234" h="10667" extrusionOk="0">
                  <a:moveTo>
                    <a:pt x="117" y="1"/>
                  </a:moveTo>
                  <a:cubicBezTo>
                    <a:pt x="59" y="1"/>
                    <a:pt x="0" y="42"/>
                    <a:pt x="0" y="126"/>
                  </a:cubicBezTo>
                  <a:lnTo>
                    <a:pt x="0" y="292"/>
                  </a:lnTo>
                  <a:cubicBezTo>
                    <a:pt x="0" y="359"/>
                    <a:pt x="67" y="393"/>
                    <a:pt x="134" y="393"/>
                  </a:cubicBezTo>
                  <a:cubicBezTo>
                    <a:pt x="167" y="393"/>
                    <a:pt x="234" y="359"/>
                    <a:pt x="234" y="292"/>
                  </a:cubicBezTo>
                  <a:lnTo>
                    <a:pt x="234" y="126"/>
                  </a:lnTo>
                  <a:cubicBezTo>
                    <a:pt x="234" y="42"/>
                    <a:pt x="175" y="1"/>
                    <a:pt x="117" y="1"/>
                  </a:cubicBezTo>
                  <a:close/>
                  <a:moveTo>
                    <a:pt x="117" y="826"/>
                  </a:moveTo>
                  <a:cubicBezTo>
                    <a:pt x="59" y="826"/>
                    <a:pt x="0" y="860"/>
                    <a:pt x="0" y="926"/>
                  </a:cubicBezTo>
                  <a:lnTo>
                    <a:pt x="0" y="1593"/>
                  </a:lnTo>
                  <a:cubicBezTo>
                    <a:pt x="0" y="1627"/>
                    <a:pt x="67" y="1693"/>
                    <a:pt x="134" y="1693"/>
                  </a:cubicBezTo>
                  <a:cubicBezTo>
                    <a:pt x="167" y="1693"/>
                    <a:pt x="234" y="1627"/>
                    <a:pt x="234" y="1593"/>
                  </a:cubicBezTo>
                  <a:lnTo>
                    <a:pt x="234" y="926"/>
                  </a:lnTo>
                  <a:cubicBezTo>
                    <a:pt x="234" y="860"/>
                    <a:pt x="175" y="826"/>
                    <a:pt x="117" y="826"/>
                  </a:cubicBezTo>
                  <a:close/>
                  <a:moveTo>
                    <a:pt x="117" y="2102"/>
                  </a:moveTo>
                  <a:cubicBezTo>
                    <a:pt x="59" y="2102"/>
                    <a:pt x="0" y="2144"/>
                    <a:pt x="0" y="2227"/>
                  </a:cubicBezTo>
                  <a:lnTo>
                    <a:pt x="0" y="2861"/>
                  </a:lnTo>
                  <a:cubicBezTo>
                    <a:pt x="0" y="2928"/>
                    <a:pt x="67" y="2961"/>
                    <a:pt x="134" y="2961"/>
                  </a:cubicBezTo>
                  <a:cubicBezTo>
                    <a:pt x="167" y="2961"/>
                    <a:pt x="234" y="2928"/>
                    <a:pt x="234" y="2861"/>
                  </a:cubicBezTo>
                  <a:lnTo>
                    <a:pt x="234" y="2227"/>
                  </a:lnTo>
                  <a:cubicBezTo>
                    <a:pt x="234" y="2144"/>
                    <a:pt x="175" y="2102"/>
                    <a:pt x="117" y="2102"/>
                  </a:cubicBezTo>
                  <a:close/>
                  <a:moveTo>
                    <a:pt x="117" y="3395"/>
                  </a:moveTo>
                  <a:cubicBezTo>
                    <a:pt x="59" y="3395"/>
                    <a:pt x="0" y="3428"/>
                    <a:pt x="0" y="3495"/>
                  </a:cubicBezTo>
                  <a:lnTo>
                    <a:pt x="0" y="4162"/>
                  </a:lnTo>
                  <a:cubicBezTo>
                    <a:pt x="0" y="4195"/>
                    <a:pt x="67" y="4262"/>
                    <a:pt x="134" y="4262"/>
                  </a:cubicBezTo>
                  <a:cubicBezTo>
                    <a:pt x="167" y="4262"/>
                    <a:pt x="234" y="4195"/>
                    <a:pt x="234" y="4162"/>
                  </a:cubicBezTo>
                  <a:lnTo>
                    <a:pt x="234" y="3495"/>
                  </a:lnTo>
                  <a:cubicBezTo>
                    <a:pt x="234" y="3428"/>
                    <a:pt x="175" y="3395"/>
                    <a:pt x="117" y="3395"/>
                  </a:cubicBezTo>
                  <a:close/>
                  <a:moveTo>
                    <a:pt x="117" y="4671"/>
                  </a:moveTo>
                  <a:cubicBezTo>
                    <a:pt x="59" y="4671"/>
                    <a:pt x="0" y="4712"/>
                    <a:pt x="0" y="4796"/>
                  </a:cubicBezTo>
                  <a:lnTo>
                    <a:pt x="0" y="5429"/>
                  </a:lnTo>
                  <a:cubicBezTo>
                    <a:pt x="0" y="5496"/>
                    <a:pt x="67" y="5530"/>
                    <a:pt x="134" y="5530"/>
                  </a:cubicBezTo>
                  <a:cubicBezTo>
                    <a:pt x="167" y="5530"/>
                    <a:pt x="234" y="5496"/>
                    <a:pt x="234" y="5429"/>
                  </a:cubicBezTo>
                  <a:lnTo>
                    <a:pt x="234" y="4796"/>
                  </a:lnTo>
                  <a:cubicBezTo>
                    <a:pt x="234" y="4712"/>
                    <a:pt x="175" y="4671"/>
                    <a:pt x="117" y="4671"/>
                  </a:cubicBezTo>
                  <a:close/>
                  <a:moveTo>
                    <a:pt x="117" y="5963"/>
                  </a:moveTo>
                  <a:cubicBezTo>
                    <a:pt x="59" y="5963"/>
                    <a:pt x="0" y="5997"/>
                    <a:pt x="0" y="6063"/>
                  </a:cubicBezTo>
                  <a:lnTo>
                    <a:pt x="0" y="6730"/>
                  </a:lnTo>
                  <a:cubicBezTo>
                    <a:pt x="0" y="6764"/>
                    <a:pt x="67" y="6830"/>
                    <a:pt x="134" y="6830"/>
                  </a:cubicBezTo>
                  <a:cubicBezTo>
                    <a:pt x="167" y="6830"/>
                    <a:pt x="234" y="6764"/>
                    <a:pt x="234" y="6697"/>
                  </a:cubicBezTo>
                  <a:lnTo>
                    <a:pt x="234" y="6063"/>
                  </a:lnTo>
                  <a:cubicBezTo>
                    <a:pt x="234" y="5997"/>
                    <a:pt x="175" y="5963"/>
                    <a:pt x="117" y="5963"/>
                  </a:cubicBezTo>
                  <a:close/>
                  <a:moveTo>
                    <a:pt x="117" y="7239"/>
                  </a:moveTo>
                  <a:cubicBezTo>
                    <a:pt x="59" y="7239"/>
                    <a:pt x="0" y="7281"/>
                    <a:pt x="0" y="7364"/>
                  </a:cubicBezTo>
                  <a:lnTo>
                    <a:pt x="0" y="7998"/>
                  </a:lnTo>
                  <a:cubicBezTo>
                    <a:pt x="0" y="8065"/>
                    <a:pt x="67" y="8098"/>
                    <a:pt x="134" y="8098"/>
                  </a:cubicBezTo>
                  <a:cubicBezTo>
                    <a:pt x="167" y="8098"/>
                    <a:pt x="234" y="8065"/>
                    <a:pt x="234" y="7998"/>
                  </a:cubicBezTo>
                  <a:lnTo>
                    <a:pt x="234" y="7364"/>
                  </a:lnTo>
                  <a:cubicBezTo>
                    <a:pt x="234" y="7281"/>
                    <a:pt x="175" y="7239"/>
                    <a:pt x="117" y="7239"/>
                  </a:cubicBezTo>
                  <a:close/>
                  <a:moveTo>
                    <a:pt x="117" y="8532"/>
                  </a:moveTo>
                  <a:cubicBezTo>
                    <a:pt x="59" y="8532"/>
                    <a:pt x="0" y="8565"/>
                    <a:pt x="0" y="8632"/>
                  </a:cubicBezTo>
                  <a:lnTo>
                    <a:pt x="0" y="9299"/>
                  </a:lnTo>
                  <a:cubicBezTo>
                    <a:pt x="0" y="9332"/>
                    <a:pt x="67" y="9399"/>
                    <a:pt x="134" y="9399"/>
                  </a:cubicBezTo>
                  <a:cubicBezTo>
                    <a:pt x="167" y="9399"/>
                    <a:pt x="234" y="9332"/>
                    <a:pt x="234" y="9299"/>
                  </a:cubicBezTo>
                  <a:lnTo>
                    <a:pt x="234" y="8632"/>
                  </a:lnTo>
                  <a:cubicBezTo>
                    <a:pt x="234" y="8565"/>
                    <a:pt x="175" y="8532"/>
                    <a:pt x="117" y="8532"/>
                  </a:cubicBezTo>
                  <a:close/>
                  <a:moveTo>
                    <a:pt x="117" y="9808"/>
                  </a:moveTo>
                  <a:cubicBezTo>
                    <a:pt x="59" y="9808"/>
                    <a:pt x="0" y="9849"/>
                    <a:pt x="0" y="9933"/>
                  </a:cubicBezTo>
                  <a:lnTo>
                    <a:pt x="0" y="10566"/>
                  </a:lnTo>
                  <a:cubicBezTo>
                    <a:pt x="0" y="10633"/>
                    <a:pt x="67" y="10667"/>
                    <a:pt x="134" y="10667"/>
                  </a:cubicBezTo>
                  <a:cubicBezTo>
                    <a:pt x="167" y="10667"/>
                    <a:pt x="234" y="10633"/>
                    <a:pt x="234" y="10566"/>
                  </a:cubicBezTo>
                  <a:lnTo>
                    <a:pt x="234" y="9933"/>
                  </a:lnTo>
                  <a:cubicBezTo>
                    <a:pt x="234" y="9849"/>
                    <a:pt x="175" y="9808"/>
                    <a:pt x="117" y="9808"/>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5345;p75">
              <a:extLst>
                <a:ext uri="{FF2B5EF4-FFF2-40B4-BE49-F238E27FC236}">
                  <a16:creationId xmlns:a16="http://schemas.microsoft.com/office/drawing/2014/main" id="{CCE167DA-F01D-4F75-A20B-114E02F4923D}"/>
                </a:ext>
              </a:extLst>
            </p:cNvPr>
            <p:cNvSpPr/>
            <p:nvPr/>
          </p:nvSpPr>
          <p:spPr>
            <a:xfrm>
              <a:off x="2888075" y="3172725"/>
              <a:ext cx="5025" cy="182650"/>
            </a:xfrm>
            <a:custGeom>
              <a:avLst/>
              <a:gdLst/>
              <a:ahLst/>
              <a:cxnLst/>
              <a:rect l="l" t="t" r="r" b="b"/>
              <a:pathLst>
                <a:path w="201" h="7306" extrusionOk="0">
                  <a:moveTo>
                    <a:pt x="100" y="0"/>
                  </a:moveTo>
                  <a:cubicBezTo>
                    <a:pt x="34" y="0"/>
                    <a:pt x="0" y="67"/>
                    <a:pt x="0" y="133"/>
                  </a:cubicBezTo>
                  <a:lnTo>
                    <a:pt x="0" y="767"/>
                  </a:lnTo>
                  <a:cubicBezTo>
                    <a:pt x="0" y="834"/>
                    <a:pt x="34" y="867"/>
                    <a:pt x="100" y="867"/>
                  </a:cubicBezTo>
                  <a:cubicBezTo>
                    <a:pt x="134" y="867"/>
                    <a:pt x="200" y="801"/>
                    <a:pt x="200" y="767"/>
                  </a:cubicBezTo>
                  <a:lnTo>
                    <a:pt x="200" y="133"/>
                  </a:lnTo>
                  <a:cubicBezTo>
                    <a:pt x="200" y="67"/>
                    <a:pt x="134" y="0"/>
                    <a:pt x="100" y="0"/>
                  </a:cubicBezTo>
                  <a:close/>
                  <a:moveTo>
                    <a:pt x="100" y="1301"/>
                  </a:moveTo>
                  <a:cubicBezTo>
                    <a:pt x="34" y="1301"/>
                    <a:pt x="0" y="1334"/>
                    <a:pt x="0" y="1401"/>
                  </a:cubicBezTo>
                  <a:lnTo>
                    <a:pt x="0" y="2035"/>
                  </a:lnTo>
                  <a:cubicBezTo>
                    <a:pt x="0" y="2102"/>
                    <a:pt x="34" y="2168"/>
                    <a:pt x="100" y="2168"/>
                  </a:cubicBezTo>
                  <a:lnTo>
                    <a:pt x="100" y="2135"/>
                  </a:lnTo>
                  <a:cubicBezTo>
                    <a:pt x="134" y="2135"/>
                    <a:pt x="200" y="2102"/>
                    <a:pt x="200" y="2035"/>
                  </a:cubicBezTo>
                  <a:lnTo>
                    <a:pt x="200" y="1401"/>
                  </a:lnTo>
                  <a:cubicBezTo>
                    <a:pt x="200" y="1334"/>
                    <a:pt x="134" y="1301"/>
                    <a:pt x="100" y="1301"/>
                  </a:cubicBezTo>
                  <a:close/>
                  <a:moveTo>
                    <a:pt x="100" y="2602"/>
                  </a:moveTo>
                  <a:cubicBezTo>
                    <a:pt x="34" y="2602"/>
                    <a:pt x="0" y="2635"/>
                    <a:pt x="0" y="2702"/>
                  </a:cubicBezTo>
                  <a:lnTo>
                    <a:pt x="0" y="3336"/>
                  </a:lnTo>
                  <a:cubicBezTo>
                    <a:pt x="0" y="3402"/>
                    <a:pt x="34" y="3436"/>
                    <a:pt x="100" y="3436"/>
                  </a:cubicBezTo>
                  <a:cubicBezTo>
                    <a:pt x="134" y="3436"/>
                    <a:pt x="200" y="3402"/>
                    <a:pt x="200" y="3336"/>
                  </a:cubicBezTo>
                  <a:lnTo>
                    <a:pt x="200" y="2702"/>
                  </a:lnTo>
                  <a:cubicBezTo>
                    <a:pt x="200" y="2635"/>
                    <a:pt x="134" y="2602"/>
                    <a:pt x="100" y="2602"/>
                  </a:cubicBezTo>
                  <a:close/>
                  <a:moveTo>
                    <a:pt x="100" y="3836"/>
                  </a:moveTo>
                  <a:cubicBezTo>
                    <a:pt x="34" y="3836"/>
                    <a:pt x="0" y="3903"/>
                    <a:pt x="0" y="3970"/>
                  </a:cubicBezTo>
                  <a:lnTo>
                    <a:pt x="0" y="4603"/>
                  </a:lnTo>
                  <a:cubicBezTo>
                    <a:pt x="0" y="4670"/>
                    <a:pt x="34" y="4737"/>
                    <a:pt x="100" y="4737"/>
                  </a:cubicBezTo>
                  <a:lnTo>
                    <a:pt x="100" y="4703"/>
                  </a:lnTo>
                  <a:cubicBezTo>
                    <a:pt x="167" y="4703"/>
                    <a:pt x="200" y="4670"/>
                    <a:pt x="200" y="4603"/>
                  </a:cubicBezTo>
                  <a:lnTo>
                    <a:pt x="200" y="3970"/>
                  </a:lnTo>
                  <a:cubicBezTo>
                    <a:pt x="200" y="3903"/>
                    <a:pt x="134" y="3836"/>
                    <a:pt x="100" y="3836"/>
                  </a:cubicBezTo>
                  <a:close/>
                  <a:moveTo>
                    <a:pt x="100" y="5137"/>
                  </a:moveTo>
                  <a:cubicBezTo>
                    <a:pt x="34" y="5137"/>
                    <a:pt x="0" y="5204"/>
                    <a:pt x="0" y="5270"/>
                  </a:cubicBezTo>
                  <a:lnTo>
                    <a:pt x="0" y="5904"/>
                  </a:lnTo>
                  <a:cubicBezTo>
                    <a:pt x="0" y="5971"/>
                    <a:pt x="34" y="6004"/>
                    <a:pt x="100" y="6004"/>
                  </a:cubicBezTo>
                  <a:cubicBezTo>
                    <a:pt x="134" y="6004"/>
                    <a:pt x="200" y="5938"/>
                    <a:pt x="200" y="5904"/>
                  </a:cubicBezTo>
                  <a:lnTo>
                    <a:pt x="200" y="5270"/>
                  </a:lnTo>
                  <a:cubicBezTo>
                    <a:pt x="200" y="5204"/>
                    <a:pt x="134" y="5137"/>
                    <a:pt x="100" y="5137"/>
                  </a:cubicBezTo>
                  <a:close/>
                  <a:moveTo>
                    <a:pt x="100" y="6438"/>
                  </a:moveTo>
                  <a:cubicBezTo>
                    <a:pt x="34" y="6438"/>
                    <a:pt x="0" y="6471"/>
                    <a:pt x="0" y="6538"/>
                  </a:cubicBezTo>
                  <a:lnTo>
                    <a:pt x="0" y="7172"/>
                  </a:lnTo>
                  <a:cubicBezTo>
                    <a:pt x="0" y="7239"/>
                    <a:pt x="34" y="7305"/>
                    <a:pt x="100" y="7305"/>
                  </a:cubicBezTo>
                  <a:cubicBezTo>
                    <a:pt x="167" y="7305"/>
                    <a:pt x="200" y="7239"/>
                    <a:pt x="200" y="7172"/>
                  </a:cubicBezTo>
                  <a:lnTo>
                    <a:pt x="200" y="6538"/>
                  </a:lnTo>
                  <a:cubicBezTo>
                    <a:pt x="200" y="6471"/>
                    <a:pt x="134" y="6438"/>
                    <a:pt x="100" y="6438"/>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5346;p75">
              <a:extLst>
                <a:ext uri="{FF2B5EF4-FFF2-40B4-BE49-F238E27FC236}">
                  <a16:creationId xmlns:a16="http://schemas.microsoft.com/office/drawing/2014/main" id="{345BB33C-7566-44A2-9E26-30E8FA5D7E36}"/>
                </a:ext>
              </a:extLst>
            </p:cNvPr>
            <p:cNvSpPr/>
            <p:nvPr/>
          </p:nvSpPr>
          <p:spPr>
            <a:xfrm>
              <a:off x="2744225" y="3207750"/>
              <a:ext cx="5850" cy="230175"/>
            </a:xfrm>
            <a:custGeom>
              <a:avLst/>
              <a:gdLst/>
              <a:ahLst/>
              <a:cxnLst/>
              <a:rect l="l" t="t" r="r" b="b"/>
              <a:pathLst>
                <a:path w="234" h="9207" extrusionOk="0">
                  <a:moveTo>
                    <a:pt x="117" y="0"/>
                  </a:moveTo>
                  <a:cubicBezTo>
                    <a:pt x="58" y="0"/>
                    <a:pt x="0" y="33"/>
                    <a:pt x="17" y="100"/>
                  </a:cubicBezTo>
                  <a:cubicBezTo>
                    <a:pt x="17" y="167"/>
                    <a:pt x="50" y="200"/>
                    <a:pt x="117" y="200"/>
                  </a:cubicBezTo>
                  <a:cubicBezTo>
                    <a:pt x="184" y="200"/>
                    <a:pt x="217" y="133"/>
                    <a:pt x="217" y="100"/>
                  </a:cubicBezTo>
                  <a:cubicBezTo>
                    <a:pt x="234" y="33"/>
                    <a:pt x="175" y="0"/>
                    <a:pt x="117" y="0"/>
                  </a:cubicBezTo>
                  <a:close/>
                  <a:moveTo>
                    <a:pt x="117" y="634"/>
                  </a:moveTo>
                  <a:cubicBezTo>
                    <a:pt x="58" y="634"/>
                    <a:pt x="0" y="667"/>
                    <a:pt x="17" y="734"/>
                  </a:cubicBezTo>
                  <a:lnTo>
                    <a:pt x="17" y="1368"/>
                  </a:lnTo>
                  <a:cubicBezTo>
                    <a:pt x="17" y="1434"/>
                    <a:pt x="50" y="1501"/>
                    <a:pt x="117" y="1501"/>
                  </a:cubicBezTo>
                  <a:cubicBezTo>
                    <a:pt x="184" y="1501"/>
                    <a:pt x="217" y="1434"/>
                    <a:pt x="217" y="1368"/>
                  </a:cubicBezTo>
                  <a:lnTo>
                    <a:pt x="217" y="734"/>
                  </a:lnTo>
                  <a:cubicBezTo>
                    <a:pt x="234" y="667"/>
                    <a:pt x="175" y="634"/>
                    <a:pt x="117" y="634"/>
                  </a:cubicBezTo>
                  <a:close/>
                  <a:moveTo>
                    <a:pt x="117" y="1935"/>
                  </a:moveTo>
                  <a:cubicBezTo>
                    <a:pt x="58" y="1935"/>
                    <a:pt x="0" y="1968"/>
                    <a:pt x="17" y="2035"/>
                  </a:cubicBezTo>
                  <a:lnTo>
                    <a:pt x="17" y="2669"/>
                  </a:lnTo>
                  <a:cubicBezTo>
                    <a:pt x="17" y="2735"/>
                    <a:pt x="50" y="2769"/>
                    <a:pt x="117" y="2769"/>
                  </a:cubicBezTo>
                  <a:cubicBezTo>
                    <a:pt x="184" y="2769"/>
                    <a:pt x="217" y="2735"/>
                    <a:pt x="217" y="2669"/>
                  </a:cubicBezTo>
                  <a:lnTo>
                    <a:pt x="217" y="2035"/>
                  </a:lnTo>
                  <a:cubicBezTo>
                    <a:pt x="234" y="1968"/>
                    <a:pt x="175" y="1935"/>
                    <a:pt x="117" y="1935"/>
                  </a:cubicBezTo>
                  <a:close/>
                  <a:moveTo>
                    <a:pt x="117" y="3202"/>
                  </a:moveTo>
                  <a:cubicBezTo>
                    <a:pt x="58" y="3202"/>
                    <a:pt x="0" y="3236"/>
                    <a:pt x="17" y="3302"/>
                  </a:cubicBezTo>
                  <a:lnTo>
                    <a:pt x="17" y="3936"/>
                  </a:lnTo>
                  <a:cubicBezTo>
                    <a:pt x="17" y="4003"/>
                    <a:pt x="50" y="4070"/>
                    <a:pt x="117" y="4070"/>
                  </a:cubicBezTo>
                  <a:cubicBezTo>
                    <a:pt x="184" y="4070"/>
                    <a:pt x="217" y="4003"/>
                    <a:pt x="217" y="3936"/>
                  </a:cubicBezTo>
                  <a:lnTo>
                    <a:pt x="217" y="3302"/>
                  </a:lnTo>
                  <a:cubicBezTo>
                    <a:pt x="234" y="3236"/>
                    <a:pt x="175" y="3202"/>
                    <a:pt x="117" y="3202"/>
                  </a:cubicBezTo>
                  <a:close/>
                  <a:moveTo>
                    <a:pt x="117" y="4503"/>
                  </a:moveTo>
                  <a:cubicBezTo>
                    <a:pt x="58" y="4503"/>
                    <a:pt x="0" y="4537"/>
                    <a:pt x="17" y="4603"/>
                  </a:cubicBezTo>
                  <a:lnTo>
                    <a:pt x="17" y="5237"/>
                  </a:lnTo>
                  <a:cubicBezTo>
                    <a:pt x="17" y="5304"/>
                    <a:pt x="50" y="5337"/>
                    <a:pt x="117" y="5337"/>
                  </a:cubicBezTo>
                  <a:cubicBezTo>
                    <a:pt x="184" y="5337"/>
                    <a:pt x="217" y="5304"/>
                    <a:pt x="217" y="5237"/>
                  </a:cubicBezTo>
                  <a:lnTo>
                    <a:pt x="217" y="4603"/>
                  </a:lnTo>
                  <a:cubicBezTo>
                    <a:pt x="234" y="4537"/>
                    <a:pt x="175" y="4503"/>
                    <a:pt x="117" y="4503"/>
                  </a:cubicBezTo>
                  <a:close/>
                  <a:moveTo>
                    <a:pt x="117" y="5804"/>
                  </a:moveTo>
                  <a:cubicBezTo>
                    <a:pt x="58" y="5804"/>
                    <a:pt x="0" y="5838"/>
                    <a:pt x="17" y="5904"/>
                  </a:cubicBezTo>
                  <a:lnTo>
                    <a:pt x="17" y="6505"/>
                  </a:lnTo>
                  <a:cubicBezTo>
                    <a:pt x="17" y="6571"/>
                    <a:pt x="50" y="6638"/>
                    <a:pt x="117" y="6638"/>
                  </a:cubicBezTo>
                  <a:cubicBezTo>
                    <a:pt x="184" y="6638"/>
                    <a:pt x="217" y="6571"/>
                    <a:pt x="217" y="6538"/>
                  </a:cubicBezTo>
                  <a:lnTo>
                    <a:pt x="217" y="5904"/>
                  </a:lnTo>
                  <a:cubicBezTo>
                    <a:pt x="234" y="5838"/>
                    <a:pt x="175" y="5804"/>
                    <a:pt x="117" y="5804"/>
                  </a:cubicBezTo>
                  <a:close/>
                  <a:moveTo>
                    <a:pt x="117" y="7072"/>
                  </a:moveTo>
                  <a:cubicBezTo>
                    <a:pt x="58" y="7072"/>
                    <a:pt x="0" y="7105"/>
                    <a:pt x="17" y="7172"/>
                  </a:cubicBezTo>
                  <a:lnTo>
                    <a:pt x="17" y="7806"/>
                  </a:lnTo>
                  <a:cubicBezTo>
                    <a:pt x="17" y="7872"/>
                    <a:pt x="50" y="7906"/>
                    <a:pt x="117" y="7906"/>
                  </a:cubicBezTo>
                  <a:cubicBezTo>
                    <a:pt x="184" y="7906"/>
                    <a:pt x="217" y="7872"/>
                    <a:pt x="217" y="7806"/>
                  </a:cubicBezTo>
                  <a:lnTo>
                    <a:pt x="217" y="7172"/>
                  </a:lnTo>
                  <a:cubicBezTo>
                    <a:pt x="234" y="7105"/>
                    <a:pt x="175" y="7072"/>
                    <a:pt x="117" y="7072"/>
                  </a:cubicBezTo>
                  <a:close/>
                  <a:moveTo>
                    <a:pt x="117" y="8339"/>
                  </a:moveTo>
                  <a:cubicBezTo>
                    <a:pt x="58" y="8339"/>
                    <a:pt x="0" y="8373"/>
                    <a:pt x="17" y="8439"/>
                  </a:cubicBezTo>
                  <a:lnTo>
                    <a:pt x="17" y="9073"/>
                  </a:lnTo>
                  <a:cubicBezTo>
                    <a:pt x="17" y="9140"/>
                    <a:pt x="50" y="9207"/>
                    <a:pt x="117" y="9207"/>
                  </a:cubicBezTo>
                  <a:cubicBezTo>
                    <a:pt x="184" y="9207"/>
                    <a:pt x="217" y="9140"/>
                    <a:pt x="217" y="9073"/>
                  </a:cubicBezTo>
                  <a:lnTo>
                    <a:pt x="217" y="8439"/>
                  </a:lnTo>
                  <a:cubicBezTo>
                    <a:pt x="234" y="8373"/>
                    <a:pt x="175" y="8339"/>
                    <a:pt x="117" y="8339"/>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5347;p75">
              <a:extLst>
                <a:ext uri="{FF2B5EF4-FFF2-40B4-BE49-F238E27FC236}">
                  <a16:creationId xmlns:a16="http://schemas.microsoft.com/office/drawing/2014/main" id="{E240E8D7-7A10-403A-A55C-6CF7D92D2822}"/>
                </a:ext>
              </a:extLst>
            </p:cNvPr>
            <p:cNvSpPr/>
            <p:nvPr/>
          </p:nvSpPr>
          <p:spPr>
            <a:xfrm>
              <a:off x="3173675" y="2880000"/>
              <a:ext cx="6300" cy="309425"/>
            </a:xfrm>
            <a:custGeom>
              <a:avLst/>
              <a:gdLst/>
              <a:ahLst/>
              <a:cxnLst/>
              <a:rect l="l" t="t" r="r" b="b"/>
              <a:pathLst>
                <a:path w="252" h="12377" extrusionOk="0">
                  <a:moveTo>
                    <a:pt x="118" y="1"/>
                  </a:moveTo>
                  <a:cubicBezTo>
                    <a:pt x="59" y="1"/>
                    <a:pt x="1" y="34"/>
                    <a:pt x="18" y="101"/>
                  </a:cubicBezTo>
                  <a:lnTo>
                    <a:pt x="18" y="701"/>
                  </a:lnTo>
                  <a:cubicBezTo>
                    <a:pt x="18" y="768"/>
                    <a:pt x="51" y="835"/>
                    <a:pt x="118" y="835"/>
                  </a:cubicBezTo>
                  <a:cubicBezTo>
                    <a:pt x="184" y="835"/>
                    <a:pt x="218" y="768"/>
                    <a:pt x="218" y="701"/>
                  </a:cubicBezTo>
                  <a:lnTo>
                    <a:pt x="218" y="101"/>
                  </a:lnTo>
                  <a:cubicBezTo>
                    <a:pt x="234" y="34"/>
                    <a:pt x="176" y="1"/>
                    <a:pt x="118" y="1"/>
                  </a:cubicBezTo>
                  <a:close/>
                  <a:moveTo>
                    <a:pt x="130" y="1268"/>
                  </a:moveTo>
                  <a:cubicBezTo>
                    <a:pt x="84" y="1268"/>
                    <a:pt x="34" y="1302"/>
                    <a:pt x="18" y="1368"/>
                  </a:cubicBezTo>
                  <a:lnTo>
                    <a:pt x="18" y="2002"/>
                  </a:lnTo>
                  <a:cubicBezTo>
                    <a:pt x="18" y="2069"/>
                    <a:pt x="51" y="2102"/>
                    <a:pt x="118" y="2102"/>
                  </a:cubicBezTo>
                  <a:cubicBezTo>
                    <a:pt x="184" y="2102"/>
                    <a:pt x="218" y="2069"/>
                    <a:pt x="218" y="2002"/>
                  </a:cubicBezTo>
                  <a:lnTo>
                    <a:pt x="218" y="1368"/>
                  </a:lnTo>
                  <a:cubicBezTo>
                    <a:pt x="218" y="1302"/>
                    <a:pt x="176" y="1268"/>
                    <a:pt x="130" y="1268"/>
                  </a:cubicBezTo>
                  <a:close/>
                  <a:moveTo>
                    <a:pt x="130" y="2561"/>
                  </a:moveTo>
                  <a:cubicBezTo>
                    <a:pt x="84" y="2561"/>
                    <a:pt x="34" y="2586"/>
                    <a:pt x="18" y="2636"/>
                  </a:cubicBezTo>
                  <a:lnTo>
                    <a:pt x="18" y="3270"/>
                  </a:lnTo>
                  <a:cubicBezTo>
                    <a:pt x="18" y="3336"/>
                    <a:pt x="51" y="3403"/>
                    <a:pt x="118" y="3403"/>
                  </a:cubicBezTo>
                  <a:cubicBezTo>
                    <a:pt x="184" y="3403"/>
                    <a:pt x="218" y="3336"/>
                    <a:pt x="218" y="3270"/>
                  </a:cubicBezTo>
                  <a:lnTo>
                    <a:pt x="218" y="2636"/>
                  </a:lnTo>
                  <a:cubicBezTo>
                    <a:pt x="218" y="2586"/>
                    <a:pt x="176" y="2561"/>
                    <a:pt x="130" y="2561"/>
                  </a:cubicBezTo>
                  <a:close/>
                  <a:moveTo>
                    <a:pt x="130" y="3837"/>
                  </a:moveTo>
                  <a:cubicBezTo>
                    <a:pt x="84" y="3837"/>
                    <a:pt x="34" y="3870"/>
                    <a:pt x="18" y="3937"/>
                  </a:cubicBezTo>
                  <a:lnTo>
                    <a:pt x="18" y="4571"/>
                  </a:lnTo>
                  <a:cubicBezTo>
                    <a:pt x="18" y="4637"/>
                    <a:pt x="51" y="4671"/>
                    <a:pt x="118" y="4671"/>
                  </a:cubicBezTo>
                  <a:cubicBezTo>
                    <a:pt x="184" y="4671"/>
                    <a:pt x="218" y="4637"/>
                    <a:pt x="218" y="4571"/>
                  </a:cubicBezTo>
                  <a:lnTo>
                    <a:pt x="218" y="3937"/>
                  </a:lnTo>
                  <a:cubicBezTo>
                    <a:pt x="218" y="3870"/>
                    <a:pt x="176" y="3837"/>
                    <a:pt x="130" y="3837"/>
                  </a:cubicBezTo>
                  <a:close/>
                  <a:moveTo>
                    <a:pt x="130" y="5129"/>
                  </a:moveTo>
                  <a:cubicBezTo>
                    <a:pt x="84" y="5129"/>
                    <a:pt x="34" y="5154"/>
                    <a:pt x="18" y="5204"/>
                  </a:cubicBezTo>
                  <a:lnTo>
                    <a:pt x="18" y="5838"/>
                  </a:lnTo>
                  <a:cubicBezTo>
                    <a:pt x="18" y="5905"/>
                    <a:pt x="51" y="5972"/>
                    <a:pt x="118" y="5972"/>
                  </a:cubicBezTo>
                  <a:cubicBezTo>
                    <a:pt x="184" y="5972"/>
                    <a:pt x="218" y="5905"/>
                    <a:pt x="218" y="5838"/>
                  </a:cubicBezTo>
                  <a:lnTo>
                    <a:pt x="218" y="5204"/>
                  </a:lnTo>
                  <a:cubicBezTo>
                    <a:pt x="218" y="5154"/>
                    <a:pt x="176" y="5129"/>
                    <a:pt x="130" y="5129"/>
                  </a:cubicBezTo>
                  <a:close/>
                  <a:moveTo>
                    <a:pt x="130" y="6405"/>
                  </a:moveTo>
                  <a:cubicBezTo>
                    <a:pt x="84" y="6405"/>
                    <a:pt x="34" y="6439"/>
                    <a:pt x="18" y="6505"/>
                  </a:cubicBezTo>
                  <a:lnTo>
                    <a:pt x="18" y="7139"/>
                  </a:lnTo>
                  <a:cubicBezTo>
                    <a:pt x="18" y="7206"/>
                    <a:pt x="51" y="7239"/>
                    <a:pt x="118" y="7239"/>
                  </a:cubicBezTo>
                  <a:cubicBezTo>
                    <a:pt x="184" y="7239"/>
                    <a:pt x="218" y="7206"/>
                    <a:pt x="218" y="7139"/>
                  </a:cubicBezTo>
                  <a:lnTo>
                    <a:pt x="218" y="6505"/>
                  </a:lnTo>
                  <a:cubicBezTo>
                    <a:pt x="218" y="6439"/>
                    <a:pt x="176" y="6405"/>
                    <a:pt x="130" y="6405"/>
                  </a:cubicBezTo>
                  <a:close/>
                  <a:moveTo>
                    <a:pt x="130" y="7698"/>
                  </a:moveTo>
                  <a:cubicBezTo>
                    <a:pt x="84" y="7698"/>
                    <a:pt x="34" y="7723"/>
                    <a:pt x="18" y="7773"/>
                  </a:cubicBezTo>
                  <a:lnTo>
                    <a:pt x="18" y="8407"/>
                  </a:lnTo>
                  <a:cubicBezTo>
                    <a:pt x="18" y="8473"/>
                    <a:pt x="51" y="8540"/>
                    <a:pt x="118" y="8540"/>
                  </a:cubicBezTo>
                  <a:cubicBezTo>
                    <a:pt x="184" y="8540"/>
                    <a:pt x="218" y="8473"/>
                    <a:pt x="218" y="8407"/>
                  </a:cubicBezTo>
                  <a:lnTo>
                    <a:pt x="218" y="7773"/>
                  </a:lnTo>
                  <a:cubicBezTo>
                    <a:pt x="218" y="7723"/>
                    <a:pt x="176" y="7698"/>
                    <a:pt x="130" y="7698"/>
                  </a:cubicBezTo>
                  <a:close/>
                  <a:moveTo>
                    <a:pt x="130" y="8974"/>
                  </a:moveTo>
                  <a:cubicBezTo>
                    <a:pt x="84" y="8974"/>
                    <a:pt x="34" y="9007"/>
                    <a:pt x="18" y="9074"/>
                  </a:cubicBezTo>
                  <a:lnTo>
                    <a:pt x="18" y="9708"/>
                  </a:lnTo>
                  <a:cubicBezTo>
                    <a:pt x="18" y="9774"/>
                    <a:pt x="51" y="9808"/>
                    <a:pt x="118" y="9808"/>
                  </a:cubicBezTo>
                  <a:lnTo>
                    <a:pt x="118" y="9841"/>
                  </a:lnTo>
                  <a:cubicBezTo>
                    <a:pt x="184" y="9808"/>
                    <a:pt x="251" y="9774"/>
                    <a:pt x="218" y="9708"/>
                  </a:cubicBezTo>
                  <a:lnTo>
                    <a:pt x="218" y="9074"/>
                  </a:lnTo>
                  <a:cubicBezTo>
                    <a:pt x="218" y="9007"/>
                    <a:pt x="176" y="8974"/>
                    <a:pt x="130" y="8974"/>
                  </a:cubicBezTo>
                  <a:close/>
                  <a:moveTo>
                    <a:pt x="130" y="10266"/>
                  </a:moveTo>
                  <a:cubicBezTo>
                    <a:pt x="84" y="10266"/>
                    <a:pt x="34" y="10291"/>
                    <a:pt x="18" y="10341"/>
                  </a:cubicBezTo>
                  <a:lnTo>
                    <a:pt x="18" y="10975"/>
                  </a:lnTo>
                  <a:cubicBezTo>
                    <a:pt x="18" y="11042"/>
                    <a:pt x="51" y="11109"/>
                    <a:pt x="118" y="11109"/>
                  </a:cubicBezTo>
                  <a:cubicBezTo>
                    <a:pt x="184" y="11109"/>
                    <a:pt x="218" y="11042"/>
                    <a:pt x="218" y="10975"/>
                  </a:cubicBezTo>
                  <a:lnTo>
                    <a:pt x="218" y="10341"/>
                  </a:lnTo>
                  <a:cubicBezTo>
                    <a:pt x="218" y="10291"/>
                    <a:pt x="176" y="10266"/>
                    <a:pt x="130" y="10266"/>
                  </a:cubicBezTo>
                  <a:close/>
                  <a:moveTo>
                    <a:pt x="130" y="11542"/>
                  </a:moveTo>
                  <a:cubicBezTo>
                    <a:pt x="84" y="11542"/>
                    <a:pt x="34" y="11576"/>
                    <a:pt x="18" y="11642"/>
                  </a:cubicBezTo>
                  <a:lnTo>
                    <a:pt x="18" y="12276"/>
                  </a:lnTo>
                  <a:cubicBezTo>
                    <a:pt x="18" y="12343"/>
                    <a:pt x="51" y="12376"/>
                    <a:pt x="118" y="12376"/>
                  </a:cubicBezTo>
                  <a:cubicBezTo>
                    <a:pt x="184" y="12376"/>
                    <a:pt x="218" y="12343"/>
                    <a:pt x="218" y="12276"/>
                  </a:cubicBezTo>
                  <a:lnTo>
                    <a:pt x="218" y="11642"/>
                  </a:lnTo>
                  <a:cubicBezTo>
                    <a:pt x="218" y="11576"/>
                    <a:pt x="176" y="11542"/>
                    <a:pt x="130" y="11542"/>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5348;p75">
              <a:extLst>
                <a:ext uri="{FF2B5EF4-FFF2-40B4-BE49-F238E27FC236}">
                  <a16:creationId xmlns:a16="http://schemas.microsoft.com/office/drawing/2014/main" id="{F5054BCF-7A93-4493-8CEC-DB84BF7EE1B8}"/>
                </a:ext>
              </a:extLst>
            </p:cNvPr>
            <p:cNvSpPr/>
            <p:nvPr/>
          </p:nvSpPr>
          <p:spPr>
            <a:xfrm>
              <a:off x="3313375" y="2858650"/>
              <a:ext cx="13375" cy="21500"/>
            </a:xfrm>
            <a:custGeom>
              <a:avLst/>
              <a:gdLst/>
              <a:ahLst/>
              <a:cxnLst/>
              <a:rect l="l" t="t" r="r" b="b"/>
              <a:pathLst>
                <a:path w="535" h="860" extrusionOk="0">
                  <a:moveTo>
                    <a:pt x="348" y="0"/>
                  </a:moveTo>
                  <a:cubicBezTo>
                    <a:pt x="322" y="0"/>
                    <a:pt x="294" y="7"/>
                    <a:pt x="267" y="21"/>
                  </a:cubicBezTo>
                  <a:cubicBezTo>
                    <a:pt x="100" y="154"/>
                    <a:pt x="0" y="354"/>
                    <a:pt x="0" y="588"/>
                  </a:cubicBezTo>
                  <a:cubicBezTo>
                    <a:pt x="0" y="760"/>
                    <a:pt x="73" y="860"/>
                    <a:pt x="165" y="860"/>
                  </a:cubicBezTo>
                  <a:cubicBezTo>
                    <a:pt x="197" y="860"/>
                    <a:pt x="232" y="847"/>
                    <a:pt x="267" y="821"/>
                  </a:cubicBezTo>
                  <a:cubicBezTo>
                    <a:pt x="434" y="688"/>
                    <a:pt x="534" y="488"/>
                    <a:pt x="534" y="288"/>
                  </a:cubicBezTo>
                  <a:cubicBezTo>
                    <a:pt x="534" y="102"/>
                    <a:pt x="450" y="0"/>
                    <a:pt x="348"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5349;p75">
              <a:extLst>
                <a:ext uri="{FF2B5EF4-FFF2-40B4-BE49-F238E27FC236}">
                  <a16:creationId xmlns:a16="http://schemas.microsoft.com/office/drawing/2014/main" id="{1492C40F-116C-4C4C-AFCB-0875D8B543EA}"/>
                </a:ext>
              </a:extLst>
            </p:cNvPr>
            <p:cNvSpPr/>
            <p:nvPr/>
          </p:nvSpPr>
          <p:spPr>
            <a:xfrm>
              <a:off x="3170775" y="2871525"/>
              <a:ext cx="12525" cy="21525"/>
            </a:xfrm>
            <a:custGeom>
              <a:avLst/>
              <a:gdLst/>
              <a:ahLst/>
              <a:cxnLst/>
              <a:rect l="l" t="t" r="r" b="b"/>
              <a:pathLst>
                <a:path w="501" h="861" extrusionOk="0">
                  <a:moveTo>
                    <a:pt x="350" y="1"/>
                  </a:moveTo>
                  <a:cubicBezTo>
                    <a:pt x="316" y="1"/>
                    <a:pt x="277" y="13"/>
                    <a:pt x="234" y="39"/>
                  </a:cubicBezTo>
                  <a:cubicBezTo>
                    <a:pt x="67" y="173"/>
                    <a:pt x="0" y="373"/>
                    <a:pt x="0" y="573"/>
                  </a:cubicBezTo>
                  <a:cubicBezTo>
                    <a:pt x="0" y="759"/>
                    <a:pt x="85" y="860"/>
                    <a:pt x="187" y="860"/>
                  </a:cubicBezTo>
                  <a:cubicBezTo>
                    <a:pt x="213" y="860"/>
                    <a:pt x="240" y="854"/>
                    <a:pt x="267" y="840"/>
                  </a:cubicBezTo>
                  <a:cubicBezTo>
                    <a:pt x="434" y="673"/>
                    <a:pt x="501" y="473"/>
                    <a:pt x="501" y="273"/>
                  </a:cubicBezTo>
                  <a:cubicBezTo>
                    <a:pt x="501" y="100"/>
                    <a:pt x="446" y="1"/>
                    <a:pt x="350"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5350;p75">
              <a:extLst>
                <a:ext uri="{FF2B5EF4-FFF2-40B4-BE49-F238E27FC236}">
                  <a16:creationId xmlns:a16="http://schemas.microsoft.com/office/drawing/2014/main" id="{2E0CB196-2152-498D-AC03-E350E26667E4}"/>
                </a:ext>
              </a:extLst>
            </p:cNvPr>
            <p:cNvSpPr/>
            <p:nvPr/>
          </p:nvSpPr>
          <p:spPr>
            <a:xfrm>
              <a:off x="3027325" y="2997575"/>
              <a:ext cx="12550" cy="21400"/>
            </a:xfrm>
            <a:custGeom>
              <a:avLst/>
              <a:gdLst/>
              <a:ahLst/>
              <a:cxnLst/>
              <a:rect l="l" t="t" r="r" b="b"/>
              <a:pathLst>
                <a:path w="502" h="856" extrusionOk="0">
                  <a:moveTo>
                    <a:pt x="355" y="0"/>
                  </a:moveTo>
                  <a:cubicBezTo>
                    <a:pt x="328" y="0"/>
                    <a:pt x="299" y="11"/>
                    <a:pt x="268" y="34"/>
                  </a:cubicBezTo>
                  <a:cubicBezTo>
                    <a:pt x="101" y="168"/>
                    <a:pt x="1" y="368"/>
                    <a:pt x="1" y="568"/>
                  </a:cubicBezTo>
                  <a:cubicBezTo>
                    <a:pt x="1" y="754"/>
                    <a:pt x="64" y="855"/>
                    <a:pt x="174" y="855"/>
                  </a:cubicBezTo>
                  <a:cubicBezTo>
                    <a:pt x="202" y="855"/>
                    <a:pt x="234" y="849"/>
                    <a:pt x="268" y="835"/>
                  </a:cubicBezTo>
                  <a:cubicBezTo>
                    <a:pt x="434" y="702"/>
                    <a:pt x="501" y="501"/>
                    <a:pt x="501" y="268"/>
                  </a:cubicBezTo>
                  <a:cubicBezTo>
                    <a:pt x="501" y="115"/>
                    <a:pt x="442" y="0"/>
                    <a:pt x="355"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5351;p75">
              <a:extLst>
                <a:ext uri="{FF2B5EF4-FFF2-40B4-BE49-F238E27FC236}">
                  <a16:creationId xmlns:a16="http://schemas.microsoft.com/office/drawing/2014/main" id="{0FFF1D45-7C96-4219-8BC0-772C66825C5A}"/>
                </a:ext>
              </a:extLst>
            </p:cNvPr>
            <p:cNvSpPr/>
            <p:nvPr/>
          </p:nvSpPr>
          <p:spPr>
            <a:xfrm>
              <a:off x="2883900" y="3158400"/>
              <a:ext cx="13375" cy="21025"/>
            </a:xfrm>
            <a:custGeom>
              <a:avLst/>
              <a:gdLst/>
              <a:ahLst/>
              <a:cxnLst/>
              <a:rect l="l" t="t" r="r" b="b"/>
              <a:pathLst>
                <a:path w="535" h="841" extrusionOk="0">
                  <a:moveTo>
                    <a:pt x="369" y="1"/>
                  </a:moveTo>
                  <a:cubicBezTo>
                    <a:pt x="337" y="1"/>
                    <a:pt x="302" y="13"/>
                    <a:pt x="267" y="39"/>
                  </a:cubicBezTo>
                  <a:cubicBezTo>
                    <a:pt x="100" y="139"/>
                    <a:pt x="0" y="373"/>
                    <a:pt x="0" y="573"/>
                  </a:cubicBezTo>
                  <a:cubicBezTo>
                    <a:pt x="0" y="726"/>
                    <a:pt x="79" y="841"/>
                    <a:pt x="175" y="841"/>
                  </a:cubicBezTo>
                  <a:cubicBezTo>
                    <a:pt x="205" y="841"/>
                    <a:pt x="236" y="830"/>
                    <a:pt x="267" y="807"/>
                  </a:cubicBezTo>
                  <a:cubicBezTo>
                    <a:pt x="434" y="673"/>
                    <a:pt x="534" y="473"/>
                    <a:pt x="534" y="273"/>
                  </a:cubicBezTo>
                  <a:cubicBezTo>
                    <a:pt x="534" y="100"/>
                    <a:pt x="461" y="1"/>
                    <a:pt x="369"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5352;p75">
              <a:extLst>
                <a:ext uri="{FF2B5EF4-FFF2-40B4-BE49-F238E27FC236}">
                  <a16:creationId xmlns:a16="http://schemas.microsoft.com/office/drawing/2014/main" id="{AB91BAC3-C196-4C6B-AD10-7BDCDDDB3236}"/>
                </a:ext>
              </a:extLst>
            </p:cNvPr>
            <p:cNvSpPr/>
            <p:nvPr/>
          </p:nvSpPr>
          <p:spPr>
            <a:xfrm>
              <a:off x="2740450" y="3199275"/>
              <a:ext cx="13375" cy="21500"/>
            </a:xfrm>
            <a:custGeom>
              <a:avLst/>
              <a:gdLst/>
              <a:ahLst/>
              <a:cxnLst/>
              <a:rect l="l" t="t" r="r" b="b"/>
              <a:pathLst>
                <a:path w="535" h="860" extrusionOk="0">
                  <a:moveTo>
                    <a:pt x="384" y="0"/>
                  </a:moveTo>
                  <a:cubicBezTo>
                    <a:pt x="350" y="0"/>
                    <a:pt x="311" y="13"/>
                    <a:pt x="268" y="39"/>
                  </a:cubicBezTo>
                  <a:cubicBezTo>
                    <a:pt x="101" y="139"/>
                    <a:pt x="1" y="372"/>
                    <a:pt x="1" y="573"/>
                  </a:cubicBezTo>
                  <a:cubicBezTo>
                    <a:pt x="1" y="758"/>
                    <a:pt x="85" y="860"/>
                    <a:pt x="187" y="860"/>
                  </a:cubicBezTo>
                  <a:cubicBezTo>
                    <a:pt x="213" y="860"/>
                    <a:pt x="241" y="853"/>
                    <a:pt x="268" y="839"/>
                  </a:cubicBezTo>
                  <a:cubicBezTo>
                    <a:pt x="435" y="673"/>
                    <a:pt x="535" y="472"/>
                    <a:pt x="535" y="272"/>
                  </a:cubicBezTo>
                  <a:cubicBezTo>
                    <a:pt x="535" y="100"/>
                    <a:pt x="480" y="0"/>
                    <a:pt x="384"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5353;p75">
              <a:extLst>
                <a:ext uri="{FF2B5EF4-FFF2-40B4-BE49-F238E27FC236}">
                  <a16:creationId xmlns:a16="http://schemas.microsoft.com/office/drawing/2014/main" id="{46C2B68D-1206-4829-9B73-9DEA7E1C6C52}"/>
                </a:ext>
              </a:extLst>
            </p:cNvPr>
            <p:cNvSpPr/>
            <p:nvPr/>
          </p:nvSpPr>
          <p:spPr>
            <a:xfrm>
              <a:off x="4184825" y="1197350"/>
              <a:ext cx="95100" cy="155750"/>
            </a:xfrm>
            <a:custGeom>
              <a:avLst/>
              <a:gdLst/>
              <a:ahLst/>
              <a:cxnLst/>
              <a:rect l="l" t="t" r="r" b="b"/>
              <a:pathLst>
                <a:path w="3804" h="6230" extrusionOk="0">
                  <a:moveTo>
                    <a:pt x="3336" y="592"/>
                  </a:moveTo>
                  <a:lnTo>
                    <a:pt x="3336" y="3928"/>
                  </a:lnTo>
                  <a:lnTo>
                    <a:pt x="468" y="5596"/>
                  </a:lnTo>
                  <a:lnTo>
                    <a:pt x="468" y="2260"/>
                  </a:lnTo>
                  <a:lnTo>
                    <a:pt x="3336" y="592"/>
                  </a:lnTo>
                  <a:close/>
                  <a:moveTo>
                    <a:pt x="3570" y="0"/>
                  </a:moveTo>
                  <a:cubicBezTo>
                    <a:pt x="3536" y="0"/>
                    <a:pt x="3503" y="8"/>
                    <a:pt x="3470" y="25"/>
                  </a:cubicBezTo>
                  <a:lnTo>
                    <a:pt x="134" y="1960"/>
                  </a:lnTo>
                  <a:cubicBezTo>
                    <a:pt x="67" y="1993"/>
                    <a:pt x="1" y="2060"/>
                    <a:pt x="1" y="2160"/>
                  </a:cubicBezTo>
                  <a:lnTo>
                    <a:pt x="1" y="5996"/>
                  </a:lnTo>
                  <a:cubicBezTo>
                    <a:pt x="1" y="6063"/>
                    <a:pt x="67" y="6130"/>
                    <a:pt x="134" y="6196"/>
                  </a:cubicBezTo>
                  <a:cubicBezTo>
                    <a:pt x="167" y="6196"/>
                    <a:pt x="201" y="6230"/>
                    <a:pt x="234" y="6230"/>
                  </a:cubicBezTo>
                  <a:cubicBezTo>
                    <a:pt x="267" y="6230"/>
                    <a:pt x="301" y="6196"/>
                    <a:pt x="334" y="6196"/>
                  </a:cubicBezTo>
                  <a:lnTo>
                    <a:pt x="3670" y="4262"/>
                  </a:lnTo>
                  <a:cubicBezTo>
                    <a:pt x="3737" y="4228"/>
                    <a:pt x="3803" y="4161"/>
                    <a:pt x="3803" y="4061"/>
                  </a:cubicBezTo>
                  <a:lnTo>
                    <a:pt x="3803" y="225"/>
                  </a:lnTo>
                  <a:cubicBezTo>
                    <a:pt x="3803" y="159"/>
                    <a:pt x="3737" y="59"/>
                    <a:pt x="3670" y="25"/>
                  </a:cubicBezTo>
                  <a:cubicBezTo>
                    <a:pt x="3636" y="8"/>
                    <a:pt x="3603" y="0"/>
                    <a:pt x="3570"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5354;p75">
              <a:extLst>
                <a:ext uri="{FF2B5EF4-FFF2-40B4-BE49-F238E27FC236}">
                  <a16:creationId xmlns:a16="http://schemas.microsoft.com/office/drawing/2014/main" id="{DE65313F-257C-434E-8C89-3E9DECED1252}"/>
                </a:ext>
              </a:extLst>
            </p:cNvPr>
            <p:cNvSpPr/>
            <p:nvPr/>
          </p:nvSpPr>
          <p:spPr>
            <a:xfrm>
              <a:off x="4178150" y="1233700"/>
              <a:ext cx="79250" cy="67825"/>
            </a:xfrm>
            <a:custGeom>
              <a:avLst/>
              <a:gdLst/>
              <a:ahLst/>
              <a:cxnLst/>
              <a:rect l="l" t="t" r="r" b="b"/>
              <a:pathLst>
                <a:path w="3170" h="2713" extrusionOk="0">
                  <a:moveTo>
                    <a:pt x="343" y="1"/>
                  </a:moveTo>
                  <a:cubicBezTo>
                    <a:pt x="277" y="1"/>
                    <a:pt x="206" y="34"/>
                    <a:pt x="134" y="106"/>
                  </a:cubicBezTo>
                  <a:cubicBezTo>
                    <a:pt x="1" y="206"/>
                    <a:pt x="1" y="406"/>
                    <a:pt x="134" y="473"/>
                  </a:cubicBezTo>
                  <a:lnTo>
                    <a:pt x="1802" y="2541"/>
                  </a:lnTo>
                  <a:cubicBezTo>
                    <a:pt x="1832" y="2600"/>
                    <a:pt x="1968" y="2713"/>
                    <a:pt x="2068" y="2713"/>
                  </a:cubicBezTo>
                  <a:cubicBezTo>
                    <a:pt x="2080" y="2713"/>
                    <a:pt x="2091" y="2711"/>
                    <a:pt x="2102" y="2707"/>
                  </a:cubicBezTo>
                  <a:cubicBezTo>
                    <a:pt x="2202" y="2707"/>
                    <a:pt x="2236" y="2641"/>
                    <a:pt x="2336" y="2474"/>
                  </a:cubicBezTo>
                  <a:lnTo>
                    <a:pt x="3103" y="806"/>
                  </a:lnTo>
                  <a:cubicBezTo>
                    <a:pt x="3170" y="673"/>
                    <a:pt x="3170" y="506"/>
                    <a:pt x="3036" y="473"/>
                  </a:cubicBezTo>
                  <a:cubicBezTo>
                    <a:pt x="2994" y="456"/>
                    <a:pt x="2957" y="447"/>
                    <a:pt x="2923" y="447"/>
                  </a:cubicBezTo>
                  <a:cubicBezTo>
                    <a:pt x="2819" y="447"/>
                    <a:pt x="2744" y="523"/>
                    <a:pt x="2669" y="673"/>
                  </a:cubicBezTo>
                  <a:lnTo>
                    <a:pt x="2035" y="1940"/>
                  </a:lnTo>
                  <a:lnTo>
                    <a:pt x="501" y="72"/>
                  </a:lnTo>
                  <a:cubicBezTo>
                    <a:pt x="455" y="26"/>
                    <a:pt x="401" y="1"/>
                    <a:pt x="343"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5355;p75">
              <a:extLst>
                <a:ext uri="{FF2B5EF4-FFF2-40B4-BE49-F238E27FC236}">
                  <a16:creationId xmlns:a16="http://schemas.microsoft.com/office/drawing/2014/main" id="{02414DBD-D1CE-42A6-8BC0-7EE1EA8B8927}"/>
                </a:ext>
              </a:extLst>
            </p:cNvPr>
            <p:cNvSpPr/>
            <p:nvPr/>
          </p:nvSpPr>
          <p:spPr>
            <a:xfrm>
              <a:off x="3710325" y="1323750"/>
              <a:ext cx="422825" cy="261325"/>
            </a:xfrm>
            <a:custGeom>
              <a:avLst/>
              <a:gdLst/>
              <a:ahLst/>
              <a:cxnLst/>
              <a:rect l="l" t="t" r="r" b="b"/>
              <a:pathLst>
                <a:path w="16913" h="10453" extrusionOk="0">
                  <a:moveTo>
                    <a:pt x="16624" y="0"/>
                  </a:moveTo>
                  <a:cubicBezTo>
                    <a:pt x="16551" y="0"/>
                    <a:pt x="16468" y="23"/>
                    <a:pt x="16379" y="73"/>
                  </a:cubicBezTo>
                  <a:lnTo>
                    <a:pt x="534" y="9213"/>
                  </a:lnTo>
                  <a:cubicBezTo>
                    <a:pt x="234" y="9413"/>
                    <a:pt x="34" y="9746"/>
                    <a:pt x="0" y="10113"/>
                  </a:cubicBezTo>
                  <a:cubicBezTo>
                    <a:pt x="0" y="10324"/>
                    <a:pt x="116" y="10453"/>
                    <a:pt x="288" y="10453"/>
                  </a:cubicBezTo>
                  <a:cubicBezTo>
                    <a:pt x="361" y="10453"/>
                    <a:pt x="445" y="10430"/>
                    <a:pt x="534" y="10380"/>
                  </a:cubicBezTo>
                  <a:lnTo>
                    <a:pt x="16379" y="1240"/>
                  </a:lnTo>
                  <a:cubicBezTo>
                    <a:pt x="16679" y="1040"/>
                    <a:pt x="16879" y="707"/>
                    <a:pt x="16912" y="340"/>
                  </a:cubicBezTo>
                  <a:cubicBezTo>
                    <a:pt x="16912" y="129"/>
                    <a:pt x="16797" y="0"/>
                    <a:pt x="16624"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5356;p75">
              <a:extLst>
                <a:ext uri="{FF2B5EF4-FFF2-40B4-BE49-F238E27FC236}">
                  <a16:creationId xmlns:a16="http://schemas.microsoft.com/office/drawing/2014/main" id="{0D91AFD0-9B0D-4F30-A229-3195771E5CB4}"/>
                </a:ext>
              </a:extLst>
            </p:cNvPr>
            <p:cNvSpPr/>
            <p:nvPr/>
          </p:nvSpPr>
          <p:spPr>
            <a:xfrm>
              <a:off x="4184825" y="1341600"/>
              <a:ext cx="95100" cy="155775"/>
            </a:xfrm>
            <a:custGeom>
              <a:avLst/>
              <a:gdLst/>
              <a:ahLst/>
              <a:cxnLst/>
              <a:rect l="l" t="t" r="r" b="b"/>
              <a:pathLst>
                <a:path w="3804" h="6231" extrusionOk="0">
                  <a:moveTo>
                    <a:pt x="3336" y="626"/>
                  </a:moveTo>
                  <a:lnTo>
                    <a:pt x="3336" y="3962"/>
                  </a:lnTo>
                  <a:lnTo>
                    <a:pt x="468" y="5630"/>
                  </a:lnTo>
                  <a:lnTo>
                    <a:pt x="468" y="2294"/>
                  </a:lnTo>
                  <a:lnTo>
                    <a:pt x="3336" y="626"/>
                  </a:lnTo>
                  <a:close/>
                  <a:moveTo>
                    <a:pt x="3570" y="1"/>
                  </a:moveTo>
                  <a:cubicBezTo>
                    <a:pt x="3536" y="1"/>
                    <a:pt x="3503" y="9"/>
                    <a:pt x="3470" y="26"/>
                  </a:cubicBezTo>
                  <a:lnTo>
                    <a:pt x="134" y="1961"/>
                  </a:lnTo>
                  <a:cubicBezTo>
                    <a:pt x="67" y="1994"/>
                    <a:pt x="1" y="2061"/>
                    <a:pt x="1" y="2161"/>
                  </a:cubicBezTo>
                  <a:lnTo>
                    <a:pt x="1" y="5997"/>
                  </a:lnTo>
                  <a:cubicBezTo>
                    <a:pt x="1" y="6064"/>
                    <a:pt x="67" y="6164"/>
                    <a:pt x="134" y="6197"/>
                  </a:cubicBezTo>
                  <a:cubicBezTo>
                    <a:pt x="167" y="6197"/>
                    <a:pt x="201" y="6230"/>
                    <a:pt x="234" y="6230"/>
                  </a:cubicBezTo>
                  <a:cubicBezTo>
                    <a:pt x="267" y="6230"/>
                    <a:pt x="301" y="6197"/>
                    <a:pt x="334" y="6197"/>
                  </a:cubicBezTo>
                  <a:lnTo>
                    <a:pt x="3670" y="4262"/>
                  </a:lnTo>
                  <a:cubicBezTo>
                    <a:pt x="3737" y="4229"/>
                    <a:pt x="3803" y="4162"/>
                    <a:pt x="3803" y="4062"/>
                  </a:cubicBezTo>
                  <a:lnTo>
                    <a:pt x="3803" y="226"/>
                  </a:lnTo>
                  <a:cubicBezTo>
                    <a:pt x="3803" y="126"/>
                    <a:pt x="3737" y="59"/>
                    <a:pt x="3670" y="26"/>
                  </a:cubicBezTo>
                  <a:cubicBezTo>
                    <a:pt x="3636" y="9"/>
                    <a:pt x="3603" y="1"/>
                    <a:pt x="3570"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5357;p75">
              <a:extLst>
                <a:ext uri="{FF2B5EF4-FFF2-40B4-BE49-F238E27FC236}">
                  <a16:creationId xmlns:a16="http://schemas.microsoft.com/office/drawing/2014/main" id="{8F4827A4-23C5-4281-9639-4A986A3F2B6F}"/>
                </a:ext>
              </a:extLst>
            </p:cNvPr>
            <p:cNvSpPr/>
            <p:nvPr/>
          </p:nvSpPr>
          <p:spPr>
            <a:xfrm>
              <a:off x="4178150" y="1378500"/>
              <a:ext cx="79250" cy="68825"/>
            </a:xfrm>
            <a:custGeom>
              <a:avLst/>
              <a:gdLst/>
              <a:ahLst/>
              <a:cxnLst/>
              <a:rect l="l" t="t" r="r" b="b"/>
              <a:pathLst>
                <a:path w="3170" h="2753" extrusionOk="0">
                  <a:moveTo>
                    <a:pt x="330" y="1"/>
                  </a:moveTo>
                  <a:cubicBezTo>
                    <a:pt x="268" y="1"/>
                    <a:pt x="201" y="34"/>
                    <a:pt x="134" y="118"/>
                  </a:cubicBezTo>
                  <a:cubicBezTo>
                    <a:pt x="1" y="218"/>
                    <a:pt x="1" y="418"/>
                    <a:pt x="101" y="518"/>
                  </a:cubicBezTo>
                  <a:lnTo>
                    <a:pt x="1769" y="2586"/>
                  </a:lnTo>
                  <a:cubicBezTo>
                    <a:pt x="1835" y="2620"/>
                    <a:pt x="1969" y="2753"/>
                    <a:pt x="2102" y="2753"/>
                  </a:cubicBezTo>
                  <a:cubicBezTo>
                    <a:pt x="2202" y="2720"/>
                    <a:pt x="2236" y="2653"/>
                    <a:pt x="2302" y="2486"/>
                  </a:cubicBezTo>
                  <a:lnTo>
                    <a:pt x="3103" y="818"/>
                  </a:lnTo>
                  <a:cubicBezTo>
                    <a:pt x="3136" y="718"/>
                    <a:pt x="3170" y="551"/>
                    <a:pt x="3003" y="485"/>
                  </a:cubicBezTo>
                  <a:cubicBezTo>
                    <a:pt x="2970" y="468"/>
                    <a:pt x="2938" y="460"/>
                    <a:pt x="2906" y="460"/>
                  </a:cubicBezTo>
                  <a:cubicBezTo>
                    <a:pt x="2807" y="460"/>
                    <a:pt x="2712" y="541"/>
                    <a:pt x="2636" y="718"/>
                  </a:cubicBezTo>
                  <a:lnTo>
                    <a:pt x="2035" y="1952"/>
                  </a:lnTo>
                  <a:lnTo>
                    <a:pt x="501" y="84"/>
                  </a:lnTo>
                  <a:cubicBezTo>
                    <a:pt x="451" y="34"/>
                    <a:pt x="393" y="1"/>
                    <a:pt x="330"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5358;p75">
              <a:extLst>
                <a:ext uri="{FF2B5EF4-FFF2-40B4-BE49-F238E27FC236}">
                  <a16:creationId xmlns:a16="http://schemas.microsoft.com/office/drawing/2014/main" id="{D1050551-7B8A-4DE3-A57B-EBB89DDB83A7}"/>
                </a:ext>
              </a:extLst>
            </p:cNvPr>
            <p:cNvSpPr/>
            <p:nvPr/>
          </p:nvSpPr>
          <p:spPr>
            <a:xfrm>
              <a:off x="3710325" y="1467475"/>
              <a:ext cx="422825" cy="261850"/>
            </a:xfrm>
            <a:custGeom>
              <a:avLst/>
              <a:gdLst/>
              <a:ahLst/>
              <a:cxnLst/>
              <a:rect l="l" t="t" r="r" b="b"/>
              <a:pathLst>
                <a:path w="16913" h="10474" extrusionOk="0">
                  <a:moveTo>
                    <a:pt x="16641" y="1"/>
                  </a:moveTo>
                  <a:cubicBezTo>
                    <a:pt x="16564" y="1"/>
                    <a:pt x="16475" y="30"/>
                    <a:pt x="16379" y="95"/>
                  </a:cubicBezTo>
                  <a:lnTo>
                    <a:pt x="534" y="9234"/>
                  </a:lnTo>
                  <a:cubicBezTo>
                    <a:pt x="234" y="9401"/>
                    <a:pt x="34" y="9735"/>
                    <a:pt x="0" y="10102"/>
                  </a:cubicBezTo>
                  <a:cubicBezTo>
                    <a:pt x="0" y="10338"/>
                    <a:pt x="117" y="10474"/>
                    <a:pt x="292" y="10474"/>
                  </a:cubicBezTo>
                  <a:cubicBezTo>
                    <a:pt x="364" y="10474"/>
                    <a:pt x="446" y="10451"/>
                    <a:pt x="534" y="10402"/>
                  </a:cubicBezTo>
                  <a:lnTo>
                    <a:pt x="16379" y="1229"/>
                  </a:lnTo>
                  <a:cubicBezTo>
                    <a:pt x="16679" y="1029"/>
                    <a:pt x="16879" y="728"/>
                    <a:pt x="16912" y="361"/>
                  </a:cubicBezTo>
                  <a:cubicBezTo>
                    <a:pt x="16912" y="135"/>
                    <a:pt x="16805" y="1"/>
                    <a:pt x="16641"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5359;p75">
              <a:extLst>
                <a:ext uri="{FF2B5EF4-FFF2-40B4-BE49-F238E27FC236}">
                  <a16:creationId xmlns:a16="http://schemas.microsoft.com/office/drawing/2014/main" id="{6FDB555B-5DCE-4541-BD2D-A9AD6DEECD38}"/>
                </a:ext>
              </a:extLst>
            </p:cNvPr>
            <p:cNvSpPr/>
            <p:nvPr/>
          </p:nvSpPr>
          <p:spPr>
            <a:xfrm>
              <a:off x="2864725" y="1537950"/>
              <a:ext cx="617125" cy="904675"/>
            </a:xfrm>
            <a:custGeom>
              <a:avLst/>
              <a:gdLst/>
              <a:ahLst/>
              <a:cxnLst/>
              <a:rect l="l" t="t" r="r" b="b"/>
              <a:pathLst>
                <a:path w="24685" h="36187" extrusionOk="0">
                  <a:moveTo>
                    <a:pt x="23836" y="1"/>
                  </a:moveTo>
                  <a:cubicBezTo>
                    <a:pt x="23631" y="1"/>
                    <a:pt x="23399" y="67"/>
                    <a:pt x="23150" y="211"/>
                  </a:cubicBezTo>
                  <a:lnTo>
                    <a:pt x="1501" y="12720"/>
                  </a:lnTo>
                  <a:cubicBezTo>
                    <a:pt x="601" y="13320"/>
                    <a:pt x="34" y="14288"/>
                    <a:pt x="0" y="15389"/>
                  </a:cubicBezTo>
                  <a:lnTo>
                    <a:pt x="0" y="35103"/>
                  </a:lnTo>
                  <a:cubicBezTo>
                    <a:pt x="0" y="35786"/>
                    <a:pt x="333" y="36186"/>
                    <a:pt x="822" y="36186"/>
                  </a:cubicBezTo>
                  <a:cubicBezTo>
                    <a:pt x="1026" y="36186"/>
                    <a:pt x="1256" y="36117"/>
                    <a:pt x="1501" y="35970"/>
                  </a:cubicBezTo>
                  <a:lnTo>
                    <a:pt x="23150" y="23461"/>
                  </a:lnTo>
                  <a:cubicBezTo>
                    <a:pt x="24051" y="22861"/>
                    <a:pt x="24618" y="21893"/>
                    <a:pt x="24684" y="20826"/>
                  </a:cubicBezTo>
                  <a:lnTo>
                    <a:pt x="24684" y="1078"/>
                  </a:lnTo>
                  <a:cubicBezTo>
                    <a:pt x="24684" y="412"/>
                    <a:pt x="24345" y="1"/>
                    <a:pt x="2383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5360;p75">
              <a:extLst>
                <a:ext uri="{FF2B5EF4-FFF2-40B4-BE49-F238E27FC236}">
                  <a16:creationId xmlns:a16="http://schemas.microsoft.com/office/drawing/2014/main" id="{E534B8B1-1925-45AB-A305-89FAF7244E38}"/>
                </a:ext>
              </a:extLst>
            </p:cNvPr>
            <p:cNvSpPr/>
            <p:nvPr/>
          </p:nvSpPr>
          <p:spPr>
            <a:xfrm>
              <a:off x="3208300" y="1923475"/>
              <a:ext cx="35875" cy="75100"/>
            </a:xfrm>
            <a:custGeom>
              <a:avLst/>
              <a:gdLst/>
              <a:ahLst/>
              <a:cxnLst/>
              <a:rect l="l" t="t" r="r" b="b"/>
              <a:pathLst>
                <a:path w="1435" h="3004" extrusionOk="0">
                  <a:moveTo>
                    <a:pt x="1368" y="1"/>
                  </a:moveTo>
                  <a:lnTo>
                    <a:pt x="67" y="735"/>
                  </a:lnTo>
                  <a:cubicBezTo>
                    <a:pt x="67" y="735"/>
                    <a:pt x="34" y="768"/>
                    <a:pt x="34" y="802"/>
                  </a:cubicBezTo>
                  <a:cubicBezTo>
                    <a:pt x="0" y="802"/>
                    <a:pt x="0" y="835"/>
                    <a:pt x="0" y="868"/>
                  </a:cubicBezTo>
                  <a:lnTo>
                    <a:pt x="0" y="1135"/>
                  </a:lnTo>
                  <a:cubicBezTo>
                    <a:pt x="0" y="1135"/>
                    <a:pt x="0" y="1168"/>
                    <a:pt x="0" y="1202"/>
                  </a:cubicBezTo>
                  <a:cubicBezTo>
                    <a:pt x="0" y="1235"/>
                    <a:pt x="34" y="1235"/>
                    <a:pt x="34" y="1302"/>
                  </a:cubicBezTo>
                  <a:lnTo>
                    <a:pt x="701" y="2970"/>
                  </a:lnTo>
                  <a:cubicBezTo>
                    <a:pt x="701" y="2970"/>
                    <a:pt x="734" y="2970"/>
                    <a:pt x="734" y="3003"/>
                  </a:cubicBezTo>
                  <a:lnTo>
                    <a:pt x="801" y="3003"/>
                  </a:lnTo>
                  <a:lnTo>
                    <a:pt x="1034" y="2870"/>
                  </a:lnTo>
                  <a:cubicBezTo>
                    <a:pt x="1068" y="2836"/>
                    <a:pt x="1068" y="2836"/>
                    <a:pt x="1101" y="2803"/>
                  </a:cubicBezTo>
                  <a:cubicBezTo>
                    <a:pt x="1101" y="2770"/>
                    <a:pt x="1101" y="2736"/>
                    <a:pt x="1101" y="2703"/>
                  </a:cubicBezTo>
                  <a:cubicBezTo>
                    <a:pt x="1101" y="2703"/>
                    <a:pt x="1101" y="2670"/>
                    <a:pt x="1101" y="2670"/>
                  </a:cubicBezTo>
                  <a:lnTo>
                    <a:pt x="434" y="1002"/>
                  </a:lnTo>
                  <a:lnTo>
                    <a:pt x="1368" y="468"/>
                  </a:lnTo>
                  <a:cubicBezTo>
                    <a:pt x="1368" y="468"/>
                    <a:pt x="1401" y="435"/>
                    <a:pt x="1401" y="401"/>
                  </a:cubicBezTo>
                  <a:cubicBezTo>
                    <a:pt x="1435" y="401"/>
                    <a:pt x="1435" y="368"/>
                    <a:pt x="1435" y="334"/>
                  </a:cubicBezTo>
                  <a:lnTo>
                    <a:pt x="1435" y="68"/>
                  </a:lnTo>
                  <a:cubicBezTo>
                    <a:pt x="1435" y="34"/>
                    <a:pt x="1435" y="1"/>
                    <a:pt x="1401"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5361;p75">
              <a:extLst>
                <a:ext uri="{FF2B5EF4-FFF2-40B4-BE49-F238E27FC236}">
                  <a16:creationId xmlns:a16="http://schemas.microsoft.com/office/drawing/2014/main" id="{F29B00B5-5B3C-4005-9D6B-64D1AC21847B}"/>
                </a:ext>
              </a:extLst>
            </p:cNvPr>
            <p:cNvSpPr/>
            <p:nvPr/>
          </p:nvSpPr>
          <p:spPr>
            <a:xfrm>
              <a:off x="3163275" y="1953500"/>
              <a:ext cx="39200" cy="75925"/>
            </a:xfrm>
            <a:custGeom>
              <a:avLst/>
              <a:gdLst/>
              <a:ahLst/>
              <a:cxnLst/>
              <a:rect l="l" t="t" r="r" b="b"/>
              <a:pathLst>
                <a:path w="1568" h="3037" extrusionOk="0">
                  <a:moveTo>
                    <a:pt x="959" y="551"/>
                  </a:moveTo>
                  <a:cubicBezTo>
                    <a:pt x="1001" y="551"/>
                    <a:pt x="1034" y="568"/>
                    <a:pt x="1067" y="601"/>
                  </a:cubicBezTo>
                  <a:cubicBezTo>
                    <a:pt x="1134" y="701"/>
                    <a:pt x="1168" y="835"/>
                    <a:pt x="1168" y="968"/>
                  </a:cubicBezTo>
                  <a:lnTo>
                    <a:pt x="1168" y="1302"/>
                  </a:lnTo>
                  <a:lnTo>
                    <a:pt x="1168" y="1602"/>
                  </a:lnTo>
                  <a:cubicBezTo>
                    <a:pt x="1168" y="1769"/>
                    <a:pt x="1134" y="1936"/>
                    <a:pt x="1067" y="2102"/>
                  </a:cubicBezTo>
                  <a:cubicBezTo>
                    <a:pt x="1001" y="2236"/>
                    <a:pt x="901" y="2336"/>
                    <a:pt x="801" y="2436"/>
                  </a:cubicBezTo>
                  <a:cubicBezTo>
                    <a:pt x="704" y="2455"/>
                    <a:pt x="641" y="2474"/>
                    <a:pt x="593" y="2474"/>
                  </a:cubicBezTo>
                  <a:cubicBezTo>
                    <a:pt x="557" y="2474"/>
                    <a:pt x="529" y="2464"/>
                    <a:pt x="500" y="2436"/>
                  </a:cubicBezTo>
                  <a:cubicBezTo>
                    <a:pt x="434" y="2302"/>
                    <a:pt x="400" y="2169"/>
                    <a:pt x="400" y="2036"/>
                  </a:cubicBezTo>
                  <a:lnTo>
                    <a:pt x="400" y="1735"/>
                  </a:lnTo>
                  <a:lnTo>
                    <a:pt x="400" y="1402"/>
                  </a:lnTo>
                  <a:cubicBezTo>
                    <a:pt x="400" y="1235"/>
                    <a:pt x="434" y="1068"/>
                    <a:pt x="500" y="901"/>
                  </a:cubicBezTo>
                  <a:cubicBezTo>
                    <a:pt x="567" y="768"/>
                    <a:pt x="667" y="668"/>
                    <a:pt x="801" y="601"/>
                  </a:cubicBezTo>
                  <a:cubicBezTo>
                    <a:pt x="867" y="568"/>
                    <a:pt x="917" y="551"/>
                    <a:pt x="959" y="551"/>
                  </a:cubicBezTo>
                  <a:close/>
                  <a:moveTo>
                    <a:pt x="1134" y="1"/>
                  </a:moveTo>
                  <a:cubicBezTo>
                    <a:pt x="1001" y="1"/>
                    <a:pt x="901" y="34"/>
                    <a:pt x="767" y="101"/>
                  </a:cubicBezTo>
                  <a:cubicBezTo>
                    <a:pt x="634" y="201"/>
                    <a:pt x="534" y="268"/>
                    <a:pt x="434" y="401"/>
                  </a:cubicBezTo>
                  <a:cubicBezTo>
                    <a:pt x="334" y="501"/>
                    <a:pt x="234" y="635"/>
                    <a:pt x="200" y="768"/>
                  </a:cubicBezTo>
                  <a:cubicBezTo>
                    <a:pt x="133" y="901"/>
                    <a:pt x="67" y="1035"/>
                    <a:pt x="67" y="1168"/>
                  </a:cubicBezTo>
                  <a:cubicBezTo>
                    <a:pt x="33" y="1335"/>
                    <a:pt x="0" y="1469"/>
                    <a:pt x="0" y="1602"/>
                  </a:cubicBezTo>
                  <a:lnTo>
                    <a:pt x="0" y="1769"/>
                  </a:lnTo>
                  <a:lnTo>
                    <a:pt x="0" y="2136"/>
                  </a:lnTo>
                  <a:lnTo>
                    <a:pt x="0" y="2302"/>
                  </a:lnTo>
                  <a:cubicBezTo>
                    <a:pt x="0" y="2436"/>
                    <a:pt x="33" y="2569"/>
                    <a:pt x="67" y="2703"/>
                  </a:cubicBezTo>
                  <a:cubicBezTo>
                    <a:pt x="67" y="2803"/>
                    <a:pt x="100" y="2870"/>
                    <a:pt x="200" y="2936"/>
                  </a:cubicBezTo>
                  <a:cubicBezTo>
                    <a:pt x="234" y="3003"/>
                    <a:pt x="334" y="3036"/>
                    <a:pt x="434" y="3036"/>
                  </a:cubicBezTo>
                  <a:cubicBezTo>
                    <a:pt x="534" y="3003"/>
                    <a:pt x="667" y="2970"/>
                    <a:pt x="767" y="2903"/>
                  </a:cubicBezTo>
                  <a:cubicBezTo>
                    <a:pt x="901" y="2836"/>
                    <a:pt x="1034" y="2736"/>
                    <a:pt x="1134" y="2603"/>
                  </a:cubicBezTo>
                  <a:cubicBezTo>
                    <a:pt x="1234" y="2503"/>
                    <a:pt x="1301" y="2403"/>
                    <a:pt x="1368" y="2269"/>
                  </a:cubicBezTo>
                  <a:cubicBezTo>
                    <a:pt x="1434" y="2136"/>
                    <a:pt x="1468" y="2002"/>
                    <a:pt x="1501" y="1835"/>
                  </a:cubicBezTo>
                  <a:cubicBezTo>
                    <a:pt x="1534" y="1702"/>
                    <a:pt x="1568" y="1535"/>
                    <a:pt x="1568" y="1402"/>
                  </a:cubicBezTo>
                  <a:lnTo>
                    <a:pt x="1568" y="1068"/>
                  </a:lnTo>
                  <a:lnTo>
                    <a:pt x="1568" y="735"/>
                  </a:lnTo>
                  <a:cubicBezTo>
                    <a:pt x="1568" y="601"/>
                    <a:pt x="1534" y="468"/>
                    <a:pt x="1501" y="334"/>
                  </a:cubicBezTo>
                  <a:cubicBezTo>
                    <a:pt x="1501" y="234"/>
                    <a:pt x="1434" y="168"/>
                    <a:pt x="1368" y="68"/>
                  </a:cubicBezTo>
                  <a:cubicBezTo>
                    <a:pt x="1301" y="1"/>
                    <a:pt x="1234" y="1"/>
                    <a:pt x="1134"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5362;p75">
              <a:extLst>
                <a:ext uri="{FF2B5EF4-FFF2-40B4-BE49-F238E27FC236}">
                  <a16:creationId xmlns:a16="http://schemas.microsoft.com/office/drawing/2014/main" id="{36C2C717-98ED-40AD-A003-E9C4D9353DE3}"/>
                </a:ext>
              </a:extLst>
            </p:cNvPr>
            <p:cNvSpPr/>
            <p:nvPr/>
          </p:nvSpPr>
          <p:spPr>
            <a:xfrm>
              <a:off x="3103225" y="1976850"/>
              <a:ext cx="53400" cy="90100"/>
            </a:xfrm>
            <a:custGeom>
              <a:avLst/>
              <a:gdLst/>
              <a:ahLst/>
              <a:cxnLst/>
              <a:rect l="l" t="t" r="r" b="b"/>
              <a:pathLst>
                <a:path w="2136" h="3604" extrusionOk="0">
                  <a:moveTo>
                    <a:pt x="1752" y="376"/>
                  </a:moveTo>
                  <a:cubicBezTo>
                    <a:pt x="1768" y="376"/>
                    <a:pt x="1785" y="384"/>
                    <a:pt x="1802" y="401"/>
                  </a:cubicBezTo>
                  <a:cubicBezTo>
                    <a:pt x="1835" y="434"/>
                    <a:pt x="1835" y="468"/>
                    <a:pt x="1835" y="501"/>
                  </a:cubicBezTo>
                  <a:lnTo>
                    <a:pt x="1835" y="568"/>
                  </a:lnTo>
                  <a:lnTo>
                    <a:pt x="1835" y="768"/>
                  </a:lnTo>
                  <a:lnTo>
                    <a:pt x="1835" y="868"/>
                  </a:lnTo>
                  <a:cubicBezTo>
                    <a:pt x="1835" y="901"/>
                    <a:pt x="1835" y="968"/>
                    <a:pt x="1802" y="1002"/>
                  </a:cubicBezTo>
                  <a:cubicBezTo>
                    <a:pt x="1768" y="1068"/>
                    <a:pt x="1735" y="1102"/>
                    <a:pt x="1702" y="1135"/>
                  </a:cubicBezTo>
                  <a:cubicBezTo>
                    <a:pt x="1668" y="1152"/>
                    <a:pt x="1635" y="1160"/>
                    <a:pt x="1610" y="1160"/>
                  </a:cubicBezTo>
                  <a:cubicBezTo>
                    <a:pt x="1585" y="1160"/>
                    <a:pt x="1568" y="1152"/>
                    <a:pt x="1568" y="1135"/>
                  </a:cubicBezTo>
                  <a:cubicBezTo>
                    <a:pt x="1535" y="1102"/>
                    <a:pt x="1535" y="1068"/>
                    <a:pt x="1535" y="1035"/>
                  </a:cubicBezTo>
                  <a:lnTo>
                    <a:pt x="1535" y="968"/>
                  </a:lnTo>
                  <a:lnTo>
                    <a:pt x="1535" y="735"/>
                  </a:lnTo>
                  <a:lnTo>
                    <a:pt x="1535" y="668"/>
                  </a:lnTo>
                  <a:cubicBezTo>
                    <a:pt x="1535" y="601"/>
                    <a:pt x="1535" y="568"/>
                    <a:pt x="1568" y="501"/>
                  </a:cubicBezTo>
                  <a:cubicBezTo>
                    <a:pt x="1601" y="468"/>
                    <a:pt x="1635" y="434"/>
                    <a:pt x="1702" y="401"/>
                  </a:cubicBezTo>
                  <a:cubicBezTo>
                    <a:pt x="1718" y="384"/>
                    <a:pt x="1735" y="376"/>
                    <a:pt x="1752" y="376"/>
                  </a:cubicBezTo>
                  <a:close/>
                  <a:moveTo>
                    <a:pt x="1868" y="1"/>
                  </a:moveTo>
                  <a:cubicBezTo>
                    <a:pt x="1802" y="1"/>
                    <a:pt x="1735" y="34"/>
                    <a:pt x="1702" y="68"/>
                  </a:cubicBezTo>
                  <a:cubicBezTo>
                    <a:pt x="1601" y="101"/>
                    <a:pt x="1568" y="168"/>
                    <a:pt x="1501" y="234"/>
                  </a:cubicBezTo>
                  <a:cubicBezTo>
                    <a:pt x="1435" y="268"/>
                    <a:pt x="1401" y="334"/>
                    <a:pt x="1368" y="401"/>
                  </a:cubicBezTo>
                  <a:cubicBezTo>
                    <a:pt x="1335" y="468"/>
                    <a:pt x="1301" y="535"/>
                    <a:pt x="1301" y="601"/>
                  </a:cubicBezTo>
                  <a:cubicBezTo>
                    <a:pt x="1268" y="668"/>
                    <a:pt x="1268" y="735"/>
                    <a:pt x="1268" y="801"/>
                  </a:cubicBezTo>
                  <a:lnTo>
                    <a:pt x="1268" y="1035"/>
                  </a:lnTo>
                  <a:lnTo>
                    <a:pt x="1268" y="1235"/>
                  </a:lnTo>
                  <a:cubicBezTo>
                    <a:pt x="1268" y="1302"/>
                    <a:pt x="1268" y="1335"/>
                    <a:pt x="1301" y="1402"/>
                  </a:cubicBezTo>
                  <a:cubicBezTo>
                    <a:pt x="1301" y="1435"/>
                    <a:pt x="1335" y="1469"/>
                    <a:pt x="1368" y="1502"/>
                  </a:cubicBezTo>
                  <a:cubicBezTo>
                    <a:pt x="1401" y="1535"/>
                    <a:pt x="1468" y="1535"/>
                    <a:pt x="1501" y="1535"/>
                  </a:cubicBezTo>
                  <a:cubicBezTo>
                    <a:pt x="1568" y="1535"/>
                    <a:pt x="1635" y="1502"/>
                    <a:pt x="1702" y="1469"/>
                  </a:cubicBezTo>
                  <a:cubicBezTo>
                    <a:pt x="1835" y="1368"/>
                    <a:pt x="1935" y="1268"/>
                    <a:pt x="2002" y="1135"/>
                  </a:cubicBezTo>
                  <a:cubicBezTo>
                    <a:pt x="2035" y="1068"/>
                    <a:pt x="2068" y="1002"/>
                    <a:pt x="2102" y="935"/>
                  </a:cubicBezTo>
                  <a:cubicBezTo>
                    <a:pt x="2102" y="868"/>
                    <a:pt x="2102" y="801"/>
                    <a:pt x="2135" y="735"/>
                  </a:cubicBezTo>
                  <a:lnTo>
                    <a:pt x="2135" y="535"/>
                  </a:lnTo>
                  <a:lnTo>
                    <a:pt x="2135" y="301"/>
                  </a:lnTo>
                  <a:cubicBezTo>
                    <a:pt x="2102" y="268"/>
                    <a:pt x="2102" y="201"/>
                    <a:pt x="2102" y="134"/>
                  </a:cubicBezTo>
                  <a:cubicBezTo>
                    <a:pt x="2068" y="101"/>
                    <a:pt x="2035" y="68"/>
                    <a:pt x="2002" y="34"/>
                  </a:cubicBezTo>
                  <a:cubicBezTo>
                    <a:pt x="1968" y="1"/>
                    <a:pt x="1902" y="1"/>
                    <a:pt x="1868" y="1"/>
                  </a:cubicBezTo>
                  <a:close/>
                  <a:moveTo>
                    <a:pt x="434" y="835"/>
                  </a:moveTo>
                  <a:lnTo>
                    <a:pt x="267" y="935"/>
                  </a:lnTo>
                  <a:cubicBezTo>
                    <a:pt x="234" y="968"/>
                    <a:pt x="200" y="1002"/>
                    <a:pt x="200" y="1068"/>
                  </a:cubicBezTo>
                  <a:lnTo>
                    <a:pt x="1635" y="2703"/>
                  </a:lnTo>
                  <a:cubicBezTo>
                    <a:pt x="1635" y="2703"/>
                    <a:pt x="1668" y="2736"/>
                    <a:pt x="1668" y="2736"/>
                  </a:cubicBezTo>
                  <a:lnTo>
                    <a:pt x="1735" y="2736"/>
                  </a:lnTo>
                  <a:lnTo>
                    <a:pt x="1902" y="2636"/>
                  </a:lnTo>
                  <a:cubicBezTo>
                    <a:pt x="1935" y="2636"/>
                    <a:pt x="1935" y="2603"/>
                    <a:pt x="1968" y="2569"/>
                  </a:cubicBezTo>
                  <a:cubicBezTo>
                    <a:pt x="1968" y="2569"/>
                    <a:pt x="1968" y="2536"/>
                    <a:pt x="1968" y="2503"/>
                  </a:cubicBezTo>
                  <a:lnTo>
                    <a:pt x="534" y="868"/>
                  </a:lnTo>
                  <a:cubicBezTo>
                    <a:pt x="534" y="868"/>
                    <a:pt x="534" y="835"/>
                    <a:pt x="501" y="835"/>
                  </a:cubicBezTo>
                  <a:close/>
                  <a:moveTo>
                    <a:pt x="548" y="2488"/>
                  </a:moveTo>
                  <a:cubicBezTo>
                    <a:pt x="560" y="2488"/>
                    <a:pt x="567" y="2491"/>
                    <a:pt x="567" y="2503"/>
                  </a:cubicBezTo>
                  <a:cubicBezTo>
                    <a:pt x="567" y="2503"/>
                    <a:pt x="601" y="2569"/>
                    <a:pt x="601" y="2603"/>
                  </a:cubicBezTo>
                  <a:cubicBezTo>
                    <a:pt x="601" y="2636"/>
                    <a:pt x="601" y="2636"/>
                    <a:pt x="601" y="2669"/>
                  </a:cubicBezTo>
                  <a:lnTo>
                    <a:pt x="601" y="2870"/>
                  </a:lnTo>
                  <a:cubicBezTo>
                    <a:pt x="601" y="2903"/>
                    <a:pt x="601" y="2936"/>
                    <a:pt x="601" y="2970"/>
                  </a:cubicBezTo>
                  <a:cubicBezTo>
                    <a:pt x="601" y="3003"/>
                    <a:pt x="567" y="3070"/>
                    <a:pt x="567" y="3103"/>
                  </a:cubicBezTo>
                  <a:cubicBezTo>
                    <a:pt x="534" y="3170"/>
                    <a:pt x="467" y="3203"/>
                    <a:pt x="434" y="3236"/>
                  </a:cubicBezTo>
                  <a:lnTo>
                    <a:pt x="301" y="3236"/>
                  </a:lnTo>
                  <a:cubicBezTo>
                    <a:pt x="301" y="3203"/>
                    <a:pt x="267" y="3170"/>
                    <a:pt x="267" y="3103"/>
                  </a:cubicBezTo>
                  <a:cubicBezTo>
                    <a:pt x="267" y="3103"/>
                    <a:pt x="267" y="3070"/>
                    <a:pt x="267" y="3036"/>
                  </a:cubicBezTo>
                  <a:lnTo>
                    <a:pt x="267" y="2836"/>
                  </a:lnTo>
                  <a:cubicBezTo>
                    <a:pt x="267" y="2803"/>
                    <a:pt x="267" y="2769"/>
                    <a:pt x="267" y="2769"/>
                  </a:cubicBezTo>
                  <a:cubicBezTo>
                    <a:pt x="267" y="2703"/>
                    <a:pt x="301" y="2669"/>
                    <a:pt x="334" y="2603"/>
                  </a:cubicBezTo>
                  <a:cubicBezTo>
                    <a:pt x="334" y="2569"/>
                    <a:pt x="367" y="2503"/>
                    <a:pt x="434" y="2503"/>
                  </a:cubicBezTo>
                  <a:cubicBezTo>
                    <a:pt x="478" y="2503"/>
                    <a:pt x="523" y="2488"/>
                    <a:pt x="548" y="2488"/>
                  </a:cubicBezTo>
                  <a:close/>
                  <a:moveTo>
                    <a:pt x="664" y="2088"/>
                  </a:moveTo>
                  <a:cubicBezTo>
                    <a:pt x="654" y="2088"/>
                    <a:pt x="644" y="2093"/>
                    <a:pt x="634" y="2102"/>
                  </a:cubicBezTo>
                  <a:cubicBezTo>
                    <a:pt x="567" y="2102"/>
                    <a:pt x="501" y="2102"/>
                    <a:pt x="434" y="2136"/>
                  </a:cubicBezTo>
                  <a:cubicBezTo>
                    <a:pt x="367" y="2202"/>
                    <a:pt x="301" y="2236"/>
                    <a:pt x="234" y="2302"/>
                  </a:cubicBezTo>
                  <a:cubicBezTo>
                    <a:pt x="200" y="2369"/>
                    <a:pt x="167" y="2436"/>
                    <a:pt x="134" y="2503"/>
                  </a:cubicBezTo>
                  <a:cubicBezTo>
                    <a:pt x="67" y="2569"/>
                    <a:pt x="67" y="2636"/>
                    <a:pt x="34" y="2703"/>
                  </a:cubicBezTo>
                  <a:cubicBezTo>
                    <a:pt x="34" y="2769"/>
                    <a:pt x="0" y="2836"/>
                    <a:pt x="0" y="2903"/>
                  </a:cubicBezTo>
                  <a:lnTo>
                    <a:pt x="0" y="3103"/>
                  </a:lnTo>
                  <a:lnTo>
                    <a:pt x="0" y="3303"/>
                  </a:lnTo>
                  <a:cubicBezTo>
                    <a:pt x="0" y="3370"/>
                    <a:pt x="0" y="3437"/>
                    <a:pt x="34" y="3470"/>
                  </a:cubicBezTo>
                  <a:cubicBezTo>
                    <a:pt x="67" y="3503"/>
                    <a:pt x="67" y="3570"/>
                    <a:pt x="134" y="3570"/>
                  </a:cubicBezTo>
                  <a:cubicBezTo>
                    <a:pt x="167" y="3603"/>
                    <a:pt x="200" y="3603"/>
                    <a:pt x="234" y="3603"/>
                  </a:cubicBezTo>
                  <a:cubicBezTo>
                    <a:pt x="301" y="3603"/>
                    <a:pt x="367" y="3570"/>
                    <a:pt x="434" y="3537"/>
                  </a:cubicBezTo>
                  <a:cubicBezTo>
                    <a:pt x="501" y="3503"/>
                    <a:pt x="567" y="3470"/>
                    <a:pt x="634" y="3403"/>
                  </a:cubicBezTo>
                  <a:cubicBezTo>
                    <a:pt x="667" y="3337"/>
                    <a:pt x="701" y="3270"/>
                    <a:pt x="768" y="3203"/>
                  </a:cubicBezTo>
                  <a:cubicBezTo>
                    <a:pt x="801" y="3136"/>
                    <a:pt x="801" y="3070"/>
                    <a:pt x="834" y="3003"/>
                  </a:cubicBezTo>
                  <a:cubicBezTo>
                    <a:pt x="834" y="2936"/>
                    <a:pt x="868" y="2870"/>
                    <a:pt x="868" y="2836"/>
                  </a:cubicBezTo>
                  <a:lnTo>
                    <a:pt x="868" y="2603"/>
                  </a:lnTo>
                  <a:lnTo>
                    <a:pt x="868" y="2403"/>
                  </a:lnTo>
                  <a:cubicBezTo>
                    <a:pt x="868" y="2336"/>
                    <a:pt x="868" y="2269"/>
                    <a:pt x="834" y="2236"/>
                  </a:cubicBezTo>
                  <a:cubicBezTo>
                    <a:pt x="801" y="2202"/>
                    <a:pt x="801" y="2136"/>
                    <a:pt x="768" y="2136"/>
                  </a:cubicBezTo>
                  <a:cubicBezTo>
                    <a:pt x="720" y="2112"/>
                    <a:pt x="690" y="2088"/>
                    <a:pt x="664" y="2088"/>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5363;p75">
              <a:extLst>
                <a:ext uri="{FF2B5EF4-FFF2-40B4-BE49-F238E27FC236}">
                  <a16:creationId xmlns:a16="http://schemas.microsoft.com/office/drawing/2014/main" id="{ADC8FD81-3E3A-4EED-8BB2-3A84519384E0}"/>
                </a:ext>
              </a:extLst>
            </p:cNvPr>
            <p:cNvSpPr/>
            <p:nvPr/>
          </p:nvSpPr>
          <p:spPr>
            <a:xfrm>
              <a:off x="3240825" y="1769200"/>
              <a:ext cx="80075" cy="110100"/>
            </a:xfrm>
            <a:custGeom>
              <a:avLst/>
              <a:gdLst/>
              <a:ahLst/>
              <a:cxnLst/>
              <a:rect l="l" t="t" r="r" b="b"/>
              <a:pathLst>
                <a:path w="3203" h="4404" extrusionOk="0">
                  <a:moveTo>
                    <a:pt x="968" y="1"/>
                  </a:moveTo>
                  <a:lnTo>
                    <a:pt x="0" y="2302"/>
                  </a:lnTo>
                  <a:cubicBezTo>
                    <a:pt x="767" y="2603"/>
                    <a:pt x="1368" y="3337"/>
                    <a:pt x="1668" y="4404"/>
                  </a:cubicBezTo>
                  <a:lnTo>
                    <a:pt x="3203" y="2836"/>
                  </a:lnTo>
                  <a:cubicBezTo>
                    <a:pt x="2802" y="1402"/>
                    <a:pt x="2002" y="434"/>
                    <a:pt x="968"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5364;p75">
              <a:extLst>
                <a:ext uri="{FF2B5EF4-FFF2-40B4-BE49-F238E27FC236}">
                  <a16:creationId xmlns:a16="http://schemas.microsoft.com/office/drawing/2014/main" id="{FDDE448A-9BA3-4188-863E-29CDB5109F8E}"/>
                </a:ext>
              </a:extLst>
            </p:cNvPr>
            <p:cNvSpPr/>
            <p:nvPr/>
          </p:nvSpPr>
          <p:spPr>
            <a:xfrm>
              <a:off x="3173275" y="1763750"/>
              <a:ext cx="91750" cy="73025"/>
            </a:xfrm>
            <a:custGeom>
              <a:avLst/>
              <a:gdLst/>
              <a:ahLst/>
              <a:cxnLst/>
              <a:rect l="l" t="t" r="r" b="b"/>
              <a:pathLst>
                <a:path w="3670" h="2921" extrusionOk="0">
                  <a:moveTo>
                    <a:pt x="2472" y="0"/>
                  </a:moveTo>
                  <a:cubicBezTo>
                    <a:pt x="1713" y="0"/>
                    <a:pt x="877" y="239"/>
                    <a:pt x="0" y="753"/>
                  </a:cubicBezTo>
                  <a:lnTo>
                    <a:pt x="0" y="2921"/>
                  </a:lnTo>
                  <a:cubicBezTo>
                    <a:pt x="642" y="2536"/>
                    <a:pt x="1256" y="2357"/>
                    <a:pt x="1816" y="2357"/>
                  </a:cubicBezTo>
                  <a:cubicBezTo>
                    <a:pt x="2130" y="2357"/>
                    <a:pt x="2427" y="2413"/>
                    <a:pt x="2702" y="2520"/>
                  </a:cubicBezTo>
                  <a:lnTo>
                    <a:pt x="3670" y="219"/>
                  </a:lnTo>
                  <a:cubicBezTo>
                    <a:pt x="3298" y="75"/>
                    <a:pt x="2897" y="0"/>
                    <a:pt x="2472"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5365;p75">
              <a:extLst>
                <a:ext uri="{FF2B5EF4-FFF2-40B4-BE49-F238E27FC236}">
                  <a16:creationId xmlns:a16="http://schemas.microsoft.com/office/drawing/2014/main" id="{6E3A2370-E972-4552-B9D7-B83B71CF98E2}"/>
                </a:ext>
              </a:extLst>
            </p:cNvPr>
            <p:cNvSpPr/>
            <p:nvPr/>
          </p:nvSpPr>
          <p:spPr>
            <a:xfrm>
              <a:off x="3282525" y="1840100"/>
              <a:ext cx="46725" cy="134275"/>
            </a:xfrm>
            <a:custGeom>
              <a:avLst/>
              <a:gdLst/>
              <a:ahLst/>
              <a:cxnLst/>
              <a:rect l="l" t="t" r="r" b="b"/>
              <a:pathLst>
                <a:path w="1869" h="5371" extrusionOk="0">
                  <a:moveTo>
                    <a:pt x="1535" y="0"/>
                  </a:moveTo>
                  <a:lnTo>
                    <a:pt x="0" y="1568"/>
                  </a:lnTo>
                  <a:cubicBezTo>
                    <a:pt x="167" y="2135"/>
                    <a:pt x="234" y="2735"/>
                    <a:pt x="234" y="3336"/>
                  </a:cubicBezTo>
                  <a:cubicBezTo>
                    <a:pt x="234" y="4003"/>
                    <a:pt x="134" y="4704"/>
                    <a:pt x="0" y="5371"/>
                  </a:cubicBezTo>
                  <a:lnTo>
                    <a:pt x="1535" y="5137"/>
                  </a:lnTo>
                  <a:cubicBezTo>
                    <a:pt x="1735" y="4237"/>
                    <a:pt x="1835" y="3336"/>
                    <a:pt x="1868" y="2402"/>
                  </a:cubicBezTo>
                  <a:cubicBezTo>
                    <a:pt x="1868" y="1601"/>
                    <a:pt x="1768" y="801"/>
                    <a:pt x="1535"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5366;p75">
              <a:extLst>
                <a:ext uri="{FF2B5EF4-FFF2-40B4-BE49-F238E27FC236}">
                  <a16:creationId xmlns:a16="http://schemas.microsoft.com/office/drawing/2014/main" id="{9D0B12B7-081E-499A-9C8C-BEB09FC953C5}"/>
                </a:ext>
              </a:extLst>
            </p:cNvPr>
            <p:cNvSpPr/>
            <p:nvPr/>
          </p:nvSpPr>
          <p:spPr>
            <a:xfrm>
              <a:off x="3017325" y="1782550"/>
              <a:ext cx="303575" cy="433700"/>
            </a:xfrm>
            <a:custGeom>
              <a:avLst/>
              <a:gdLst/>
              <a:ahLst/>
              <a:cxnLst/>
              <a:rect l="l" t="t" r="r" b="b"/>
              <a:pathLst>
                <a:path w="12143" h="17348" extrusionOk="0">
                  <a:moveTo>
                    <a:pt x="6238" y="1"/>
                  </a:moveTo>
                  <a:cubicBezTo>
                    <a:pt x="4737" y="935"/>
                    <a:pt x="3470" y="2202"/>
                    <a:pt x="2569" y="3703"/>
                  </a:cubicBezTo>
                  <a:cubicBezTo>
                    <a:pt x="1502" y="5371"/>
                    <a:pt x="734" y="7206"/>
                    <a:pt x="301" y="9140"/>
                  </a:cubicBezTo>
                  <a:cubicBezTo>
                    <a:pt x="101" y="10041"/>
                    <a:pt x="1" y="10975"/>
                    <a:pt x="1" y="11876"/>
                  </a:cubicBezTo>
                  <a:cubicBezTo>
                    <a:pt x="1" y="12710"/>
                    <a:pt x="101" y="13510"/>
                    <a:pt x="301" y="14277"/>
                  </a:cubicBezTo>
                  <a:cubicBezTo>
                    <a:pt x="701" y="15745"/>
                    <a:pt x="1535" y="16713"/>
                    <a:pt x="2569" y="17113"/>
                  </a:cubicBezTo>
                  <a:cubicBezTo>
                    <a:pt x="2942" y="17269"/>
                    <a:pt x="3346" y="17348"/>
                    <a:pt x="3774" y="17348"/>
                  </a:cubicBezTo>
                  <a:cubicBezTo>
                    <a:pt x="4532" y="17348"/>
                    <a:pt x="5365" y="17103"/>
                    <a:pt x="6238" y="16612"/>
                  </a:cubicBezTo>
                  <a:cubicBezTo>
                    <a:pt x="7706" y="15678"/>
                    <a:pt x="8974" y="14411"/>
                    <a:pt x="9908" y="12910"/>
                  </a:cubicBezTo>
                  <a:cubicBezTo>
                    <a:pt x="10975" y="11242"/>
                    <a:pt x="11742" y="9374"/>
                    <a:pt x="12143" y="7439"/>
                  </a:cubicBezTo>
                  <a:lnTo>
                    <a:pt x="12143" y="7439"/>
                  </a:lnTo>
                  <a:lnTo>
                    <a:pt x="10608" y="7639"/>
                  </a:lnTo>
                  <a:cubicBezTo>
                    <a:pt x="10275" y="9074"/>
                    <a:pt x="9707" y="10441"/>
                    <a:pt x="8940" y="11676"/>
                  </a:cubicBezTo>
                  <a:cubicBezTo>
                    <a:pt x="8240" y="12776"/>
                    <a:pt x="7339" y="13744"/>
                    <a:pt x="6238" y="14411"/>
                  </a:cubicBezTo>
                  <a:cubicBezTo>
                    <a:pt x="5575" y="14796"/>
                    <a:pt x="4954" y="14975"/>
                    <a:pt x="4399" y="14975"/>
                  </a:cubicBezTo>
                  <a:cubicBezTo>
                    <a:pt x="4089" y="14975"/>
                    <a:pt x="3800" y="14919"/>
                    <a:pt x="3536" y="14811"/>
                  </a:cubicBezTo>
                  <a:cubicBezTo>
                    <a:pt x="2669" y="14411"/>
                    <a:pt x="2069" y="13644"/>
                    <a:pt x="1869" y="12710"/>
                  </a:cubicBezTo>
                  <a:cubicBezTo>
                    <a:pt x="1702" y="12143"/>
                    <a:pt x="1635" y="11542"/>
                    <a:pt x="1635" y="10942"/>
                  </a:cubicBezTo>
                  <a:cubicBezTo>
                    <a:pt x="1635" y="10275"/>
                    <a:pt x="1702" y="9607"/>
                    <a:pt x="1869" y="8940"/>
                  </a:cubicBezTo>
                  <a:cubicBezTo>
                    <a:pt x="2169" y="7506"/>
                    <a:pt x="2736" y="6138"/>
                    <a:pt x="3536" y="4904"/>
                  </a:cubicBezTo>
                  <a:cubicBezTo>
                    <a:pt x="4204" y="3770"/>
                    <a:pt x="5138" y="2836"/>
                    <a:pt x="6238" y="2169"/>
                  </a:cubicBezTo>
                  <a:lnTo>
                    <a:pt x="6238"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5367;p75">
              <a:extLst>
                <a:ext uri="{FF2B5EF4-FFF2-40B4-BE49-F238E27FC236}">
                  <a16:creationId xmlns:a16="http://schemas.microsoft.com/office/drawing/2014/main" id="{E355B647-F103-495F-94F7-ECB95C587E11}"/>
                </a:ext>
              </a:extLst>
            </p:cNvPr>
            <p:cNvSpPr/>
            <p:nvPr/>
          </p:nvSpPr>
          <p:spPr>
            <a:xfrm>
              <a:off x="2437750" y="1963100"/>
              <a:ext cx="309400" cy="744300"/>
            </a:xfrm>
            <a:custGeom>
              <a:avLst/>
              <a:gdLst/>
              <a:ahLst/>
              <a:cxnLst/>
              <a:rect l="l" t="t" r="r" b="b"/>
              <a:pathLst>
                <a:path w="12376" h="29772" extrusionOk="0">
                  <a:moveTo>
                    <a:pt x="11516" y="1"/>
                  </a:moveTo>
                  <a:cubicBezTo>
                    <a:pt x="11303" y="1"/>
                    <a:pt x="11063" y="70"/>
                    <a:pt x="10808" y="217"/>
                  </a:cubicBezTo>
                  <a:lnTo>
                    <a:pt x="0" y="6488"/>
                  </a:lnTo>
                  <a:lnTo>
                    <a:pt x="0" y="9824"/>
                  </a:lnTo>
                  <a:cubicBezTo>
                    <a:pt x="877" y="9311"/>
                    <a:pt x="1713" y="9072"/>
                    <a:pt x="2472" y="9072"/>
                  </a:cubicBezTo>
                  <a:cubicBezTo>
                    <a:pt x="2897" y="9072"/>
                    <a:pt x="3298" y="9147"/>
                    <a:pt x="3670" y="9290"/>
                  </a:cubicBezTo>
                  <a:cubicBezTo>
                    <a:pt x="4704" y="9691"/>
                    <a:pt x="5504" y="10691"/>
                    <a:pt x="5938" y="12126"/>
                  </a:cubicBezTo>
                  <a:cubicBezTo>
                    <a:pt x="6138" y="12893"/>
                    <a:pt x="6238" y="13727"/>
                    <a:pt x="6238" y="14527"/>
                  </a:cubicBezTo>
                  <a:cubicBezTo>
                    <a:pt x="6238" y="15428"/>
                    <a:pt x="6138" y="16362"/>
                    <a:pt x="5938" y="17263"/>
                  </a:cubicBezTo>
                  <a:cubicBezTo>
                    <a:pt x="5504" y="19197"/>
                    <a:pt x="4737" y="21065"/>
                    <a:pt x="3670" y="22733"/>
                  </a:cubicBezTo>
                  <a:cubicBezTo>
                    <a:pt x="2736" y="24234"/>
                    <a:pt x="1501" y="25469"/>
                    <a:pt x="0" y="26436"/>
                  </a:cubicBezTo>
                  <a:lnTo>
                    <a:pt x="0" y="29772"/>
                  </a:lnTo>
                  <a:lnTo>
                    <a:pt x="10808" y="23501"/>
                  </a:lnTo>
                  <a:cubicBezTo>
                    <a:pt x="11742" y="22900"/>
                    <a:pt x="12309" y="21933"/>
                    <a:pt x="12376" y="20832"/>
                  </a:cubicBezTo>
                  <a:lnTo>
                    <a:pt x="12376" y="1085"/>
                  </a:lnTo>
                  <a:cubicBezTo>
                    <a:pt x="12376" y="401"/>
                    <a:pt x="12026" y="1"/>
                    <a:pt x="1151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5368;p75">
              <a:extLst>
                <a:ext uri="{FF2B5EF4-FFF2-40B4-BE49-F238E27FC236}">
                  <a16:creationId xmlns:a16="http://schemas.microsoft.com/office/drawing/2014/main" id="{2B33DD26-EE63-4E16-B6B8-848B08CB9146}"/>
                </a:ext>
              </a:extLst>
            </p:cNvPr>
            <p:cNvSpPr/>
            <p:nvPr/>
          </p:nvSpPr>
          <p:spPr>
            <a:xfrm>
              <a:off x="2437750" y="2393700"/>
              <a:ext cx="16700" cy="48600"/>
            </a:xfrm>
            <a:custGeom>
              <a:avLst/>
              <a:gdLst/>
              <a:ahLst/>
              <a:cxnLst/>
              <a:rect l="l" t="t" r="r" b="b"/>
              <a:pathLst>
                <a:path w="668" h="1944" extrusionOk="0">
                  <a:moveTo>
                    <a:pt x="465" y="0"/>
                  </a:moveTo>
                  <a:cubicBezTo>
                    <a:pt x="410" y="0"/>
                    <a:pt x="344" y="19"/>
                    <a:pt x="267" y="39"/>
                  </a:cubicBezTo>
                  <a:cubicBezTo>
                    <a:pt x="167" y="105"/>
                    <a:pt x="67" y="206"/>
                    <a:pt x="0" y="339"/>
                  </a:cubicBezTo>
                  <a:lnTo>
                    <a:pt x="0" y="1907"/>
                  </a:lnTo>
                  <a:cubicBezTo>
                    <a:pt x="26" y="1932"/>
                    <a:pt x="56" y="1943"/>
                    <a:pt x="89" y="1943"/>
                  </a:cubicBezTo>
                  <a:cubicBezTo>
                    <a:pt x="143" y="1943"/>
                    <a:pt x="205" y="1915"/>
                    <a:pt x="267" y="1873"/>
                  </a:cubicBezTo>
                  <a:cubicBezTo>
                    <a:pt x="401" y="1807"/>
                    <a:pt x="501" y="1707"/>
                    <a:pt x="567" y="1573"/>
                  </a:cubicBezTo>
                  <a:cubicBezTo>
                    <a:pt x="634" y="1406"/>
                    <a:pt x="667" y="1240"/>
                    <a:pt x="667" y="1073"/>
                  </a:cubicBezTo>
                  <a:lnTo>
                    <a:pt x="667" y="739"/>
                  </a:lnTo>
                  <a:lnTo>
                    <a:pt x="667" y="439"/>
                  </a:lnTo>
                  <a:cubicBezTo>
                    <a:pt x="667" y="306"/>
                    <a:pt x="634" y="172"/>
                    <a:pt x="567" y="39"/>
                  </a:cubicBezTo>
                  <a:cubicBezTo>
                    <a:pt x="539" y="11"/>
                    <a:pt x="505" y="0"/>
                    <a:pt x="46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5369;p75">
              <a:extLst>
                <a:ext uri="{FF2B5EF4-FFF2-40B4-BE49-F238E27FC236}">
                  <a16:creationId xmlns:a16="http://schemas.microsoft.com/office/drawing/2014/main" id="{643DA78F-89A4-435B-BAEF-E24339835DE9}"/>
                </a:ext>
              </a:extLst>
            </p:cNvPr>
            <p:cNvSpPr/>
            <p:nvPr/>
          </p:nvSpPr>
          <p:spPr>
            <a:xfrm>
              <a:off x="2437750" y="2247950"/>
              <a:ext cx="115100" cy="320200"/>
            </a:xfrm>
            <a:custGeom>
              <a:avLst/>
              <a:gdLst/>
              <a:ahLst/>
              <a:cxnLst/>
              <a:rect l="l" t="t" r="r" b="b"/>
              <a:pathLst>
                <a:path w="4604" h="12808" extrusionOk="0">
                  <a:moveTo>
                    <a:pt x="2836" y="4001"/>
                  </a:moveTo>
                  <a:cubicBezTo>
                    <a:pt x="2836" y="4034"/>
                    <a:pt x="2836" y="4034"/>
                    <a:pt x="2836" y="4067"/>
                  </a:cubicBezTo>
                  <a:lnTo>
                    <a:pt x="2836" y="4334"/>
                  </a:lnTo>
                  <a:cubicBezTo>
                    <a:pt x="2836" y="4368"/>
                    <a:pt x="2836" y="4401"/>
                    <a:pt x="2836" y="4434"/>
                  </a:cubicBezTo>
                  <a:cubicBezTo>
                    <a:pt x="2802" y="4434"/>
                    <a:pt x="2802" y="4468"/>
                    <a:pt x="2769" y="4501"/>
                  </a:cubicBezTo>
                  <a:lnTo>
                    <a:pt x="1968" y="4935"/>
                  </a:lnTo>
                  <a:lnTo>
                    <a:pt x="2402" y="5268"/>
                  </a:lnTo>
                  <a:lnTo>
                    <a:pt x="2435" y="5335"/>
                  </a:lnTo>
                  <a:cubicBezTo>
                    <a:pt x="2435" y="5335"/>
                    <a:pt x="2435" y="5368"/>
                    <a:pt x="2435" y="5402"/>
                  </a:cubicBezTo>
                  <a:lnTo>
                    <a:pt x="2435" y="5669"/>
                  </a:lnTo>
                  <a:cubicBezTo>
                    <a:pt x="2435" y="5702"/>
                    <a:pt x="2402" y="5735"/>
                    <a:pt x="2402" y="5735"/>
                  </a:cubicBezTo>
                  <a:cubicBezTo>
                    <a:pt x="2402" y="5769"/>
                    <a:pt x="2369" y="5802"/>
                    <a:pt x="2335" y="5802"/>
                  </a:cubicBezTo>
                  <a:lnTo>
                    <a:pt x="2102" y="5969"/>
                  </a:lnTo>
                  <a:cubicBezTo>
                    <a:pt x="2002" y="6002"/>
                    <a:pt x="1902" y="6102"/>
                    <a:pt x="1835" y="6202"/>
                  </a:cubicBezTo>
                  <a:cubicBezTo>
                    <a:pt x="1768" y="6269"/>
                    <a:pt x="1702" y="6402"/>
                    <a:pt x="1702" y="6503"/>
                  </a:cubicBezTo>
                  <a:cubicBezTo>
                    <a:pt x="1702" y="6636"/>
                    <a:pt x="1768" y="6703"/>
                    <a:pt x="1835" y="6703"/>
                  </a:cubicBezTo>
                  <a:cubicBezTo>
                    <a:pt x="1862" y="6712"/>
                    <a:pt x="1889" y="6716"/>
                    <a:pt x="1915" y="6716"/>
                  </a:cubicBezTo>
                  <a:cubicBezTo>
                    <a:pt x="1986" y="6716"/>
                    <a:pt x="2053" y="6685"/>
                    <a:pt x="2102" y="6636"/>
                  </a:cubicBezTo>
                  <a:cubicBezTo>
                    <a:pt x="2169" y="6603"/>
                    <a:pt x="2235" y="6569"/>
                    <a:pt x="2302" y="6503"/>
                  </a:cubicBezTo>
                  <a:cubicBezTo>
                    <a:pt x="2335" y="6469"/>
                    <a:pt x="2369" y="6436"/>
                    <a:pt x="2402" y="6402"/>
                  </a:cubicBezTo>
                  <a:cubicBezTo>
                    <a:pt x="2435" y="6369"/>
                    <a:pt x="2469" y="6336"/>
                    <a:pt x="2469" y="6269"/>
                  </a:cubicBezTo>
                  <a:cubicBezTo>
                    <a:pt x="2502" y="6236"/>
                    <a:pt x="2502" y="6202"/>
                    <a:pt x="2535" y="6169"/>
                  </a:cubicBezTo>
                  <a:lnTo>
                    <a:pt x="2569" y="6069"/>
                  </a:lnTo>
                  <a:cubicBezTo>
                    <a:pt x="2569" y="6036"/>
                    <a:pt x="2602" y="6036"/>
                    <a:pt x="2602" y="6002"/>
                  </a:cubicBezTo>
                  <a:lnTo>
                    <a:pt x="2836" y="5902"/>
                  </a:lnTo>
                  <a:cubicBezTo>
                    <a:pt x="2852" y="5885"/>
                    <a:pt x="2861" y="5877"/>
                    <a:pt x="2869" y="5877"/>
                  </a:cubicBezTo>
                  <a:cubicBezTo>
                    <a:pt x="2877" y="5877"/>
                    <a:pt x="2886" y="5885"/>
                    <a:pt x="2902" y="5902"/>
                  </a:cubicBezTo>
                  <a:cubicBezTo>
                    <a:pt x="2902" y="5902"/>
                    <a:pt x="2936" y="5902"/>
                    <a:pt x="2902" y="5935"/>
                  </a:cubicBezTo>
                  <a:cubicBezTo>
                    <a:pt x="2902" y="6036"/>
                    <a:pt x="2869" y="6136"/>
                    <a:pt x="2836" y="6236"/>
                  </a:cubicBezTo>
                  <a:cubicBezTo>
                    <a:pt x="2802" y="6336"/>
                    <a:pt x="2769" y="6469"/>
                    <a:pt x="2702" y="6569"/>
                  </a:cubicBezTo>
                  <a:cubicBezTo>
                    <a:pt x="2602" y="6669"/>
                    <a:pt x="2535" y="6769"/>
                    <a:pt x="2435" y="6869"/>
                  </a:cubicBezTo>
                  <a:cubicBezTo>
                    <a:pt x="2335" y="6970"/>
                    <a:pt x="2202" y="7036"/>
                    <a:pt x="2102" y="7136"/>
                  </a:cubicBezTo>
                  <a:cubicBezTo>
                    <a:pt x="2002" y="7170"/>
                    <a:pt x="1902" y="7236"/>
                    <a:pt x="1768" y="7236"/>
                  </a:cubicBezTo>
                  <a:cubicBezTo>
                    <a:pt x="1735" y="7253"/>
                    <a:pt x="1693" y="7261"/>
                    <a:pt x="1651" y="7261"/>
                  </a:cubicBezTo>
                  <a:cubicBezTo>
                    <a:pt x="1610" y="7261"/>
                    <a:pt x="1568" y="7253"/>
                    <a:pt x="1535" y="7236"/>
                  </a:cubicBezTo>
                  <a:cubicBezTo>
                    <a:pt x="1468" y="7203"/>
                    <a:pt x="1401" y="7136"/>
                    <a:pt x="1368" y="7070"/>
                  </a:cubicBezTo>
                  <a:cubicBezTo>
                    <a:pt x="1301" y="6970"/>
                    <a:pt x="1301" y="6836"/>
                    <a:pt x="1301" y="6736"/>
                  </a:cubicBezTo>
                  <a:cubicBezTo>
                    <a:pt x="1301" y="6603"/>
                    <a:pt x="1335" y="6503"/>
                    <a:pt x="1401" y="6402"/>
                  </a:cubicBezTo>
                  <a:cubicBezTo>
                    <a:pt x="1401" y="6302"/>
                    <a:pt x="1435" y="6202"/>
                    <a:pt x="1501" y="6102"/>
                  </a:cubicBezTo>
                  <a:cubicBezTo>
                    <a:pt x="1535" y="6002"/>
                    <a:pt x="1601" y="5902"/>
                    <a:pt x="1668" y="5835"/>
                  </a:cubicBezTo>
                  <a:cubicBezTo>
                    <a:pt x="1768" y="5769"/>
                    <a:pt x="1835" y="5669"/>
                    <a:pt x="1935" y="5602"/>
                  </a:cubicBezTo>
                  <a:lnTo>
                    <a:pt x="1501" y="5268"/>
                  </a:lnTo>
                  <a:lnTo>
                    <a:pt x="1468" y="5235"/>
                  </a:lnTo>
                  <a:cubicBezTo>
                    <a:pt x="1468" y="5202"/>
                    <a:pt x="1468" y="5168"/>
                    <a:pt x="1468" y="5168"/>
                  </a:cubicBezTo>
                  <a:lnTo>
                    <a:pt x="1468" y="4901"/>
                  </a:lnTo>
                  <a:cubicBezTo>
                    <a:pt x="1468" y="4868"/>
                    <a:pt x="1468" y="4835"/>
                    <a:pt x="1468" y="4801"/>
                  </a:cubicBezTo>
                  <a:cubicBezTo>
                    <a:pt x="1468" y="4768"/>
                    <a:pt x="1501" y="4735"/>
                    <a:pt x="1535" y="4735"/>
                  </a:cubicBezTo>
                  <a:lnTo>
                    <a:pt x="2769" y="4001"/>
                  </a:lnTo>
                  <a:close/>
                  <a:moveTo>
                    <a:pt x="1839" y="1"/>
                  </a:moveTo>
                  <a:cubicBezTo>
                    <a:pt x="1285" y="1"/>
                    <a:pt x="663" y="180"/>
                    <a:pt x="0" y="565"/>
                  </a:cubicBezTo>
                  <a:lnTo>
                    <a:pt x="0" y="5635"/>
                  </a:lnTo>
                  <a:cubicBezTo>
                    <a:pt x="100" y="5535"/>
                    <a:pt x="167" y="5468"/>
                    <a:pt x="267" y="5402"/>
                  </a:cubicBezTo>
                  <a:cubicBezTo>
                    <a:pt x="367" y="5335"/>
                    <a:pt x="501" y="5302"/>
                    <a:pt x="634" y="5302"/>
                  </a:cubicBezTo>
                  <a:cubicBezTo>
                    <a:pt x="701" y="5302"/>
                    <a:pt x="801" y="5302"/>
                    <a:pt x="868" y="5368"/>
                  </a:cubicBezTo>
                  <a:cubicBezTo>
                    <a:pt x="934" y="5435"/>
                    <a:pt x="968" y="5535"/>
                    <a:pt x="1001" y="5635"/>
                  </a:cubicBezTo>
                  <a:cubicBezTo>
                    <a:pt x="1034" y="5769"/>
                    <a:pt x="1034" y="5902"/>
                    <a:pt x="1034" y="6036"/>
                  </a:cubicBezTo>
                  <a:lnTo>
                    <a:pt x="1034" y="6369"/>
                  </a:lnTo>
                  <a:lnTo>
                    <a:pt x="1034" y="6703"/>
                  </a:lnTo>
                  <a:cubicBezTo>
                    <a:pt x="1034" y="6836"/>
                    <a:pt x="1034" y="7003"/>
                    <a:pt x="1001" y="7136"/>
                  </a:cubicBezTo>
                  <a:cubicBezTo>
                    <a:pt x="968" y="7303"/>
                    <a:pt x="934" y="7437"/>
                    <a:pt x="868" y="7570"/>
                  </a:cubicBezTo>
                  <a:cubicBezTo>
                    <a:pt x="801" y="7703"/>
                    <a:pt x="734" y="7803"/>
                    <a:pt x="634" y="7937"/>
                  </a:cubicBezTo>
                  <a:cubicBezTo>
                    <a:pt x="534" y="8037"/>
                    <a:pt x="401" y="8137"/>
                    <a:pt x="267" y="8204"/>
                  </a:cubicBezTo>
                  <a:cubicBezTo>
                    <a:pt x="200" y="8237"/>
                    <a:pt x="100" y="8304"/>
                    <a:pt x="0" y="8304"/>
                  </a:cubicBezTo>
                  <a:lnTo>
                    <a:pt x="0" y="12807"/>
                  </a:lnTo>
                  <a:cubicBezTo>
                    <a:pt x="1101" y="12140"/>
                    <a:pt x="2035" y="11206"/>
                    <a:pt x="2702" y="10072"/>
                  </a:cubicBezTo>
                  <a:cubicBezTo>
                    <a:pt x="3503" y="8838"/>
                    <a:pt x="4070" y="7503"/>
                    <a:pt x="4370" y="6069"/>
                  </a:cubicBezTo>
                  <a:cubicBezTo>
                    <a:pt x="4537" y="5402"/>
                    <a:pt x="4604" y="4701"/>
                    <a:pt x="4604" y="4034"/>
                  </a:cubicBezTo>
                  <a:cubicBezTo>
                    <a:pt x="4604" y="3434"/>
                    <a:pt x="4537" y="2833"/>
                    <a:pt x="4370" y="2266"/>
                  </a:cubicBezTo>
                  <a:cubicBezTo>
                    <a:pt x="4170" y="1332"/>
                    <a:pt x="3570" y="565"/>
                    <a:pt x="2702" y="165"/>
                  </a:cubicBezTo>
                  <a:cubicBezTo>
                    <a:pt x="2439" y="57"/>
                    <a:pt x="2150" y="1"/>
                    <a:pt x="183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5370;p75">
              <a:extLst>
                <a:ext uri="{FF2B5EF4-FFF2-40B4-BE49-F238E27FC236}">
                  <a16:creationId xmlns:a16="http://schemas.microsoft.com/office/drawing/2014/main" id="{790E9A8E-FD91-412E-81BF-6B21C8727258}"/>
                </a:ext>
              </a:extLst>
            </p:cNvPr>
            <p:cNvSpPr/>
            <p:nvPr/>
          </p:nvSpPr>
          <p:spPr>
            <a:xfrm>
              <a:off x="2471925" y="2347325"/>
              <a:ext cx="39225" cy="82175"/>
            </a:xfrm>
            <a:custGeom>
              <a:avLst/>
              <a:gdLst/>
              <a:ahLst/>
              <a:cxnLst/>
              <a:rect l="l" t="t" r="r" b="b"/>
              <a:pathLst>
                <a:path w="1569" h="3287" extrusionOk="0">
                  <a:moveTo>
                    <a:pt x="1469" y="1"/>
                  </a:moveTo>
                  <a:cubicBezTo>
                    <a:pt x="1460" y="1"/>
                    <a:pt x="1452" y="9"/>
                    <a:pt x="1435" y="26"/>
                  </a:cubicBezTo>
                  <a:lnTo>
                    <a:pt x="201" y="760"/>
                  </a:lnTo>
                  <a:cubicBezTo>
                    <a:pt x="168" y="760"/>
                    <a:pt x="134" y="793"/>
                    <a:pt x="134" y="826"/>
                  </a:cubicBezTo>
                  <a:cubicBezTo>
                    <a:pt x="134" y="860"/>
                    <a:pt x="134" y="893"/>
                    <a:pt x="134" y="893"/>
                  </a:cubicBezTo>
                  <a:lnTo>
                    <a:pt x="134" y="1193"/>
                  </a:lnTo>
                  <a:cubicBezTo>
                    <a:pt x="134" y="1193"/>
                    <a:pt x="134" y="1227"/>
                    <a:pt x="134" y="1260"/>
                  </a:cubicBezTo>
                  <a:lnTo>
                    <a:pt x="168" y="1293"/>
                  </a:lnTo>
                  <a:lnTo>
                    <a:pt x="601" y="1627"/>
                  </a:lnTo>
                  <a:cubicBezTo>
                    <a:pt x="501" y="1694"/>
                    <a:pt x="435" y="1760"/>
                    <a:pt x="368" y="1860"/>
                  </a:cubicBezTo>
                  <a:cubicBezTo>
                    <a:pt x="301" y="1927"/>
                    <a:pt x="234" y="2027"/>
                    <a:pt x="168" y="2127"/>
                  </a:cubicBezTo>
                  <a:cubicBezTo>
                    <a:pt x="134" y="2227"/>
                    <a:pt x="68" y="2327"/>
                    <a:pt x="68" y="2427"/>
                  </a:cubicBezTo>
                  <a:cubicBezTo>
                    <a:pt x="34" y="2528"/>
                    <a:pt x="1" y="2628"/>
                    <a:pt x="1" y="2761"/>
                  </a:cubicBezTo>
                  <a:cubicBezTo>
                    <a:pt x="1" y="2861"/>
                    <a:pt x="34" y="2961"/>
                    <a:pt x="68" y="3061"/>
                  </a:cubicBezTo>
                  <a:cubicBezTo>
                    <a:pt x="101" y="3128"/>
                    <a:pt x="134" y="3195"/>
                    <a:pt x="201" y="3261"/>
                  </a:cubicBezTo>
                  <a:cubicBezTo>
                    <a:pt x="234" y="3278"/>
                    <a:pt x="276" y="3286"/>
                    <a:pt x="322" y="3286"/>
                  </a:cubicBezTo>
                  <a:cubicBezTo>
                    <a:pt x="368" y="3286"/>
                    <a:pt x="418" y="3278"/>
                    <a:pt x="468" y="3261"/>
                  </a:cubicBezTo>
                  <a:cubicBezTo>
                    <a:pt x="568" y="3261"/>
                    <a:pt x="668" y="3195"/>
                    <a:pt x="768" y="3161"/>
                  </a:cubicBezTo>
                  <a:cubicBezTo>
                    <a:pt x="902" y="3061"/>
                    <a:pt x="1002" y="2995"/>
                    <a:pt x="1102" y="2894"/>
                  </a:cubicBezTo>
                  <a:cubicBezTo>
                    <a:pt x="1202" y="2794"/>
                    <a:pt x="1302" y="2694"/>
                    <a:pt x="1369" y="2561"/>
                  </a:cubicBezTo>
                  <a:cubicBezTo>
                    <a:pt x="1435" y="2461"/>
                    <a:pt x="1469" y="2361"/>
                    <a:pt x="1502" y="2261"/>
                  </a:cubicBezTo>
                  <a:cubicBezTo>
                    <a:pt x="1535" y="2161"/>
                    <a:pt x="1569" y="2061"/>
                    <a:pt x="1569" y="1960"/>
                  </a:cubicBezTo>
                  <a:lnTo>
                    <a:pt x="1569" y="1894"/>
                  </a:lnTo>
                  <a:lnTo>
                    <a:pt x="1535" y="1894"/>
                  </a:lnTo>
                  <a:lnTo>
                    <a:pt x="1302" y="2027"/>
                  </a:lnTo>
                  <a:cubicBezTo>
                    <a:pt x="1269" y="2061"/>
                    <a:pt x="1269" y="2061"/>
                    <a:pt x="1235" y="2094"/>
                  </a:cubicBezTo>
                  <a:lnTo>
                    <a:pt x="1202" y="2194"/>
                  </a:lnTo>
                  <a:cubicBezTo>
                    <a:pt x="1202" y="2227"/>
                    <a:pt x="1168" y="2261"/>
                    <a:pt x="1168" y="2294"/>
                  </a:cubicBezTo>
                  <a:cubicBezTo>
                    <a:pt x="1135" y="2327"/>
                    <a:pt x="1102" y="2394"/>
                    <a:pt x="1068" y="2427"/>
                  </a:cubicBezTo>
                  <a:cubicBezTo>
                    <a:pt x="1035" y="2461"/>
                    <a:pt x="1002" y="2494"/>
                    <a:pt x="968" y="2528"/>
                  </a:cubicBezTo>
                  <a:cubicBezTo>
                    <a:pt x="902" y="2594"/>
                    <a:pt x="835" y="2628"/>
                    <a:pt x="768" y="2661"/>
                  </a:cubicBezTo>
                  <a:cubicBezTo>
                    <a:pt x="719" y="2710"/>
                    <a:pt x="653" y="2741"/>
                    <a:pt x="581" y="2741"/>
                  </a:cubicBezTo>
                  <a:cubicBezTo>
                    <a:pt x="555" y="2741"/>
                    <a:pt x="528" y="2737"/>
                    <a:pt x="501" y="2728"/>
                  </a:cubicBezTo>
                  <a:cubicBezTo>
                    <a:pt x="435" y="2728"/>
                    <a:pt x="401" y="2628"/>
                    <a:pt x="401" y="2528"/>
                  </a:cubicBezTo>
                  <a:cubicBezTo>
                    <a:pt x="401" y="2394"/>
                    <a:pt x="435" y="2294"/>
                    <a:pt x="501" y="2227"/>
                  </a:cubicBezTo>
                  <a:cubicBezTo>
                    <a:pt x="568" y="2127"/>
                    <a:pt x="668" y="2027"/>
                    <a:pt x="768" y="1960"/>
                  </a:cubicBezTo>
                  <a:lnTo>
                    <a:pt x="1035" y="1827"/>
                  </a:lnTo>
                  <a:cubicBezTo>
                    <a:pt x="1035" y="1827"/>
                    <a:pt x="1068" y="1794"/>
                    <a:pt x="1068" y="1760"/>
                  </a:cubicBezTo>
                  <a:cubicBezTo>
                    <a:pt x="1102" y="1727"/>
                    <a:pt x="1102" y="1727"/>
                    <a:pt x="1102" y="1694"/>
                  </a:cubicBezTo>
                  <a:lnTo>
                    <a:pt x="1102" y="1427"/>
                  </a:lnTo>
                  <a:cubicBezTo>
                    <a:pt x="1102" y="1393"/>
                    <a:pt x="1102" y="1360"/>
                    <a:pt x="1102" y="1327"/>
                  </a:cubicBezTo>
                  <a:lnTo>
                    <a:pt x="1068" y="1293"/>
                  </a:lnTo>
                  <a:lnTo>
                    <a:pt x="635" y="960"/>
                  </a:lnTo>
                  <a:lnTo>
                    <a:pt x="1435" y="493"/>
                  </a:lnTo>
                  <a:cubicBezTo>
                    <a:pt x="1469" y="493"/>
                    <a:pt x="1502" y="459"/>
                    <a:pt x="1502" y="426"/>
                  </a:cubicBezTo>
                  <a:cubicBezTo>
                    <a:pt x="1502" y="426"/>
                    <a:pt x="1502" y="393"/>
                    <a:pt x="1502" y="359"/>
                  </a:cubicBezTo>
                  <a:lnTo>
                    <a:pt x="1502" y="92"/>
                  </a:lnTo>
                  <a:cubicBezTo>
                    <a:pt x="1502" y="59"/>
                    <a:pt x="1502" y="26"/>
                    <a:pt x="1502" y="26"/>
                  </a:cubicBezTo>
                  <a:cubicBezTo>
                    <a:pt x="1485" y="9"/>
                    <a:pt x="1477" y="1"/>
                    <a:pt x="1469"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5371;p75">
              <a:extLst>
                <a:ext uri="{FF2B5EF4-FFF2-40B4-BE49-F238E27FC236}">
                  <a16:creationId xmlns:a16="http://schemas.microsoft.com/office/drawing/2014/main" id="{2BDB4E54-5A74-465D-8AEC-56ADE1E60CE7}"/>
                </a:ext>
              </a:extLst>
            </p:cNvPr>
            <p:cNvSpPr/>
            <p:nvPr/>
          </p:nvSpPr>
          <p:spPr>
            <a:xfrm>
              <a:off x="2437750" y="2379650"/>
              <a:ext cx="25875" cy="75900"/>
            </a:xfrm>
            <a:custGeom>
              <a:avLst/>
              <a:gdLst/>
              <a:ahLst/>
              <a:cxnLst/>
              <a:rect l="l" t="t" r="r" b="b"/>
              <a:pathLst>
                <a:path w="1035" h="3036" extrusionOk="0">
                  <a:moveTo>
                    <a:pt x="634" y="0"/>
                  </a:moveTo>
                  <a:cubicBezTo>
                    <a:pt x="501" y="34"/>
                    <a:pt x="367" y="67"/>
                    <a:pt x="267" y="134"/>
                  </a:cubicBezTo>
                  <a:cubicBezTo>
                    <a:pt x="167" y="200"/>
                    <a:pt x="100" y="267"/>
                    <a:pt x="0" y="334"/>
                  </a:cubicBezTo>
                  <a:lnTo>
                    <a:pt x="0" y="901"/>
                  </a:lnTo>
                  <a:cubicBezTo>
                    <a:pt x="67" y="768"/>
                    <a:pt x="167" y="667"/>
                    <a:pt x="267" y="634"/>
                  </a:cubicBezTo>
                  <a:cubicBezTo>
                    <a:pt x="334" y="584"/>
                    <a:pt x="392" y="559"/>
                    <a:pt x="442" y="559"/>
                  </a:cubicBezTo>
                  <a:cubicBezTo>
                    <a:pt x="492" y="559"/>
                    <a:pt x="534" y="584"/>
                    <a:pt x="567" y="634"/>
                  </a:cubicBezTo>
                  <a:cubicBezTo>
                    <a:pt x="634" y="734"/>
                    <a:pt x="667" y="868"/>
                    <a:pt x="667" y="1001"/>
                  </a:cubicBezTo>
                  <a:lnTo>
                    <a:pt x="667" y="1301"/>
                  </a:lnTo>
                  <a:lnTo>
                    <a:pt x="667" y="1635"/>
                  </a:lnTo>
                  <a:cubicBezTo>
                    <a:pt x="667" y="1802"/>
                    <a:pt x="634" y="1968"/>
                    <a:pt x="567" y="2135"/>
                  </a:cubicBezTo>
                  <a:cubicBezTo>
                    <a:pt x="501" y="2269"/>
                    <a:pt x="401" y="2369"/>
                    <a:pt x="267" y="2435"/>
                  </a:cubicBezTo>
                  <a:cubicBezTo>
                    <a:pt x="194" y="2484"/>
                    <a:pt x="121" y="2515"/>
                    <a:pt x="60" y="2515"/>
                  </a:cubicBezTo>
                  <a:cubicBezTo>
                    <a:pt x="38" y="2515"/>
                    <a:pt x="18" y="2511"/>
                    <a:pt x="0" y="2502"/>
                  </a:cubicBezTo>
                  <a:lnTo>
                    <a:pt x="0" y="3036"/>
                  </a:lnTo>
                  <a:cubicBezTo>
                    <a:pt x="100" y="3002"/>
                    <a:pt x="200" y="2969"/>
                    <a:pt x="267" y="2936"/>
                  </a:cubicBezTo>
                  <a:cubicBezTo>
                    <a:pt x="401" y="2869"/>
                    <a:pt x="534" y="2769"/>
                    <a:pt x="634" y="2636"/>
                  </a:cubicBezTo>
                  <a:cubicBezTo>
                    <a:pt x="734" y="2535"/>
                    <a:pt x="801" y="2402"/>
                    <a:pt x="868" y="2302"/>
                  </a:cubicBezTo>
                  <a:cubicBezTo>
                    <a:pt x="934" y="2169"/>
                    <a:pt x="968" y="2002"/>
                    <a:pt x="1001" y="1868"/>
                  </a:cubicBezTo>
                  <a:cubicBezTo>
                    <a:pt x="1034" y="1735"/>
                    <a:pt x="1034" y="1568"/>
                    <a:pt x="1034" y="1435"/>
                  </a:cubicBezTo>
                  <a:lnTo>
                    <a:pt x="1034" y="1101"/>
                  </a:lnTo>
                  <a:lnTo>
                    <a:pt x="1034" y="768"/>
                  </a:lnTo>
                  <a:cubicBezTo>
                    <a:pt x="1034" y="634"/>
                    <a:pt x="1034" y="501"/>
                    <a:pt x="1001" y="367"/>
                  </a:cubicBezTo>
                  <a:cubicBezTo>
                    <a:pt x="968" y="267"/>
                    <a:pt x="934" y="167"/>
                    <a:pt x="868" y="100"/>
                  </a:cubicBezTo>
                  <a:cubicBezTo>
                    <a:pt x="801" y="34"/>
                    <a:pt x="701" y="0"/>
                    <a:pt x="634"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5372;p75">
              <a:extLst>
                <a:ext uri="{FF2B5EF4-FFF2-40B4-BE49-F238E27FC236}">
                  <a16:creationId xmlns:a16="http://schemas.microsoft.com/office/drawing/2014/main" id="{6217AFFC-4B22-4BA6-9704-DE603EF9CEAD}"/>
                </a:ext>
              </a:extLst>
            </p:cNvPr>
            <p:cNvSpPr/>
            <p:nvPr/>
          </p:nvSpPr>
          <p:spPr>
            <a:xfrm>
              <a:off x="2505300" y="2194525"/>
              <a:ext cx="80900" cy="110100"/>
            </a:xfrm>
            <a:custGeom>
              <a:avLst/>
              <a:gdLst/>
              <a:ahLst/>
              <a:cxnLst/>
              <a:rect l="l" t="t" r="r" b="b"/>
              <a:pathLst>
                <a:path w="3236" h="4404" extrusionOk="0">
                  <a:moveTo>
                    <a:pt x="968" y="0"/>
                  </a:moveTo>
                  <a:lnTo>
                    <a:pt x="0" y="2302"/>
                  </a:lnTo>
                  <a:cubicBezTo>
                    <a:pt x="868" y="2702"/>
                    <a:pt x="1501" y="3469"/>
                    <a:pt x="1668" y="4403"/>
                  </a:cubicBezTo>
                  <a:lnTo>
                    <a:pt x="3236" y="2835"/>
                  </a:lnTo>
                  <a:cubicBezTo>
                    <a:pt x="2802" y="1368"/>
                    <a:pt x="2035" y="400"/>
                    <a:pt x="968"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5373;p75">
              <a:extLst>
                <a:ext uri="{FF2B5EF4-FFF2-40B4-BE49-F238E27FC236}">
                  <a16:creationId xmlns:a16="http://schemas.microsoft.com/office/drawing/2014/main" id="{37A624D8-C40A-4E18-940D-64B59648C210}"/>
                </a:ext>
              </a:extLst>
            </p:cNvPr>
            <p:cNvSpPr/>
            <p:nvPr/>
          </p:nvSpPr>
          <p:spPr>
            <a:xfrm>
              <a:off x="2437750" y="2188650"/>
              <a:ext cx="91750" cy="72600"/>
            </a:xfrm>
            <a:custGeom>
              <a:avLst/>
              <a:gdLst/>
              <a:ahLst/>
              <a:cxnLst/>
              <a:rect l="l" t="t" r="r" b="b"/>
              <a:pathLst>
                <a:path w="3670" h="2904" extrusionOk="0">
                  <a:moveTo>
                    <a:pt x="2464" y="0"/>
                  </a:moveTo>
                  <a:cubicBezTo>
                    <a:pt x="1707" y="0"/>
                    <a:pt x="874" y="245"/>
                    <a:pt x="0" y="735"/>
                  </a:cubicBezTo>
                  <a:lnTo>
                    <a:pt x="0" y="2904"/>
                  </a:lnTo>
                  <a:cubicBezTo>
                    <a:pt x="658" y="2543"/>
                    <a:pt x="1275" y="2371"/>
                    <a:pt x="1826" y="2371"/>
                  </a:cubicBezTo>
                  <a:cubicBezTo>
                    <a:pt x="2142" y="2371"/>
                    <a:pt x="2435" y="2427"/>
                    <a:pt x="2702" y="2537"/>
                  </a:cubicBezTo>
                  <a:lnTo>
                    <a:pt x="3670" y="235"/>
                  </a:lnTo>
                  <a:cubicBezTo>
                    <a:pt x="3296" y="78"/>
                    <a:pt x="2892" y="0"/>
                    <a:pt x="2464"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5374;p75">
              <a:extLst>
                <a:ext uri="{FF2B5EF4-FFF2-40B4-BE49-F238E27FC236}">
                  <a16:creationId xmlns:a16="http://schemas.microsoft.com/office/drawing/2014/main" id="{F4F3B66B-19AA-41A7-BFD8-3A1572A29808}"/>
                </a:ext>
              </a:extLst>
            </p:cNvPr>
            <p:cNvSpPr/>
            <p:nvPr/>
          </p:nvSpPr>
          <p:spPr>
            <a:xfrm>
              <a:off x="2547000" y="2265400"/>
              <a:ext cx="46725" cy="133450"/>
            </a:xfrm>
            <a:custGeom>
              <a:avLst/>
              <a:gdLst/>
              <a:ahLst/>
              <a:cxnLst/>
              <a:rect l="l" t="t" r="r" b="b"/>
              <a:pathLst>
                <a:path w="1869" h="5338" extrusionOk="0">
                  <a:moveTo>
                    <a:pt x="1568" y="0"/>
                  </a:moveTo>
                  <a:lnTo>
                    <a:pt x="0" y="1568"/>
                  </a:lnTo>
                  <a:cubicBezTo>
                    <a:pt x="167" y="2135"/>
                    <a:pt x="234" y="2736"/>
                    <a:pt x="234" y="3336"/>
                  </a:cubicBezTo>
                  <a:cubicBezTo>
                    <a:pt x="234" y="4003"/>
                    <a:pt x="167" y="4670"/>
                    <a:pt x="0" y="5338"/>
                  </a:cubicBezTo>
                  <a:lnTo>
                    <a:pt x="1568" y="5137"/>
                  </a:lnTo>
                  <a:cubicBezTo>
                    <a:pt x="1768" y="4237"/>
                    <a:pt x="1868" y="3303"/>
                    <a:pt x="1868" y="2402"/>
                  </a:cubicBezTo>
                  <a:cubicBezTo>
                    <a:pt x="1868" y="1568"/>
                    <a:pt x="1768" y="768"/>
                    <a:pt x="1568"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5375;p75">
              <a:extLst>
                <a:ext uri="{FF2B5EF4-FFF2-40B4-BE49-F238E27FC236}">
                  <a16:creationId xmlns:a16="http://schemas.microsoft.com/office/drawing/2014/main" id="{C6E3CB38-7638-4BCD-807C-4B9514BB1A3E}"/>
                </a:ext>
              </a:extLst>
            </p:cNvPr>
            <p:cNvSpPr/>
            <p:nvPr/>
          </p:nvSpPr>
          <p:spPr>
            <a:xfrm>
              <a:off x="2437750" y="2499725"/>
              <a:ext cx="91750" cy="122625"/>
            </a:xfrm>
            <a:custGeom>
              <a:avLst/>
              <a:gdLst/>
              <a:ahLst/>
              <a:cxnLst/>
              <a:rect l="l" t="t" r="r" b="b"/>
              <a:pathLst>
                <a:path w="3670" h="4905" extrusionOk="0">
                  <a:moveTo>
                    <a:pt x="2702" y="1"/>
                  </a:moveTo>
                  <a:cubicBezTo>
                    <a:pt x="2035" y="1102"/>
                    <a:pt x="1101" y="2069"/>
                    <a:pt x="0" y="2736"/>
                  </a:cubicBezTo>
                  <a:lnTo>
                    <a:pt x="0" y="4904"/>
                  </a:lnTo>
                  <a:cubicBezTo>
                    <a:pt x="1501" y="3970"/>
                    <a:pt x="2736" y="2703"/>
                    <a:pt x="3670" y="1202"/>
                  </a:cubicBezTo>
                  <a:lnTo>
                    <a:pt x="2702" y="1"/>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5376;p75">
              <a:extLst>
                <a:ext uri="{FF2B5EF4-FFF2-40B4-BE49-F238E27FC236}">
                  <a16:creationId xmlns:a16="http://schemas.microsoft.com/office/drawing/2014/main" id="{CA25EB9D-36FF-4403-863A-84B4F4C59542}"/>
                </a:ext>
              </a:extLst>
            </p:cNvPr>
            <p:cNvSpPr/>
            <p:nvPr/>
          </p:nvSpPr>
          <p:spPr>
            <a:xfrm>
              <a:off x="2505300" y="2393825"/>
              <a:ext cx="80900" cy="136775"/>
            </a:xfrm>
            <a:custGeom>
              <a:avLst/>
              <a:gdLst/>
              <a:ahLst/>
              <a:cxnLst/>
              <a:rect l="l" t="t" r="r" b="b"/>
              <a:pathLst>
                <a:path w="3236" h="5471" extrusionOk="0">
                  <a:moveTo>
                    <a:pt x="3236" y="0"/>
                  </a:moveTo>
                  <a:lnTo>
                    <a:pt x="1668" y="234"/>
                  </a:lnTo>
                  <a:cubicBezTo>
                    <a:pt x="1368" y="1668"/>
                    <a:pt x="801" y="3003"/>
                    <a:pt x="0" y="4270"/>
                  </a:cubicBezTo>
                  <a:lnTo>
                    <a:pt x="968" y="5471"/>
                  </a:lnTo>
                  <a:cubicBezTo>
                    <a:pt x="2035" y="3803"/>
                    <a:pt x="2802" y="1935"/>
                    <a:pt x="3236"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5377;p75">
              <a:extLst>
                <a:ext uri="{FF2B5EF4-FFF2-40B4-BE49-F238E27FC236}">
                  <a16:creationId xmlns:a16="http://schemas.microsoft.com/office/drawing/2014/main" id="{7D529798-AECB-4C6E-9D8E-2C57CEA36968}"/>
                </a:ext>
              </a:extLst>
            </p:cNvPr>
            <p:cNvSpPr/>
            <p:nvPr/>
          </p:nvSpPr>
          <p:spPr>
            <a:xfrm>
              <a:off x="2129200" y="2123625"/>
              <a:ext cx="309400" cy="743475"/>
            </a:xfrm>
            <a:custGeom>
              <a:avLst/>
              <a:gdLst/>
              <a:ahLst/>
              <a:cxnLst/>
              <a:rect l="l" t="t" r="r" b="b"/>
              <a:pathLst>
                <a:path w="12376" h="29739" extrusionOk="0">
                  <a:moveTo>
                    <a:pt x="12342" y="1"/>
                  </a:moveTo>
                  <a:lnTo>
                    <a:pt x="1535" y="6272"/>
                  </a:lnTo>
                  <a:cubicBezTo>
                    <a:pt x="634" y="6839"/>
                    <a:pt x="67" y="7840"/>
                    <a:pt x="0" y="8907"/>
                  </a:cubicBezTo>
                  <a:lnTo>
                    <a:pt x="0" y="28655"/>
                  </a:lnTo>
                  <a:cubicBezTo>
                    <a:pt x="0" y="29338"/>
                    <a:pt x="333" y="29738"/>
                    <a:pt x="834" y="29738"/>
                  </a:cubicBezTo>
                  <a:cubicBezTo>
                    <a:pt x="1042" y="29738"/>
                    <a:pt x="1280" y="29669"/>
                    <a:pt x="1535" y="29522"/>
                  </a:cubicBezTo>
                  <a:lnTo>
                    <a:pt x="12376" y="23284"/>
                  </a:lnTo>
                  <a:lnTo>
                    <a:pt x="12376" y="19948"/>
                  </a:lnTo>
                  <a:lnTo>
                    <a:pt x="12342" y="19948"/>
                  </a:lnTo>
                  <a:cubicBezTo>
                    <a:pt x="11466" y="20462"/>
                    <a:pt x="10630" y="20701"/>
                    <a:pt x="9870" y="20701"/>
                  </a:cubicBezTo>
                  <a:cubicBezTo>
                    <a:pt x="9445" y="20701"/>
                    <a:pt x="9044" y="20626"/>
                    <a:pt x="8673" y="20482"/>
                  </a:cubicBezTo>
                  <a:cubicBezTo>
                    <a:pt x="7672" y="20082"/>
                    <a:pt x="6838" y="19081"/>
                    <a:pt x="6438" y="17647"/>
                  </a:cubicBezTo>
                  <a:cubicBezTo>
                    <a:pt x="6205" y="16846"/>
                    <a:pt x="6105" y="16045"/>
                    <a:pt x="6138" y="15245"/>
                  </a:cubicBezTo>
                  <a:cubicBezTo>
                    <a:pt x="6138" y="14311"/>
                    <a:pt x="6238" y="13410"/>
                    <a:pt x="6438" y="12510"/>
                  </a:cubicBezTo>
                  <a:cubicBezTo>
                    <a:pt x="6838" y="10575"/>
                    <a:pt x="7606" y="8707"/>
                    <a:pt x="8673" y="7039"/>
                  </a:cubicBezTo>
                  <a:cubicBezTo>
                    <a:pt x="9607" y="5538"/>
                    <a:pt x="10841" y="4270"/>
                    <a:pt x="12342" y="3336"/>
                  </a:cubicBezTo>
                  <a:lnTo>
                    <a:pt x="12342" y="1"/>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5378;p75">
              <a:extLst>
                <a:ext uri="{FF2B5EF4-FFF2-40B4-BE49-F238E27FC236}">
                  <a16:creationId xmlns:a16="http://schemas.microsoft.com/office/drawing/2014/main" id="{51B73D61-1AA1-4FDF-BFC3-80E1658ECD60}"/>
                </a:ext>
              </a:extLst>
            </p:cNvPr>
            <p:cNvSpPr/>
            <p:nvPr/>
          </p:nvSpPr>
          <p:spPr>
            <a:xfrm>
              <a:off x="2122525" y="2117800"/>
              <a:ext cx="315250" cy="754725"/>
            </a:xfrm>
            <a:custGeom>
              <a:avLst/>
              <a:gdLst/>
              <a:ahLst/>
              <a:cxnLst/>
              <a:rect l="l" t="t" r="r" b="b"/>
              <a:pathLst>
                <a:path w="12610" h="30189" extrusionOk="0">
                  <a:moveTo>
                    <a:pt x="12609" y="0"/>
                  </a:moveTo>
                  <a:lnTo>
                    <a:pt x="1702" y="6338"/>
                  </a:lnTo>
                  <a:cubicBezTo>
                    <a:pt x="734" y="6938"/>
                    <a:pt x="100" y="8006"/>
                    <a:pt x="67" y="9173"/>
                  </a:cubicBezTo>
                  <a:lnTo>
                    <a:pt x="67" y="28888"/>
                  </a:lnTo>
                  <a:cubicBezTo>
                    <a:pt x="0" y="29355"/>
                    <a:pt x="234" y="29788"/>
                    <a:pt x="601" y="30055"/>
                  </a:cubicBezTo>
                  <a:cubicBezTo>
                    <a:pt x="768" y="30122"/>
                    <a:pt x="934" y="30188"/>
                    <a:pt x="1101" y="30188"/>
                  </a:cubicBezTo>
                  <a:cubicBezTo>
                    <a:pt x="1401" y="30188"/>
                    <a:pt x="1668" y="30088"/>
                    <a:pt x="1902" y="29955"/>
                  </a:cubicBezTo>
                  <a:lnTo>
                    <a:pt x="12609" y="23750"/>
                  </a:lnTo>
                  <a:lnTo>
                    <a:pt x="12609" y="23250"/>
                  </a:lnTo>
                  <a:lnTo>
                    <a:pt x="1702" y="29588"/>
                  </a:lnTo>
                  <a:cubicBezTo>
                    <a:pt x="1551" y="29729"/>
                    <a:pt x="1374" y="29791"/>
                    <a:pt x="1202" y="29791"/>
                  </a:cubicBezTo>
                  <a:cubicBezTo>
                    <a:pt x="761" y="29791"/>
                    <a:pt x="348" y="29391"/>
                    <a:pt x="467" y="28888"/>
                  </a:cubicBezTo>
                  <a:lnTo>
                    <a:pt x="467" y="9173"/>
                  </a:lnTo>
                  <a:cubicBezTo>
                    <a:pt x="534" y="8139"/>
                    <a:pt x="1068" y="7239"/>
                    <a:pt x="1902" y="6672"/>
                  </a:cubicBezTo>
                  <a:lnTo>
                    <a:pt x="12609" y="501"/>
                  </a:lnTo>
                  <a:lnTo>
                    <a:pt x="12609"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5379;p75">
              <a:extLst>
                <a:ext uri="{FF2B5EF4-FFF2-40B4-BE49-F238E27FC236}">
                  <a16:creationId xmlns:a16="http://schemas.microsoft.com/office/drawing/2014/main" id="{9FFE0C3D-9336-4D4D-BEC5-63E42735B404}"/>
                </a:ext>
              </a:extLst>
            </p:cNvPr>
            <p:cNvSpPr/>
            <p:nvPr/>
          </p:nvSpPr>
          <p:spPr>
            <a:xfrm>
              <a:off x="2434400" y="2402150"/>
              <a:ext cx="3375" cy="40075"/>
            </a:xfrm>
            <a:custGeom>
              <a:avLst/>
              <a:gdLst/>
              <a:ahLst/>
              <a:cxnLst/>
              <a:rect l="l" t="t" r="r" b="b"/>
              <a:pathLst>
                <a:path w="135" h="1603" extrusionOk="0">
                  <a:moveTo>
                    <a:pt x="134" y="1"/>
                  </a:moveTo>
                  <a:lnTo>
                    <a:pt x="101" y="34"/>
                  </a:lnTo>
                  <a:cubicBezTo>
                    <a:pt x="34" y="201"/>
                    <a:pt x="1" y="368"/>
                    <a:pt x="1" y="535"/>
                  </a:cubicBezTo>
                  <a:lnTo>
                    <a:pt x="1" y="868"/>
                  </a:lnTo>
                  <a:lnTo>
                    <a:pt x="1" y="1202"/>
                  </a:lnTo>
                  <a:cubicBezTo>
                    <a:pt x="1" y="1302"/>
                    <a:pt x="34" y="1435"/>
                    <a:pt x="101" y="1569"/>
                  </a:cubicBezTo>
                  <a:cubicBezTo>
                    <a:pt x="101" y="1569"/>
                    <a:pt x="134" y="1569"/>
                    <a:pt x="134" y="1602"/>
                  </a:cubicBezTo>
                  <a:lnTo>
                    <a:pt x="134" y="1"/>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5380;p75">
              <a:extLst>
                <a:ext uri="{FF2B5EF4-FFF2-40B4-BE49-F238E27FC236}">
                  <a16:creationId xmlns:a16="http://schemas.microsoft.com/office/drawing/2014/main" id="{E60F4AB7-059C-4D2C-9D63-E9F234F7913B}"/>
                </a:ext>
              </a:extLst>
            </p:cNvPr>
            <p:cNvSpPr/>
            <p:nvPr/>
          </p:nvSpPr>
          <p:spPr>
            <a:xfrm>
              <a:off x="2371875" y="2465175"/>
              <a:ext cx="7525" cy="19350"/>
            </a:xfrm>
            <a:custGeom>
              <a:avLst/>
              <a:gdLst/>
              <a:ahLst/>
              <a:cxnLst/>
              <a:rect l="l" t="t" r="r" b="b"/>
              <a:pathLst>
                <a:path w="301" h="774" extrusionOk="0">
                  <a:moveTo>
                    <a:pt x="247" y="0"/>
                  </a:moveTo>
                  <a:cubicBezTo>
                    <a:pt x="222" y="0"/>
                    <a:pt x="178" y="15"/>
                    <a:pt x="134" y="15"/>
                  </a:cubicBezTo>
                  <a:cubicBezTo>
                    <a:pt x="100" y="48"/>
                    <a:pt x="67" y="82"/>
                    <a:pt x="33" y="149"/>
                  </a:cubicBezTo>
                  <a:cubicBezTo>
                    <a:pt x="0" y="182"/>
                    <a:pt x="0" y="249"/>
                    <a:pt x="0" y="282"/>
                  </a:cubicBezTo>
                  <a:lnTo>
                    <a:pt x="0" y="349"/>
                  </a:lnTo>
                  <a:lnTo>
                    <a:pt x="0" y="582"/>
                  </a:lnTo>
                  <a:lnTo>
                    <a:pt x="0" y="649"/>
                  </a:lnTo>
                  <a:cubicBezTo>
                    <a:pt x="0" y="682"/>
                    <a:pt x="0" y="716"/>
                    <a:pt x="33" y="749"/>
                  </a:cubicBezTo>
                  <a:cubicBezTo>
                    <a:pt x="33" y="766"/>
                    <a:pt x="50" y="774"/>
                    <a:pt x="71" y="774"/>
                  </a:cubicBezTo>
                  <a:cubicBezTo>
                    <a:pt x="92" y="774"/>
                    <a:pt x="117" y="766"/>
                    <a:pt x="134" y="749"/>
                  </a:cubicBezTo>
                  <a:cubicBezTo>
                    <a:pt x="200" y="716"/>
                    <a:pt x="234" y="682"/>
                    <a:pt x="267" y="616"/>
                  </a:cubicBezTo>
                  <a:cubicBezTo>
                    <a:pt x="300" y="582"/>
                    <a:pt x="300" y="515"/>
                    <a:pt x="300" y="482"/>
                  </a:cubicBezTo>
                  <a:lnTo>
                    <a:pt x="300" y="415"/>
                  </a:lnTo>
                  <a:lnTo>
                    <a:pt x="300" y="182"/>
                  </a:lnTo>
                  <a:cubicBezTo>
                    <a:pt x="300" y="149"/>
                    <a:pt x="300" y="149"/>
                    <a:pt x="300" y="115"/>
                  </a:cubicBezTo>
                  <a:cubicBezTo>
                    <a:pt x="300" y="82"/>
                    <a:pt x="300" y="48"/>
                    <a:pt x="267" y="15"/>
                  </a:cubicBezTo>
                  <a:cubicBezTo>
                    <a:pt x="267" y="4"/>
                    <a:pt x="260" y="0"/>
                    <a:pt x="247"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5381;p75">
              <a:extLst>
                <a:ext uri="{FF2B5EF4-FFF2-40B4-BE49-F238E27FC236}">
                  <a16:creationId xmlns:a16="http://schemas.microsoft.com/office/drawing/2014/main" id="{FC39CB2B-0C8F-4EB9-922F-E40BAA05B12E}"/>
                </a:ext>
              </a:extLst>
            </p:cNvPr>
            <p:cNvSpPr/>
            <p:nvPr/>
          </p:nvSpPr>
          <p:spPr>
            <a:xfrm>
              <a:off x="2322675" y="2261225"/>
              <a:ext cx="115100" cy="320225"/>
            </a:xfrm>
            <a:custGeom>
              <a:avLst/>
              <a:gdLst/>
              <a:ahLst/>
              <a:cxnLst/>
              <a:rect l="l" t="t" r="r" b="b"/>
              <a:pathLst>
                <a:path w="4604" h="12809" extrusionOk="0">
                  <a:moveTo>
                    <a:pt x="3569" y="5705"/>
                  </a:moveTo>
                  <a:cubicBezTo>
                    <a:pt x="3603" y="5705"/>
                    <a:pt x="3636" y="5705"/>
                    <a:pt x="3703" y="5738"/>
                  </a:cubicBezTo>
                  <a:cubicBezTo>
                    <a:pt x="3736" y="5771"/>
                    <a:pt x="3736" y="5805"/>
                    <a:pt x="3769" y="5838"/>
                  </a:cubicBezTo>
                  <a:cubicBezTo>
                    <a:pt x="3803" y="5905"/>
                    <a:pt x="3803" y="5938"/>
                    <a:pt x="3803" y="6005"/>
                  </a:cubicBezTo>
                  <a:lnTo>
                    <a:pt x="3803" y="6205"/>
                  </a:lnTo>
                  <a:lnTo>
                    <a:pt x="3803" y="6439"/>
                  </a:lnTo>
                  <a:cubicBezTo>
                    <a:pt x="3803" y="6505"/>
                    <a:pt x="3769" y="6572"/>
                    <a:pt x="3769" y="6639"/>
                  </a:cubicBezTo>
                  <a:cubicBezTo>
                    <a:pt x="3736" y="6705"/>
                    <a:pt x="3736" y="6772"/>
                    <a:pt x="3703" y="6839"/>
                  </a:cubicBezTo>
                  <a:cubicBezTo>
                    <a:pt x="3636" y="6906"/>
                    <a:pt x="3603" y="6939"/>
                    <a:pt x="3569" y="7006"/>
                  </a:cubicBezTo>
                  <a:cubicBezTo>
                    <a:pt x="3503" y="7072"/>
                    <a:pt x="3436" y="7106"/>
                    <a:pt x="3369" y="7172"/>
                  </a:cubicBezTo>
                  <a:cubicBezTo>
                    <a:pt x="3302" y="7206"/>
                    <a:pt x="3236" y="7206"/>
                    <a:pt x="3202" y="7239"/>
                  </a:cubicBezTo>
                  <a:cubicBezTo>
                    <a:pt x="3136" y="7239"/>
                    <a:pt x="3102" y="7206"/>
                    <a:pt x="3069" y="7206"/>
                  </a:cubicBezTo>
                  <a:cubicBezTo>
                    <a:pt x="3002" y="7172"/>
                    <a:pt x="3002" y="7139"/>
                    <a:pt x="2969" y="7072"/>
                  </a:cubicBezTo>
                  <a:cubicBezTo>
                    <a:pt x="2969" y="7039"/>
                    <a:pt x="2935" y="6972"/>
                    <a:pt x="2935" y="6939"/>
                  </a:cubicBezTo>
                  <a:lnTo>
                    <a:pt x="2935" y="6705"/>
                  </a:lnTo>
                  <a:lnTo>
                    <a:pt x="2935" y="6505"/>
                  </a:lnTo>
                  <a:cubicBezTo>
                    <a:pt x="2935" y="6439"/>
                    <a:pt x="2969" y="6372"/>
                    <a:pt x="2969" y="6305"/>
                  </a:cubicBezTo>
                  <a:cubicBezTo>
                    <a:pt x="3002" y="6238"/>
                    <a:pt x="3002" y="6172"/>
                    <a:pt x="3069" y="6105"/>
                  </a:cubicBezTo>
                  <a:cubicBezTo>
                    <a:pt x="3102" y="6038"/>
                    <a:pt x="3136" y="5972"/>
                    <a:pt x="3202" y="5905"/>
                  </a:cubicBezTo>
                  <a:cubicBezTo>
                    <a:pt x="3236" y="5871"/>
                    <a:pt x="3302" y="5805"/>
                    <a:pt x="3369" y="5771"/>
                  </a:cubicBezTo>
                  <a:cubicBezTo>
                    <a:pt x="3436" y="5738"/>
                    <a:pt x="3503" y="5705"/>
                    <a:pt x="3569" y="5705"/>
                  </a:cubicBezTo>
                  <a:close/>
                  <a:moveTo>
                    <a:pt x="2144" y="6524"/>
                  </a:moveTo>
                  <a:cubicBezTo>
                    <a:pt x="2150" y="6524"/>
                    <a:pt x="2157" y="6527"/>
                    <a:pt x="2168" y="6539"/>
                  </a:cubicBezTo>
                  <a:cubicBezTo>
                    <a:pt x="2168" y="6539"/>
                    <a:pt x="2202" y="6539"/>
                    <a:pt x="2202" y="6572"/>
                  </a:cubicBezTo>
                  <a:lnTo>
                    <a:pt x="3636" y="8240"/>
                  </a:lnTo>
                  <a:cubicBezTo>
                    <a:pt x="3636" y="8240"/>
                    <a:pt x="3636" y="8273"/>
                    <a:pt x="3636" y="8307"/>
                  </a:cubicBezTo>
                  <a:lnTo>
                    <a:pt x="3636" y="8340"/>
                  </a:lnTo>
                  <a:cubicBezTo>
                    <a:pt x="3636" y="8340"/>
                    <a:pt x="3603" y="8373"/>
                    <a:pt x="3569" y="8373"/>
                  </a:cubicBezTo>
                  <a:lnTo>
                    <a:pt x="3402" y="8473"/>
                  </a:lnTo>
                  <a:lnTo>
                    <a:pt x="3336" y="8473"/>
                  </a:lnTo>
                  <a:lnTo>
                    <a:pt x="3302" y="8440"/>
                  </a:lnTo>
                  <a:lnTo>
                    <a:pt x="1868" y="6772"/>
                  </a:lnTo>
                  <a:cubicBezTo>
                    <a:pt x="1868" y="6772"/>
                    <a:pt x="1868" y="6772"/>
                    <a:pt x="1868" y="6739"/>
                  </a:cubicBezTo>
                  <a:cubicBezTo>
                    <a:pt x="1868" y="6739"/>
                    <a:pt x="1868" y="6705"/>
                    <a:pt x="1868" y="6672"/>
                  </a:cubicBezTo>
                  <a:cubicBezTo>
                    <a:pt x="1868" y="6672"/>
                    <a:pt x="1901" y="6639"/>
                    <a:pt x="1935" y="6639"/>
                  </a:cubicBezTo>
                  <a:lnTo>
                    <a:pt x="2102" y="6539"/>
                  </a:lnTo>
                  <a:cubicBezTo>
                    <a:pt x="2124" y="6539"/>
                    <a:pt x="2131" y="6524"/>
                    <a:pt x="2144" y="6524"/>
                  </a:cubicBezTo>
                  <a:close/>
                  <a:moveTo>
                    <a:pt x="2302" y="7773"/>
                  </a:moveTo>
                  <a:cubicBezTo>
                    <a:pt x="2335" y="7773"/>
                    <a:pt x="2402" y="7806"/>
                    <a:pt x="2435" y="7806"/>
                  </a:cubicBezTo>
                  <a:cubicBezTo>
                    <a:pt x="2468" y="7840"/>
                    <a:pt x="2502" y="7873"/>
                    <a:pt x="2502" y="7940"/>
                  </a:cubicBezTo>
                  <a:cubicBezTo>
                    <a:pt x="2535" y="7973"/>
                    <a:pt x="2535" y="8040"/>
                    <a:pt x="2535" y="8073"/>
                  </a:cubicBezTo>
                  <a:lnTo>
                    <a:pt x="2535" y="8307"/>
                  </a:lnTo>
                  <a:cubicBezTo>
                    <a:pt x="2535" y="8373"/>
                    <a:pt x="2569" y="8440"/>
                    <a:pt x="2535" y="8507"/>
                  </a:cubicBezTo>
                  <a:cubicBezTo>
                    <a:pt x="2535" y="8573"/>
                    <a:pt x="2535" y="8640"/>
                    <a:pt x="2502" y="8707"/>
                  </a:cubicBezTo>
                  <a:cubicBezTo>
                    <a:pt x="2502" y="8774"/>
                    <a:pt x="2468" y="8840"/>
                    <a:pt x="2435" y="8907"/>
                  </a:cubicBezTo>
                  <a:cubicBezTo>
                    <a:pt x="2402" y="8974"/>
                    <a:pt x="2368" y="9040"/>
                    <a:pt x="2302" y="9107"/>
                  </a:cubicBezTo>
                  <a:cubicBezTo>
                    <a:pt x="2235" y="9140"/>
                    <a:pt x="2168" y="9207"/>
                    <a:pt x="2102" y="9241"/>
                  </a:cubicBezTo>
                  <a:cubicBezTo>
                    <a:pt x="2068" y="9274"/>
                    <a:pt x="2001" y="9307"/>
                    <a:pt x="1935" y="9307"/>
                  </a:cubicBezTo>
                  <a:cubicBezTo>
                    <a:pt x="1868" y="9307"/>
                    <a:pt x="1835" y="9307"/>
                    <a:pt x="1801" y="9274"/>
                  </a:cubicBezTo>
                  <a:cubicBezTo>
                    <a:pt x="1768" y="9241"/>
                    <a:pt x="1735" y="9207"/>
                    <a:pt x="1701" y="9174"/>
                  </a:cubicBezTo>
                  <a:cubicBezTo>
                    <a:pt x="1701" y="9107"/>
                    <a:pt x="1701" y="9074"/>
                    <a:pt x="1668" y="9007"/>
                  </a:cubicBezTo>
                  <a:lnTo>
                    <a:pt x="1668" y="8807"/>
                  </a:lnTo>
                  <a:lnTo>
                    <a:pt x="1668" y="8573"/>
                  </a:lnTo>
                  <a:cubicBezTo>
                    <a:pt x="1701" y="8507"/>
                    <a:pt x="1701" y="8440"/>
                    <a:pt x="1701" y="8373"/>
                  </a:cubicBezTo>
                  <a:cubicBezTo>
                    <a:pt x="1735" y="8307"/>
                    <a:pt x="1768" y="8240"/>
                    <a:pt x="1801" y="8173"/>
                  </a:cubicBezTo>
                  <a:cubicBezTo>
                    <a:pt x="1835" y="8106"/>
                    <a:pt x="1868" y="8040"/>
                    <a:pt x="1935" y="8006"/>
                  </a:cubicBezTo>
                  <a:cubicBezTo>
                    <a:pt x="1968" y="7940"/>
                    <a:pt x="2035" y="7873"/>
                    <a:pt x="2102" y="7840"/>
                  </a:cubicBezTo>
                  <a:cubicBezTo>
                    <a:pt x="2168" y="7806"/>
                    <a:pt x="2235" y="7806"/>
                    <a:pt x="2302" y="7773"/>
                  </a:cubicBezTo>
                  <a:close/>
                  <a:moveTo>
                    <a:pt x="4603" y="1"/>
                  </a:moveTo>
                  <a:cubicBezTo>
                    <a:pt x="3503" y="701"/>
                    <a:pt x="2569" y="1635"/>
                    <a:pt x="1901" y="2736"/>
                  </a:cubicBezTo>
                  <a:cubicBezTo>
                    <a:pt x="1101" y="3970"/>
                    <a:pt x="534" y="5338"/>
                    <a:pt x="234" y="6772"/>
                  </a:cubicBezTo>
                  <a:cubicBezTo>
                    <a:pt x="100" y="7439"/>
                    <a:pt x="0" y="8140"/>
                    <a:pt x="0" y="8807"/>
                  </a:cubicBezTo>
                  <a:cubicBezTo>
                    <a:pt x="0" y="9407"/>
                    <a:pt x="67" y="10008"/>
                    <a:pt x="234" y="10575"/>
                  </a:cubicBezTo>
                  <a:cubicBezTo>
                    <a:pt x="534" y="11642"/>
                    <a:pt x="1134" y="12376"/>
                    <a:pt x="1901" y="12643"/>
                  </a:cubicBezTo>
                  <a:cubicBezTo>
                    <a:pt x="2181" y="12752"/>
                    <a:pt x="2482" y="12808"/>
                    <a:pt x="2801" y="12808"/>
                  </a:cubicBezTo>
                  <a:cubicBezTo>
                    <a:pt x="3357" y="12808"/>
                    <a:pt x="3967" y="12637"/>
                    <a:pt x="4603" y="12276"/>
                  </a:cubicBezTo>
                  <a:lnTo>
                    <a:pt x="4603" y="7773"/>
                  </a:lnTo>
                  <a:cubicBezTo>
                    <a:pt x="4570" y="7773"/>
                    <a:pt x="4537" y="7806"/>
                    <a:pt x="4503" y="7806"/>
                  </a:cubicBezTo>
                  <a:cubicBezTo>
                    <a:pt x="4437" y="7806"/>
                    <a:pt x="4336" y="7773"/>
                    <a:pt x="4270" y="7706"/>
                  </a:cubicBezTo>
                  <a:cubicBezTo>
                    <a:pt x="4203" y="7639"/>
                    <a:pt x="4170" y="7539"/>
                    <a:pt x="4136" y="7473"/>
                  </a:cubicBezTo>
                  <a:cubicBezTo>
                    <a:pt x="4103" y="7339"/>
                    <a:pt x="4103" y="7206"/>
                    <a:pt x="4103" y="7072"/>
                  </a:cubicBezTo>
                  <a:lnTo>
                    <a:pt x="4103" y="6906"/>
                  </a:lnTo>
                  <a:lnTo>
                    <a:pt x="4103" y="6539"/>
                  </a:lnTo>
                  <a:lnTo>
                    <a:pt x="4103" y="6372"/>
                  </a:lnTo>
                  <a:cubicBezTo>
                    <a:pt x="4103" y="6238"/>
                    <a:pt x="4103" y="6072"/>
                    <a:pt x="4136" y="5938"/>
                  </a:cubicBezTo>
                  <a:cubicBezTo>
                    <a:pt x="4170" y="5805"/>
                    <a:pt x="4203" y="5638"/>
                    <a:pt x="4270" y="5505"/>
                  </a:cubicBezTo>
                  <a:cubicBezTo>
                    <a:pt x="4336" y="5371"/>
                    <a:pt x="4403" y="5271"/>
                    <a:pt x="4503" y="5171"/>
                  </a:cubicBezTo>
                  <a:cubicBezTo>
                    <a:pt x="4537" y="5138"/>
                    <a:pt x="4570" y="5104"/>
                    <a:pt x="4603" y="5071"/>
                  </a:cubicBezTo>
                  <a:lnTo>
                    <a:pt x="4603" y="1"/>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5382;p75">
              <a:extLst>
                <a:ext uri="{FF2B5EF4-FFF2-40B4-BE49-F238E27FC236}">
                  <a16:creationId xmlns:a16="http://schemas.microsoft.com/office/drawing/2014/main" id="{F44D6495-D7E5-4932-9372-6F59365D5666}"/>
                </a:ext>
              </a:extLst>
            </p:cNvPr>
            <p:cNvSpPr/>
            <p:nvPr/>
          </p:nvSpPr>
          <p:spPr>
            <a:xfrm>
              <a:off x="2402725" y="2413200"/>
              <a:ext cx="8350" cy="19625"/>
            </a:xfrm>
            <a:custGeom>
              <a:avLst/>
              <a:gdLst/>
              <a:ahLst/>
              <a:cxnLst/>
              <a:rect l="l" t="t" r="r" b="b"/>
              <a:pathLst>
                <a:path w="334" h="785" extrusionOk="0">
                  <a:moveTo>
                    <a:pt x="259" y="1"/>
                  </a:moveTo>
                  <a:cubicBezTo>
                    <a:pt x="234" y="1"/>
                    <a:pt x="200" y="9"/>
                    <a:pt x="167" y="26"/>
                  </a:cubicBezTo>
                  <a:cubicBezTo>
                    <a:pt x="100" y="59"/>
                    <a:pt x="67" y="93"/>
                    <a:pt x="67" y="159"/>
                  </a:cubicBezTo>
                  <a:cubicBezTo>
                    <a:pt x="34" y="193"/>
                    <a:pt x="0" y="259"/>
                    <a:pt x="0" y="293"/>
                  </a:cubicBezTo>
                  <a:lnTo>
                    <a:pt x="0" y="660"/>
                  </a:lnTo>
                  <a:cubicBezTo>
                    <a:pt x="0" y="693"/>
                    <a:pt x="34" y="726"/>
                    <a:pt x="67" y="760"/>
                  </a:cubicBezTo>
                  <a:cubicBezTo>
                    <a:pt x="67" y="777"/>
                    <a:pt x="75" y="785"/>
                    <a:pt x="92" y="785"/>
                  </a:cubicBezTo>
                  <a:cubicBezTo>
                    <a:pt x="109" y="785"/>
                    <a:pt x="134" y="777"/>
                    <a:pt x="167" y="760"/>
                  </a:cubicBezTo>
                  <a:cubicBezTo>
                    <a:pt x="234" y="726"/>
                    <a:pt x="267" y="693"/>
                    <a:pt x="301" y="626"/>
                  </a:cubicBezTo>
                  <a:cubicBezTo>
                    <a:pt x="301" y="593"/>
                    <a:pt x="334" y="526"/>
                    <a:pt x="334" y="493"/>
                  </a:cubicBezTo>
                  <a:cubicBezTo>
                    <a:pt x="334" y="460"/>
                    <a:pt x="334" y="426"/>
                    <a:pt x="334" y="426"/>
                  </a:cubicBezTo>
                  <a:lnTo>
                    <a:pt x="334" y="293"/>
                  </a:lnTo>
                  <a:lnTo>
                    <a:pt x="334" y="193"/>
                  </a:lnTo>
                  <a:cubicBezTo>
                    <a:pt x="334" y="193"/>
                    <a:pt x="334" y="159"/>
                    <a:pt x="334" y="126"/>
                  </a:cubicBezTo>
                  <a:cubicBezTo>
                    <a:pt x="334" y="93"/>
                    <a:pt x="301" y="59"/>
                    <a:pt x="301" y="26"/>
                  </a:cubicBezTo>
                  <a:cubicBezTo>
                    <a:pt x="301" y="9"/>
                    <a:pt x="284" y="1"/>
                    <a:pt x="259"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5383;p75">
              <a:extLst>
                <a:ext uri="{FF2B5EF4-FFF2-40B4-BE49-F238E27FC236}">
                  <a16:creationId xmlns:a16="http://schemas.microsoft.com/office/drawing/2014/main" id="{04AAAECE-08DE-41CF-8000-03B2A4360559}"/>
                </a:ext>
              </a:extLst>
            </p:cNvPr>
            <p:cNvSpPr/>
            <p:nvPr/>
          </p:nvSpPr>
          <p:spPr>
            <a:xfrm>
              <a:off x="2425225" y="2387975"/>
              <a:ext cx="12550" cy="68425"/>
            </a:xfrm>
            <a:custGeom>
              <a:avLst/>
              <a:gdLst/>
              <a:ahLst/>
              <a:cxnLst/>
              <a:rect l="l" t="t" r="r" b="b"/>
              <a:pathLst>
                <a:path w="502" h="2737" extrusionOk="0">
                  <a:moveTo>
                    <a:pt x="501" y="1"/>
                  </a:moveTo>
                  <a:cubicBezTo>
                    <a:pt x="468" y="34"/>
                    <a:pt x="435" y="68"/>
                    <a:pt x="401" y="101"/>
                  </a:cubicBezTo>
                  <a:cubicBezTo>
                    <a:pt x="301" y="201"/>
                    <a:pt x="234" y="334"/>
                    <a:pt x="168" y="468"/>
                  </a:cubicBezTo>
                  <a:cubicBezTo>
                    <a:pt x="101" y="601"/>
                    <a:pt x="68" y="735"/>
                    <a:pt x="34" y="868"/>
                  </a:cubicBezTo>
                  <a:cubicBezTo>
                    <a:pt x="1" y="1035"/>
                    <a:pt x="1" y="1168"/>
                    <a:pt x="1" y="1335"/>
                  </a:cubicBezTo>
                  <a:lnTo>
                    <a:pt x="1" y="1502"/>
                  </a:lnTo>
                  <a:lnTo>
                    <a:pt x="1" y="1836"/>
                  </a:lnTo>
                  <a:lnTo>
                    <a:pt x="1" y="2002"/>
                  </a:lnTo>
                  <a:cubicBezTo>
                    <a:pt x="1" y="2136"/>
                    <a:pt x="1" y="2269"/>
                    <a:pt x="34" y="2403"/>
                  </a:cubicBezTo>
                  <a:cubicBezTo>
                    <a:pt x="68" y="2503"/>
                    <a:pt x="101" y="2569"/>
                    <a:pt x="168" y="2636"/>
                  </a:cubicBezTo>
                  <a:cubicBezTo>
                    <a:pt x="234" y="2703"/>
                    <a:pt x="335" y="2736"/>
                    <a:pt x="401" y="2736"/>
                  </a:cubicBezTo>
                  <a:cubicBezTo>
                    <a:pt x="435" y="2736"/>
                    <a:pt x="468" y="2736"/>
                    <a:pt x="501" y="2703"/>
                  </a:cubicBezTo>
                  <a:lnTo>
                    <a:pt x="501" y="2169"/>
                  </a:lnTo>
                  <a:cubicBezTo>
                    <a:pt x="501" y="2169"/>
                    <a:pt x="501" y="2136"/>
                    <a:pt x="468" y="2136"/>
                  </a:cubicBezTo>
                  <a:cubicBezTo>
                    <a:pt x="401" y="2002"/>
                    <a:pt x="368" y="1869"/>
                    <a:pt x="368" y="1769"/>
                  </a:cubicBezTo>
                  <a:lnTo>
                    <a:pt x="368" y="1435"/>
                  </a:lnTo>
                  <a:lnTo>
                    <a:pt x="368" y="1102"/>
                  </a:lnTo>
                  <a:cubicBezTo>
                    <a:pt x="368" y="935"/>
                    <a:pt x="401" y="768"/>
                    <a:pt x="468" y="601"/>
                  </a:cubicBezTo>
                  <a:lnTo>
                    <a:pt x="501" y="568"/>
                  </a:lnTo>
                  <a:lnTo>
                    <a:pt x="501"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5384;p75">
              <a:extLst>
                <a:ext uri="{FF2B5EF4-FFF2-40B4-BE49-F238E27FC236}">
                  <a16:creationId xmlns:a16="http://schemas.microsoft.com/office/drawing/2014/main" id="{FAA05908-7000-4833-BBC2-F3B2C51EFDC3}"/>
                </a:ext>
              </a:extLst>
            </p:cNvPr>
            <p:cNvSpPr/>
            <p:nvPr/>
          </p:nvSpPr>
          <p:spPr>
            <a:xfrm>
              <a:off x="2396050" y="2403825"/>
              <a:ext cx="21700" cy="38400"/>
            </a:xfrm>
            <a:custGeom>
              <a:avLst/>
              <a:gdLst/>
              <a:ahLst/>
              <a:cxnLst/>
              <a:rect l="l" t="t" r="r" b="b"/>
              <a:pathLst>
                <a:path w="868" h="1536" extrusionOk="0">
                  <a:moveTo>
                    <a:pt x="509" y="376"/>
                  </a:moveTo>
                  <a:cubicBezTo>
                    <a:pt x="526" y="376"/>
                    <a:pt x="534" y="384"/>
                    <a:pt x="534" y="401"/>
                  </a:cubicBezTo>
                  <a:cubicBezTo>
                    <a:pt x="568" y="434"/>
                    <a:pt x="601" y="468"/>
                    <a:pt x="601" y="501"/>
                  </a:cubicBezTo>
                  <a:cubicBezTo>
                    <a:pt x="601" y="534"/>
                    <a:pt x="601" y="568"/>
                    <a:pt x="601" y="568"/>
                  </a:cubicBezTo>
                  <a:lnTo>
                    <a:pt x="601" y="668"/>
                  </a:lnTo>
                  <a:lnTo>
                    <a:pt x="601" y="768"/>
                  </a:lnTo>
                  <a:cubicBezTo>
                    <a:pt x="601" y="801"/>
                    <a:pt x="601" y="835"/>
                    <a:pt x="601" y="868"/>
                  </a:cubicBezTo>
                  <a:cubicBezTo>
                    <a:pt x="601" y="901"/>
                    <a:pt x="568" y="968"/>
                    <a:pt x="534" y="1001"/>
                  </a:cubicBezTo>
                  <a:cubicBezTo>
                    <a:pt x="534" y="1068"/>
                    <a:pt x="501" y="1101"/>
                    <a:pt x="434" y="1135"/>
                  </a:cubicBezTo>
                  <a:cubicBezTo>
                    <a:pt x="401" y="1152"/>
                    <a:pt x="376" y="1160"/>
                    <a:pt x="359" y="1160"/>
                  </a:cubicBezTo>
                  <a:cubicBezTo>
                    <a:pt x="342" y="1160"/>
                    <a:pt x="334" y="1152"/>
                    <a:pt x="334" y="1135"/>
                  </a:cubicBezTo>
                  <a:cubicBezTo>
                    <a:pt x="301" y="1101"/>
                    <a:pt x="267" y="1068"/>
                    <a:pt x="267" y="1035"/>
                  </a:cubicBezTo>
                  <a:lnTo>
                    <a:pt x="267" y="868"/>
                  </a:lnTo>
                  <a:lnTo>
                    <a:pt x="267" y="668"/>
                  </a:lnTo>
                  <a:cubicBezTo>
                    <a:pt x="267" y="634"/>
                    <a:pt x="301" y="568"/>
                    <a:pt x="334" y="501"/>
                  </a:cubicBezTo>
                  <a:cubicBezTo>
                    <a:pt x="334" y="468"/>
                    <a:pt x="367" y="434"/>
                    <a:pt x="434" y="401"/>
                  </a:cubicBezTo>
                  <a:cubicBezTo>
                    <a:pt x="467" y="384"/>
                    <a:pt x="492" y="376"/>
                    <a:pt x="509" y="376"/>
                  </a:cubicBezTo>
                  <a:close/>
                  <a:moveTo>
                    <a:pt x="634" y="1"/>
                  </a:moveTo>
                  <a:cubicBezTo>
                    <a:pt x="568" y="1"/>
                    <a:pt x="501" y="34"/>
                    <a:pt x="434" y="67"/>
                  </a:cubicBezTo>
                  <a:cubicBezTo>
                    <a:pt x="367" y="101"/>
                    <a:pt x="301" y="167"/>
                    <a:pt x="234" y="201"/>
                  </a:cubicBezTo>
                  <a:cubicBezTo>
                    <a:pt x="201" y="268"/>
                    <a:pt x="167" y="334"/>
                    <a:pt x="134" y="401"/>
                  </a:cubicBezTo>
                  <a:cubicBezTo>
                    <a:pt x="67" y="468"/>
                    <a:pt x="67" y="534"/>
                    <a:pt x="34" y="601"/>
                  </a:cubicBezTo>
                  <a:cubicBezTo>
                    <a:pt x="34" y="668"/>
                    <a:pt x="0" y="735"/>
                    <a:pt x="0" y="801"/>
                  </a:cubicBezTo>
                  <a:lnTo>
                    <a:pt x="0" y="1001"/>
                  </a:lnTo>
                  <a:lnTo>
                    <a:pt x="0" y="1235"/>
                  </a:lnTo>
                  <a:cubicBezTo>
                    <a:pt x="0" y="1268"/>
                    <a:pt x="34" y="1335"/>
                    <a:pt x="34" y="1368"/>
                  </a:cubicBezTo>
                  <a:cubicBezTo>
                    <a:pt x="67" y="1435"/>
                    <a:pt x="67" y="1468"/>
                    <a:pt x="134" y="1502"/>
                  </a:cubicBezTo>
                  <a:cubicBezTo>
                    <a:pt x="167" y="1502"/>
                    <a:pt x="201" y="1535"/>
                    <a:pt x="234" y="1535"/>
                  </a:cubicBezTo>
                  <a:cubicBezTo>
                    <a:pt x="301" y="1502"/>
                    <a:pt x="367" y="1502"/>
                    <a:pt x="434" y="1468"/>
                  </a:cubicBezTo>
                  <a:cubicBezTo>
                    <a:pt x="501" y="1402"/>
                    <a:pt x="568" y="1368"/>
                    <a:pt x="634" y="1302"/>
                  </a:cubicBezTo>
                  <a:cubicBezTo>
                    <a:pt x="668" y="1235"/>
                    <a:pt x="701" y="1202"/>
                    <a:pt x="734" y="1135"/>
                  </a:cubicBezTo>
                  <a:cubicBezTo>
                    <a:pt x="801" y="1068"/>
                    <a:pt x="801" y="1001"/>
                    <a:pt x="834" y="935"/>
                  </a:cubicBezTo>
                  <a:cubicBezTo>
                    <a:pt x="834" y="868"/>
                    <a:pt x="868" y="801"/>
                    <a:pt x="868" y="735"/>
                  </a:cubicBezTo>
                  <a:lnTo>
                    <a:pt x="868" y="501"/>
                  </a:lnTo>
                  <a:lnTo>
                    <a:pt x="868" y="301"/>
                  </a:lnTo>
                  <a:cubicBezTo>
                    <a:pt x="868" y="234"/>
                    <a:pt x="868" y="201"/>
                    <a:pt x="834" y="134"/>
                  </a:cubicBezTo>
                  <a:cubicBezTo>
                    <a:pt x="801" y="101"/>
                    <a:pt x="801" y="67"/>
                    <a:pt x="734" y="34"/>
                  </a:cubicBezTo>
                  <a:cubicBezTo>
                    <a:pt x="701" y="1"/>
                    <a:pt x="668" y="1"/>
                    <a:pt x="634"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5385;p75">
              <a:extLst>
                <a:ext uri="{FF2B5EF4-FFF2-40B4-BE49-F238E27FC236}">
                  <a16:creationId xmlns:a16="http://schemas.microsoft.com/office/drawing/2014/main" id="{0FDD9525-EC87-489C-BDB4-E1FD36F18F05}"/>
                </a:ext>
              </a:extLst>
            </p:cNvPr>
            <p:cNvSpPr/>
            <p:nvPr/>
          </p:nvSpPr>
          <p:spPr>
            <a:xfrm>
              <a:off x="2364350" y="2455525"/>
              <a:ext cx="21725" cy="38400"/>
            </a:xfrm>
            <a:custGeom>
              <a:avLst/>
              <a:gdLst/>
              <a:ahLst/>
              <a:cxnLst/>
              <a:rect l="l" t="t" r="r" b="b"/>
              <a:pathLst>
                <a:path w="869" h="1536" extrusionOk="0">
                  <a:moveTo>
                    <a:pt x="518" y="376"/>
                  </a:moveTo>
                  <a:cubicBezTo>
                    <a:pt x="535" y="376"/>
                    <a:pt x="551" y="384"/>
                    <a:pt x="568" y="401"/>
                  </a:cubicBezTo>
                  <a:cubicBezTo>
                    <a:pt x="601" y="434"/>
                    <a:pt x="601" y="468"/>
                    <a:pt x="601" y="501"/>
                  </a:cubicBezTo>
                  <a:lnTo>
                    <a:pt x="601" y="568"/>
                  </a:lnTo>
                  <a:lnTo>
                    <a:pt x="601" y="801"/>
                  </a:lnTo>
                  <a:lnTo>
                    <a:pt x="601" y="868"/>
                  </a:lnTo>
                  <a:cubicBezTo>
                    <a:pt x="601" y="901"/>
                    <a:pt x="601" y="968"/>
                    <a:pt x="568" y="1002"/>
                  </a:cubicBezTo>
                  <a:cubicBezTo>
                    <a:pt x="535" y="1068"/>
                    <a:pt x="501" y="1102"/>
                    <a:pt x="468" y="1135"/>
                  </a:cubicBezTo>
                  <a:cubicBezTo>
                    <a:pt x="435" y="1152"/>
                    <a:pt x="410" y="1160"/>
                    <a:pt x="389" y="1160"/>
                  </a:cubicBezTo>
                  <a:cubicBezTo>
                    <a:pt x="368" y="1160"/>
                    <a:pt x="351" y="1152"/>
                    <a:pt x="334" y="1135"/>
                  </a:cubicBezTo>
                  <a:cubicBezTo>
                    <a:pt x="301" y="1102"/>
                    <a:pt x="301" y="1068"/>
                    <a:pt x="301" y="1035"/>
                  </a:cubicBezTo>
                  <a:lnTo>
                    <a:pt x="301" y="968"/>
                  </a:lnTo>
                  <a:lnTo>
                    <a:pt x="301" y="735"/>
                  </a:lnTo>
                  <a:lnTo>
                    <a:pt x="301" y="668"/>
                  </a:lnTo>
                  <a:cubicBezTo>
                    <a:pt x="301" y="635"/>
                    <a:pt x="301" y="568"/>
                    <a:pt x="334" y="535"/>
                  </a:cubicBezTo>
                  <a:cubicBezTo>
                    <a:pt x="368" y="468"/>
                    <a:pt x="401" y="434"/>
                    <a:pt x="468" y="401"/>
                  </a:cubicBezTo>
                  <a:cubicBezTo>
                    <a:pt x="485" y="384"/>
                    <a:pt x="501" y="376"/>
                    <a:pt x="518" y="376"/>
                  </a:cubicBezTo>
                  <a:close/>
                  <a:moveTo>
                    <a:pt x="635" y="1"/>
                  </a:moveTo>
                  <a:cubicBezTo>
                    <a:pt x="568" y="34"/>
                    <a:pt x="501" y="34"/>
                    <a:pt x="435" y="68"/>
                  </a:cubicBezTo>
                  <a:cubicBezTo>
                    <a:pt x="368" y="101"/>
                    <a:pt x="301" y="168"/>
                    <a:pt x="268" y="234"/>
                  </a:cubicBezTo>
                  <a:cubicBezTo>
                    <a:pt x="201" y="268"/>
                    <a:pt x="168" y="334"/>
                    <a:pt x="134" y="401"/>
                  </a:cubicBezTo>
                  <a:cubicBezTo>
                    <a:pt x="101" y="468"/>
                    <a:pt x="68" y="535"/>
                    <a:pt x="34" y="601"/>
                  </a:cubicBezTo>
                  <a:cubicBezTo>
                    <a:pt x="34" y="668"/>
                    <a:pt x="34" y="735"/>
                    <a:pt x="1" y="801"/>
                  </a:cubicBezTo>
                  <a:lnTo>
                    <a:pt x="1" y="1035"/>
                  </a:lnTo>
                  <a:lnTo>
                    <a:pt x="1" y="1235"/>
                  </a:lnTo>
                  <a:cubicBezTo>
                    <a:pt x="34" y="1302"/>
                    <a:pt x="34" y="1335"/>
                    <a:pt x="34" y="1402"/>
                  </a:cubicBezTo>
                  <a:cubicBezTo>
                    <a:pt x="68" y="1435"/>
                    <a:pt x="101" y="1469"/>
                    <a:pt x="134" y="1502"/>
                  </a:cubicBezTo>
                  <a:cubicBezTo>
                    <a:pt x="168" y="1535"/>
                    <a:pt x="201" y="1535"/>
                    <a:pt x="268" y="1535"/>
                  </a:cubicBezTo>
                  <a:cubicBezTo>
                    <a:pt x="334" y="1535"/>
                    <a:pt x="401" y="1502"/>
                    <a:pt x="435" y="1469"/>
                  </a:cubicBezTo>
                  <a:cubicBezTo>
                    <a:pt x="501" y="1435"/>
                    <a:pt x="568" y="1368"/>
                    <a:pt x="635" y="1335"/>
                  </a:cubicBezTo>
                  <a:cubicBezTo>
                    <a:pt x="701" y="1268"/>
                    <a:pt x="735" y="1202"/>
                    <a:pt x="768" y="1135"/>
                  </a:cubicBezTo>
                  <a:cubicBezTo>
                    <a:pt x="801" y="1068"/>
                    <a:pt x="835" y="1002"/>
                    <a:pt x="835" y="935"/>
                  </a:cubicBezTo>
                  <a:cubicBezTo>
                    <a:pt x="868" y="868"/>
                    <a:pt x="868" y="801"/>
                    <a:pt x="868" y="735"/>
                  </a:cubicBezTo>
                  <a:lnTo>
                    <a:pt x="868" y="535"/>
                  </a:lnTo>
                  <a:lnTo>
                    <a:pt x="868" y="301"/>
                  </a:lnTo>
                  <a:cubicBezTo>
                    <a:pt x="868" y="268"/>
                    <a:pt x="868" y="201"/>
                    <a:pt x="835" y="168"/>
                  </a:cubicBezTo>
                  <a:cubicBezTo>
                    <a:pt x="835" y="101"/>
                    <a:pt x="801" y="68"/>
                    <a:pt x="768" y="34"/>
                  </a:cubicBezTo>
                  <a:cubicBezTo>
                    <a:pt x="735" y="34"/>
                    <a:pt x="668" y="1"/>
                    <a:pt x="635"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5386;p75">
              <a:extLst>
                <a:ext uri="{FF2B5EF4-FFF2-40B4-BE49-F238E27FC236}">
                  <a16:creationId xmlns:a16="http://schemas.microsoft.com/office/drawing/2014/main" id="{00EEA7FD-82EE-479B-9F06-5BB2ECA83B57}"/>
                </a:ext>
              </a:extLst>
            </p:cNvPr>
            <p:cNvSpPr/>
            <p:nvPr/>
          </p:nvSpPr>
          <p:spPr>
            <a:xfrm>
              <a:off x="2369375" y="2424675"/>
              <a:ext cx="45050" cy="48400"/>
            </a:xfrm>
            <a:custGeom>
              <a:avLst/>
              <a:gdLst/>
              <a:ahLst/>
              <a:cxnLst/>
              <a:rect l="l" t="t" r="r" b="b"/>
              <a:pathLst>
                <a:path w="1802" h="1936" extrusionOk="0">
                  <a:moveTo>
                    <a:pt x="234" y="1"/>
                  </a:moveTo>
                  <a:lnTo>
                    <a:pt x="67" y="101"/>
                  </a:lnTo>
                  <a:cubicBezTo>
                    <a:pt x="33" y="101"/>
                    <a:pt x="33" y="101"/>
                    <a:pt x="0" y="134"/>
                  </a:cubicBezTo>
                  <a:cubicBezTo>
                    <a:pt x="0" y="167"/>
                    <a:pt x="0" y="167"/>
                    <a:pt x="0" y="201"/>
                  </a:cubicBezTo>
                  <a:cubicBezTo>
                    <a:pt x="0" y="201"/>
                    <a:pt x="0" y="201"/>
                    <a:pt x="0" y="234"/>
                  </a:cubicBezTo>
                  <a:lnTo>
                    <a:pt x="1434" y="1902"/>
                  </a:lnTo>
                  <a:lnTo>
                    <a:pt x="1468" y="1935"/>
                  </a:lnTo>
                  <a:lnTo>
                    <a:pt x="1534" y="1935"/>
                  </a:lnTo>
                  <a:lnTo>
                    <a:pt x="1735" y="1835"/>
                  </a:lnTo>
                  <a:cubicBezTo>
                    <a:pt x="1735" y="1802"/>
                    <a:pt x="1768" y="1802"/>
                    <a:pt x="1768" y="1769"/>
                  </a:cubicBezTo>
                  <a:cubicBezTo>
                    <a:pt x="1768" y="1735"/>
                    <a:pt x="1801" y="1735"/>
                    <a:pt x="1801" y="1702"/>
                  </a:cubicBezTo>
                  <a:cubicBezTo>
                    <a:pt x="1801" y="1702"/>
                    <a:pt x="1768" y="1702"/>
                    <a:pt x="1768" y="1668"/>
                  </a:cubicBezTo>
                  <a:lnTo>
                    <a:pt x="334"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5387;p75">
              <a:extLst>
                <a:ext uri="{FF2B5EF4-FFF2-40B4-BE49-F238E27FC236}">
                  <a16:creationId xmlns:a16="http://schemas.microsoft.com/office/drawing/2014/main" id="{96002725-4E52-4572-ACC0-EB1AD0398579}"/>
                </a:ext>
              </a:extLst>
            </p:cNvPr>
            <p:cNvSpPr/>
            <p:nvPr/>
          </p:nvSpPr>
          <p:spPr>
            <a:xfrm>
              <a:off x="2437750" y="2207025"/>
              <a:ext cx="25" cy="54225"/>
            </a:xfrm>
            <a:custGeom>
              <a:avLst/>
              <a:gdLst/>
              <a:ahLst/>
              <a:cxnLst/>
              <a:rect l="l" t="t" r="r" b="b"/>
              <a:pathLst>
                <a:path w="1" h="2169" extrusionOk="0">
                  <a:moveTo>
                    <a:pt x="0" y="2169"/>
                  </a:moveTo>
                  <a:lnTo>
                    <a:pt x="0" y="2169"/>
                  </a:lnTo>
                  <a:lnTo>
                    <a:pt x="0" y="0"/>
                  </a:lnTo>
                  <a:lnTo>
                    <a:pt x="0" y="0"/>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5388;p75">
              <a:extLst>
                <a:ext uri="{FF2B5EF4-FFF2-40B4-BE49-F238E27FC236}">
                  <a16:creationId xmlns:a16="http://schemas.microsoft.com/office/drawing/2014/main" id="{60355D6A-C4FA-4616-A391-AAAB0B40CAD1}"/>
                </a:ext>
              </a:extLst>
            </p:cNvPr>
            <p:cNvSpPr/>
            <p:nvPr/>
          </p:nvSpPr>
          <p:spPr>
            <a:xfrm>
              <a:off x="2281800" y="2207025"/>
              <a:ext cx="155975" cy="357775"/>
            </a:xfrm>
            <a:custGeom>
              <a:avLst/>
              <a:gdLst/>
              <a:ahLst/>
              <a:cxnLst/>
              <a:rect l="l" t="t" r="r" b="b"/>
              <a:pathLst>
                <a:path w="6239" h="14311" extrusionOk="0">
                  <a:moveTo>
                    <a:pt x="6238" y="0"/>
                  </a:moveTo>
                  <a:cubicBezTo>
                    <a:pt x="4737" y="934"/>
                    <a:pt x="3503" y="2202"/>
                    <a:pt x="2569" y="3703"/>
                  </a:cubicBezTo>
                  <a:cubicBezTo>
                    <a:pt x="1502" y="5371"/>
                    <a:pt x="734" y="7239"/>
                    <a:pt x="334" y="9174"/>
                  </a:cubicBezTo>
                  <a:cubicBezTo>
                    <a:pt x="134" y="10074"/>
                    <a:pt x="1" y="10975"/>
                    <a:pt x="1" y="11909"/>
                  </a:cubicBezTo>
                  <a:cubicBezTo>
                    <a:pt x="1" y="12709"/>
                    <a:pt x="101" y="13510"/>
                    <a:pt x="334" y="14311"/>
                  </a:cubicBezTo>
                  <a:lnTo>
                    <a:pt x="1869" y="12743"/>
                  </a:lnTo>
                  <a:cubicBezTo>
                    <a:pt x="1702" y="12176"/>
                    <a:pt x="1635" y="11575"/>
                    <a:pt x="1635" y="10975"/>
                  </a:cubicBezTo>
                  <a:cubicBezTo>
                    <a:pt x="1635" y="10308"/>
                    <a:pt x="1735" y="9607"/>
                    <a:pt x="1869" y="8940"/>
                  </a:cubicBezTo>
                  <a:cubicBezTo>
                    <a:pt x="2169" y="7506"/>
                    <a:pt x="2736" y="6138"/>
                    <a:pt x="3536" y="4904"/>
                  </a:cubicBezTo>
                  <a:cubicBezTo>
                    <a:pt x="4204" y="3803"/>
                    <a:pt x="5138" y="2869"/>
                    <a:pt x="6238" y="2169"/>
                  </a:cubicBezTo>
                  <a:lnTo>
                    <a:pt x="6238" y="0"/>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5389;p75">
              <a:extLst>
                <a:ext uri="{FF2B5EF4-FFF2-40B4-BE49-F238E27FC236}">
                  <a16:creationId xmlns:a16="http://schemas.microsoft.com/office/drawing/2014/main" id="{947AD27D-D010-48BF-90FF-F94CDFD69EF4}"/>
                </a:ext>
              </a:extLst>
            </p:cNvPr>
            <p:cNvSpPr/>
            <p:nvPr/>
          </p:nvSpPr>
          <p:spPr>
            <a:xfrm>
              <a:off x="2290150" y="2525575"/>
              <a:ext cx="80075" cy="110100"/>
            </a:xfrm>
            <a:custGeom>
              <a:avLst/>
              <a:gdLst/>
              <a:ahLst/>
              <a:cxnLst/>
              <a:rect l="l" t="t" r="r" b="b"/>
              <a:pathLst>
                <a:path w="3203" h="4404" extrusionOk="0">
                  <a:moveTo>
                    <a:pt x="1535" y="1"/>
                  </a:moveTo>
                  <a:lnTo>
                    <a:pt x="0" y="1569"/>
                  </a:lnTo>
                  <a:cubicBezTo>
                    <a:pt x="400" y="3003"/>
                    <a:pt x="1201" y="4004"/>
                    <a:pt x="2235" y="4404"/>
                  </a:cubicBezTo>
                  <a:lnTo>
                    <a:pt x="3202" y="2102"/>
                  </a:lnTo>
                  <a:cubicBezTo>
                    <a:pt x="2435" y="1802"/>
                    <a:pt x="1835" y="1068"/>
                    <a:pt x="1535"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5390;p75">
              <a:extLst>
                <a:ext uri="{FF2B5EF4-FFF2-40B4-BE49-F238E27FC236}">
                  <a16:creationId xmlns:a16="http://schemas.microsoft.com/office/drawing/2014/main" id="{FE9F730E-9B60-4578-A6C9-F1CF15B081A7}"/>
                </a:ext>
              </a:extLst>
            </p:cNvPr>
            <p:cNvSpPr/>
            <p:nvPr/>
          </p:nvSpPr>
          <p:spPr>
            <a:xfrm>
              <a:off x="2437750" y="2568125"/>
              <a:ext cx="25" cy="54225"/>
            </a:xfrm>
            <a:custGeom>
              <a:avLst/>
              <a:gdLst/>
              <a:ahLst/>
              <a:cxnLst/>
              <a:rect l="l" t="t" r="r" b="b"/>
              <a:pathLst>
                <a:path w="1" h="2169" extrusionOk="0">
                  <a:moveTo>
                    <a:pt x="0" y="0"/>
                  </a:moveTo>
                  <a:lnTo>
                    <a:pt x="0" y="2168"/>
                  </a:lnTo>
                  <a:lnTo>
                    <a:pt x="0" y="2168"/>
                  </a:lnTo>
                  <a:lnTo>
                    <a:pt x="0" y="0"/>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5391;p75">
              <a:extLst>
                <a:ext uri="{FF2B5EF4-FFF2-40B4-BE49-F238E27FC236}">
                  <a16:creationId xmlns:a16="http://schemas.microsoft.com/office/drawing/2014/main" id="{32C5E1C8-8E82-4207-A300-44C8A3D2FFF5}"/>
                </a:ext>
              </a:extLst>
            </p:cNvPr>
            <p:cNvSpPr/>
            <p:nvPr/>
          </p:nvSpPr>
          <p:spPr>
            <a:xfrm>
              <a:off x="2346025" y="2568125"/>
              <a:ext cx="91750" cy="73400"/>
            </a:xfrm>
            <a:custGeom>
              <a:avLst/>
              <a:gdLst/>
              <a:ahLst/>
              <a:cxnLst/>
              <a:rect l="l" t="t" r="r" b="b"/>
              <a:pathLst>
                <a:path w="3670" h="2936" extrusionOk="0">
                  <a:moveTo>
                    <a:pt x="3669" y="0"/>
                  </a:moveTo>
                  <a:cubicBezTo>
                    <a:pt x="3028" y="385"/>
                    <a:pt x="2414" y="564"/>
                    <a:pt x="1853" y="564"/>
                  </a:cubicBezTo>
                  <a:cubicBezTo>
                    <a:pt x="1540" y="564"/>
                    <a:pt x="1243" y="508"/>
                    <a:pt x="967" y="400"/>
                  </a:cubicBezTo>
                  <a:lnTo>
                    <a:pt x="0" y="2702"/>
                  </a:lnTo>
                  <a:cubicBezTo>
                    <a:pt x="370" y="2857"/>
                    <a:pt x="769" y="2935"/>
                    <a:pt x="1193" y="2935"/>
                  </a:cubicBezTo>
                  <a:cubicBezTo>
                    <a:pt x="1953" y="2935"/>
                    <a:pt x="2791" y="2683"/>
                    <a:pt x="3669" y="2168"/>
                  </a:cubicBezTo>
                  <a:lnTo>
                    <a:pt x="3669"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5392;p75">
              <a:extLst>
                <a:ext uri="{FF2B5EF4-FFF2-40B4-BE49-F238E27FC236}">
                  <a16:creationId xmlns:a16="http://schemas.microsoft.com/office/drawing/2014/main" id="{F949E98D-A307-460D-B367-627C16BB8931}"/>
                </a:ext>
              </a:extLst>
            </p:cNvPr>
            <p:cNvSpPr/>
            <p:nvPr/>
          </p:nvSpPr>
          <p:spPr>
            <a:xfrm>
              <a:off x="3091550" y="2223200"/>
              <a:ext cx="344800" cy="431675"/>
            </a:xfrm>
            <a:custGeom>
              <a:avLst/>
              <a:gdLst/>
              <a:ahLst/>
              <a:cxnLst/>
              <a:rect l="l" t="t" r="r" b="b"/>
              <a:pathLst>
                <a:path w="13792" h="17267" extrusionOk="0">
                  <a:moveTo>
                    <a:pt x="13310" y="421"/>
                  </a:moveTo>
                  <a:cubicBezTo>
                    <a:pt x="13310" y="454"/>
                    <a:pt x="13343" y="488"/>
                    <a:pt x="13343" y="588"/>
                  </a:cubicBezTo>
                  <a:lnTo>
                    <a:pt x="13343" y="8994"/>
                  </a:lnTo>
                  <a:cubicBezTo>
                    <a:pt x="13343" y="9294"/>
                    <a:pt x="13176" y="9561"/>
                    <a:pt x="12943" y="9727"/>
                  </a:cubicBezTo>
                  <a:lnTo>
                    <a:pt x="667" y="16833"/>
                  </a:lnTo>
                  <a:cubicBezTo>
                    <a:pt x="597" y="16856"/>
                    <a:pt x="559" y="16880"/>
                    <a:pt x="532" y="16880"/>
                  </a:cubicBezTo>
                  <a:cubicBezTo>
                    <a:pt x="520" y="16880"/>
                    <a:pt x="510" y="16876"/>
                    <a:pt x="501" y="16866"/>
                  </a:cubicBezTo>
                  <a:cubicBezTo>
                    <a:pt x="467" y="16866"/>
                    <a:pt x="434" y="16799"/>
                    <a:pt x="434" y="16699"/>
                  </a:cubicBezTo>
                  <a:lnTo>
                    <a:pt x="434" y="8293"/>
                  </a:lnTo>
                  <a:cubicBezTo>
                    <a:pt x="467" y="7993"/>
                    <a:pt x="601" y="7726"/>
                    <a:pt x="868" y="7559"/>
                  </a:cubicBezTo>
                  <a:lnTo>
                    <a:pt x="13143" y="488"/>
                  </a:lnTo>
                  <a:cubicBezTo>
                    <a:pt x="13176" y="454"/>
                    <a:pt x="13210" y="421"/>
                    <a:pt x="13276" y="421"/>
                  </a:cubicBezTo>
                  <a:close/>
                  <a:moveTo>
                    <a:pt x="13238" y="0"/>
                  </a:moveTo>
                  <a:cubicBezTo>
                    <a:pt x="13126" y="0"/>
                    <a:pt x="13012" y="37"/>
                    <a:pt x="12910" y="121"/>
                  </a:cubicBezTo>
                  <a:lnTo>
                    <a:pt x="667" y="7192"/>
                  </a:lnTo>
                  <a:cubicBezTo>
                    <a:pt x="267" y="7426"/>
                    <a:pt x="34" y="7859"/>
                    <a:pt x="34" y="8293"/>
                  </a:cubicBezTo>
                  <a:lnTo>
                    <a:pt x="34" y="16699"/>
                  </a:lnTo>
                  <a:cubicBezTo>
                    <a:pt x="0" y="16899"/>
                    <a:pt x="100" y="17099"/>
                    <a:pt x="267" y="17233"/>
                  </a:cubicBezTo>
                  <a:cubicBezTo>
                    <a:pt x="334" y="17266"/>
                    <a:pt x="434" y="17266"/>
                    <a:pt x="501" y="17266"/>
                  </a:cubicBezTo>
                  <a:cubicBezTo>
                    <a:pt x="634" y="17266"/>
                    <a:pt x="734" y="17233"/>
                    <a:pt x="868" y="17199"/>
                  </a:cubicBezTo>
                  <a:lnTo>
                    <a:pt x="13110" y="10094"/>
                  </a:lnTo>
                  <a:cubicBezTo>
                    <a:pt x="13510" y="9861"/>
                    <a:pt x="13743" y="9427"/>
                    <a:pt x="13743" y="8994"/>
                  </a:cubicBezTo>
                  <a:lnTo>
                    <a:pt x="13743" y="588"/>
                  </a:lnTo>
                  <a:cubicBezTo>
                    <a:pt x="13792" y="250"/>
                    <a:pt x="13527" y="0"/>
                    <a:pt x="1323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5393;p75">
              <a:extLst>
                <a:ext uri="{FF2B5EF4-FFF2-40B4-BE49-F238E27FC236}">
                  <a16:creationId xmlns:a16="http://schemas.microsoft.com/office/drawing/2014/main" id="{1C04F050-9037-4A85-B55A-4B1DB8CE9945}"/>
                </a:ext>
              </a:extLst>
            </p:cNvPr>
            <p:cNvSpPr/>
            <p:nvPr/>
          </p:nvSpPr>
          <p:spPr>
            <a:xfrm>
              <a:off x="3131575" y="2313825"/>
              <a:ext cx="265100" cy="154250"/>
            </a:xfrm>
            <a:custGeom>
              <a:avLst/>
              <a:gdLst/>
              <a:ahLst/>
              <a:cxnLst/>
              <a:rect l="l" t="t" r="r" b="b"/>
              <a:pathLst>
                <a:path w="10604" h="6170" extrusionOk="0">
                  <a:moveTo>
                    <a:pt x="10317" y="1"/>
                  </a:moveTo>
                  <a:cubicBezTo>
                    <a:pt x="10282" y="1"/>
                    <a:pt x="10245" y="10"/>
                    <a:pt x="10208" y="31"/>
                  </a:cubicBezTo>
                  <a:lnTo>
                    <a:pt x="201" y="5802"/>
                  </a:lnTo>
                  <a:cubicBezTo>
                    <a:pt x="0" y="5902"/>
                    <a:pt x="67" y="6169"/>
                    <a:pt x="301" y="6169"/>
                  </a:cubicBezTo>
                  <a:cubicBezTo>
                    <a:pt x="334" y="6169"/>
                    <a:pt x="367" y="6169"/>
                    <a:pt x="401" y="6136"/>
                  </a:cubicBezTo>
                  <a:lnTo>
                    <a:pt x="10408" y="365"/>
                  </a:lnTo>
                  <a:cubicBezTo>
                    <a:pt x="10604" y="253"/>
                    <a:pt x="10495" y="1"/>
                    <a:pt x="1031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5394;p75">
              <a:extLst>
                <a:ext uri="{FF2B5EF4-FFF2-40B4-BE49-F238E27FC236}">
                  <a16:creationId xmlns:a16="http://schemas.microsoft.com/office/drawing/2014/main" id="{08CCC5BE-32DA-4214-A68B-C76DF70E8418}"/>
                </a:ext>
              </a:extLst>
            </p:cNvPr>
            <p:cNvSpPr/>
            <p:nvPr/>
          </p:nvSpPr>
          <p:spPr>
            <a:xfrm>
              <a:off x="3131575" y="2362100"/>
              <a:ext cx="263550" cy="154325"/>
            </a:xfrm>
            <a:custGeom>
              <a:avLst/>
              <a:gdLst/>
              <a:ahLst/>
              <a:cxnLst/>
              <a:rect l="l" t="t" r="r" b="b"/>
              <a:pathLst>
                <a:path w="10542" h="6173" extrusionOk="0">
                  <a:moveTo>
                    <a:pt x="10298" y="0"/>
                  </a:moveTo>
                  <a:cubicBezTo>
                    <a:pt x="10263" y="0"/>
                    <a:pt x="10231" y="12"/>
                    <a:pt x="10208" y="35"/>
                  </a:cubicBezTo>
                  <a:lnTo>
                    <a:pt x="201" y="5806"/>
                  </a:lnTo>
                  <a:cubicBezTo>
                    <a:pt x="0" y="5906"/>
                    <a:pt x="67" y="6173"/>
                    <a:pt x="301" y="6173"/>
                  </a:cubicBezTo>
                  <a:lnTo>
                    <a:pt x="401" y="6173"/>
                  </a:lnTo>
                  <a:lnTo>
                    <a:pt x="10408" y="369"/>
                  </a:lnTo>
                  <a:cubicBezTo>
                    <a:pt x="10508" y="335"/>
                    <a:pt x="10541" y="202"/>
                    <a:pt x="10475" y="102"/>
                  </a:cubicBezTo>
                  <a:cubicBezTo>
                    <a:pt x="10432" y="37"/>
                    <a:pt x="10361" y="0"/>
                    <a:pt x="1029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5395;p75">
              <a:extLst>
                <a:ext uri="{FF2B5EF4-FFF2-40B4-BE49-F238E27FC236}">
                  <a16:creationId xmlns:a16="http://schemas.microsoft.com/office/drawing/2014/main" id="{8DB354CB-9532-465B-B86D-B3694241371B}"/>
                </a:ext>
              </a:extLst>
            </p:cNvPr>
            <p:cNvSpPr/>
            <p:nvPr/>
          </p:nvSpPr>
          <p:spPr>
            <a:xfrm>
              <a:off x="3131825" y="2410475"/>
              <a:ext cx="263300" cy="154400"/>
            </a:xfrm>
            <a:custGeom>
              <a:avLst/>
              <a:gdLst/>
              <a:ahLst/>
              <a:cxnLst/>
              <a:rect l="l" t="t" r="r" b="b"/>
              <a:pathLst>
                <a:path w="10532" h="6176" extrusionOk="0">
                  <a:moveTo>
                    <a:pt x="10288" y="0"/>
                  </a:moveTo>
                  <a:cubicBezTo>
                    <a:pt x="10253" y="0"/>
                    <a:pt x="10221" y="11"/>
                    <a:pt x="10198" y="35"/>
                  </a:cubicBezTo>
                  <a:lnTo>
                    <a:pt x="191" y="5806"/>
                  </a:lnTo>
                  <a:cubicBezTo>
                    <a:pt x="1" y="5901"/>
                    <a:pt x="51" y="6175"/>
                    <a:pt x="255" y="6175"/>
                  </a:cubicBezTo>
                  <a:cubicBezTo>
                    <a:pt x="267" y="6175"/>
                    <a:pt x="278" y="6174"/>
                    <a:pt x="291" y="6173"/>
                  </a:cubicBezTo>
                  <a:lnTo>
                    <a:pt x="391" y="6173"/>
                  </a:lnTo>
                  <a:lnTo>
                    <a:pt x="10398" y="368"/>
                  </a:lnTo>
                  <a:cubicBezTo>
                    <a:pt x="10498" y="335"/>
                    <a:pt x="10531" y="202"/>
                    <a:pt x="10465" y="102"/>
                  </a:cubicBezTo>
                  <a:cubicBezTo>
                    <a:pt x="10422" y="37"/>
                    <a:pt x="10351" y="0"/>
                    <a:pt x="1028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5396;p75">
              <a:extLst>
                <a:ext uri="{FF2B5EF4-FFF2-40B4-BE49-F238E27FC236}">
                  <a16:creationId xmlns:a16="http://schemas.microsoft.com/office/drawing/2014/main" id="{105E05C3-8205-4F02-9243-0B3E1A352486}"/>
                </a:ext>
              </a:extLst>
            </p:cNvPr>
            <p:cNvSpPr/>
            <p:nvPr/>
          </p:nvSpPr>
          <p:spPr>
            <a:xfrm>
              <a:off x="2632875" y="2488225"/>
              <a:ext cx="344450" cy="431825"/>
            </a:xfrm>
            <a:custGeom>
              <a:avLst/>
              <a:gdLst/>
              <a:ahLst/>
              <a:cxnLst/>
              <a:rect l="l" t="t" r="r" b="b"/>
              <a:pathLst>
                <a:path w="13778" h="17273" extrusionOk="0">
                  <a:moveTo>
                    <a:pt x="13277" y="394"/>
                  </a:moveTo>
                  <a:lnTo>
                    <a:pt x="13310" y="427"/>
                  </a:lnTo>
                  <a:cubicBezTo>
                    <a:pt x="13344" y="427"/>
                    <a:pt x="13344" y="494"/>
                    <a:pt x="13344" y="594"/>
                  </a:cubicBezTo>
                  <a:lnTo>
                    <a:pt x="13344" y="9000"/>
                  </a:lnTo>
                  <a:cubicBezTo>
                    <a:pt x="13344" y="9267"/>
                    <a:pt x="13177" y="9567"/>
                    <a:pt x="12943" y="9734"/>
                  </a:cubicBezTo>
                  <a:lnTo>
                    <a:pt x="668" y="16806"/>
                  </a:lnTo>
                  <a:cubicBezTo>
                    <a:pt x="621" y="16829"/>
                    <a:pt x="574" y="16853"/>
                    <a:pt x="538" y="16853"/>
                  </a:cubicBezTo>
                  <a:cubicBezTo>
                    <a:pt x="524" y="16853"/>
                    <a:pt x="511" y="16849"/>
                    <a:pt x="501" y="16839"/>
                  </a:cubicBezTo>
                  <a:cubicBezTo>
                    <a:pt x="468" y="16839"/>
                    <a:pt x="435" y="16772"/>
                    <a:pt x="435" y="16672"/>
                  </a:cubicBezTo>
                  <a:lnTo>
                    <a:pt x="435" y="8300"/>
                  </a:lnTo>
                  <a:cubicBezTo>
                    <a:pt x="468" y="7999"/>
                    <a:pt x="635" y="7733"/>
                    <a:pt x="868" y="7532"/>
                  </a:cubicBezTo>
                  <a:lnTo>
                    <a:pt x="13144" y="461"/>
                  </a:lnTo>
                  <a:cubicBezTo>
                    <a:pt x="13177" y="427"/>
                    <a:pt x="13210" y="427"/>
                    <a:pt x="13277" y="394"/>
                  </a:cubicBezTo>
                  <a:close/>
                  <a:moveTo>
                    <a:pt x="13276" y="0"/>
                  </a:moveTo>
                  <a:cubicBezTo>
                    <a:pt x="13160" y="0"/>
                    <a:pt x="13040" y="36"/>
                    <a:pt x="12943" y="94"/>
                  </a:cubicBezTo>
                  <a:lnTo>
                    <a:pt x="668" y="7199"/>
                  </a:lnTo>
                  <a:cubicBezTo>
                    <a:pt x="301" y="7432"/>
                    <a:pt x="68" y="7833"/>
                    <a:pt x="34" y="8300"/>
                  </a:cubicBezTo>
                  <a:lnTo>
                    <a:pt x="34" y="16672"/>
                  </a:lnTo>
                  <a:cubicBezTo>
                    <a:pt x="1" y="16873"/>
                    <a:pt x="101" y="17073"/>
                    <a:pt x="301" y="17206"/>
                  </a:cubicBezTo>
                  <a:cubicBezTo>
                    <a:pt x="368" y="17239"/>
                    <a:pt x="435" y="17273"/>
                    <a:pt x="535" y="17273"/>
                  </a:cubicBezTo>
                  <a:cubicBezTo>
                    <a:pt x="635" y="17273"/>
                    <a:pt x="768" y="17206"/>
                    <a:pt x="868" y="17173"/>
                  </a:cubicBezTo>
                  <a:lnTo>
                    <a:pt x="13144" y="10068"/>
                  </a:lnTo>
                  <a:cubicBezTo>
                    <a:pt x="13511" y="9834"/>
                    <a:pt x="13744" y="9434"/>
                    <a:pt x="13777" y="8967"/>
                  </a:cubicBezTo>
                  <a:lnTo>
                    <a:pt x="13777" y="594"/>
                  </a:lnTo>
                  <a:cubicBezTo>
                    <a:pt x="13777" y="361"/>
                    <a:pt x="13677" y="161"/>
                    <a:pt x="13511" y="60"/>
                  </a:cubicBezTo>
                  <a:cubicBezTo>
                    <a:pt x="13441" y="19"/>
                    <a:pt x="13359" y="0"/>
                    <a:pt x="1327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5397;p75">
              <a:extLst>
                <a:ext uri="{FF2B5EF4-FFF2-40B4-BE49-F238E27FC236}">
                  <a16:creationId xmlns:a16="http://schemas.microsoft.com/office/drawing/2014/main" id="{54CCA064-9C2C-4E20-9458-58FA8608EEF4}"/>
                </a:ext>
              </a:extLst>
            </p:cNvPr>
            <p:cNvSpPr/>
            <p:nvPr/>
          </p:nvSpPr>
          <p:spPr>
            <a:xfrm>
              <a:off x="2673750" y="2578075"/>
              <a:ext cx="263550" cy="155175"/>
            </a:xfrm>
            <a:custGeom>
              <a:avLst/>
              <a:gdLst/>
              <a:ahLst/>
              <a:cxnLst/>
              <a:rect l="l" t="t" r="r" b="b"/>
              <a:pathLst>
                <a:path w="10542" h="6207" extrusionOk="0">
                  <a:moveTo>
                    <a:pt x="10298" y="1"/>
                  </a:moveTo>
                  <a:cubicBezTo>
                    <a:pt x="10263" y="1"/>
                    <a:pt x="10231" y="12"/>
                    <a:pt x="10208" y="36"/>
                  </a:cubicBezTo>
                  <a:lnTo>
                    <a:pt x="201" y="5806"/>
                  </a:lnTo>
                  <a:cubicBezTo>
                    <a:pt x="0" y="5907"/>
                    <a:pt x="67" y="6207"/>
                    <a:pt x="301" y="6207"/>
                  </a:cubicBezTo>
                  <a:cubicBezTo>
                    <a:pt x="334" y="6207"/>
                    <a:pt x="367" y="6173"/>
                    <a:pt x="401" y="6173"/>
                  </a:cubicBezTo>
                  <a:lnTo>
                    <a:pt x="10408" y="403"/>
                  </a:lnTo>
                  <a:cubicBezTo>
                    <a:pt x="10508" y="336"/>
                    <a:pt x="10541" y="202"/>
                    <a:pt x="10475" y="102"/>
                  </a:cubicBezTo>
                  <a:cubicBezTo>
                    <a:pt x="10431" y="38"/>
                    <a:pt x="10361" y="1"/>
                    <a:pt x="1029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5398;p75">
              <a:extLst>
                <a:ext uri="{FF2B5EF4-FFF2-40B4-BE49-F238E27FC236}">
                  <a16:creationId xmlns:a16="http://schemas.microsoft.com/office/drawing/2014/main" id="{4AF85A92-7E70-4411-936F-B1983DE82CB4}"/>
                </a:ext>
              </a:extLst>
            </p:cNvPr>
            <p:cNvSpPr/>
            <p:nvPr/>
          </p:nvSpPr>
          <p:spPr>
            <a:xfrm>
              <a:off x="2673750" y="2627300"/>
              <a:ext cx="263550" cy="154325"/>
            </a:xfrm>
            <a:custGeom>
              <a:avLst/>
              <a:gdLst/>
              <a:ahLst/>
              <a:cxnLst/>
              <a:rect l="l" t="t" r="r" b="b"/>
              <a:pathLst>
                <a:path w="10542" h="6173" extrusionOk="0">
                  <a:moveTo>
                    <a:pt x="10298" y="0"/>
                  </a:moveTo>
                  <a:cubicBezTo>
                    <a:pt x="10263" y="0"/>
                    <a:pt x="10231" y="11"/>
                    <a:pt x="10208" y="35"/>
                  </a:cubicBezTo>
                  <a:lnTo>
                    <a:pt x="201" y="5806"/>
                  </a:lnTo>
                  <a:cubicBezTo>
                    <a:pt x="0" y="5906"/>
                    <a:pt x="67" y="6172"/>
                    <a:pt x="301" y="6172"/>
                  </a:cubicBezTo>
                  <a:cubicBezTo>
                    <a:pt x="334" y="6172"/>
                    <a:pt x="367" y="6172"/>
                    <a:pt x="401" y="6139"/>
                  </a:cubicBezTo>
                  <a:lnTo>
                    <a:pt x="10408" y="368"/>
                  </a:lnTo>
                  <a:cubicBezTo>
                    <a:pt x="10508" y="302"/>
                    <a:pt x="10541" y="202"/>
                    <a:pt x="10475" y="101"/>
                  </a:cubicBezTo>
                  <a:cubicBezTo>
                    <a:pt x="10431" y="37"/>
                    <a:pt x="10361" y="0"/>
                    <a:pt x="1029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5399;p75">
              <a:extLst>
                <a:ext uri="{FF2B5EF4-FFF2-40B4-BE49-F238E27FC236}">
                  <a16:creationId xmlns:a16="http://schemas.microsoft.com/office/drawing/2014/main" id="{55CE089D-DA13-40C2-B8D9-24CD39CEF261}"/>
                </a:ext>
              </a:extLst>
            </p:cNvPr>
            <p:cNvSpPr/>
            <p:nvPr/>
          </p:nvSpPr>
          <p:spPr>
            <a:xfrm>
              <a:off x="2673750" y="2674975"/>
              <a:ext cx="265175" cy="155025"/>
            </a:xfrm>
            <a:custGeom>
              <a:avLst/>
              <a:gdLst/>
              <a:ahLst/>
              <a:cxnLst/>
              <a:rect l="l" t="t" r="r" b="b"/>
              <a:pathLst>
                <a:path w="10607" h="6201" extrusionOk="0">
                  <a:moveTo>
                    <a:pt x="10309" y="0"/>
                  </a:moveTo>
                  <a:cubicBezTo>
                    <a:pt x="10277" y="0"/>
                    <a:pt x="10243" y="9"/>
                    <a:pt x="10208" y="29"/>
                  </a:cubicBezTo>
                  <a:lnTo>
                    <a:pt x="201" y="5800"/>
                  </a:lnTo>
                  <a:cubicBezTo>
                    <a:pt x="0" y="5900"/>
                    <a:pt x="67" y="6200"/>
                    <a:pt x="301" y="6200"/>
                  </a:cubicBezTo>
                  <a:cubicBezTo>
                    <a:pt x="334" y="6200"/>
                    <a:pt x="367" y="6167"/>
                    <a:pt x="401" y="6167"/>
                  </a:cubicBezTo>
                  <a:lnTo>
                    <a:pt x="10408" y="396"/>
                  </a:lnTo>
                  <a:cubicBezTo>
                    <a:pt x="10606" y="283"/>
                    <a:pt x="10491" y="0"/>
                    <a:pt x="1030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5400;p75">
              <a:extLst>
                <a:ext uri="{FF2B5EF4-FFF2-40B4-BE49-F238E27FC236}">
                  <a16:creationId xmlns:a16="http://schemas.microsoft.com/office/drawing/2014/main" id="{5AA2F344-0C65-4886-9072-ED5C5654B51D}"/>
                </a:ext>
              </a:extLst>
            </p:cNvPr>
            <p:cNvSpPr/>
            <p:nvPr/>
          </p:nvSpPr>
          <p:spPr>
            <a:xfrm>
              <a:off x="3645275" y="946250"/>
              <a:ext cx="1828825" cy="3114675"/>
            </a:xfrm>
            <a:custGeom>
              <a:avLst/>
              <a:gdLst/>
              <a:ahLst/>
              <a:cxnLst/>
              <a:rect l="l" t="t" r="r" b="b"/>
              <a:pathLst>
                <a:path w="73153" h="124587" extrusionOk="0">
                  <a:moveTo>
                    <a:pt x="70749" y="0"/>
                  </a:moveTo>
                  <a:cubicBezTo>
                    <a:pt x="70509" y="0"/>
                    <a:pt x="70274" y="76"/>
                    <a:pt x="70084" y="229"/>
                  </a:cubicBezTo>
                  <a:lnTo>
                    <a:pt x="1735" y="39690"/>
                  </a:lnTo>
                  <a:cubicBezTo>
                    <a:pt x="734" y="40324"/>
                    <a:pt x="101" y="41425"/>
                    <a:pt x="67" y="42592"/>
                  </a:cubicBezTo>
                  <a:lnTo>
                    <a:pt x="67" y="122616"/>
                  </a:lnTo>
                  <a:cubicBezTo>
                    <a:pt x="0" y="123050"/>
                    <a:pt x="201" y="123450"/>
                    <a:pt x="568" y="123717"/>
                  </a:cubicBezTo>
                  <a:lnTo>
                    <a:pt x="1902" y="124484"/>
                  </a:lnTo>
                  <a:cubicBezTo>
                    <a:pt x="2063" y="124552"/>
                    <a:pt x="2230" y="124586"/>
                    <a:pt x="2396" y="124586"/>
                  </a:cubicBezTo>
                  <a:cubicBezTo>
                    <a:pt x="2641" y="124586"/>
                    <a:pt x="2884" y="124510"/>
                    <a:pt x="3103" y="124351"/>
                  </a:cubicBezTo>
                  <a:lnTo>
                    <a:pt x="71418" y="84889"/>
                  </a:lnTo>
                  <a:cubicBezTo>
                    <a:pt x="72419" y="84256"/>
                    <a:pt x="73053" y="83155"/>
                    <a:pt x="73086" y="81987"/>
                  </a:cubicBezTo>
                  <a:lnTo>
                    <a:pt x="73086" y="1963"/>
                  </a:lnTo>
                  <a:cubicBezTo>
                    <a:pt x="73153" y="1530"/>
                    <a:pt x="72953" y="1096"/>
                    <a:pt x="72586" y="863"/>
                  </a:cubicBezTo>
                  <a:lnTo>
                    <a:pt x="71285" y="129"/>
                  </a:lnTo>
                  <a:cubicBezTo>
                    <a:pt x="71113" y="43"/>
                    <a:pt x="70929" y="0"/>
                    <a:pt x="70749"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5401;p75">
              <a:extLst>
                <a:ext uri="{FF2B5EF4-FFF2-40B4-BE49-F238E27FC236}">
                  <a16:creationId xmlns:a16="http://schemas.microsoft.com/office/drawing/2014/main" id="{1CD379EB-F075-45C9-B307-BD12453E5AE9}"/>
                </a:ext>
              </a:extLst>
            </p:cNvPr>
            <p:cNvSpPr/>
            <p:nvPr/>
          </p:nvSpPr>
          <p:spPr>
            <a:xfrm>
              <a:off x="3680300" y="965450"/>
              <a:ext cx="1792125" cy="3096975"/>
            </a:xfrm>
            <a:custGeom>
              <a:avLst/>
              <a:gdLst/>
              <a:ahLst/>
              <a:cxnLst/>
              <a:rect l="l" t="t" r="r" b="b"/>
              <a:pathLst>
                <a:path w="71685" h="123879" extrusionOk="0">
                  <a:moveTo>
                    <a:pt x="70763" y="0"/>
                  </a:moveTo>
                  <a:cubicBezTo>
                    <a:pt x="70540" y="0"/>
                    <a:pt x="70287" y="74"/>
                    <a:pt x="70017" y="228"/>
                  </a:cubicBezTo>
                  <a:lnTo>
                    <a:pt x="1668" y="39723"/>
                  </a:lnTo>
                  <a:cubicBezTo>
                    <a:pt x="701" y="40357"/>
                    <a:pt x="67" y="41458"/>
                    <a:pt x="0" y="42625"/>
                  </a:cubicBezTo>
                  <a:lnTo>
                    <a:pt x="0" y="122682"/>
                  </a:lnTo>
                  <a:cubicBezTo>
                    <a:pt x="0" y="123440"/>
                    <a:pt x="387" y="123878"/>
                    <a:pt x="933" y="123878"/>
                  </a:cubicBezTo>
                  <a:cubicBezTo>
                    <a:pt x="1156" y="123878"/>
                    <a:pt x="1407" y="123805"/>
                    <a:pt x="1668" y="123650"/>
                  </a:cubicBezTo>
                  <a:lnTo>
                    <a:pt x="70017" y="84188"/>
                  </a:lnTo>
                  <a:cubicBezTo>
                    <a:pt x="71018" y="83554"/>
                    <a:pt x="71618" y="82454"/>
                    <a:pt x="71685" y="81286"/>
                  </a:cubicBezTo>
                  <a:lnTo>
                    <a:pt x="71685" y="1229"/>
                  </a:lnTo>
                  <a:cubicBezTo>
                    <a:pt x="71685" y="446"/>
                    <a:pt x="71314" y="0"/>
                    <a:pt x="70763"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5402;p75">
              <a:extLst>
                <a:ext uri="{FF2B5EF4-FFF2-40B4-BE49-F238E27FC236}">
                  <a16:creationId xmlns:a16="http://schemas.microsoft.com/office/drawing/2014/main" id="{BBAF4FA0-1399-473D-AB26-749D7EAB23BB}"/>
                </a:ext>
              </a:extLst>
            </p:cNvPr>
            <p:cNvSpPr/>
            <p:nvPr/>
          </p:nvSpPr>
          <p:spPr>
            <a:xfrm>
              <a:off x="3680300" y="965100"/>
              <a:ext cx="1792125" cy="3096300"/>
            </a:xfrm>
            <a:custGeom>
              <a:avLst/>
              <a:gdLst/>
              <a:ahLst/>
              <a:cxnLst/>
              <a:rect l="l" t="t" r="r" b="b"/>
              <a:pathLst>
                <a:path w="71685" h="123852" extrusionOk="0">
                  <a:moveTo>
                    <a:pt x="70712" y="1"/>
                  </a:moveTo>
                  <a:cubicBezTo>
                    <a:pt x="70578" y="1"/>
                    <a:pt x="70435" y="25"/>
                    <a:pt x="70284" y="75"/>
                  </a:cubicBezTo>
                  <a:cubicBezTo>
                    <a:pt x="70317" y="175"/>
                    <a:pt x="70317" y="309"/>
                    <a:pt x="70317" y="409"/>
                  </a:cubicBezTo>
                  <a:lnTo>
                    <a:pt x="70317" y="80466"/>
                  </a:lnTo>
                  <a:cubicBezTo>
                    <a:pt x="70251" y="81667"/>
                    <a:pt x="69650" y="82734"/>
                    <a:pt x="68649" y="83402"/>
                  </a:cubicBezTo>
                  <a:lnTo>
                    <a:pt x="301" y="122830"/>
                  </a:lnTo>
                  <a:cubicBezTo>
                    <a:pt x="201" y="122896"/>
                    <a:pt x="101" y="122930"/>
                    <a:pt x="0" y="122997"/>
                  </a:cubicBezTo>
                  <a:cubicBezTo>
                    <a:pt x="113" y="123539"/>
                    <a:pt x="456" y="123852"/>
                    <a:pt x="925" y="123852"/>
                  </a:cubicBezTo>
                  <a:cubicBezTo>
                    <a:pt x="1148" y="123852"/>
                    <a:pt x="1399" y="123781"/>
                    <a:pt x="1668" y="123630"/>
                  </a:cubicBezTo>
                  <a:lnTo>
                    <a:pt x="70017" y="84202"/>
                  </a:lnTo>
                  <a:cubicBezTo>
                    <a:pt x="71018" y="83535"/>
                    <a:pt x="71618" y="82434"/>
                    <a:pt x="71685" y="81267"/>
                  </a:cubicBezTo>
                  <a:lnTo>
                    <a:pt x="71685" y="1209"/>
                  </a:lnTo>
                  <a:cubicBezTo>
                    <a:pt x="71685" y="451"/>
                    <a:pt x="71289" y="1"/>
                    <a:pt x="70712"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5403;p75">
              <a:extLst>
                <a:ext uri="{FF2B5EF4-FFF2-40B4-BE49-F238E27FC236}">
                  <a16:creationId xmlns:a16="http://schemas.microsoft.com/office/drawing/2014/main" id="{B5CB7508-0E86-425C-9128-BBC809F27ABD}"/>
                </a:ext>
              </a:extLst>
            </p:cNvPr>
            <p:cNvSpPr/>
            <p:nvPr/>
          </p:nvSpPr>
          <p:spPr>
            <a:xfrm>
              <a:off x="3673625" y="971125"/>
              <a:ext cx="1757125" cy="3059725"/>
            </a:xfrm>
            <a:custGeom>
              <a:avLst/>
              <a:gdLst/>
              <a:ahLst/>
              <a:cxnLst/>
              <a:rect l="l" t="t" r="r" b="b"/>
              <a:pathLst>
                <a:path w="70285" h="122389" extrusionOk="0">
                  <a:moveTo>
                    <a:pt x="70284" y="1"/>
                  </a:moveTo>
                  <a:lnTo>
                    <a:pt x="52605" y="10008"/>
                  </a:lnTo>
                  <a:lnTo>
                    <a:pt x="34992" y="20049"/>
                  </a:lnTo>
                  <a:lnTo>
                    <a:pt x="17380" y="30189"/>
                  </a:lnTo>
                  <a:lnTo>
                    <a:pt x="8573" y="35260"/>
                  </a:lnTo>
                  <a:lnTo>
                    <a:pt x="4170" y="37795"/>
                  </a:lnTo>
                  <a:lnTo>
                    <a:pt x="2002" y="39062"/>
                  </a:lnTo>
                  <a:cubicBezTo>
                    <a:pt x="1802" y="39162"/>
                    <a:pt x="1635" y="39296"/>
                    <a:pt x="1468" y="39429"/>
                  </a:cubicBezTo>
                  <a:cubicBezTo>
                    <a:pt x="1268" y="39596"/>
                    <a:pt x="1101" y="39729"/>
                    <a:pt x="968" y="39930"/>
                  </a:cubicBezTo>
                  <a:cubicBezTo>
                    <a:pt x="668" y="40263"/>
                    <a:pt x="434" y="40663"/>
                    <a:pt x="267" y="41097"/>
                  </a:cubicBezTo>
                  <a:cubicBezTo>
                    <a:pt x="101" y="41531"/>
                    <a:pt x="1" y="41964"/>
                    <a:pt x="1" y="42431"/>
                  </a:cubicBezTo>
                  <a:lnTo>
                    <a:pt x="1" y="51338"/>
                  </a:lnTo>
                  <a:lnTo>
                    <a:pt x="1" y="61478"/>
                  </a:lnTo>
                  <a:lnTo>
                    <a:pt x="67" y="81793"/>
                  </a:lnTo>
                  <a:lnTo>
                    <a:pt x="134" y="102074"/>
                  </a:lnTo>
                  <a:lnTo>
                    <a:pt x="301" y="122389"/>
                  </a:lnTo>
                  <a:lnTo>
                    <a:pt x="434" y="102074"/>
                  </a:lnTo>
                  <a:lnTo>
                    <a:pt x="501" y="81793"/>
                  </a:lnTo>
                  <a:lnTo>
                    <a:pt x="568" y="61478"/>
                  </a:lnTo>
                  <a:lnTo>
                    <a:pt x="568" y="51304"/>
                  </a:lnTo>
                  <a:lnTo>
                    <a:pt x="568" y="46234"/>
                  </a:lnTo>
                  <a:lnTo>
                    <a:pt x="568" y="42431"/>
                  </a:lnTo>
                  <a:cubicBezTo>
                    <a:pt x="568" y="42064"/>
                    <a:pt x="634" y="41664"/>
                    <a:pt x="801" y="41331"/>
                  </a:cubicBezTo>
                  <a:cubicBezTo>
                    <a:pt x="1068" y="40597"/>
                    <a:pt x="1602" y="39963"/>
                    <a:pt x="2302" y="39596"/>
                  </a:cubicBezTo>
                  <a:lnTo>
                    <a:pt x="4504" y="38362"/>
                  </a:lnTo>
                  <a:lnTo>
                    <a:pt x="8907" y="35827"/>
                  </a:lnTo>
                  <a:lnTo>
                    <a:pt x="17680" y="30723"/>
                  </a:lnTo>
                  <a:lnTo>
                    <a:pt x="35259" y="20549"/>
                  </a:lnTo>
                  <a:lnTo>
                    <a:pt x="52772" y="10308"/>
                  </a:lnTo>
                  <a:lnTo>
                    <a:pt x="7028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5404;p75">
              <a:extLst>
                <a:ext uri="{FF2B5EF4-FFF2-40B4-BE49-F238E27FC236}">
                  <a16:creationId xmlns:a16="http://schemas.microsoft.com/office/drawing/2014/main" id="{988E9D6C-A9D4-4228-AD47-A310703D5EF5}"/>
                </a:ext>
              </a:extLst>
            </p:cNvPr>
            <p:cNvSpPr/>
            <p:nvPr/>
          </p:nvSpPr>
          <p:spPr>
            <a:xfrm>
              <a:off x="3847075" y="1635000"/>
              <a:ext cx="833125" cy="1183575"/>
            </a:xfrm>
            <a:custGeom>
              <a:avLst/>
              <a:gdLst/>
              <a:ahLst/>
              <a:cxnLst/>
              <a:rect l="l" t="t" r="r" b="b"/>
              <a:pathLst>
                <a:path w="33325" h="47343" extrusionOk="0">
                  <a:moveTo>
                    <a:pt x="32848" y="0"/>
                  </a:moveTo>
                  <a:cubicBezTo>
                    <a:pt x="32730" y="0"/>
                    <a:pt x="32597" y="42"/>
                    <a:pt x="32457" y="132"/>
                  </a:cubicBezTo>
                  <a:lnTo>
                    <a:pt x="902" y="18345"/>
                  </a:lnTo>
                  <a:cubicBezTo>
                    <a:pt x="368" y="18678"/>
                    <a:pt x="34" y="19279"/>
                    <a:pt x="1" y="19879"/>
                  </a:cubicBezTo>
                  <a:lnTo>
                    <a:pt x="1" y="46698"/>
                  </a:lnTo>
                  <a:cubicBezTo>
                    <a:pt x="1" y="47107"/>
                    <a:pt x="209" y="47342"/>
                    <a:pt x="512" y="47342"/>
                  </a:cubicBezTo>
                  <a:cubicBezTo>
                    <a:pt x="629" y="47342"/>
                    <a:pt x="762" y="47307"/>
                    <a:pt x="902" y="47232"/>
                  </a:cubicBezTo>
                  <a:lnTo>
                    <a:pt x="32457" y="28986"/>
                  </a:lnTo>
                  <a:cubicBezTo>
                    <a:pt x="32958" y="28652"/>
                    <a:pt x="33291" y="28085"/>
                    <a:pt x="33325" y="27451"/>
                  </a:cubicBezTo>
                  <a:lnTo>
                    <a:pt x="33325" y="632"/>
                  </a:lnTo>
                  <a:cubicBezTo>
                    <a:pt x="33325" y="234"/>
                    <a:pt x="33127" y="0"/>
                    <a:pt x="32848"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5405;p75">
              <a:extLst>
                <a:ext uri="{FF2B5EF4-FFF2-40B4-BE49-F238E27FC236}">
                  <a16:creationId xmlns:a16="http://schemas.microsoft.com/office/drawing/2014/main" id="{656B07D2-37AF-4A88-B3D8-FE4B386363E3}"/>
                </a:ext>
              </a:extLst>
            </p:cNvPr>
            <p:cNvSpPr/>
            <p:nvPr/>
          </p:nvSpPr>
          <p:spPr>
            <a:xfrm>
              <a:off x="3921300" y="2642000"/>
              <a:ext cx="20875" cy="45400"/>
            </a:xfrm>
            <a:custGeom>
              <a:avLst/>
              <a:gdLst/>
              <a:ahLst/>
              <a:cxnLst/>
              <a:rect l="l" t="t" r="r" b="b"/>
              <a:pathLst>
                <a:path w="835" h="1816" extrusionOk="0">
                  <a:moveTo>
                    <a:pt x="514" y="322"/>
                  </a:moveTo>
                  <a:cubicBezTo>
                    <a:pt x="534" y="322"/>
                    <a:pt x="551" y="331"/>
                    <a:pt x="568" y="347"/>
                  </a:cubicBezTo>
                  <a:cubicBezTo>
                    <a:pt x="601" y="414"/>
                    <a:pt x="634" y="514"/>
                    <a:pt x="634" y="581"/>
                  </a:cubicBezTo>
                  <a:lnTo>
                    <a:pt x="634" y="781"/>
                  </a:lnTo>
                  <a:lnTo>
                    <a:pt x="634" y="981"/>
                  </a:lnTo>
                  <a:cubicBezTo>
                    <a:pt x="634" y="1081"/>
                    <a:pt x="601" y="1181"/>
                    <a:pt x="568" y="1281"/>
                  </a:cubicBezTo>
                  <a:cubicBezTo>
                    <a:pt x="534" y="1348"/>
                    <a:pt x="501" y="1415"/>
                    <a:pt x="434" y="1448"/>
                  </a:cubicBezTo>
                  <a:cubicBezTo>
                    <a:pt x="384" y="1482"/>
                    <a:pt x="351" y="1498"/>
                    <a:pt x="326" y="1498"/>
                  </a:cubicBezTo>
                  <a:cubicBezTo>
                    <a:pt x="301" y="1498"/>
                    <a:pt x="284" y="1482"/>
                    <a:pt x="268" y="1448"/>
                  </a:cubicBezTo>
                  <a:cubicBezTo>
                    <a:pt x="234" y="1381"/>
                    <a:pt x="201" y="1315"/>
                    <a:pt x="234" y="1215"/>
                  </a:cubicBezTo>
                  <a:lnTo>
                    <a:pt x="234" y="1015"/>
                  </a:lnTo>
                  <a:lnTo>
                    <a:pt x="234" y="814"/>
                  </a:lnTo>
                  <a:cubicBezTo>
                    <a:pt x="234" y="714"/>
                    <a:pt x="234" y="614"/>
                    <a:pt x="268" y="548"/>
                  </a:cubicBezTo>
                  <a:cubicBezTo>
                    <a:pt x="301" y="447"/>
                    <a:pt x="368" y="381"/>
                    <a:pt x="434" y="347"/>
                  </a:cubicBezTo>
                  <a:cubicBezTo>
                    <a:pt x="468" y="331"/>
                    <a:pt x="493" y="322"/>
                    <a:pt x="514" y="322"/>
                  </a:cubicBezTo>
                  <a:close/>
                  <a:moveTo>
                    <a:pt x="652" y="0"/>
                  </a:moveTo>
                  <a:cubicBezTo>
                    <a:pt x="637" y="0"/>
                    <a:pt x="621" y="4"/>
                    <a:pt x="601" y="14"/>
                  </a:cubicBezTo>
                  <a:cubicBezTo>
                    <a:pt x="534" y="14"/>
                    <a:pt x="468" y="14"/>
                    <a:pt x="434" y="47"/>
                  </a:cubicBezTo>
                  <a:cubicBezTo>
                    <a:pt x="334" y="81"/>
                    <a:pt x="301" y="147"/>
                    <a:pt x="234" y="214"/>
                  </a:cubicBezTo>
                  <a:cubicBezTo>
                    <a:pt x="167" y="281"/>
                    <a:pt x="134" y="347"/>
                    <a:pt x="101" y="414"/>
                  </a:cubicBezTo>
                  <a:cubicBezTo>
                    <a:pt x="67" y="514"/>
                    <a:pt x="67" y="581"/>
                    <a:pt x="34" y="681"/>
                  </a:cubicBezTo>
                  <a:cubicBezTo>
                    <a:pt x="34" y="748"/>
                    <a:pt x="1" y="848"/>
                    <a:pt x="1" y="948"/>
                  </a:cubicBezTo>
                  <a:lnTo>
                    <a:pt x="1" y="1148"/>
                  </a:lnTo>
                  <a:lnTo>
                    <a:pt x="1" y="1348"/>
                  </a:lnTo>
                  <a:cubicBezTo>
                    <a:pt x="1" y="1415"/>
                    <a:pt x="34" y="1515"/>
                    <a:pt x="34" y="1582"/>
                  </a:cubicBezTo>
                  <a:cubicBezTo>
                    <a:pt x="34" y="1648"/>
                    <a:pt x="67" y="1715"/>
                    <a:pt x="101" y="1748"/>
                  </a:cubicBezTo>
                  <a:cubicBezTo>
                    <a:pt x="134" y="1782"/>
                    <a:pt x="201" y="1815"/>
                    <a:pt x="234" y="1815"/>
                  </a:cubicBezTo>
                  <a:cubicBezTo>
                    <a:pt x="301" y="1815"/>
                    <a:pt x="368" y="1782"/>
                    <a:pt x="434" y="1748"/>
                  </a:cubicBezTo>
                  <a:cubicBezTo>
                    <a:pt x="501" y="1715"/>
                    <a:pt x="568" y="1648"/>
                    <a:pt x="601" y="1582"/>
                  </a:cubicBezTo>
                  <a:cubicBezTo>
                    <a:pt x="668" y="1548"/>
                    <a:pt x="701" y="1448"/>
                    <a:pt x="735" y="1381"/>
                  </a:cubicBezTo>
                  <a:cubicBezTo>
                    <a:pt x="768" y="1315"/>
                    <a:pt x="801" y="1215"/>
                    <a:pt x="801" y="1148"/>
                  </a:cubicBezTo>
                  <a:cubicBezTo>
                    <a:pt x="835" y="1048"/>
                    <a:pt x="835" y="981"/>
                    <a:pt x="835" y="881"/>
                  </a:cubicBezTo>
                  <a:lnTo>
                    <a:pt x="835" y="447"/>
                  </a:lnTo>
                  <a:cubicBezTo>
                    <a:pt x="835" y="381"/>
                    <a:pt x="835" y="314"/>
                    <a:pt x="801" y="214"/>
                  </a:cubicBezTo>
                  <a:cubicBezTo>
                    <a:pt x="801" y="147"/>
                    <a:pt x="768" y="114"/>
                    <a:pt x="735" y="47"/>
                  </a:cubicBezTo>
                  <a:cubicBezTo>
                    <a:pt x="711" y="24"/>
                    <a:pt x="687" y="0"/>
                    <a:pt x="652"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5406;p75">
              <a:extLst>
                <a:ext uri="{FF2B5EF4-FFF2-40B4-BE49-F238E27FC236}">
                  <a16:creationId xmlns:a16="http://schemas.microsoft.com/office/drawing/2014/main" id="{AD41CF9A-5B94-468F-8C9D-9EB92AA1EED4}"/>
                </a:ext>
              </a:extLst>
            </p:cNvPr>
            <p:cNvSpPr/>
            <p:nvPr/>
          </p:nvSpPr>
          <p:spPr>
            <a:xfrm>
              <a:off x="3993850" y="2281575"/>
              <a:ext cx="608950" cy="354100"/>
            </a:xfrm>
            <a:custGeom>
              <a:avLst/>
              <a:gdLst/>
              <a:ahLst/>
              <a:cxnLst/>
              <a:rect l="l" t="t" r="r" b="b"/>
              <a:pathLst>
                <a:path w="24358" h="14164" extrusionOk="0">
                  <a:moveTo>
                    <a:pt x="24076" y="1"/>
                  </a:moveTo>
                  <a:cubicBezTo>
                    <a:pt x="24048" y="1"/>
                    <a:pt x="24017" y="7"/>
                    <a:pt x="23985" y="21"/>
                  </a:cubicBezTo>
                  <a:lnTo>
                    <a:pt x="134" y="13797"/>
                  </a:lnTo>
                  <a:cubicBezTo>
                    <a:pt x="34" y="13830"/>
                    <a:pt x="1" y="13964"/>
                    <a:pt x="67" y="14064"/>
                  </a:cubicBezTo>
                  <a:cubicBezTo>
                    <a:pt x="101" y="14131"/>
                    <a:pt x="168" y="14164"/>
                    <a:pt x="234" y="14164"/>
                  </a:cubicBezTo>
                  <a:cubicBezTo>
                    <a:pt x="268" y="14164"/>
                    <a:pt x="301" y="14164"/>
                    <a:pt x="334" y="14131"/>
                  </a:cubicBezTo>
                  <a:lnTo>
                    <a:pt x="24185" y="387"/>
                  </a:lnTo>
                  <a:cubicBezTo>
                    <a:pt x="24357" y="244"/>
                    <a:pt x="24257" y="1"/>
                    <a:pt x="24076"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5407;p75">
              <a:extLst>
                <a:ext uri="{FF2B5EF4-FFF2-40B4-BE49-F238E27FC236}">
                  <a16:creationId xmlns:a16="http://schemas.microsoft.com/office/drawing/2014/main" id="{BA731020-0C26-47CD-ABDB-C4017DDB1F74}"/>
                </a:ext>
              </a:extLst>
            </p:cNvPr>
            <p:cNvSpPr/>
            <p:nvPr/>
          </p:nvSpPr>
          <p:spPr>
            <a:xfrm>
              <a:off x="3911300" y="2483875"/>
              <a:ext cx="14200" cy="42575"/>
            </a:xfrm>
            <a:custGeom>
              <a:avLst/>
              <a:gdLst/>
              <a:ahLst/>
              <a:cxnLst/>
              <a:rect l="l" t="t" r="r" b="b"/>
              <a:pathLst>
                <a:path w="568" h="1703" extrusionOk="0">
                  <a:moveTo>
                    <a:pt x="534" y="1"/>
                  </a:moveTo>
                  <a:lnTo>
                    <a:pt x="401" y="68"/>
                  </a:lnTo>
                  <a:cubicBezTo>
                    <a:pt x="401" y="68"/>
                    <a:pt x="367" y="68"/>
                    <a:pt x="367" y="101"/>
                  </a:cubicBezTo>
                  <a:lnTo>
                    <a:pt x="334" y="134"/>
                  </a:lnTo>
                  <a:lnTo>
                    <a:pt x="0" y="735"/>
                  </a:lnTo>
                  <a:cubicBezTo>
                    <a:pt x="0" y="735"/>
                    <a:pt x="0" y="768"/>
                    <a:pt x="0" y="768"/>
                  </a:cubicBezTo>
                  <a:cubicBezTo>
                    <a:pt x="0" y="802"/>
                    <a:pt x="0" y="802"/>
                    <a:pt x="0" y="802"/>
                  </a:cubicBezTo>
                  <a:lnTo>
                    <a:pt x="100" y="902"/>
                  </a:lnTo>
                  <a:cubicBezTo>
                    <a:pt x="100" y="918"/>
                    <a:pt x="100" y="927"/>
                    <a:pt x="105" y="927"/>
                  </a:cubicBezTo>
                  <a:cubicBezTo>
                    <a:pt x="109" y="927"/>
                    <a:pt x="117" y="918"/>
                    <a:pt x="134" y="902"/>
                  </a:cubicBezTo>
                  <a:lnTo>
                    <a:pt x="367" y="501"/>
                  </a:lnTo>
                  <a:lnTo>
                    <a:pt x="367" y="1669"/>
                  </a:lnTo>
                  <a:cubicBezTo>
                    <a:pt x="367" y="1669"/>
                    <a:pt x="367" y="1702"/>
                    <a:pt x="367" y="1702"/>
                  </a:cubicBezTo>
                  <a:lnTo>
                    <a:pt x="401" y="1702"/>
                  </a:lnTo>
                  <a:lnTo>
                    <a:pt x="534" y="1635"/>
                  </a:lnTo>
                  <a:cubicBezTo>
                    <a:pt x="534" y="1635"/>
                    <a:pt x="534" y="1602"/>
                    <a:pt x="534" y="1602"/>
                  </a:cubicBezTo>
                  <a:cubicBezTo>
                    <a:pt x="534" y="1569"/>
                    <a:pt x="534" y="1569"/>
                    <a:pt x="534" y="1535"/>
                  </a:cubicBezTo>
                  <a:lnTo>
                    <a:pt x="534" y="34"/>
                  </a:lnTo>
                  <a:cubicBezTo>
                    <a:pt x="567" y="1"/>
                    <a:pt x="567" y="1"/>
                    <a:pt x="534"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5408;p75">
              <a:extLst>
                <a:ext uri="{FF2B5EF4-FFF2-40B4-BE49-F238E27FC236}">
                  <a16:creationId xmlns:a16="http://schemas.microsoft.com/office/drawing/2014/main" id="{E1CDC335-6099-4E53-A844-2460A644C8DD}"/>
                </a:ext>
              </a:extLst>
            </p:cNvPr>
            <p:cNvSpPr/>
            <p:nvPr/>
          </p:nvSpPr>
          <p:spPr>
            <a:xfrm>
              <a:off x="3930475" y="2472200"/>
              <a:ext cx="20050" cy="45075"/>
            </a:xfrm>
            <a:custGeom>
              <a:avLst/>
              <a:gdLst/>
              <a:ahLst/>
              <a:cxnLst/>
              <a:rect l="l" t="t" r="r" b="b"/>
              <a:pathLst>
                <a:path w="802" h="1803" extrusionOk="0">
                  <a:moveTo>
                    <a:pt x="497" y="318"/>
                  </a:moveTo>
                  <a:cubicBezTo>
                    <a:pt x="526" y="318"/>
                    <a:pt x="551" y="335"/>
                    <a:pt x="568" y="368"/>
                  </a:cubicBezTo>
                  <a:cubicBezTo>
                    <a:pt x="601" y="435"/>
                    <a:pt x="601" y="501"/>
                    <a:pt x="601" y="601"/>
                  </a:cubicBezTo>
                  <a:lnTo>
                    <a:pt x="601" y="968"/>
                  </a:lnTo>
                  <a:cubicBezTo>
                    <a:pt x="601" y="1068"/>
                    <a:pt x="601" y="1168"/>
                    <a:pt x="568" y="1269"/>
                  </a:cubicBezTo>
                  <a:cubicBezTo>
                    <a:pt x="534" y="1335"/>
                    <a:pt x="468" y="1402"/>
                    <a:pt x="401" y="1469"/>
                  </a:cubicBezTo>
                  <a:cubicBezTo>
                    <a:pt x="368" y="1485"/>
                    <a:pt x="334" y="1494"/>
                    <a:pt x="305" y="1494"/>
                  </a:cubicBezTo>
                  <a:cubicBezTo>
                    <a:pt x="276" y="1494"/>
                    <a:pt x="251" y="1485"/>
                    <a:pt x="234" y="1469"/>
                  </a:cubicBezTo>
                  <a:cubicBezTo>
                    <a:pt x="201" y="1369"/>
                    <a:pt x="201" y="1302"/>
                    <a:pt x="201" y="1235"/>
                  </a:cubicBezTo>
                  <a:cubicBezTo>
                    <a:pt x="201" y="1168"/>
                    <a:pt x="201" y="1102"/>
                    <a:pt x="201" y="1035"/>
                  </a:cubicBezTo>
                  <a:lnTo>
                    <a:pt x="201" y="835"/>
                  </a:lnTo>
                  <a:cubicBezTo>
                    <a:pt x="201" y="735"/>
                    <a:pt x="234" y="635"/>
                    <a:pt x="234" y="535"/>
                  </a:cubicBezTo>
                  <a:cubicBezTo>
                    <a:pt x="267" y="468"/>
                    <a:pt x="334" y="401"/>
                    <a:pt x="401" y="368"/>
                  </a:cubicBezTo>
                  <a:cubicBezTo>
                    <a:pt x="434" y="335"/>
                    <a:pt x="468" y="318"/>
                    <a:pt x="497" y="318"/>
                  </a:cubicBezTo>
                  <a:close/>
                  <a:moveTo>
                    <a:pt x="601" y="1"/>
                  </a:moveTo>
                  <a:cubicBezTo>
                    <a:pt x="534" y="1"/>
                    <a:pt x="468" y="34"/>
                    <a:pt x="401" y="68"/>
                  </a:cubicBezTo>
                  <a:cubicBezTo>
                    <a:pt x="334" y="101"/>
                    <a:pt x="267" y="168"/>
                    <a:pt x="201" y="234"/>
                  </a:cubicBezTo>
                  <a:cubicBezTo>
                    <a:pt x="167" y="268"/>
                    <a:pt x="134" y="368"/>
                    <a:pt x="101" y="435"/>
                  </a:cubicBezTo>
                  <a:cubicBezTo>
                    <a:pt x="67" y="501"/>
                    <a:pt x="34" y="601"/>
                    <a:pt x="1" y="668"/>
                  </a:cubicBezTo>
                  <a:cubicBezTo>
                    <a:pt x="1" y="768"/>
                    <a:pt x="1" y="902"/>
                    <a:pt x="1" y="935"/>
                  </a:cubicBezTo>
                  <a:lnTo>
                    <a:pt x="1" y="1135"/>
                  </a:lnTo>
                  <a:lnTo>
                    <a:pt x="1" y="1369"/>
                  </a:lnTo>
                  <a:cubicBezTo>
                    <a:pt x="1" y="1435"/>
                    <a:pt x="1" y="1502"/>
                    <a:pt x="1" y="1602"/>
                  </a:cubicBezTo>
                  <a:cubicBezTo>
                    <a:pt x="34" y="1635"/>
                    <a:pt x="67" y="1702"/>
                    <a:pt x="101" y="1736"/>
                  </a:cubicBezTo>
                  <a:cubicBezTo>
                    <a:pt x="134" y="1769"/>
                    <a:pt x="167" y="1802"/>
                    <a:pt x="201" y="1802"/>
                  </a:cubicBezTo>
                  <a:cubicBezTo>
                    <a:pt x="267" y="1802"/>
                    <a:pt x="334" y="1802"/>
                    <a:pt x="401" y="1736"/>
                  </a:cubicBezTo>
                  <a:cubicBezTo>
                    <a:pt x="468" y="1702"/>
                    <a:pt x="534" y="1669"/>
                    <a:pt x="601" y="1602"/>
                  </a:cubicBezTo>
                  <a:cubicBezTo>
                    <a:pt x="634" y="1535"/>
                    <a:pt x="701" y="1469"/>
                    <a:pt x="701" y="1402"/>
                  </a:cubicBezTo>
                  <a:cubicBezTo>
                    <a:pt x="734" y="1302"/>
                    <a:pt x="768" y="1235"/>
                    <a:pt x="801" y="1135"/>
                  </a:cubicBezTo>
                  <a:cubicBezTo>
                    <a:pt x="801" y="1068"/>
                    <a:pt x="801" y="902"/>
                    <a:pt x="801" y="868"/>
                  </a:cubicBezTo>
                  <a:lnTo>
                    <a:pt x="801" y="768"/>
                  </a:lnTo>
                  <a:lnTo>
                    <a:pt x="801" y="568"/>
                  </a:lnTo>
                  <a:lnTo>
                    <a:pt x="801" y="468"/>
                  </a:lnTo>
                  <a:cubicBezTo>
                    <a:pt x="801" y="368"/>
                    <a:pt x="801" y="301"/>
                    <a:pt x="801" y="234"/>
                  </a:cubicBezTo>
                  <a:cubicBezTo>
                    <a:pt x="768" y="168"/>
                    <a:pt x="768" y="101"/>
                    <a:pt x="701" y="68"/>
                  </a:cubicBezTo>
                  <a:cubicBezTo>
                    <a:pt x="701" y="34"/>
                    <a:pt x="634" y="1"/>
                    <a:pt x="601"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5409;p75">
              <a:extLst>
                <a:ext uri="{FF2B5EF4-FFF2-40B4-BE49-F238E27FC236}">
                  <a16:creationId xmlns:a16="http://schemas.microsoft.com/office/drawing/2014/main" id="{F42A9249-8D88-4750-831D-D85057031C9C}"/>
                </a:ext>
              </a:extLst>
            </p:cNvPr>
            <p:cNvSpPr/>
            <p:nvPr/>
          </p:nvSpPr>
          <p:spPr>
            <a:xfrm>
              <a:off x="3992450" y="2116650"/>
              <a:ext cx="609375" cy="353975"/>
            </a:xfrm>
            <a:custGeom>
              <a:avLst/>
              <a:gdLst/>
              <a:ahLst/>
              <a:cxnLst/>
              <a:rect l="l" t="t" r="r" b="b"/>
              <a:pathLst>
                <a:path w="24375" h="14159" extrusionOk="0">
                  <a:moveTo>
                    <a:pt x="24120" y="0"/>
                  </a:moveTo>
                  <a:cubicBezTo>
                    <a:pt x="24093" y="0"/>
                    <a:pt x="24066" y="4"/>
                    <a:pt x="24041" y="13"/>
                  </a:cubicBezTo>
                  <a:lnTo>
                    <a:pt x="190" y="13789"/>
                  </a:lnTo>
                  <a:cubicBezTo>
                    <a:pt x="0" y="13884"/>
                    <a:pt x="51" y="14159"/>
                    <a:pt x="255" y="14159"/>
                  </a:cubicBezTo>
                  <a:cubicBezTo>
                    <a:pt x="266" y="14159"/>
                    <a:pt x="278" y="14158"/>
                    <a:pt x="290" y="14156"/>
                  </a:cubicBezTo>
                  <a:lnTo>
                    <a:pt x="390" y="14156"/>
                  </a:lnTo>
                  <a:lnTo>
                    <a:pt x="24241" y="380"/>
                  </a:lnTo>
                  <a:cubicBezTo>
                    <a:pt x="24341" y="313"/>
                    <a:pt x="24374" y="213"/>
                    <a:pt x="24307" y="113"/>
                  </a:cubicBezTo>
                  <a:cubicBezTo>
                    <a:pt x="24282" y="38"/>
                    <a:pt x="24201" y="0"/>
                    <a:pt x="24120"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5410;p75">
              <a:extLst>
                <a:ext uri="{FF2B5EF4-FFF2-40B4-BE49-F238E27FC236}">
                  <a16:creationId xmlns:a16="http://schemas.microsoft.com/office/drawing/2014/main" id="{36A0864B-E2DC-42FA-9D05-A20DD3D88B8C}"/>
                </a:ext>
              </a:extLst>
            </p:cNvPr>
            <p:cNvSpPr/>
            <p:nvPr/>
          </p:nvSpPr>
          <p:spPr>
            <a:xfrm>
              <a:off x="3909625" y="2319600"/>
              <a:ext cx="19200" cy="48400"/>
            </a:xfrm>
            <a:custGeom>
              <a:avLst/>
              <a:gdLst/>
              <a:ahLst/>
              <a:cxnLst/>
              <a:rect l="l" t="t" r="r" b="b"/>
              <a:pathLst>
                <a:path w="768" h="1936" extrusionOk="0">
                  <a:moveTo>
                    <a:pt x="568" y="1"/>
                  </a:moveTo>
                  <a:cubicBezTo>
                    <a:pt x="501" y="1"/>
                    <a:pt x="468" y="1"/>
                    <a:pt x="401" y="67"/>
                  </a:cubicBezTo>
                  <a:cubicBezTo>
                    <a:pt x="334" y="101"/>
                    <a:pt x="301" y="134"/>
                    <a:pt x="268" y="167"/>
                  </a:cubicBezTo>
                  <a:cubicBezTo>
                    <a:pt x="201" y="234"/>
                    <a:pt x="167" y="301"/>
                    <a:pt x="134" y="368"/>
                  </a:cubicBezTo>
                  <a:cubicBezTo>
                    <a:pt x="101" y="434"/>
                    <a:pt x="67" y="501"/>
                    <a:pt x="67" y="568"/>
                  </a:cubicBezTo>
                  <a:cubicBezTo>
                    <a:pt x="34" y="634"/>
                    <a:pt x="34" y="701"/>
                    <a:pt x="34" y="801"/>
                  </a:cubicBezTo>
                  <a:lnTo>
                    <a:pt x="34" y="835"/>
                  </a:lnTo>
                  <a:lnTo>
                    <a:pt x="67" y="835"/>
                  </a:lnTo>
                  <a:lnTo>
                    <a:pt x="167" y="768"/>
                  </a:lnTo>
                  <a:cubicBezTo>
                    <a:pt x="201" y="768"/>
                    <a:pt x="201" y="734"/>
                    <a:pt x="201" y="734"/>
                  </a:cubicBezTo>
                  <a:cubicBezTo>
                    <a:pt x="201" y="701"/>
                    <a:pt x="201" y="701"/>
                    <a:pt x="201" y="668"/>
                  </a:cubicBezTo>
                  <a:cubicBezTo>
                    <a:pt x="201" y="601"/>
                    <a:pt x="234" y="534"/>
                    <a:pt x="268" y="468"/>
                  </a:cubicBezTo>
                  <a:cubicBezTo>
                    <a:pt x="268" y="434"/>
                    <a:pt x="334" y="368"/>
                    <a:pt x="368" y="334"/>
                  </a:cubicBezTo>
                  <a:cubicBezTo>
                    <a:pt x="401" y="317"/>
                    <a:pt x="434" y="309"/>
                    <a:pt x="459" y="309"/>
                  </a:cubicBezTo>
                  <a:cubicBezTo>
                    <a:pt x="484" y="309"/>
                    <a:pt x="501" y="317"/>
                    <a:pt x="501" y="334"/>
                  </a:cubicBezTo>
                  <a:cubicBezTo>
                    <a:pt x="534" y="368"/>
                    <a:pt x="568" y="434"/>
                    <a:pt x="534" y="501"/>
                  </a:cubicBezTo>
                  <a:cubicBezTo>
                    <a:pt x="534" y="534"/>
                    <a:pt x="534" y="568"/>
                    <a:pt x="534" y="601"/>
                  </a:cubicBezTo>
                  <a:cubicBezTo>
                    <a:pt x="534" y="668"/>
                    <a:pt x="501" y="701"/>
                    <a:pt x="501" y="734"/>
                  </a:cubicBezTo>
                  <a:lnTo>
                    <a:pt x="1" y="1602"/>
                  </a:lnTo>
                  <a:cubicBezTo>
                    <a:pt x="1" y="1635"/>
                    <a:pt x="1" y="1635"/>
                    <a:pt x="1" y="1668"/>
                  </a:cubicBezTo>
                  <a:cubicBezTo>
                    <a:pt x="1" y="1702"/>
                    <a:pt x="1" y="1735"/>
                    <a:pt x="1" y="1735"/>
                  </a:cubicBezTo>
                  <a:lnTo>
                    <a:pt x="1" y="1902"/>
                  </a:lnTo>
                  <a:cubicBezTo>
                    <a:pt x="1" y="1902"/>
                    <a:pt x="1" y="1902"/>
                    <a:pt x="1" y="1935"/>
                  </a:cubicBezTo>
                  <a:lnTo>
                    <a:pt x="34" y="1935"/>
                  </a:lnTo>
                  <a:lnTo>
                    <a:pt x="735" y="1502"/>
                  </a:lnTo>
                  <a:cubicBezTo>
                    <a:pt x="768" y="1502"/>
                    <a:pt x="768" y="1468"/>
                    <a:pt x="768" y="1468"/>
                  </a:cubicBezTo>
                  <a:cubicBezTo>
                    <a:pt x="768" y="1468"/>
                    <a:pt x="768" y="1435"/>
                    <a:pt x="768" y="1435"/>
                  </a:cubicBezTo>
                  <a:lnTo>
                    <a:pt x="768" y="1268"/>
                  </a:lnTo>
                  <a:lnTo>
                    <a:pt x="768" y="1235"/>
                  </a:lnTo>
                  <a:lnTo>
                    <a:pt x="735" y="1235"/>
                  </a:lnTo>
                  <a:lnTo>
                    <a:pt x="301" y="1468"/>
                  </a:lnTo>
                  <a:lnTo>
                    <a:pt x="601" y="901"/>
                  </a:lnTo>
                  <a:cubicBezTo>
                    <a:pt x="634" y="835"/>
                    <a:pt x="668" y="768"/>
                    <a:pt x="668" y="734"/>
                  </a:cubicBezTo>
                  <a:cubicBezTo>
                    <a:pt x="701" y="701"/>
                    <a:pt x="735" y="634"/>
                    <a:pt x="735" y="601"/>
                  </a:cubicBezTo>
                  <a:cubicBezTo>
                    <a:pt x="735" y="568"/>
                    <a:pt x="768" y="501"/>
                    <a:pt x="768" y="468"/>
                  </a:cubicBezTo>
                  <a:cubicBezTo>
                    <a:pt x="768" y="434"/>
                    <a:pt x="768" y="401"/>
                    <a:pt x="768" y="368"/>
                  </a:cubicBezTo>
                  <a:cubicBezTo>
                    <a:pt x="768" y="301"/>
                    <a:pt x="768" y="234"/>
                    <a:pt x="768" y="201"/>
                  </a:cubicBezTo>
                  <a:cubicBezTo>
                    <a:pt x="735" y="134"/>
                    <a:pt x="735" y="101"/>
                    <a:pt x="701" y="67"/>
                  </a:cubicBezTo>
                  <a:cubicBezTo>
                    <a:pt x="668" y="34"/>
                    <a:pt x="601" y="1"/>
                    <a:pt x="568"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5411;p75">
              <a:extLst>
                <a:ext uri="{FF2B5EF4-FFF2-40B4-BE49-F238E27FC236}">
                  <a16:creationId xmlns:a16="http://schemas.microsoft.com/office/drawing/2014/main" id="{E4E36F21-F815-434D-9BD6-DF7CD1F458F3}"/>
                </a:ext>
              </a:extLst>
            </p:cNvPr>
            <p:cNvSpPr/>
            <p:nvPr/>
          </p:nvSpPr>
          <p:spPr>
            <a:xfrm>
              <a:off x="3932975" y="2305425"/>
              <a:ext cx="20875" cy="45400"/>
            </a:xfrm>
            <a:custGeom>
              <a:avLst/>
              <a:gdLst/>
              <a:ahLst/>
              <a:cxnLst/>
              <a:rect l="l" t="t" r="r" b="b"/>
              <a:pathLst>
                <a:path w="835" h="1816" extrusionOk="0">
                  <a:moveTo>
                    <a:pt x="504" y="329"/>
                  </a:moveTo>
                  <a:cubicBezTo>
                    <a:pt x="529" y="329"/>
                    <a:pt x="549" y="348"/>
                    <a:pt x="568" y="367"/>
                  </a:cubicBezTo>
                  <a:cubicBezTo>
                    <a:pt x="601" y="434"/>
                    <a:pt x="634" y="501"/>
                    <a:pt x="634" y="601"/>
                  </a:cubicBezTo>
                  <a:lnTo>
                    <a:pt x="634" y="801"/>
                  </a:lnTo>
                  <a:lnTo>
                    <a:pt x="634" y="1001"/>
                  </a:lnTo>
                  <a:cubicBezTo>
                    <a:pt x="634" y="1101"/>
                    <a:pt x="601" y="1201"/>
                    <a:pt x="568" y="1268"/>
                  </a:cubicBezTo>
                  <a:cubicBezTo>
                    <a:pt x="534" y="1368"/>
                    <a:pt x="501" y="1435"/>
                    <a:pt x="434" y="1468"/>
                  </a:cubicBezTo>
                  <a:cubicBezTo>
                    <a:pt x="384" y="1485"/>
                    <a:pt x="351" y="1493"/>
                    <a:pt x="326" y="1493"/>
                  </a:cubicBezTo>
                  <a:cubicBezTo>
                    <a:pt x="301" y="1493"/>
                    <a:pt x="284" y="1485"/>
                    <a:pt x="268" y="1468"/>
                  </a:cubicBezTo>
                  <a:cubicBezTo>
                    <a:pt x="234" y="1402"/>
                    <a:pt x="201" y="1301"/>
                    <a:pt x="234" y="1235"/>
                  </a:cubicBezTo>
                  <a:lnTo>
                    <a:pt x="234" y="1035"/>
                  </a:lnTo>
                  <a:lnTo>
                    <a:pt x="234" y="834"/>
                  </a:lnTo>
                  <a:cubicBezTo>
                    <a:pt x="234" y="734"/>
                    <a:pt x="234" y="634"/>
                    <a:pt x="268" y="534"/>
                  </a:cubicBezTo>
                  <a:cubicBezTo>
                    <a:pt x="301" y="468"/>
                    <a:pt x="368" y="401"/>
                    <a:pt x="434" y="367"/>
                  </a:cubicBezTo>
                  <a:cubicBezTo>
                    <a:pt x="463" y="339"/>
                    <a:pt x="485" y="329"/>
                    <a:pt x="504" y="329"/>
                  </a:cubicBezTo>
                  <a:close/>
                  <a:moveTo>
                    <a:pt x="601" y="1"/>
                  </a:moveTo>
                  <a:cubicBezTo>
                    <a:pt x="534" y="1"/>
                    <a:pt x="468" y="34"/>
                    <a:pt x="434" y="67"/>
                  </a:cubicBezTo>
                  <a:cubicBezTo>
                    <a:pt x="334" y="101"/>
                    <a:pt x="301" y="167"/>
                    <a:pt x="234" y="234"/>
                  </a:cubicBezTo>
                  <a:cubicBezTo>
                    <a:pt x="167" y="301"/>
                    <a:pt x="134" y="367"/>
                    <a:pt x="101" y="434"/>
                  </a:cubicBezTo>
                  <a:cubicBezTo>
                    <a:pt x="67" y="501"/>
                    <a:pt x="67" y="601"/>
                    <a:pt x="34" y="668"/>
                  </a:cubicBezTo>
                  <a:cubicBezTo>
                    <a:pt x="34" y="768"/>
                    <a:pt x="1" y="868"/>
                    <a:pt x="1" y="935"/>
                  </a:cubicBezTo>
                  <a:lnTo>
                    <a:pt x="1" y="1168"/>
                  </a:lnTo>
                  <a:lnTo>
                    <a:pt x="1" y="1368"/>
                  </a:lnTo>
                  <a:cubicBezTo>
                    <a:pt x="1" y="1435"/>
                    <a:pt x="34" y="1535"/>
                    <a:pt x="34" y="1602"/>
                  </a:cubicBezTo>
                  <a:cubicBezTo>
                    <a:pt x="34" y="1668"/>
                    <a:pt x="67" y="1702"/>
                    <a:pt x="101" y="1768"/>
                  </a:cubicBezTo>
                  <a:cubicBezTo>
                    <a:pt x="124" y="1792"/>
                    <a:pt x="165" y="1816"/>
                    <a:pt x="198" y="1816"/>
                  </a:cubicBezTo>
                  <a:cubicBezTo>
                    <a:pt x="212" y="1816"/>
                    <a:pt x="224" y="1812"/>
                    <a:pt x="234" y="1802"/>
                  </a:cubicBezTo>
                  <a:cubicBezTo>
                    <a:pt x="301" y="1802"/>
                    <a:pt x="368" y="1802"/>
                    <a:pt x="434" y="1768"/>
                  </a:cubicBezTo>
                  <a:cubicBezTo>
                    <a:pt x="501" y="1735"/>
                    <a:pt x="568" y="1668"/>
                    <a:pt x="601" y="1602"/>
                  </a:cubicBezTo>
                  <a:cubicBezTo>
                    <a:pt x="668" y="1535"/>
                    <a:pt x="701" y="1468"/>
                    <a:pt x="735" y="1402"/>
                  </a:cubicBezTo>
                  <a:cubicBezTo>
                    <a:pt x="768" y="1335"/>
                    <a:pt x="801" y="1235"/>
                    <a:pt x="801" y="1168"/>
                  </a:cubicBezTo>
                  <a:cubicBezTo>
                    <a:pt x="835" y="1068"/>
                    <a:pt x="835" y="968"/>
                    <a:pt x="835" y="901"/>
                  </a:cubicBezTo>
                  <a:lnTo>
                    <a:pt x="835" y="468"/>
                  </a:lnTo>
                  <a:cubicBezTo>
                    <a:pt x="835" y="401"/>
                    <a:pt x="835" y="301"/>
                    <a:pt x="801" y="234"/>
                  </a:cubicBezTo>
                  <a:cubicBezTo>
                    <a:pt x="801" y="167"/>
                    <a:pt x="768" y="101"/>
                    <a:pt x="735" y="67"/>
                  </a:cubicBezTo>
                  <a:cubicBezTo>
                    <a:pt x="701" y="34"/>
                    <a:pt x="668" y="1"/>
                    <a:pt x="601"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5412;p75">
              <a:extLst>
                <a:ext uri="{FF2B5EF4-FFF2-40B4-BE49-F238E27FC236}">
                  <a16:creationId xmlns:a16="http://schemas.microsoft.com/office/drawing/2014/main" id="{6CF0BBA1-85B1-4565-8C7C-2C5DD9814A54}"/>
                </a:ext>
              </a:extLst>
            </p:cNvPr>
            <p:cNvSpPr/>
            <p:nvPr/>
          </p:nvSpPr>
          <p:spPr>
            <a:xfrm>
              <a:off x="3992200" y="1952175"/>
              <a:ext cx="610600" cy="354100"/>
            </a:xfrm>
            <a:custGeom>
              <a:avLst/>
              <a:gdLst/>
              <a:ahLst/>
              <a:cxnLst/>
              <a:rect l="l" t="t" r="r" b="b"/>
              <a:pathLst>
                <a:path w="24424" h="14164" extrusionOk="0">
                  <a:moveTo>
                    <a:pt x="24142" y="0"/>
                  </a:moveTo>
                  <a:cubicBezTo>
                    <a:pt x="24114" y="0"/>
                    <a:pt x="24083" y="7"/>
                    <a:pt x="24051" y="20"/>
                  </a:cubicBezTo>
                  <a:lnTo>
                    <a:pt x="200" y="13764"/>
                  </a:lnTo>
                  <a:cubicBezTo>
                    <a:pt x="0" y="13864"/>
                    <a:pt x="100" y="14164"/>
                    <a:pt x="300" y="14164"/>
                  </a:cubicBezTo>
                  <a:cubicBezTo>
                    <a:pt x="334" y="14164"/>
                    <a:pt x="367" y="14131"/>
                    <a:pt x="400" y="14131"/>
                  </a:cubicBezTo>
                  <a:lnTo>
                    <a:pt x="24251" y="387"/>
                  </a:lnTo>
                  <a:cubicBezTo>
                    <a:pt x="24423" y="244"/>
                    <a:pt x="24323" y="0"/>
                    <a:pt x="24142"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5413;p75">
              <a:extLst>
                <a:ext uri="{FF2B5EF4-FFF2-40B4-BE49-F238E27FC236}">
                  <a16:creationId xmlns:a16="http://schemas.microsoft.com/office/drawing/2014/main" id="{9CCA9684-0465-444A-91B3-1FBBC574FC0D}"/>
                </a:ext>
              </a:extLst>
            </p:cNvPr>
            <p:cNvSpPr/>
            <p:nvPr/>
          </p:nvSpPr>
          <p:spPr>
            <a:xfrm>
              <a:off x="3908800" y="2151975"/>
              <a:ext cx="20875" cy="48400"/>
            </a:xfrm>
            <a:custGeom>
              <a:avLst/>
              <a:gdLst/>
              <a:ahLst/>
              <a:cxnLst/>
              <a:rect l="l" t="t" r="r" b="b"/>
              <a:pathLst>
                <a:path w="835" h="1936" extrusionOk="0">
                  <a:moveTo>
                    <a:pt x="768" y="1"/>
                  </a:moveTo>
                  <a:lnTo>
                    <a:pt x="67" y="368"/>
                  </a:lnTo>
                  <a:cubicBezTo>
                    <a:pt x="67" y="401"/>
                    <a:pt x="34" y="401"/>
                    <a:pt x="34" y="401"/>
                  </a:cubicBezTo>
                  <a:cubicBezTo>
                    <a:pt x="34" y="434"/>
                    <a:pt x="34" y="434"/>
                    <a:pt x="34" y="468"/>
                  </a:cubicBezTo>
                  <a:lnTo>
                    <a:pt x="34" y="635"/>
                  </a:lnTo>
                  <a:lnTo>
                    <a:pt x="34" y="668"/>
                  </a:lnTo>
                  <a:lnTo>
                    <a:pt x="67" y="668"/>
                  </a:lnTo>
                  <a:lnTo>
                    <a:pt x="501" y="434"/>
                  </a:lnTo>
                  <a:lnTo>
                    <a:pt x="267" y="901"/>
                  </a:lnTo>
                  <a:cubicBezTo>
                    <a:pt x="267" y="901"/>
                    <a:pt x="267" y="935"/>
                    <a:pt x="267" y="935"/>
                  </a:cubicBezTo>
                  <a:cubicBezTo>
                    <a:pt x="267" y="968"/>
                    <a:pt x="267" y="968"/>
                    <a:pt x="267" y="1002"/>
                  </a:cubicBezTo>
                  <a:lnTo>
                    <a:pt x="267" y="1168"/>
                  </a:lnTo>
                  <a:cubicBezTo>
                    <a:pt x="234" y="1202"/>
                    <a:pt x="234" y="1202"/>
                    <a:pt x="267" y="1235"/>
                  </a:cubicBezTo>
                  <a:lnTo>
                    <a:pt x="301" y="1235"/>
                  </a:lnTo>
                  <a:lnTo>
                    <a:pt x="401" y="1168"/>
                  </a:lnTo>
                  <a:cubicBezTo>
                    <a:pt x="467" y="1135"/>
                    <a:pt x="501" y="1102"/>
                    <a:pt x="567" y="1102"/>
                  </a:cubicBezTo>
                  <a:cubicBezTo>
                    <a:pt x="601" y="1135"/>
                    <a:pt x="634" y="1168"/>
                    <a:pt x="634" y="1235"/>
                  </a:cubicBezTo>
                  <a:cubicBezTo>
                    <a:pt x="601" y="1302"/>
                    <a:pt x="601" y="1368"/>
                    <a:pt x="567" y="1435"/>
                  </a:cubicBezTo>
                  <a:cubicBezTo>
                    <a:pt x="534" y="1469"/>
                    <a:pt x="467" y="1535"/>
                    <a:pt x="401" y="1569"/>
                  </a:cubicBezTo>
                  <a:lnTo>
                    <a:pt x="334" y="1602"/>
                  </a:lnTo>
                  <a:lnTo>
                    <a:pt x="200" y="1602"/>
                  </a:lnTo>
                  <a:cubicBezTo>
                    <a:pt x="200" y="1569"/>
                    <a:pt x="200" y="1535"/>
                    <a:pt x="200" y="1535"/>
                  </a:cubicBezTo>
                  <a:cubicBezTo>
                    <a:pt x="167" y="1535"/>
                    <a:pt x="167" y="1535"/>
                    <a:pt x="167" y="1502"/>
                  </a:cubicBezTo>
                  <a:lnTo>
                    <a:pt x="134" y="1502"/>
                  </a:lnTo>
                  <a:lnTo>
                    <a:pt x="34" y="1602"/>
                  </a:lnTo>
                  <a:cubicBezTo>
                    <a:pt x="0" y="1602"/>
                    <a:pt x="0" y="1602"/>
                    <a:pt x="0" y="1635"/>
                  </a:cubicBezTo>
                  <a:cubicBezTo>
                    <a:pt x="0" y="1635"/>
                    <a:pt x="0" y="1669"/>
                    <a:pt x="0" y="1669"/>
                  </a:cubicBezTo>
                  <a:cubicBezTo>
                    <a:pt x="0" y="1735"/>
                    <a:pt x="0" y="1769"/>
                    <a:pt x="34" y="1802"/>
                  </a:cubicBezTo>
                  <a:cubicBezTo>
                    <a:pt x="34" y="1835"/>
                    <a:pt x="67" y="1869"/>
                    <a:pt x="100" y="1902"/>
                  </a:cubicBezTo>
                  <a:cubicBezTo>
                    <a:pt x="134" y="1936"/>
                    <a:pt x="200" y="1936"/>
                    <a:pt x="234" y="1936"/>
                  </a:cubicBezTo>
                  <a:cubicBezTo>
                    <a:pt x="301" y="1902"/>
                    <a:pt x="367" y="1902"/>
                    <a:pt x="434" y="1869"/>
                  </a:cubicBezTo>
                  <a:cubicBezTo>
                    <a:pt x="467" y="1835"/>
                    <a:pt x="534" y="1769"/>
                    <a:pt x="601" y="1735"/>
                  </a:cubicBezTo>
                  <a:cubicBezTo>
                    <a:pt x="634" y="1669"/>
                    <a:pt x="667" y="1602"/>
                    <a:pt x="734" y="1535"/>
                  </a:cubicBezTo>
                  <a:cubicBezTo>
                    <a:pt x="768" y="1469"/>
                    <a:pt x="801" y="1402"/>
                    <a:pt x="801" y="1335"/>
                  </a:cubicBezTo>
                  <a:cubicBezTo>
                    <a:pt x="834" y="1268"/>
                    <a:pt x="834" y="1168"/>
                    <a:pt x="834" y="1102"/>
                  </a:cubicBezTo>
                  <a:cubicBezTo>
                    <a:pt x="834" y="1035"/>
                    <a:pt x="834" y="1002"/>
                    <a:pt x="801" y="935"/>
                  </a:cubicBezTo>
                  <a:cubicBezTo>
                    <a:pt x="801" y="901"/>
                    <a:pt x="768" y="868"/>
                    <a:pt x="768" y="835"/>
                  </a:cubicBezTo>
                  <a:cubicBezTo>
                    <a:pt x="734" y="801"/>
                    <a:pt x="701" y="801"/>
                    <a:pt x="667" y="801"/>
                  </a:cubicBezTo>
                  <a:cubicBezTo>
                    <a:pt x="645" y="790"/>
                    <a:pt x="627" y="787"/>
                    <a:pt x="611" y="787"/>
                  </a:cubicBezTo>
                  <a:cubicBezTo>
                    <a:pt x="579" y="787"/>
                    <a:pt x="556" y="801"/>
                    <a:pt x="534" y="801"/>
                  </a:cubicBezTo>
                  <a:lnTo>
                    <a:pt x="768" y="301"/>
                  </a:lnTo>
                  <a:lnTo>
                    <a:pt x="768" y="268"/>
                  </a:lnTo>
                  <a:cubicBezTo>
                    <a:pt x="768" y="234"/>
                    <a:pt x="768" y="234"/>
                    <a:pt x="768" y="201"/>
                  </a:cubicBezTo>
                  <a:lnTo>
                    <a:pt x="768" y="34"/>
                  </a:lnTo>
                  <a:cubicBezTo>
                    <a:pt x="801" y="34"/>
                    <a:pt x="801" y="1"/>
                    <a:pt x="768"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5414;p75">
              <a:extLst>
                <a:ext uri="{FF2B5EF4-FFF2-40B4-BE49-F238E27FC236}">
                  <a16:creationId xmlns:a16="http://schemas.microsoft.com/office/drawing/2014/main" id="{F1C4524F-9DB8-46E0-81BD-DB56ED1E92E9}"/>
                </a:ext>
              </a:extLst>
            </p:cNvPr>
            <p:cNvSpPr/>
            <p:nvPr/>
          </p:nvSpPr>
          <p:spPr>
            <a:xfrm>
              <a:off x="3933825" y="2140300"/>
              <a:ext cx="20850" cy="45400"/>
            </a:xfrm>
            <a:custGeom>
              <a:avLst/>
              <a:gdLst/>
              <a:ahLst/>
              <a:cxnLst/>
              <a:rect l="l" t="t" r="r" b="b"/>
              <a:pathLst>
                <a:path w="834" h="1816" extrusionOk="0">
                  <a:moveTo>
                    <a:pt x="482" y="329"/>
                  </a:moveTo>
                  <a:cubicBezTo>
                    <a:pt x="517" y="329"/>
                    <a:pt x="548" y="348"/>
                    <a:pt x="567" y="368"/>
                  </a:cubicBezTo>
                  <a:cubicBezTo>
                    <a:pt x="600" y="434"/>
                    <a:pt x="600" y="501"/>
                    <a:pt x="600" y="601"/>
                  </a:cubicBezTo>
                  <a:lnTo>
                    <a:pt x="600" y="801"/>
                  </a:lnTo>
                  <a:lnTo>
                    <a:pt x="600" y="1002"/>
                  </a:lnTo>
                  <a:cubicBezTo>
                    <a:pt x="600" y="1102"/>
                    <a:pt x="600" y="1202"/>
                    <a:pt x="567" y="1268"/>
                  </a:cubicBezTo>
                  <a:cubicBezTo>
                    <a:pt x="534" y="1368"/>
                    <a:pt x="467" y="1435"/>
                    <a:pt x="400" y="1469"/>
                  </a:cubicBezTo>
                  <a:cubicBezTo>
                    <a:pt x="367" y="1485"/>
                    <a:pt x="342" y="1494"/>
                    <a:pt x="321" y="1494"/>
                  </a:cubicBezTo>
                  <a:cubicBezTo>
                    <a:pt x="300" y="1494"/>
                    <a:pt x="284" y="1485"/>
                    <a:pt x="267" y="1469"/>
                  </a:cubicBezTo>
                  <a:cubicBezTo>
                    <a:pt x="200" y="1402"/>
                    <a:pt x="200" y="1302"/>
                    <a:pt x="200" y="1235"/>
                  </a:cubicBezTo>
                  <a:lnTo>
                    <a:pt x="200" y="1035"/>
                  </a:lnTo>
                  <a:lnTo>
                    <a:pt x="200" y="835"/>
                  </a:lnTo>
                  <a:cubicBezTo>
                    <a:pt x="200" y="735"/>
                    <a:pt x="234" y="635"/>
                    <a:pt x="267" y="535"/>
                  </a:cubicBezTo>
                  <a:cubicBezTo>
                    <a:pt x="267" y="468"/>
                    <a:pt x="334" y="401"/>
                    <a:pt x="400" y="368"/>
                  </a:cubicBezTo>
                  <a:cubicBezTo>
                    <a:pt x="429" y="340"/>
                    <a:pt x="457" y="329"/>
                    <a:pt x="482" y="329"/>
                  </a:cubicBezTo>
                  <a:close/>
                  <a:moveTo>
                    <a:pt x="600" y="1"/>
                  </a:moveTo>
                  <a:cubicBezTo>
                    <a:pt x="534" y="1"/>
                    <a:pt x="467" y="34"/>
                    <a:pt x="400" y="68"/>
                  </a:cubicBezTo>
                  <a:cubicBezTo>
                    <a:pt x="334" y="101"/>
                    <a:pt x="267" y="168"/>
                    <a:pt x="234" y="234"/>
                  </a:cubicBezTo>
                  <a:cubicBezTo>
                    <a:pt x="167" y="301"/>
                    <a:pt x="133" y="368"/>
                    <a:pt x="100" y="434"/>
                  </a:cubicBezTo>
                  <a:cubicBezTo>
                    <a:pt x="67" y="501"/>
                    <a:pt x="33" y="601"/>
                    <a:pt x="33" y="668"/>
                  </a:cubicBezTo>
                  <a:cubicBezTo>
                    <a:pt x="0" y="768"/>
                    <a:pt x="0" y="868"/>
                    <a:pt x="0" y="935"/>
                  </a:cubicBezTo>
                  <a:lnTo>
                    <a:pt x="0" y="1168"/>
                  </a:lnTo>
                  <a:lnTo>
                    <a:pt x="0" y="1368"/>
                  </a:lnTo>
                  <a:cubicBezTo>
                    <a:pt x="0" y="1435"/>
                    <a:pt x="0" y="1535"/>
                    <a:pt x="33" y="1602"/>
                  </a:cubicBezTo>
                  <a:cubicBezTo>
                    <a:pt x="33" y="1669"/>
                    <a:pt x="67" y="1702"/>
                    <a:pt x="100" y="1769"/>
                  </a:cubicBezTo>
                  <a:cubicBezTo>
                    <a:pt x="124" y="1792"/>
                    <a:pt x="147" y="1816"/>
                    <a:pt x="183" y="1816"/>
                  </a:cubicBezTo>
                  <a:cubicBezTo>
                    <a:pt x="197" y="1816"/>
                    <a:pt x="214" y="1812"/>
                    <a:pt x="234" y="1802"/>
                  </a:cubicBezTo>
                  <a:cubicBezTo>
                    <a:pt x="300" y="1802"/>
                    <a:pt x="334" y="1802"/>
                    <a:pt x="400" y="1769"/>
                  </a:cubicBezTo>
                  <a:cubicBezTo>
                    <a:pt x="467" y="1735"/>
                    <a:pt x="534" y="1669"/>
                    <a:pt x="600" y="1602"/>
                  </a:cubicBezTo>
                  <a:cubicBezTo>
                    <a:pt x="634" y="1535"/>
                    <a:pt x="701" y="1469"/>
                    <a:pt x="734" y="1402"/>
                  </a:cubicBezTo>
                  <a:cubicBezTo>
                    <a:pt x="767" y="1302"/>
                    <a:pt x="767" y="1235"/>
                    <a:pt x="801" y="1135"/>
                  </a:cubicBezTo>
                  <a:cubicBezTo>
                    <a:pt x="801" y="1068"/>
                    <a:pt x="801" y="968"/>
                    <a:pt x="834" y="901"/>
                  </a:cubicBezTo>
                  <a:lnTo>
                    <a:pt x="834" y="468"/>
                  </a:lnTo>
                  <a:cubicBezTo>
                    <a:pt x="801" y="401"/>
                    <a:pt x="801" y="301"/>
                    <a:pt x="801" y="234"/>
                  </a:cubicBezTo>
                  <a:cubicBezTo>
                    <a:pt x="767" y="168"/>
                    <a:pt x="767" y="101"/>
                    <a:pt x="734" y="68"/>
                  </a:cubicBezTo>
                  <a:cubicBezTo>
                    <a:pt x="701" y="34"/>
                    <a:pt x="634" y="1"/>
                    <a:pt x="600"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5415;p75">
              <a:extLst>
                <a:ext uri="{FF2B5EF4-FFF2-40B4-BE49-F238E27FC236}">
                  <a16:creationId xmlns:a16="http://schemas.microsoft.com/office/drawing/2014/main" id="{ED5E45AA-8329-4A52-8AE8-0A2FE047B1C3}"/>
                </a:ext>
              </a:extLst>
            </p:cNvPr>
            <p:cNvSpPr/>
            <p:nvPr/>
          </p:nvSpPr>
          <p:spPr>
            <a:xfrm>
              <a:off x="3992200" y="1786775"/>
              <a:ext cx="611175" cy="354400"/>
            </a:xfrm>
            <a:custGeom>
              <a:avLst/>
              <a:gdLst/>
              <a:ahLst/>
              <a:cxnLst/>
              <a:rect l="l" t="t" r="r" b="b"/>
              <a:pathLst>
                <a:path w="24447" h="14176" extrusionOk="0">
                  <a:moveTo>
                    <a:pt x="24159" y="1"/>
                  </a:moveTo>
                  <a:cubicBezTo>
                    <a:pt x="24125" y="1"/>
                    <a:pt x="24088" y="10"/>
                    <a:pt x="24051" y="32"/>
                  </a:cubicBezTo>
                  <a:lnTo>
                    <a:pt x="200" y="13808"/>
                  </a:lnTo>
                  <a:cubicBezTo>
                    <a:pt x="0" y="13908"/>
                    <a:pt x="67" y="14175"/>
                    <a:pt x="300" y="14175"/>
                  </a:cubicBezTo>
                  <a:cubicBezTo>
                    <a:pt x="334" y="14175"/>
                    <a:pt x="367" y="14175"/>
                    <a:pt x="400" y="14142"/>
                  </a:cubicBezTo>
                  <a:lnTo>
                    <a:pt x="24251" y="399"/>
                  </a:lnTo>
                  <a:cubicBezTo>
                    <a:pt x="24447" y="259"/>
                    <a:pt x="24337" y="1"/>
                    <a:pt x="24159"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5416;p75">
              <a:extLst>
                <a:ext uri="{FF2B5EF4-FFF2-40B4-BE49-F238E27FC236}">
                  <a16:creationId xmlns:a16="http://schemas.microsoft.com/office/drawing/2014/main" id="{D463BAC0-7516-474A-A07F-0CCF112F013F}"/>
                </a:ext>
              </a:extLst>
            </p:cNvPr>
            <p:cNvSpPr/>
            <p:nvPr/>
          </p:nvSpPr>
          <p:spPr>
            <a:xfrm>
              <a:off x="3999700" y="1996925"/>
              <a:ext cx="596275" cy="633750"/>
            </a:xfrm>
            <a:custGeom>
              <a:avLst/>
              <a:gdLst/>
              <a:ahLst/>
              <a:cxnLst/>
              <a:rect l="l" t="t" r="r" b="b"/>
              <a:pathLst>
                <a:path w="23851" h="25350" extrusionOk="0">
                  <a:moveTo>
                    <a:pt x="18671" y="1"/>
                  </a:moveTo>
                  <a:cubicBezTo>
                    <a:pt x="18373" y="1"/>
                    <a:pt x="18065" y="81"/>
                    <a:pt x="17746" y="265"/>
                  </a:cubicBezTo>
                  <a:cubicBezTo>
                    <a:pt x="15178" y="1733"/>
                    <a:pt x="14144" y="5769"/>
                    <a:pt x="11775" y="9739"/>
                  </a:cubicBezTo>
                  <a:cubicBezTo>
                    <a:pt x="10418" y="12032"/>
                    <a:pt x="8667" y="13735"/>
                    <a:pt x="7092" y="13735"/>
                  </a:cubicBezTo>
                  <a:cubicBezTo>
                    <a:pt x="5919" y="13735"/>
                    <a:pt x="4844" y="12789"/>
                    <a:pt x="4103" y="10439"/>
                  </a:cubicBezTo>
                  <a:cubicBezTo>
                    <a:pt x="3021" y="6984"/>
                    <a:pt x="1691" y="6334"/>
                    <a:pt x="845" y="6334"/>
                  </a:cubicBezTo>
                  <a:cubicBezTo>
                    <a:pt x="335" y="6334"/>
                    <a:pt x="0" y="6570"/>
                    <a:pt x="0" y="6570"/>
                  </a:cubicBezTo>
                  <a:lnTo>
                    <a:pt x="0" y="25350"/>
                  </a:lnTo>
                  <a:lnTo>
                    <a:pt x="23851" y="11607"/>
                  </a:lnTo>
                  <a:lnTo>
                    <a:pt x="23851" y="2967"/>
                  </a:lnTo>
                  <a:cubicBezTo>
                    <a:pt x="23696" y="3057"/>
                    <a:pt x="23540" y="3097"/>
                    <a:pt x="23383" y="3097"/>
                  </a:cubicBezTo>
                  <a:cubicBezTo>
                    <a:pt x="22004" y="3097"/>
                    <a:pt x="20530" y="1"/>
                    <a:pt x="18671"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5417;p75">
              <a:extLst>
                <a:ext uri="{FF2B5EF4-FFF2-40B4-BE49-F238E27FC236}">
                  <a16:creationId xmlns:a16="http://schemas.microsoft.com/office/drawing/2014/main" id="{3BAAE52B-892A-4DD8-8401-FEF77D09889A}"/>
                </a:ext>
              </a:extLst>
            </p:cNvPr>
            <p:cNvSpPr/>
            <p:nvPr/>
          </p:nvSpPr>
          <p:spPr>
            <a:xfrm>
              <a:off x="3999700" y="1996925"/>
              <a:ext cx="596275" cy="633750"/>
            </a:xfrm>
            <a:custGeom>
              <a:avLst/>
              <a:gdLst/>
              <a:ahLst/>
              <a:cxnLst/>
              <a:rect l="l" t="t" r="r" b="b"/>
              <a:pathLst>
                <a:path w="23851" h="25350" extrusionOk="0">
                  <a:moveTo>
                    <a:pt x="18671" y="1"/>
                  </a:moveTo>
                  <a:cubicBezTo>
                    <a:pt x="18373" y="1"/>
                    <a:pt x="18065" y="81"/>
                    <a:pt x="17746" y="265"/>
                  </a:cubicBezTo>
                  <a:cubicBezTo>
                    <a:pt x="15178" y="1733"/>
                    <a:pt x="14144" y="5769"/>
                    <a:pt x="11775" y="9739"/>
                  </a:cubicBezTo>
                  <a:cubicBezTo>
                    <a:pt x="10418" y="12032"/>
                    <a:pt x="8667" y="13735"/>
                    <a:pt x="7092" y="13735"/>
                  </a:cubicBezTo>
                  <a:cubicBezTo>
                    <a:pt x="5919" y="13735"/>
                    <a:pt x="4844" y="12789"/>
                    <a:pt x="4103" y="10439"/>
                  </a:cubicBezTo>
                  <a:cubicBezTo>
                    <a:pt x="3021" y="6984"/>
                    <a:pt x="1691" y="6334"/>
                    <a:pt x="845" y="6334"/>
                  </a:cubicBezTo>
                  <a:cubicBezTo>
                    <a:pt x="335" y="6334"/>
                    <a:pt x="0" y="6570"/>
                    <a:pt x="0" y="6570"/>
                  </a:cubicBezTo>
                  <a:lnTo>
                    <a:pt x="0" y="25350"/>
                  </a:lnTo>
                  <a:lnTo>
                    <a:pt x="23851" y="11607"/>
                  </a:lnTo>
                  <a:lnTo>
                    <a:pt x="23851" y="2967"/>
                  </a:lnTo>
                  <a:cubicBezTo>
                    <a:pt x="23696" y="3057"/>
                    <a:pt x="23540" y="3097"/>
                    <a:pt x="23383" y="3097"/>
                  </a:cubicBezTo>
                  <a:cubicBezTo>
                    <a:pt x="22004" y="3097"/>
                    <a:pt x="20530" y="1"/>
                    <a:pt x="1867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5418;p75">
              <a:extLst>
                <a:ext uri="{FF2B5EF4-FFF2-40B4-BE49-F238E27FC236}">
                  <a16:creationId xmlns:a16="http://schemas.microsoft.com/office/drawing/2014/main" id="{1F714473-CF13-412E-A407-E42689FBAD5B}"/>
                </a:ext>
              </a:extLst>
            </p:cNvPr>
            <p:cNvSpPr/>
            <p:nvPr/>
          </p:nvSpPr>
          <p:spPr>
            <a:xfrm>
              <a:off x="3998850" y="1987700"/>
              <a:ext cx="597125" cy="642975"/>
            </a:xfrm>
            <a:custGeom>
              <a:avLst/>
              <a:gdLst/>
              <a:ahLst/>
              <a:cxnLst/>
              <a:rect l="l" t="t" r="r" b="b"/>
              <a:pathLst>
                <a:path w="23885" h="25719" extrusionOk="0">
                  <a:moveTo>
                    <a:pt x="23885" y="0"/>
                  </a:moveTo>
                  <a:cubicBezTo>
                    <a:pt x="20482" y="1969"/>
                    <a:pt x="20049" y="6272"/>
                    <a:pt x="18047" y="7439"/>
                  </a:cubicBezTo>
                  <a:cubicBezTo>
                    <a:pt x="17908" y="7518"/>
                    <a:pt x="17776" y="7554"/>
                    <a:pt x="17650" y="7554"/>
                  </a:cubicBezTo>
                  <a:cubicBezTo>
                    <a:pt x="16139" y="7554"/>
                    <a:pt x="15518" y="2289"/>
                    <a:pt x="13581" y="2289"/>
                  </a:cubicBezTo>
                  <a:cubicBezTo>
                    <a:pt x="13364" y="2289"/>
                    <a:pt x="13130" y="2355"/>
                    <a:pt x="12877" y="2502"/>
                  </a:cubicBezTo>
                  <a:cubicBezTo>
                    <a:pt x="10175" y="4070"/>
                    <a:pt x="9508" y="17680"/>
                    <a:pt x="6839" y="19181"/>
                  </a:cubicBezTo>
                  <a:cubicBezTo>
                    <a:pt x="6515" y="19369"/>
                    <a:pt x="6228" y="19451"/>
                    <a:pt x="5971" y="19451"/>
                  </a:cubicBezTo>
                  <a:cubicBezTo>
                    <a:pt x="4294" y="19451"/>
                    <a:pt x="3882" y="15979"/>
                    <a:pt x="2798" y="15979"/>
                  </a:cubicBezTo>
                  <a:cubicBezTo>
                    <a:pt x="2695" y="15979"/>
                    <a:pt x="2586" y="16010"/>
                    <a:pt x="2469" y="16079"/>
                  </a:cubicBezTo>
                  <a:cubicBezTo>
                    <a:pt x="1268" y="16746"/>
                    <a:pt x="34" y="22883"/>
                    <a:pt x="34" y="22883"/>
                  </a:cubicBezTo>
                  <a:lnTo>
                    <a:pt x="1" y="25719"/>
                  </a:lnTo>
                  <a:lnTo>
                    <a:pt x="1" y="25719"/>
                  </a:lnTo>
                  <a:lnTo>
                    <a:pt x="23885" y="11942"/>
                  </a:lnTo>
                  <a:lnTo>
                    <a:pt x="23885" y="0"/>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5419;p75">
              <a:extLst>
                <a:ext uri="{FF2B5EF4-FFF2-40B4-BE49-F238E27FC236}">
                  <a16:creationId xmlns:a16="http://schemas.microsoft.com/office/drawing/2014/main" id="{2C93705B-3304-4474-9B86-BE959115EB18}"/>
                </a:ext>
              </a:extLst>
            </p:cNvPr>
            <p:cNvSpPr/>
            <p:nvPr/>
          </p:nvSpPr>
          <p:spPr>
            <a:xfrm>
              <a:off x="4000525" y="2042750"/>
              <a:ext cx="596275" cy="587925"/>
            </a:xfrm>
            <a:custGeom>
              <a:avLst/>
              <a:gdLst/>
              <a:ahLst/>
              <a:cxnLst/>
              <a:rect l="l" t="t" r="r" b="b"/>
              <a:pathLst>
                <a:path w="23851" h="23517" extrusionOk="0">
                  <a:moveTo>
                    <a:pt x="21483" y="0"/>
                  </a:moveTo>
                  <a:cubicBezTo>
                    <a:pt x="20015" y="2035"/>
                    <a:pt x="19381" y="4403"/>
                    <a:pt x="17980" y="5237"/>
                  </a:cubicBezTo>
                  <a:cubicBezTo>
                    <a:pt x="17843" y="5313"/>
                    <a:pt x="17712" y="5348"/>
                    <a:pt x="17588" y="5348"/>
                  </a:cubicBezTo>
                  <a:cubicBezTo>
                    <a:pt x="16571" y="5348"/>
                    <a:pt x="15970" y="2977"/>
                    <a:pt x="15078" y="1401"/>
                  </a:cubicBezTo>
                  <a:cubicBezTo>
                    <a:pt x="14044" y="3236"/>
                    <a:pt x="13110" y="5571"/>
                    <a:pt x="11742" y="7906"/>
                  </a:cubicBezTo>
                  <a:cubicBezTo>
                    <a:pt x="11109" y="9040"/>
                    <a:pt x="10275" y="10041"/>
                    <a:pt x="9274" y="10908"/>
                  </a:cubicBezTo>
                  <a:cubicBezTo>
                    <a:pt x="8607" y="13843"/>
                    <a:pt x="7873" y="16378"/>
                    <a:pt x="6805" y="16979"/>
                  </a:cubicBezTo>
                  <a:cubicBezTo>
                    <a:pt x="6482" y="17167"/>
                    <a:pt x="6194" y="17249"/>
                    <a:pt x="5937" y="17249"/>
                  </a:cubicBezTo>
                  <a:cubicBezTo>
                    <a:pt x="4260" y="17249"/>
                    <a:pt x="3848" y="13777"/>
                    <a:pt x="2764" y="13777"/>
                  </a:cubicBezTo>
                  <a:cubicBezTo>
                    <a:pt x="2661" y="13777"/>
                    <a:pt x="2552" y="13808"/>
                    <a:pt x="2436" y="13877"/>
                  </a:cubicBezTo>
                  <a:cubicBezTo>
                    <a:pt x="1235" y="14544"/>
                    <a:pt x="1" y="20681"/>
                    <a:pt x="1" y="20681"/>
                  </a:cubicBezTo>
                  <a:lnTo>
                    <a:pt x="1" y="23517"/>
                  </a:lnTo>
                  <a:lnTo>
                    <a:pt x="23851" y="9740"/>
                  </a:lnTo>
                  <a:lnTo>
                    <a:pt x="23851" y="1101"/>
                  </a:lnTo>
                  <a:cubicBezTo>
                    <a:pt x="23689" y="1192"/>
                    <a:pt x="23528" y="1233"/>
                    <a:pt x="23365" y="1233"/>
                  </a:cubicBezTo>
                  <a:cubicBezTo>
                    <a:pt x="22757" y="1233"/>
                    <a:pt x="22141" y="658"/>
                    <a:pt x="2148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5420;p75">
              <a:extLst>
                <a:ext uri="{FF2B5EF4-FFF2-40B4-BE49-F238E27FC236}">
                  <a16:creationId xmlns:a16="http://schemas.microsoft.com/office/drawing/2014/main" id="{C5C00310-0325-43B4-B433-21BDBA52BA72}"/>
                </a:ext>
              </a:extLst>
            </p:cNvPr>
            <p:cNvSpPr/>
            <p:nvPr/>
          </p:nvSpPr>
          <p:spPr>
            <a:xfrm>
              <a:off x="3847075" y="2597875"/>
              <a:ext cx="833125" cy="1183575"/>
            </a:xfrm>
            <a:custGeom>
              <a:avLst/>
              <a:gdLst/>
              <a:ahLst/>
              <a:cxnLst/>
              <a:rect l="l" t="t" r="r" b="b"/>
              <a:pathLst>
                <a:path w="33325" h="47343" extrusionOk="0">
                  <a:moveTo>
                    <a:pt x="32826" y="1"/>
                  </a:moveTo>
                  <a:cubicBezTo>
                    <a:pt x="32713" y="1"/>
                    <a:pt x="32588" y="36"/>
                    <a:pt x="32457" y="111"/>
                  </a:cubicBezTo>
                  <a:lnTo>
                    <a:pt x="902" y="18357"/>
                  </a:lnTo>
                  <a:cubicBezTo>
                    <a:pt x="368" y="18691"/>
                    <a:pt x="34" y="19258"/>
                    <a:pt x="1" y="19892"/>
                  </a:cubicBezTo>
                  <a:lnTo>
                    <a:pt x="1" y="46711"/>
                  </a:lnTo>
                  <a:cubicBezTo>
                    <a:pt x="1" y="47109"/>
                    <a:pt x="198" y="47343"/>
                    <a:pt x="489" y="47343"/>
                  </a:cubicBezTo>
                  <a:cubicBezTo>
                    <a:pt x="612" y="47343"/>
                    <a:pt x="752" y="47301"/>
                    <a:pt x="902" y="47211"/>
                  </a:cubicBezTo>
                  <a:lnTo>
                    <a:pt x="32457" y="28998"/>
                  </a:lnTo>
                  <a:cubicBezTo>
                    <a:pt x="32958" y="28665"/>
                    <a:pt x="33291" y="28064"/>
                    <a:pt x="33325" y="27464"/>
                  </a:cubicBezTo>
                  <a:lnTo>
                    <a:pt x="33325" y="645"/>
                  </a:lnTo>
                  <a:cubicBezTo>
                    <a:pt x="33325" y="236"/>
                    <a:pt x="33117" y="1"/>
                    <a:pt x="32826"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5421;p75">
              <a:extLst>
                <a:ext uri="{FF2B5EF4-FFF2-40B4-BE49-F238E27FC236}">
                  <a16:creationId xmlns:a16="http://schemas.microsoft.com/office/drawing/2014/main" id="{D61E7A6B-149B-47B5-B56A-6B5283881B5A}"/>
                </a:ext>
              </a:extLst>
            </p:cNvPr>
            <p:cNvSpPr/>
            <p:nvPr/>
          </p:nvSpPr>
          <p:spPr>
            <a:xfrm>
              <a:off x="3932975" y="3111000"/>
              <a:ext cx="44225" cy="514550"/>
            </a:xfrm>
            <a:custGeom>
              <a:avLst/>
              <a:gdLst/>
              <a:ahLst/>
              <a:cxnLst/>
              <a:rect l="l" t="t" r="r" b="b"/>
              <a:pathLst>
                <a:path w="1769" h="20582" extrusionOk="0">
                  <a:moveTo>
                    <a:pt x="1769" y="1"/>
                  </a:moveTo>
                  <a:lnTo>
                    <a:pt x="1" y="1001"/>
                  </a:lnTo>
                  <a:lnTo>
                    <a:pt x="1" y="20582"/>
                  </a:lnTo>
                  <a:lnTo>
                    <a:pt x="1769" y="19581"/>
                  </a:lnTo>
                  <a:lnTo>
                    <a:pt x="1769"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5422;p75">
              <a:extLst>
                <a:ext uri="{FF2B5EF4-FFF2-40B4-BE49-F238E27FC236}">
                  <a16:creationId xmlns:a16="http://schemas.microsoft.com/office/drawing/2014/main" id="{DC41F371-EA3A-4657-849F-3D303662E3C9}"/>
                </a:ext>
              </a:extLst>
            </p:cNvPr>
            <p:cNvSpPr/>
            <p:nvPr/>
          </p:nvSpPr>
          <p:spPr>
            <a:xfrm>
              <a:off x="4010525" y="3065975"/>
              <a:ext cx="43400" cy="514550"/>
            </a:xfrm>
            <a:custGeom>
              <a:avLst/>
              <a:gdLst/>
              <a:ahLst/>
              <a:cxnLst/>
              <a:rect l="l" t="t" r="r" b="b"/>
              <a:pathLst>
                <a:path w="1736" h="20582" extrusionOk="0">
                  <a:moveTo>
                    <a:pt x="1735" y="0"/>
                  </a:moveTo>
                  <a:lnTo>
                    <a:pt x="1" y="1001"/>
                  </a:lnTo>
                  <a:lnTo>
                    <a:pt x="1" y="20582"/>
                  </a:lnTo>
                  <a:lnTo>
                    <a:pt x="1735" y="19581"/>
                  </a:lnTo>
                  <a:lnTo>
                    <a:pt x="1735"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5423;p75">
              <a:extLst>
                <a:ext uri="{FF2B5EF4-FFF2-40B4-BE49-F238E27FC236}">
                  <a16:creationId xmlns:a16="http://schemas.microsoft.com/office/drawing/2014/main" id="{45A7E576-434F-4B61-AD81-E6605D12EB3C}"/>
                </a:ext>
              </a:extLst>
            </p:cNvPr>
            <p:cNvSpPr/>
            <p:nvPr/>
          </p:nvSpPr>
          <p:spPr>
            <a:xfrm>
              <a:off x="4087250" y="3021775"/>
              <a:ext cx="44225" cy="514550"/>
            </a:xfrm>
            <a:custGeom>
              <a:avLst/>
              <a:gdLst/>
              <a:ahLst/>
              <a:cxnLst/>
              <a:rect l="l" t="t" r="r" b="b"/>
              <a:pathLst>
                <a:path w="1769" h="20582" extrusionOk="0">
                  <a:moveTo>
                    <a:pt x="1769" y="0"/>
                  </a:moveTo>
                  <a:lnTo>
                    <a:pt x="1" y="1001"/>
                  </a:lnTo>
                  <a:lnTo>
                    <a:pt x="1" y="20582"/>
                  </a:lnTo>
                  <a:lnTo>
                    <a:pt x="1769" y="19548"/>
                  </a:lnTo>
                  <a:lnTo>
                    <a:pt x="1769"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5424;p75">
              <a:extLst>
                <a:ext uri="{FF2B5EF4-FFF2-40B4-BE49-F238E27FC236}">
                  <a16:creationId xmlns:a16="http://schemas.microsoft.com/office/drawing/2014/main" id="{D077CDC7-8F68-484B-A590-C146CFDB2FA0}"/>
                </a:ext>
              </a:extLst>
            </p:cNvPr>
            <p:cNvSpPr/>
            <p:nvPr/>
          </p:nvSpPr>
          <p:spPr>
            <a:xfrm>
              <a:off x="4164800" y="2976750"/>
              <a:ext cx="43400" cy="514550"/>
            </a:xfrm>
            <a:custGeom>
              <a:avLst/>
              <a:gdLst/>
              <a:ahLst/>
              <a:cxnLst/>
              <a:rect l="l" t="t" r="r" b="b"/>
              <a:pathLst>
                <a:path w="1736" h="20582" extrusionOk="0">
                  <a:moveTo>
                    <a:pt x="1736" y="0"/>
                  </a:moveTo>
                  <a:lnTo>
                    <a:pt x="1" y="1034"/>
                  </a:lnTo>
                  <a:lnTo>
                    <a:pt x="1" y="20581"/>
                  </a:lnTo>
                  <a:lnTo>
                    <a:pt x="1736" y="19581"/>
                  </a:lnTo>
                  <a:lnTo>
                    <a:pt x="1736"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5425;p75">
              <a:extLst>
                <a:ext uri="{FF2B5EF4-FFF2-40B4-BE49-F238E27FC236}">
                  <a16:creationId xmlns:a16="http://schemas.microsoft.com/office/drawing/2014/main" id="{969C78A1-DB4D-46A4-A251-3FE0FF179616}"/>
                </a:ext>
              </a:extLst>
            </p:cNvPr>
            <p:cNvSpPr/>
            <p:nvPr/>
          </p:nvSpPr>
          <p:spPr>
            <a:xfrm>
              <a:off x="4242375" y="2932550"/>
              <a:ext cx="43375" cy="514550"/>
            </a:xfrm>
            <a:custGeom>
              <a:avLst/>
              <a:gdLst/>
              <a:ahLst/>
              <a:cxnLst/>
              <a:rect l="l" t="t" r="r" b="b"/>
              <a:pathLst>
                <a:path w="1735" h="20582" extrusionOk="0">
                  <a:moveTo>
                    <a:pt x="1735" y="0"/>
                  </a:moveTo>
                  <a:lnTo>
                    <a:pt x="0" y="1001"/>
                  </a:lnTo>
                  <a:lnTo>
                    <a:pt x="0" y="20582"/>
                  </a:lnTo>
                  <a:lnTo>
                    <a:pt x="1735" y="19547"/>
                  </a:lnTo>
                  <a:lnTo>
                    <a:pt x="1735"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5426;p75">
              <a:extLst>
                <a:ext uri="{FF2B5EF4-FFF2-40B4-BE49-F238E27FC236}">
                  <a16:creationId xmlns:a16="http://schemas.microsoft.com/office/drawing/2014/main" id="{8782EB23-DBC9-42C5-AB0B-599496509EC4}"/>
                </a:ext>
              </a:extLst>
            </p:cNvPr>
            <p:cNvSpPr/>
            <p:nvPr/>
          </p:nvSpPr>
          <p:spPr>
            <a:xfrm>
              <a:off x="4319100" y="2887500"/>
              <a:ext cx="44200" cy="514575"/>
            </a:xfrm>
            <a:custGeom>
              <a:avLst/>
              <a:gdLst/>
              <a:ahLst/>
              <a:cxnLst/>
              <a:rect l="l" t="t" r="r" b="b"/>
              <a:pathLst>
                <a:path w="1768" h="20583" extrusionOk="0">
                  <a:moveTo>
                    <a:pt x="1768" y="1"/>
                  </a:moveTo>
                  <a:lnTo>
                    <a:pt x="0" y="1035"/>
                  </a:lnTo>
                  <a:lnTo>
                    <a:pt x="0" y="20582"/>
                  </a:lnTo>
                  <a:lnTo>
                    <a:pt x="1768" y="19582"/>
                  </a:lnTo>
                  <a:lnTo>
                    <a:pt x="1768"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5427;p75">
              <a:extLst>
                <a:ext uri="{FF2B5EF4-FFF2-40B4-BE49-F238E27FC236}">
                  <a16:creationId xmlns:a16="http://schemas.microsoft.com/office/drawing/2014/main" id="{305B09D1-93B4-4CF3-9D40-147B1262B941}"/>
                </a:ext>
              </a:extLst>
            </p:cNvPr>
            <p:cNvSpPr/>
            <p:nvPr/>
          </p:nvSpPr>
          <p:spPr>
            <a:xfrm>
              <a:off x="4319100" y="2887500"/>
              <a:ext cx="44200" cy="248550"/>
            </a:xfrm>
            <a:custGeom>
              <a:avLst/>
              <a:gdLst/>
              <a:ahLst/>
              <a:cxnLst/>
              <a:rect l="l" t="t" r="r" b="b"/>
              <a:pathLst>
                <a:path w="1768" h="9942" extrusionOk="0">
                  <a:moveTo>
                    <a:pt x="1768" y="1"/>
                  </a:moveTo>
                  <a:lnTo>
                    <a:pt x="0" y="1035"/>
                  </a:lnTo>
                  <a:lnTo>
                    <a:pt x="0" y="9941"/>
                  </a:lnTo>
                  <a:lnTo>
                    <a:pt x="1768" y="8941"/>
                  </a:lnTo>
                  <a:lnTo>
                    <a:pt x="1768" y="1"/>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5428;p75">
              <a:extLst>
                <a:ext uri="{FF2B5EF4-FFF2-40B4-BE49-F238E27FC236}">
                  <a16:creationId xmlns:a16="http://schemas.microsoft.com/office/drawing/2014/main" id="{A526D4FE-A648-4B83-B3B6-1832F9FBD35C}"/>
                </a:ext>
              </a:extLst>
            </p:cNvPr>
            <p:cNvSpPr/>
            <p:nvPr/>
          </p:nvSpPr>
          <p:spPr>
            <a:xfrm>
              <a:off x="4396650" y="2843300"/>
              <a:ext cx="43375" cy="514575"/>
            </a:xfrm>
            <a:custGeom>
              <a:avLst/>
              <a:gdLst/>
              <a:ahLst/>
              <a:cxnLst/>
              <a:rect l="l" t="t" r="r" b="b"/>
              <a:pathLst>
                <a:path w="1735" h="20583" extrusionOk="0">
                  <a:moveTo>
                    <a:pt x="1735" y="1"/>
                  </a:moveTo>
                  <a:lnTo>
                    <a:pt x="0" y="1002"/>
                  </a:lnTo>
                  <a:lnTo>
                    <a:pt x="0" y="20582"/>
                  </a:lnTo>
                  <a:lnTo>
                    <a:pt x="1735" y="19582"/>
                  </a:lnTo>
                  <a:lnTo>
                    <a:pt x="1735"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5429;p75">
              <a:extLst>
                <a:ext uri="{FF2B5EF4-FFF2-40B4-BE49-F238E27FC236}">
                  <a16:creationId xmlns:a16="http://schemas.microsoft.com/office/drawing/2014/main" id="{C8D37B39-8288-49D9-9B88-A6B879B8B0E6}"/>
                </a:ext>
              </a:extLst>
            </p:cNvPr>
            <p:cNvSpPr/>
            <p:nvPr/>
          </p:nvSpPr>
          <p:spPr>
            <a:xfrm>
              <a:off x="4474200" y="2798275"/>
              <a:ext cx="43400" cy="514575"/>
            </a:xfrm>
            <a:custGeom>
              <a:avLst/>
              <a:gdLst/>
              <a:ahLst/>
              <a:cxnLst/>
              <a:rect l="l" t="t" r="r" b="b"/>
              <a:pathLst>
                <a:path w="1736" h="20583" extrusionOk="0">
                  <a:moveTo>
                    <a:pt x="1735" y="1"/>
                  </a:moveTo>
                  <a:lnTo>
                    <a:pt x="0" y="1035"/>
                  </a:lnTo>
                  <a:lnTo>
                    <a:pt x="0" y="20582"/>
                  </a:lnTo>
                  <a:lnTo>
                    <a:pt x="1735" y="19581"/>
                  </a:lnTo>
                  <a:lnTo>
                    <a:pt x="1735"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5430;p75">
              <a:extLst>
                <a:ext uri="{FF2B5EF4-FFF2-40B4-BE49-F238E27FC236}">
                  <a16:creationId xmlns:a16="http://schemas.microsoft.com/office/drawing/2014/main" id="{6B07063F-BB9C-4D76-B481-DA8FEAD3A92B}"/>
                </a:ext>
              </a:extLst>
            </p:cNvPr>
            <p:cNvSpPr/>
            <p:nvPr/>
          </p:nvSpPr>
          <p:spPr>
            <a:xfrm>
              <a:off x="4550925" y="2754075"/>
              <a:ext cx="44225" cy="514575"/>
            </a:xfrm>
            <a:custGeom>
              <a:avLst/>
              <a:gdLst/>
              <a:ahLst/>
              <a:cxnLst/>
              <a:rect l="l" t="t" r="r" b="b"/>
              <a:pathLst>
                <a:path w="1769" h="20583" extrusionOk="0">
                  <a:moveTo>
                    <a:pt x="1768" y="1"/>
                  </a:moveTo>
                  <a:lnTo>
                    <a:pt x="0" y="1001"/>
                  </a:lnTo>
                  <a:lnTo>
                    <a:pt x="0" y="20582"/>
                  </a:lnTo>
                  <a:lnTo>
                    <a:pt x="1768" y="19581"/>
                  </a:lnTo>
                  <a:lnTo>
                    <a:pt x="1768"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5431;p75">
              <a:extLst>
                <a:ext uri="{FF2B5EF4-FFF2-40B4-BE49-F238E27FC236}">
                  <a16:creationId xmlns:a16="http://schemas.microsoft.com/office/drawing/2014/main" id="{0BEF8F75-D754-4C07-9420-5AA63F665F84}"/>
                </a:ext>
              </a:extLst>
            </p:cNvPr>
            <p:cNvSpPr/>
            <p:nvPr/>
          </p:nvSpPr>
          <p:spPr>
            <a:xfrm>
              <a:off x="3932975" y="3217750"/>
              <a:ext cx="44225" cy="298575"/>
            </a:xfrm>
            <a:custGeom>
              <a:avLst/>
              <a:gdLst/>
              <a:ahLst/>
              <a:cxnLst/>
              <a:rect l="l" t="t" r="r" b="b"/>
              <a:pathLst>
                <a:path w="1769" h="11943" extrusionOk="0">
                  <a:moveTo>
                    <a:pt x="1769" y="0"/>
                  </a:moveTo>
                  <a:lnTo>
                    <a:pt x="1" y="1001"/>
                  </a:lnTo>
                  <a:lnTo>
                    <a:pt x="1" y="11942"/>
                  </a:lnTo>
                  <a:lnTo>
                    <a:pt x="1769" y="10908"/>
                  </a:lnTo>
                  <a:lnTo>
                    <a:pt x="1769" y="0"/>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5432;p75">
              <a:extLst>
                <a:ext uri="{FF2B5EF4-FFF2-40B4-BE49-F238E27FC236}">
                  <a16:creationId xmlns:a16="http://schemas.microsoft.com/office/drawing/2014/main" id="{BAABC254-1141-4244-9F1D-8B339D91E9B3}"/>
                </a:ext>
              </a:extLst>
            </p:cNvPr>
            <p:cNvSpPr/>
            <p:nvPr/>
          </p:nvSpPr>
          <p:spPr>
            <a:xfrm>
              <a:off x="3932975" y="3490450"/>
              <a:ext cx="44225" cy="135100"/>
            </a:xfrm>
            <a:custGeom>
              <a:avLst/>
              <a:gdLst/>
              <a:ahLst/>
              <a:cxnLst/>
              <a:rect l="l" t="t" r="r" b="b"/>
              <a:pathLst>
                <a:path w="1769" h="5404" extrusionOk="0">
                  <a:moveTo>
                    <a:pt x="1769" y="0"/>
                  </a:moveTo>
                  <a:lnTo>
                    <a:pt x="1" y="1034"/>
                  </a:lnTo>
                  <a:lnTo>
                    <a:pt x="1" y="5404"/>
                  </a:lnTo>
                  <a:lnTo>
                    <a:pt x="1769" y="4403"/>
                  </a:lnTo>
                  <a:lnTo>
                    <a:pt x="176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5433;p75">
              <a:extLst>
                <a:ext uri="{FF2B5EF4-FFF2-40B4-BE49-F238E27FC236}">
                  <a16:creationId xmlns:a16="http://schemas.microsoft.com/office/drawing/2014/main" id="{3631349A-5110-4E99-9A99-456D66F96216}"/>
                </a:ext>
              </a:extLst>
            </p:cNvPr>
            <p:cNvSpPr/>
            <p:nvPr/>
          </p:nvSpPr>
          <p:spPr>
            <a:xfrm>
              <a:off x="4010525" y="3235250"/>
              <a:ext cx="43400" cy="123450"/>
            </a:xfrm>
            <a:custGeom>
              <a:avLst/>
              <a:gdLst/>
              <a:ahLst/>
              <a:cxnLst/>
              <a:rect l="l" t="t" r="r" b="b"/>
              <a:pathLst>
                <a:path w="1736" h="4938" extrusionOk="0">
                  <a:moveTo>
                    <a:pt x="1735" y="1"/>
                  </a:moveTo>
                  <a:lnTo>
                    <a:pt x="1" y="1002"/>
                  </a:lnTo>
                  <a:lnTo>
                    <a:pt x="1" y="4938"/>
                  </a:lnTo>
                  <a:lnTo>
                    <a:pt x="1735" y="3937"/>
                  </a:lnTo>
                  <a:lnTo>
                    <a:pt x="1735" y="1"/>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5434;p75">
              <a:extLst>
                <a:ext uri="{FF2B5EF4-FFF2-40B4-BE49-F238E27FC236}">
                  <a16:creationId xmlns:a16="http://schemas.microsoft.com/office/drawing/2014/main" id="{8720D743-6956-4E89-81C7-D9AE0559F053}"/>
                </a:ext>
              </a:extLst>
            </p:cNvPr>
            <p:cNvSpPr/>
            <p:nvPr/>
          </p:nvSpPr>
          <p:spPr>
            <a:xfrm>
              <a:off x="4010525" y="3333650"/>
              <a:ext cx="43400" cy="246875"/>
            </a:xfrm>
            <a:custGeom>
              <a:avLst/>
              <a:gdLst/>
              <a:ahLst/>
              <a:cxnLst/>
              <a:rect l="l" t="t" r="r" b="b"/>
              <a:pathLst>
                <a:path w="1736" h="9875" extrusionOk="0">
                  <a:moveTo>
                    <a:pt x="1735" y="1"/>
                  </a:moveTo>
                  <a:lnTo>
                    <a:pt x="1" y="1002"/>
                  </a:lnTo>
                  <a:lnTo>
                    <a:pt x="1" y="9875"/>
                  </a:lnTo>
                  <a:lnTo>
                    <a:pt x="1735" y="8874"/>
                  </a:lnTo>
                  <a:lnTo>
                    <a:pt x="173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5435;p75">
              <a:extLst>
                <a:ext uri="{FF2B5EF4-FFF2-40B4-BE49-F238E27FC236}">
                  <a16:creationId xmlns:a16="http://schemas.microsoft.com/office/drawing/2014/main" id="{5C4BFF37-FBFF-4A50-BBF4-37B6E579ADF9}"/>
                </a:ext>
              </a:extLst>
            </p:cNvPr>
            <p:cNvSpPr/>
            <p:nvPr/>
          </p:nvSpPr>
          <p:spPr>
            <a:xfrm>
              <a:off x="4087250" y="3062625"/>
              <a:ext cx="44225" cy="110950"/>
            </a:xfrm>
            <a:custGeom>
              <a:avLst/>
              <a:gdLst/>
              <a:ahLst/>
              <a:cxnLst/>
              <a:rect l="l" t="t" r="r" b="b"/>
              <a:pathLst>
                <a:path w="1769" h="4438" extrusionOk="0">
                  <a:moveTo>
                    <a:pt x="1769" y="1"/>
                  </a:moveTo>
                  <a:lnTo>
                    <a:pt x="1" y="1002"/>
                  </a:lnTo>
                  <a:lnTo>
                    <a:pt x="1" y="4437"/>
                  </a:lnTo>
                  <a:lnTo>
                    <a:pt x="1769" y="3437"/>
                  </a:lnTo>
                  <a:lnTo>
                    <a:pt x="1769" y="1"/>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5436;p75">
              <a:extLst>
                <a:ext uri="{FF2B5EF4-FFF2-40B4-BE49-F238E27FC236}">
                  <a16:creationId xmlns:a16="http://schemas.microsoft.com/office/drawing/2014/main" id="{277DBAF7-6122-45B2-AE38-874BD3DBB495}"/>
                </a:ext>
              </a:extLst>
            </p:cNvPr>
            <p:cNvSpPr/>
            <p:nvPr/>
          </p:nvSpPr>
          <p:spPr>
            <a:xfrm>
              <a:off x="4087250" y="3148525"/>
              <a:ext cx="44225" cy="387800"/>
            </a:xfrm>
            <a:custGeom>
              <a:avLst/>
              <a:gdLst/>
              <a:ahLst/>
              <a:cxnLst/>
              <a:rect l="l" t="t" r="r" b="b"/>
              <a:pathLst>
                <a:path w="1769" h="15512" extrusionOk="0">
                  <a:moveTo>
                    <a:pt x="1769" y="1"/>
                  </a:moveTo>
                  <a:lnTo>
                    <a:pt x="1" y="1001"/>
                  </a:lnTo>
                  <a:lnTo>
                    <a:pt x="1" y="15512"/>
                  </a:lnTo>
                  <a:lnTo>
                    <a:pt x="1769" y="14478"/>
                  </a:lnTo>
                  <a:lnTo>
                    <a:pt x="176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5437;p75">
              <a:extLst>
                <a:ext uri="{FF2B5EF4-FFF2-40B4-BE49-F238E27FC236}">
                  <a16:creationId xmlns:a16="http://schemas.microsoft.com/office/drawing/2014/main" id="{0BF2E594-0DFD-4C95-822A-CDF6391C4E90}"/>
                </a:ext>
              </a:extLst>
            </p:cNvPr>
            <p:cNvSpPr/>
            <p:nvPr/>
          </p:nvSpPr>
          <p:spPr>
            <a:xfrm>
              <a:off x="4164800" y="3083475"/>
              <a:ext cx="43400" cy="241875"/>
            </a:xfrm>
            <a:custGeom>
              <a:avLst/>
              <a:gdLst/>
              <a:ahLst/>
              <a:cxnLst/>
              <a:rect l="l" t="t" r="r" b="b"/>
              <a:pathLst>
                <a:path w="1736" h="9675" extrusionOk="0">
                  <a:moveTo>
                    <a:pt x="1736" y="1"/>
                  </a:moveTo>
                  <a:lnTo>
                    <a:pt x="1" y="1035"/>
                  </a:lnTo>
                  <a:lnTo>
                    <a:pt x="1" y="9674"/>
                  </a:lnTo>
                  <a:lnTo>
                    <a:pt x="1736" y="8674"/>
                  </a:lnTo>
                  <a:lnTo>
                    <a:pt x="1736" y="1"/>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5438;p75">
              <a:extLst>
                <a:ext uri="{FF2B5EF4-FFF2-40B4-BE49-F238E27FC236}">
                  <a16:creationId xmlns:a16="http://schemas.microsoft.com/office/drawing/2014/main" id="{671D4C54-A924-4A53-AFC5-01FD336E5B7D}"/>
                </a:ext>
              </a:extLst>
            </p:cNvPr>
            <p:cNvSpPr/>
            <p:nvPr/>
          </p:nvSpPr>
          <p:spPr>
            <a:xfrm>
              <a:off x="4164800" y="3300300"/>
              <a:ext cx="43400" cy="191000"/>
            </a:xfrm>
            <a:custGeom>
              <a:avLst/>
              <a:gdLst/>
              <a:ahLst/>
              <a:cxnLst/>
              <a:rect l="l" t="t" r="r" b="b"/>
              <a:pathLst>
                <a:path w="1736" h="7640" extrusionOk="0">
                  <a:moveTo>
                    <a:pt x="1736" y="1"/>
                  </a:moveTo>
                  <a:lnTo>
                    <a:pt x="1" y="1001"/>
                  </a:lnTo>
                  <a:lnTo>
                    <a:pt x="1" y="7639"/>
                  </a:lnTo>
                  <a:lnTo>
                    <a:pt x="1736" y="6639"/>
                  </a:lnTo>
                  <a:lnTo>
                    <a:pt x="1736"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5439;p75">
              <a:extLst>
                <a:ext uri="{FF2B5EF4-FFF2-40B4-BE49-F238E27FC236}">
                  <a16:creationId xmlns:a16="http://schemas.microsoft.com/office/drawing/2014/main" id="{A484E44F-54C0-4784-B672-C28CDE06B43E}"/>
                </a:ext>
              </a:extLst>
            </p:cNvPr>
            <p:cNvSpPr/>
            <p:nvPr/>
          </p:nvSpPr>
          <p:spPr>
            <a:xfrm>
              <a:off x="4242375" y="3126850"/>
              <a:ext cx="43375" cy="116775"/>
            </a:xfrm>
            <a:custGeom>
              <a:avLst/>
              <a:gdLst/>
              <a:ahLst/>
              <a:cxnLst/>
              <a:rect l="l" t="t" r="r" b="b"/>
              <a:pathLst>
                <a:path w="1735" h="4671" extrusionOk="0">
                  <a:moveTo>
                    <a:pt x="1735" y="0"/>
                  </a:moveTo>
                  <a:lnTo>
                    <a:pt x="0" y="1034"/>
                  </a:lnTo>
                  <a:lnTo>
                    <a:pt x="0" y="4670"/>
                  </a:lnTo>
                  <a:lnTo>
                    <a:pt x="1735" y="3670"/>
                  </a:lnTo>
                  <a:lnTo>
                    <a:pt x="1735" y="0"/>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5440;p75">
              <a:extLst>
                <a:ext uri="{FF2B5EF4-FFF2-40B4-BE49-F238E27FC236}">
                  <a16:creationId xmlns:a16="http://schemas.microsoft.com/office/drawing/2014/main" id="{22475E70-EE09-408A-8DC1-7981FFD3D1A5}"/>
                </a:ext>
              </a:extLst>
            </p:cNvPr>
            <p:cNvSpPr/>
            <p:nvPr/>
          </p:nvSpPr>
          <p:spPr>
            <a:xfrm>
              <a:off x="4242375" y="3218575"/>
              <a:ext cx="43375" cy="228525"/>
            </a:xfrm>
            <a:custGeom>
              <a:avLst/>
              <a:gdLst/>
              <a:ahLst/>
              <a:cxnLst/>
              <a:rect l="l" t="t" r="r" b="b"/>
              <a:pathLst>
                <a:path w="1735" h="9141" extrusionOk="0">
                  <a:moveTo>
                    <a:pt x="1735" y="1"/>
                  </a:moveTo>
                  <a:lnTo>
                    <a:pt x="0" y="1001"/>
                  </a:lnTo>
                  <a:lnTo>
                    <a:pt x="0" y="9141"/>
                  </a:lnTo>
                  <a:lnTo>
                    <a:pt x="1735" y="8106"/>
                  </a:lnTo>
                  <a:lnTo>
                    <a:pt x="173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5441;p75">
              <a:extLst>
                <a:ext uri="{FF2B5EF4-FFF2-40B4-BE49-F238E27FC236}">
                  <a16:creationId xmlns:a16="http://schemas.microsoft.com/office/drawing/2014/main" id="{C484C2F0-E89D-4AF1-9F8A-71B8BCBA923C}"/>
                </a:ext>
              </a:extLst>
            </p:cNvPr>
            <p:cNvSpPr/>
            <p:nvPr/>
          </p:nvSpPr>
          <p:spPr>
            <a:xfrm>
              <a:off x="4319100" y="3111000"/>
              <a:ext cx="44200" cy="291075"/>
            </a:xfrm>
            <a:custGeom>
              <a:avLst/>
              <a:gdLst/>
              <a:ahLst/>
              <a:cxnLst/>
              <a:rect l="l" t="t" r="r" b="b"/>
              <a:pathLst>
                <a:path w="1768" h="11643" extrusionOk="0">
                  <a:moveTo>
                    <a:pt x="1768" y="1"/>
                  </a:moveTo>
                  <a:lnTo>
                    <a:pt x="0" y="1001"/>
                  </a:lnTo>
                  <a:lnTo>
                    <a:pt x="0" y="11642"/>
                  </a:lnTo>
                  <a:lnTo>
                    <a:pt x="1768" y="10642"/>
                  </a:lnTo>
                  <a:lnTo>
                    <a:pt x="1768"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5442;p75">
              <a:extLst>
                <a:ext uri="{FF2B5EF4-FFF2-40B4-BE49-F238E27FC236}">
                  <a16:creationId xmlns:a16="http://schemas.microsoft.com/office/drawing/2014/main" id="{408DF67F-3068-449F-8A3A-20999A0F4A11}"/>
                </a:ext>
              </a:extLst>
            </p:cNvPr>
            <p:cNvSpPr/>
            <p:nvPr/>
          </p:nvSpPr>
          <p:spPr>
            <a:xfrm>
              <a:off x="4396650" y="3101825"/>
              <a:ext cx="43375" cy="132625"/>
            </a:xfrm>
            <a:custGeom>
              <a:avLst/>
              <a:gdLst/>
              <a:ahLst/>
              <a:cxnLst/>
              <a:rect l="l" t="t" r="r" b="b"/>
              <a:pathLst>
                <a:path w="1735" h="5305" extrusionOk="0">
                  <a:moveTo>
                    <a:pt x="1735" y="1"/>
                  </a:moveTo>
                  <a:lnTo>
                    <a:pt x="0" y="1001"/>
                  </a:lnTo>
                  <a:lnTo>
                    <a:pt x="0" y="5304"/>
                  </a:lnTo>
                  <a:lnTo>
                    <a:pt x="1735" y="4304"/>
                  </a:lnTo>
                  <a:lnTo>
                    <a:pt x="1735" y="1"/>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5443;p75">
              <a:extLst>
                <a:ext uri="{FF2B5EF4-FFF2-40B4-BE49-F238E27FC236}">
                  <a16:creationId xmlns:a16="http://schemas.microsoft.com/office/drawing/2014/main" id="{A39B3149-93A1-4B3A-BA14-8335ADB07B0C}"/>
                </a:ext>
              </a:extLst>
            </p:cNvPr>
            <p:cNvSpPr/>
            <p:nvPr/>
          </p:nvSpPr>
          <p:spPr>
            <a:xfrm>
              <a:off x="4396650" y="3209400"/>
              <a:ext cx="43375" cy="148475"/>
            </a:xfrm>
            <a:custGeom>
              <a:avLst/>
              <a:gdLst/>
              <a:ahLst/>
              <a:cxnLst/>
              <a:rect l="l" t="t" r="r" b="b"/>
              <a:pathLst>
                <a:path w="1735" h="5939" extrusionOk="0">
                  <a:moveTo>
                    <a:pt x="1735" y="1"/>
                  </a:moveTo>
                  <a:lnTo>
                    <a:pt x="0" y="1001"/>
                  </a:lnTo>
                  <a:lnTo>
                    <a:pt x="0" y="5938"/>
                  </a:lnTo>
                  <a:lnTo>
                    <a:pt x="1735" y="4938"/>
                  </a:lnTo>
                  <a:lnTo>
                    <a:pt x="173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5444;p75">
              <a:extLst>
                <a:ext uri="{FF2B5EF4-FFF2-40B4-BE49-F238E27FC236}">
                  <a16:creationId xmlns:a16="http://schemas.microsoft.com/office/drawing/2014/main" id="{E0466ABD-9492-478E-92E3-93AACB42E51F}"/>
                </a:ext>
              </a:extLst>
            </p:cNvPr>
            <p:cNvSpPr/>
            <p:nvPr/>
          </p:nvSpPr>
          <p:spPr>
            <a:xfrm>
              <a:off x="4474200" y="2882500"/>
              <a:ext cx="43400" cy="268550"/>
            </a:xfrm>
            <a:custGeom>
              <a:avLst/>
              <a:gdLst/>
              <a:ahLst/>
              <a:cxnLst/>
              <a:rect l="l" t="t" r="r" b="b"/>
              <a:pathLst>
                <a:path w="1736" h="10742" extrusionOk="0">
                  <a:moveTo>
                    <a:pt x="1735" y="1"/>
                  </a:moveTo>
                  <a:lnTo>
                    <a:pt x="0" y="1001"/>
                  </a:lnTo>
                  <a:lnTo>
                    <a:pt x="0" y="10742"/>
                  </a:lnTo>
                  <a:lnTo>
                    <a:pt x="1735" y="9741"/>
                  </a:lnTo>
                  <a:lnTo>
                    <a:pt x="1735" y="1"/>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5445;p75">
              <a:extLst>
                <a:ext uri="{FF2B5EF4-FFF2-40B4-BE49-F238E27FC236}">
                  <a16:creationId xmlns:a16="http://schemas.microsoft.com/office/drawing/2014/main" id="{C5B92370-ED19-4429-8737-4F2AB1372564}"/>
                </a:ext>
              </a:extLst>
            </p:cNvPr>
            <p:cNvSpPr/>
            <p:nvPr/>
          </p:nvSpPr>
          <p:spPr>
            <a:xfrm>
              <a:off x="4474200" y="3126025"/>
              <a:ext cx="43400" cy="186825"/>
            </a:xfrm>
            <a:custGeom>
              <a:avLst/>
              <a:gdLst/>
              <a:ahLst/>
              <a:cxnLst/>
              <a:rect l="l" t="t" r="r" b="b"/>
              <a:pathLst>
                <a:path w="1736" h="7473" extrusionOk="0">
                  <a:moveTo>
                    <a:pt x="1735" y="0"/>
                  </a:moveTo>
                  <a:lnTo>
                    <a:pt x="0" y="1001"/>
                  </a:lnTo>
                  <a:lnTo>
                    <a:pt x="0" y="7472"/>
                  </a:lnTo>
                  <a:lnTo>
                    <a:pt x="1735" y="6471"/>
                  </a:lnTo>
                  <a:lnTo>
                    <a:pt x="1735"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5446;p75">
              <a:extLst>
                <a:ext uri="{FF2B5EF4-FFF2-40B4-BE49-F238E27FC236}">
                  <a16:creationId xmlns:a16="http://schemas.microsoft.com/office/drawing/2014/main" id="{B8934C6B-5A13-4C5F-8528-0410103A4AE2}"/>
                </a:ext>
              </a:extLst>
            </p:cNvPr>
            <p:cNvSpPr/>
            <p:nvPr/>
          </p:nvSpPr>
          <p:spPr>
            <a:xfrm>
              <a:off x="4550925" y="2970075"/>
              <a:ext cx="44225" cy="110100"/>
            </a:xfrm>
            <a:custGeom>
              <a:avLst/>
              <a:gdLst/>
              <a:ahLst/>
              <a:cxnLst/>
              <a:rect l="l" t="t" r="r" b="b"/>
              <a:pathLst>
                <a:path w="1769" h="4404" extrusionOk="0">
                  <a:moveTo>
                    <a:pt x="1768" y="0"/>
                  </a:moveTo>
                  <a:lnTo>
                    <a:pt x="0" y="1034"/>
                  </a:lnTo>
                  <a:lnTo>
                    <a:pt x="0" y="4403"/>
                  </a:lnTo>
                  <a:lnTo>
                    <a:pt x="1768" y="3403"/>
                  </a:lnTo>
                  <a:lnTo>
                    <a:pt x="1768" y="0"/>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5447;p75">
              <a:extLst>
                <a:ext uri="{FF2B5EF4-FFF2-40B4-BE49-F238E27FC236}">
                  <a16:creationId xmlns:a16="http://schemas.microsoft.com/office/drawing/2014/main" id="{538B9A6E-74A7-4265-982F-5BFFC9985920}"/>
                </a:ext>
              </a:extLst>
            </p:cNvPr>
            <p:cNvSpPr/>
            <p:nvPr/>
          </p:nvSpPr>
          <p:spPr>
            <a:xfrm>
              <a:off x="4550925" y="3055125"/>
              <a:ext cx="44225" cy="213525"/>
            </a:xfrm>
            <a:custGeom>
              <a:avLst/>
              <a:gdLst/>
              <a:ahLst/>
              <a:cxnLst/>
              <a:rect l="l" t="t" r="r" b="b"/>
              <a:pathLst>
                <a:path w="1769" h="8541" extrusionOk="0">
                  <a:moveTo>
                    <a:pt x="1768" y="1"/>
                  </a:moveTo>
                  <a:lnTo>
                    <a:pt x="0" y="1001"/>
                  </a:lnTo>
                  <a:lnTo>
                    <a:pt x="0" y="8540"/>
                  </a:lnTo>
                  <a:lnTo>
                    <a:pt x="1768" y="7539"/>
                  </a:lnTo>
                  <a:lnTo>
                    <a:pt x="1768" y="1"/>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5448;p75">
              <a:extLst>
                <a:ext uri="{FF2B5EF4-FFF2-40B4-BE49-F238E27FC236}">
                  <a16:creationId xmlns:a16="http://schemas.microsoft.com/office/drawing/2014/main" id="{FF98C682-E115-490A-A78E-97E0E12C1A75}"/>
                </a:ext>
              </a:extLst>
            </p:cNvPr>
            <p:cNvSpPr/>
            <p:nvPr/>
          </p:nvSpPr>
          <p:spPr>
            <a:xfrm>
              <a:off x="3932975" y="3490450"/>
              <a:ext cx="44225" cy="135100"/>
            </a:xfrm>
            <a:custGeom>
              <a:avLst/>
              <a:gdLst/>
              <a:ahLst/>
              <a:cxnLst/>
              <a:rect l="l" t="t" r="r" b="b"/>
              <a:pathLst>
                <a:path w="1769" h="5404" extrusionOk="0">
                  <a:moveTo>
                    <a:pt x="1769" y="0"/>
                  </a:moveTo>
                  <a:lnTo>
                    <a:pt x="1" y="1034"/>
                  </a:lnTo>
                  <a:lnTo>
                    <a:pt x="1" y="5404"/>
                  </a:lnTo>
                  <a:lnTo>
                    <a:pt x="1769" y="4403"/>
                  </a:lnTo>
                  <a:lnTo>
                    <a:pt x="1769" y="0"/>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5449;p75">
              <a:extLst>
                <a:ext uri="{FF2B5EF4-FFF2-40B4-BE49-F238E27FC236}">
                  <a16:creationId xmlns:a16="http://schemas.microsoft.com/office/drawing/2014/main" id="{1CA06A54-E2AF-4F30-91BE-E5B2F2E9BE13}"/>
                </a:ext>
              </a:extLst>
            </p:cNvPr>
            <p:cNvSpPr/>
            <p:nvPr/>
          </p:nvSpPr>
          <p:spPr>
            <a:xfrm>
              <a:off x="3932975" y="3490450"/>
              <a:ext cx="44225" cy="135100"/>
            </a:xfrm>
            <a:custGeom>
              <a:avLst/>
              <a:gdLst/>
              <a:ahLst/>
              <a:cxnLst/>
              <a:rect l="l" t="t" r="r" b="b"/>
              <a:pathLst>
                <a:path w="1769" h="5404" extrusionOk="0">
                  <a:moveTo>
                    <a:pt x="1769" y="0"/>
                  </a:moveTo>
                  <a:lnTo>
                    <a:pt x="1" y="1034"/>
                  </a:lnTo>
                  <a:lnTo>
                    <a:pt x="1" y="5404"/>
                  </a:lnTo>
                  <a:lnTo>
                    <a:pt x="1769" y="4403"/>
                  </a:lnTo>
                  <a:lnTo>
                    <a:pt x="176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5450;p75">
              <a:extLst>
                <a:ext uri="{FF2B5EF4-FFF2-40B4-BE49-F238E27FC236}">
                  <a16:creationId xmlns:a16="http://schemas.microsoft.com/office/drawing/2014/main" id="{CE405325-C18A-4D15-923C-5A2A29801F18}"/>
                </a:ext>
              </a:extLst>
            </p:cNvPr>
            <p:cNvSpPr/>
            <p:nvPr/>
          </p:nvSpPr>
          <p:spPr>
            <a:xfrm>
              <a:off x="4010525" y="3333650"/>
              <a:ext cx="43400" cy="246875"/>
            </a:xfrm>
            <a:custGeom>
              <a:avLst/>
              <a:gdLst/>
              <a:ahLst/>
              <a:cxnLst/>
              <a:rect l="l" t="t" r="r" b="b"/>
              <a:pathLst>
                <a:path w="1736" h="9875" extrusionOk="0">
                  <a:moveTo>
                    <a:pt x="1735" y="1"/>
                  </a:moveTo>
                  <a:lnTo>
                    <a:pt x="1" y="1002"/>
                  </a:lnTo>
                  <a:lnTo>
                    <a:pt x="1" y="9875"/>
                  </a:lnTo>
                  <a:lnTo>
                    <a:pt x="1735" y="8874"/>
                  </a:lnTo>
                  <a:lnTo>
                    <a:pt x="1735" y="1"/>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5451;p75">
              <a:extLst>
                <a:ext uri="{FF2B5EF4-FFF2-40B4-BE49-F238E27FC236}">
                  <a16:creationId xmlns:a16="http://schemas.microsoft.com/office/drawing/2014/main" id="{05A226A2-0EA5-4133-BDF1-93BF66BD0948}"/>
                </a:ext>
              </a:extLst>
            </p:cNvPr>
            <p:cNvSpPr/>
            <p:nvPr/>
          </p:nvSpPr>
          <p:spPr>
            <a:xfrm>
              <a:off x="4010525" y="3333650"/>
              <a:ext cx="43400" cy="246875"/>
            </a:xfrm>
            <a:custGeom>
              <a:avLst/>
              <a:gdLst/>
              <a:ahLst/>
              <a:cxnLst/>
              <a:rect l="l" t="t" r="r" b="b"/>
              <a:pathLst>
                <a:path w="1736" h="9875" extrusionOk="0">
                  <a:moveTo>
                    <a:pt x="1735" y="1"/>
                  </a:moveTo>
                  <a:lnTo>
                    <a:pt x="1" y="1002"/>
                  </a:lnTo>
                  <a:lnTo>
                    <a:pt x="1" y="9875"/>
                  </a:lnTo>
                  <a:lnTo>
                    <a:pt x="1735" y="8874"/>
                  </a:lnTo>
                  <a:lnTo>
                    <a:pt x="173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5452;p75">
              <a:extLst>
                <a:ext uri="{FF2B5EF4-FFF2-40B4-BE49-F238E27FC236}">
                  <a16:creationId xmlns:a16="http://schemas.microsoft.com/office/drawing/2014/main" id="{C3B52AE4-08CD-4BAC-B6C0-ED0FE14E1955}"/>
                </a:ext>
              </a:extLst>
            </p:cNvPr>
            <p:cNvSpPr/>
            <p:nvPr/>
          </p:nvSpPr>
          <p:spPr>
            <a:xfrm>
              <a:off x="4087250" y="3148525"/>
              <a:ext cx="44225" cy="387800"/>
            </a:xfrm>
            <a:custGeom>
              <a:avLst/>
              <a:gdLst/>
              <a:ahLst/>
              <a:cxnLst/>
              <a:rect l="l" t="t" r="r" b="b"/>
              <a:pathLst>
                <a:path w="1769" h="15512" extrusionOk="0">
                  <a:moveTo>
                    <a:pt x="1769" y="1"/>
                  </a:moveTo>
                  <a:lnTo>
                    <a:pt x="1" y="1001"/>
                  </a:lnTo>
                  <a:lnTo>
                    <a:pt x="1" y="15512"/>
                  </a:lnTo>
                  <a:lnTo>
                    <a:pt x="1769" y="14478"/>
                  </a:lnTo>
                  <a:lnTo>
                    <a:pt x="1769" y="1"/>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5453;p75">
              <a:extLst>
                <a:ext uri="{FF2B5EF4-FFF2-40B4-BE49-F238E27FC236}">
                  <a16:creationId xmlns:a16="http://schemas.microsoft.com/office/drawing/2014/main" id="{9BD628EF-9953-4010-8208-6C3C79D83C65}"/>
                </a:ext>
              </a:extLst>
            </p:cNvPr>
            <p:cNvSpPr/>
            <p:nvPr/>
          </p:nvSpPr>
          <p:spPr>
            <a:xfrm>
              <a:off x="4087250" y="3148525"/>
              <a:ext cx="44225" cy="387800"/>
            </a:xfrm>
            <a:custGeom>
              <a:avLst/>
              <a:gdLst/>
              <a:ahLst/>
              <a:cxnLst/>
              <a:rect l="l" t="t" r="r" b="b"/>
              <a:pathLst>
                <a:path w="1769" h="15512" extrusionOk="0">
                  <a:moveTo>
                    <a:pt x="1769" y="1"/>
                  </a:moveTo>
                  <a:lnTo>
                    <a:pt x="1" y="1001"/>
                  </a:lnTo>
                  <a:lnTo>
                    <a:pt x="1" y="15512"/>
                  </a:lnTo>
                  <a:lnTo>
                    <a:pt x="1769" y="14478"/>
                  </a:lnTo>
                  <a:lnTo>
                    <a:pt x="176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5454;p75">
              <a:extLst>
                <a:ext uri="{FF2B5EF4-FFF2-40B4-BE49-F238E27FC236}">
                  <a16:creationId xmlns:a16="http://schemas.microsoft.com/office/drawing/2014/main" id="{24607334-C90F-4313-B1B1-B71E05A66F48}"/>
                </a:ext>
              </a:extLst>
            </p:cNvPr>
            <p:cNvSpPr/>
            <p:nvPr/>
          </p:nvSpPr>
          <p:spPr>
            <a:xfrm>
              <a:off x="4164800" y="3300300"/>
              <a:ext cx="43400" cy="191000"/>
            </a:xfrm>
            <a:custGeom>
              <a:avLst/>
              <a:gdLst/>
              <a:ahLst/>
              <a:cxnLst/>
              <a:rect l="l" t="t" r="r" b="b"/>
              <a:pathLst>
                <a:path w="1736" h="7640" extrusionOk="0">
                  <a:moveTo>
                    <a:pt x="1736" y="1"/>
                  </a:moveTo>
                  <a:lnTo>
                    <a:pt x="1" y="1001"/>
                  </a:lnTo>
                  <a:lnTo>
                    <a:pt x="1" y="7639"/>
                  </a:lnTo>
                  <a:lnTo>
                    <a:pt x="1736" y="6639"/>
                  </a:lnTo>
                  <a:lnTo>
                    <a:pt x="1736" y="1"/>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5455;p75">
              <a:extLst>
                <a:ext uri="{FF2B5EF4-FFF2-40B4-BE49-F238E27FC236}">
                  <a16:creationId xmlns:a16="http://schemas.microsoft.com/office/drawing/2014/main" id="{29B2570F-F17D-474C-95E2-56BD92A018A8}"/>
                </a:ext>
              </a:extLst>
            </p:cNvPr>
            <p:cNvSpPr/>
            <p:nvPr/>
          </p:nvSpPr>
          <p:spPr>
            <a:xfrm>
              <a:off x="4164800" y="3300300"/>
              <a:ext cx="43400" cy="191000"/>
            </a:xfrm>
            <a:custGeom>
              <a:avLst/>
              <a:gdLst/>
              <a:ahLst/>
              <a:cxnLst/>
              <a:rect l="l" t="t" r="r" b="b"/>
              <a:pathLst>
                <a:path w="1736" h="7640" extrusionOk="0">
                  <a:moveTo>
                    <a:pt x="1736" y="1"/>
                  </a:moveTo>
                  <a:lnTo>
                    <a:pt x="1" y="1001"/>
                  </a:lnTo>
                  <a:lnTo>
                    <a:pt x="1" y="7639"/>
                  </a:lnTo>
                  <a:lnTo>
                    <a:pt x="1736" y="6639"/>
                  </a:lnTo>
                  <a:lnTo>
                    <a:pt x="1736"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5456;p75">
              <a:extLst>
                <a:ext uri="{FF2B5EF4-FFF2-40B4-BE49-F238E27FC236}">
                  <a16:creationId xmlns:a16="http://schemas.microsoft.com/office/drawing/2014/main" id="{86ACBF9D-D466-4A27-B008-372AADB0C285}"/>
                </a:ext>
              </a:extLst>
            </p:cNvPr>
            <p:cNvSpPr/>
            <p:nvPr/>
          </p:nvSpPr>
          <p:spPr>
            <a:xfrm>
              <a:off x="4242375" y="3218575"/>
              <a:ext cx="43375" cy="228525"/>
            </a:xfrm>
            <a:custGeom>
              <a:avLst/>
              <a:gdLst/>
              <a:ahLst/>
              <a:cxnLst/>
              <a:rect l="l" t="t" r="r" b="b"/>
              <a:pathLst>
                <a:path w="1735" h="9141" extrusionOk="0">
                  <a:moveTo>
                    <a:pt x="1735" y="1"/>
                  </a:moveTo>
                  <a:lnTo>
                    <a:pt x="0" y="1001"/>
                  </a:lnTo>
                  <a:lnTo>
                    <a:pt x="0" y="9141"/>
                  </a:lnTo>
                  <a:lnTo>
                    <a:pt x="1735" y="8106"/>
                  </a:lnTo>
                  <a:lnTo>
                    <a:pt x="1735" y="1"/>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5457;p75">
              <a:extLst>
                <a:ext uri="{FF2B5EF4-FFF2-40B4-BE49-F238E27FC236}">
                  <a16:creationId xmlns:a16="http://schemas.microsoft.com/office/drawing/2014/main" id="{940C517A-F30A-48C4-B5AF-BFB56AC1E4D7}"/>
                </a:ext>
              </a:extLst>
            </p:cNvPr>
            <p:cNvSpPr/>
            <p:nvPr/>
          </p:nvSpPr>
          <p:spPr>
            <a:xfrm>
              <a:off x="4242375" y="3218575"/>
              <a:ext cx="43375" cy="228525"/>
            </a:xfrm>
            <a:custGeom>
              <a:avLst/>
              <a:gdLst/>
              <a:ahLst/>
              <a:cxnLst/>
              <a:rect l="l" t="t" r="r" b="b"/>
              <a:pathLst>
                <a:path w="1735" h="9141" extrusionOk="0">
                  <a:moveTo>
                    <a:pt x="1735" y="1"/>
                  </a:moveTo>
                  <a:lnTo>
                    <a:pt x="0" y="1001"/>
                  </a:lnTo>
                  <a:lnTo>
                    <a:pt x="0" y="9141"/>
                  </a:lnTo>
                  <a:lnTo>
                    <a:pt x="1735" y="8106"/>
                  </a:lnTo>
                  <a:lnTo>
                    <a:pt x="173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5458;p75">
              <a:extLst>
                <a:ext uri="{FF2B5EF4-FFF2-40B4-BE49-F238E27FC236}">
                  <a16:creationId xmlns:a16="http://schemas.microsoft.com/office/drawing/2014/main" id="{93AD09F8-5411-496B-A08E-EFEB62306CC3}"/>
                </a:ext>
              </a:extLst>
            </p:cNvPr>
            <p:cNvSpPr/>
            <p:nvPr/>
          </p:nvSpPr>
          <p:spPr>
            <a:xfrm>
              <a:off x="4319100" y="3111000"/>
              <a:ext cx="44200" cy="291075"/>
            </a:xfrm>
            <a:custGeom>
              <a:avLst/>
              <a:gdLst/>
              <a:ahLst/>
              <a:cxnLst/>
              <a:rect l="l" t="t" r="r" b="b"/>
              <a:pathLst>
                <a:path w="1768" h="11643" extrusionOk="0">
                  <a:moveTo>
                    <a:pt x="1768" y="1"/>
                  </a:moveTo>
                  <a:lnTo>
                    <a:pt x="0" y="1001"/>
                  </a:lnTo>
                  <a:lnTo>
                    <a:pt x="0" y="11642"/>
                  </a:lnTo>
                  <a:lnTo>
                    <a:pt x="1768" y="10642"/>
                  </a:lnTo>
                  <a:lnTo>
                    <a:pt x="1768" y="1"/>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5459;p75">
              <a:extLst>
                <a:ext uri="{FF2B5EF4-FFF2-40B4-BE49-F238E27FC236}">
                  <a16:creationId xmlns:a16="http://schemas.microsoft.com/office/drawing/2014/main" id="{1F88661B-5997-44F0-A1E7-34C44BC46189}"/>
                </a:ext>
              </a:extLst>
            </p:cNvPr>
            <p:cNvSpPr/>
            <p:nvPr/>
          </p:nvSpPr>
          <p:spPr>
            <a:xfrm>
              <a:off x="4319100" y="3111000"/>
              <a:ext cx="44200" cy="291075"/>
            </a:xfrm>
            <a:custGeom>
              <a:avLst/>
              <a:gdLst/>
              <a:ahLst/>
              <a:cxnLst/>
              <a:rect l="l" t="t" r="r" b="b"/>
              <a:pathLst>
                <a:path w="1768" h="11643" extrusionOk="0">
                  <a:moveTo>
                    <a:pt x="1768" y="1"/>
                  </a:moveTo>
                  <a:lnTo>
                    <a:pt x="0" y="1001"/>
                  </a:lnTo>
                  <a:lnTo>
                    <a:pt x="0" y="11642"/>
                  </a:lnTo>
                  <a:lnTo>
                    <a:pt x="1768" y="10642"/>
                  </a:lnTo>
                  <a:lnTo>
                    <a:pt x="1768"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5460;p75">
              <a:extLst>
                <a:ext uri="{FF2B5EF4-FFF2-40B4-BE49-F238E27FC236}">
                  <a16:creationId xmlns:a16="http://schemas.microsoft.com/office/drawing/2014/main" id="{BBC85F8F-5903-4C36-8B74-6735038EBC55}"/>
                </a:ext>
              </a:extLst>
            </p:cNvPr>
            <p:cNvSpPr/>
            <p:nvPr/>
          </p:nvSpPr>
          <p:spPr>
            <a:xfrm>
              <a:off x="4396650" y="3209400"/>
              <a:ext cx="43375" cy="148475"/>
            </a:xfrm>
            <a:custGeom>
              <a:avLst/>
              <a:gdLst/>
              <a:ahLst/>
              <a:cxnLst/>
              <a:rect l="l" t="t" r="r" b="b"/>
              <a:pathLst>
                <a:path w="1735" h="5939" extrusionOk="0">
                  <a:moveTo>
                    <a:pt x="1735" y="1"/>
                  </a:moveTo>
                  <a:lnTo>
                    <a:pt x="0" y="1001"/>
                  </a:lnTo>
                  <a:lnTo>
                    <a:pt x="0" y="5938"/>
                  </a:lnTo>
                  <a:lnTo>
                    <a:pt x="1735" y="4938"/>
                  </a:lnTo>
                  <a:lnTo>
                    <a:pt x="1735" y="1"/>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5461;p75">
              <a:extLst>
                <a:ext uri="{FF2B5EF4-FFF2-40B4-BE49-F238E27FC236}">
                  <a16:creationId xmlns:a16="http://schemas.microsoft.com/office/drawing/2014/main" id="{ABD426EB-69EF-49CA-8F69-26CFBEFE5573}"/>
                </a:ext>
              </a:extLst>
            </p:cNvPr>
            <p:cNvSpPr/>
            <p:nvPr/>
          </p:nvSpPr>
          <p:spPr>
            <a:xfrm>
              <a:off x="4396650" y="3209400"/>
              <a:ext cx="43375" cy="148475"/>
            </a:xfrm>
            <a:custGeom>
              <a:avLst/>
              <a:gdLst/>
              <a:ahLst/>
              <a:cxnLst/>
              <a:rect l="l" t="t" r="r" b="b"/>
              <a:pathLst>
                <a:path w="1735" h="5939" extrusionOk="0">
                  <a:moveTo>
                    <a:pt x="1735" y="1"/>
                  </a:moveTo>
                  <a:lnTo>
                    <a:pt x="0" y="1001"/>
                  </a:lnTo>
                  <a:lnTo>
                    <a:pt x="0" y="5938"/>
                  </a:lnTo>
                  <a:lnTo>
                    <a:pt x="1735" y="4938"/>
                  </a:lnTo>
                  <a:lnTo>
                    <a:pt x="173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5462;p75">
              <a:extLst>
                <a:ext uri="{FF2B5EF4-FFF2-40B4-BE49-F238E27FC236}">
                  <a16:creationId xmlns:a16="http://schemas.microsoft.com/office/drawing/2014/main" id="{6AE016B7-499D-4712-A4ED-EC1DF51D7E33}"/>
                </a:ext>
              </a:extLst>
            </p:cNvPr>
            <p:cNvSpPr/>
            <p:nvPr/>
          </p:nvSpPr>
          <p:spPr>
            <a:xfrm>
              <a:off x="4474200" y="3126025"/>
              <a:ext cx="43400" cy="186825"/>
            </a:xfrm>
            <a:custGeom>
              <a:avLst/>
              <a:gdLst/>
              <a:ahLst/>
              <a:cxnLst/>
              <a:rect l="l" t="t" r="r" b="b"/>
              <a:pathLst>
                <a:path w="1736" h="7473" extrusionOk="0">
                  <a:moveTo>
                    <a:pt x="1735" y="0"/>
                  </a:moveTo>
                  <a:lnTo>
                    <a:pt x="0" y="1001"/>
                  </a:lnTo>
                  <a:lnTo>
                    <a:pt x="0" y="7472"/>
                  </a:lnTo>
                  <a:lnTo>
                    <a:pt x="1735" y="6471"/>
                  </a:lnTo>
                  <a:lnTo>
                    <a:pt x="1735" y="0"/>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5463;p75">
              <a:extLst>
                <a:ext uri="{FF2B5EF4-FFF2-40B4-BE49-F238E27FC236}">
                  <a16:creationId xmlns:a16="http://schemas.microsoft.com/office/drawing/2014/main" id="{9E0ABCEC-17A2-4A79-915E-6CEEB0F29354}"/>
                </a:ext>
              </a:extLst>
            </p:cNvPr>
            <p:cNvSpPr/>
            <p:nvPr/>
          </p:nvSpPr>
          <p:spPr>
            <a:xfrm>
              <a:off x="4474200" y="3126025"/>
              <a:ext cx="43400" cy="186825"/>
            </a:xfrm>
            <a:custGeom>
              <a:avLst/>
              <a:gdLst/>
              <a:ahLst/>
              <a:cxnLst/>
              <a:rect l="l" t="t" r="r" b="b"/>
              <a:pathLst>
                <a:path w="1736" h="7473" extrusionOk="0">
                  <a:moveTo>
                    <a:pt x="1735" y="0"/>
                  </a:moveTo>
                  <a:lnTo>
                    <a:pt x="0" y="1001"/>
                  </a:lnTo>
                  <a:lnTo>
                    <a:pt x="0" y="7472"/>
                  </a:lnTo>
                  <a:lnTo>
                    <a:pt x="1735" y="6471"/>
                  </a:lnTo>
                  <a:lnTo>
                    <a:pt x="1735"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5464;p75">
              <a:extLst>
                <a:ext uri="{FF2B5EF4-FFF2-40B4-BE49-F238E27FC236}">
                  <a16:creationId xmlns:a16="http://schemas.microsoft.com/office/drawing/2014/main" id="{285AD168-CF08-49AF-A223-E2F103A48E01}"/>
                </a:ext>
              </a:extLst>
            </p:cNvPr>
            <p:cNvSpPr/>
            <p:nvPr/>
          </p:nvSpPr>
          <p:spPr>
            <a:xfrm>
              <a:off x="4550925" y="3055125"/>
              <a:ext cx="44225" cy="213525"/>
            </a:xfrm>
            <a:custGeom>
              <a:avLst/>
              <a:gdLst/>
              <a:ahLst/>
              <a:cxnLst/>
              <a:rect l="l" t="t" r="r" b="b"/>
              <a:pathLst>
                <a:path w="1769" h="8541" extrusionOk="0">
                  <a:moveTo>
                    <a:pt x="1768" y="1"/>
                  </a:moveTo>
                  <a:lnTo>
                    <a:pt x="0" y="1001"/>
                  </a:lnTo>
                  <a:lnTo>
                    <a:pt x="0" y="8540"/>
                  </a:lnTo>
                  <a:lnTo>
                    <a:pt x="1768" y="7539"/>
                  </a:lnTo>
                  <a:lnTo>
                    <a:pt x="1768"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5465;p75">
              <a:extLst>
                <a:ext uri="{FF2B5EF4-FFF2-40B4-BE49-F238E27FC236}">
                  <a16:creationId xmlns:a16="http://schemas.microsoft.com/office/drawing/2014/main" id="{812A75F1-2B52-4234-A606-BD997D31E2FB}"/>
                </a:ext>
              </a:extLst>
            </p:cNvPr>
            <p:cNvSpPr/>
            <p:nvPr/>
          </p:nvSpPr>
          <p:spPr>
            <a:xfrm>
              <a:off x="4897000" y="1504075"/>
              <a:ext cx="669675" cy="1089025"/>
            </a:xfrm>
            <a:custGeom>
              <a:avLst/>
              <a:gdLst/>
              <a:ahLst/>
              <a:cxnLst/>
              <a:rect l="l" t="t" r="r" b="b"/>
              <a:pathLst>
                <a:path w="26787" h="43561" extrusionOk="0">
                  <a:moveTo>
                    <a:pt x="26298" y="0"/>
                  </a:moveTo>
                  <a:cubicBezTo>
                    <a:pt x="26175" y="0"/>
                    <a:pt x="26035" y="42"/>
                    <a:pt x="25886" y="132"/>
                  </a:cubicBezTo>
                  <a:lnTo>
                    <a:pt x="868" y="14575"/>
                  </a:lnTo>
                  <a:cubicBezTo>
                    <a:pt x="367" y="14909"/>
                    <a:pt x="34" y="15476"/>
                    <a:pt x="1" y="16110"/>
                  </a:cubicBezTo>
                  <a:lnTo>
                    <a:pt x="1" y="42929"/>
                  </a:lnTo>
                  <a:cubicBezTo>
                    <a:pt x="1" y="43327"/>
                    <a:pt x="198" y="43561"/>
                    <a:pt x="477" y="43561"/>
                  </a:cubicBezTo>
                  <a:cubicBezTo>
                    <a:pt x="596" y="43561"/>
                    <a:pt x="729" y="43519"/>
                    <a:pt x="868" y="43429"/>
                  </a:cubicBezTo>
                  <a:lnTo>
                    <a:pt x="25886" y="28986"/>
                  </a:lnTo>
                  <a:cubicBezTo>
                    <a:pt x="26419" y="28652"/>
                    <a:pt x="26753" y="28085"/>
                    <a:pt x="26786" y="27451"/>
                  </a:cubicBezTo>
                  <a:lnTo>
                    <a:pt x="26786" y="632"/>
                  </a:lnTo>
                  <a:cubicBezTo>
                    <a:pt x="26786" y="234"/>
                    <a:pt x="26589" y="0"/>
                    <a:pt x="26298"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5466;p75">
              <a:extLst>
                <a:ext uri="{FF2B5EF4-FFF2-40B4-BE49-F238E27FC236}">
                  <a16:creationId xmlns:a16="http://schemas.microsoft.com/office/drawing/2014/main" id="{086E373A-8092-46FE-90E2-0914DC8876CA}"/>
                </a:ext>
              </a:extLst>
            </p:cNvPr>
            <p:cNvSpPr/>
            <p:nvPr/>
          </p:nvSpPr>
          <p:spPr>
            <a:xfrm>
              <a:off x="4891175" y="1498775"/>
              <a:ext cx="681325" cy="1099375"/>
            </a:xfrm>
            <a:custGeom>
              <a:avLst/>
              <a:gdLst/>
              <a:ahLst/>
              <a:cxnLst/>
              <a:rect l="l" t="t" r="r" b="b"/>
              <a:pathLst>
                <a:path w="27253" h="43975" extrusionOk="0">
                  <a:moveTo>
                    <a:pt x="26652" y="444"/>
                  </a:moveTo>
                  <a:cubicBezTo>
                    <a:pt x="26752" y="544"/>
                    <a:pt x="26819" y="711"/>
                    <a:pt x="26786" y="877"/>
                  </a:cubicBezTo>
                  <a:lnTo>
                    <a:pt x="26786" y="27697"/>
                  </a:lnTo>
                  <a:cubicBezTo>
                    <a:pt x="26752" y="28230"/>
                    <a:pt x="26486" y="28731"/>
                    <a:pt x="26019" y="29064"/>
                  </a:cubicBezTo>
                  <a:lnTo>
                    <a:pt x="1001" y="43475"/>
                  </a:lnTo>
                  <a:cubicBezTo>
                    <a:pt x="921" y="43554"/>
                    <a:pt x="826" y="43590"/>
                    <a:pt x="736" y="43590"/>
                  </a:cubicBezTo>
                  <a:cubicBezTo>
                    <a:pt x="525" y="43590"/>
                    <a:pt x="340" y="43398"/>
                    <a:pt x="434" y="43141"/>
                  </a:cubicBezTo>
                  <a:lnTo>
                    <a:pt x="434" y="16322"/>
                  </a:lnTo>
                  <a:cubicBezTo>
                    <a:pt x="467" y="15788"/>
                    <a:pt x="734" y="15288"/>
                    <a:pt x="1201" y="14987"/>
                  </a:cubicBezTo>
                  <a:lnTo>
                    <a:pt x="26219" y="544"/>
                  </a:lnTo>
                  <a:cubicBezTo>
                    <a:pt x="26319" y="477"/>
                    <a:pt x="26419" y="444"/>
                    <a:pt x="26519" y="444"/>
                  </a:cubicBezTo>
                  <a:close/>
                  <a:moveTo>
                    <a:pt x="26467" y="1"/>
                  </a:moveTo>
                  <a:cubicBezTo>
                    <a:pt x="26305" y="1"/>
                    <a:pt x="26147" y="52"/>
                    <a:pt x="26019" y="144"/>
                  </a:cubicBezTo>
                  <a:lnTo>
                    <a:pt x="1001" y="14587"/>
                  </a:lnTo>
                  <a:cubicBezTo>
                    <a:pt x="400" y="14954"/>
                    <a:pt x="33" y="15621"/>
                    <a:pt x="0" y="16322"/>
                  </a:cubicBezTo>
                  <a:lnTo>
                    <a:pt x="0" y="43141"/>
                  </a:lnTo>
                  <a:cubicBezTo>
                    <a:pt x="0" y="43441"/>
                    <a:pt x="133" y="43708"/>
                    <a:pt x="367" y="43875"/>
                  </a:cubicBezTo>
                  <a:cubicBezTo>
                    <a:pt x="467" y="43942"/>
                    <a:pt x="600" y="43975"/>
                    <a:pt x="701" y="43975"/>
                  </a:cubicBezTo>
                  <a:cubicBezTo>
                    <a:pt x="901" y="43975"/>
                    <a:pt x="1067" y="43908"/>
                    <a:pt x="1234" y="43808"/>
                  </a:cubicBezTo>
                  <a:lnTo>
                    <a:pt x="26219" y="29398"/>
                  </a:lnTo>
                  <a:cubicBezTo>
                    <a:pt x="26819" y="28998"/>
                    <a:pt x="27186" y="28364"/>
                    <a:pt x="27219" y="27663"/>
                  </a:cubicBezTo>
                  <a:lnTo>
                    <a:pt x="27219" y="844"/>
                  </a:lnTo>
                  <a:cubicBezTo>
                    <a:pt x="27253" y="544"/>
                    <a:pt x="27119" y="277"/>
                    <a:pt x="26853" y="110"/>
                  </a:cubicBezTo>
                  <a:cubicBezTo>
                    <a:pt x="26732" y="35"/>
                    <a:pt x="26599" y="1"/>
                    <a:pt x="26467"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5467;p75">
              <a:extLst>
                <a:ext uri="{FF2B5EF4-FFF2-40B4-BE49-F238E27FC236}">
                  <a16:creationId xmlns:a16="http://schemas.microsoft.com/office/drawing/2014/main" id="{F3C999AB-E6E8-44B3-8A3C-A0846B7E2B38}"/>
                </a:ext>
              </a:extLst>
            </p:cNvPr>
            <p:cNvSpPr/>
            <p:nvPr/>
          </p:nvSpPr>
          <p:spPr>
            <a:xfrm>
              <a:off x="5231400" y="1808825"/>
              <a:ext cx="96775" cy="239775"/>
            </a:xfrm>
            <a:custGeom>
              <a:avLst/>
              <a:gdLst/>
              <a:ahLst/>
              <a:cxnLst/>
              <a:rect l="l" t="t" r="r" b="b"/>
              <a:pathLst>
                <a:path w="3871" h="9591" extrusionOk="0">
                  <a:moveTo>
                    <a:pt x="2637" y="0"/>
                  </a:moveTo>
                  <a:cubicBezTo>
                    <a:pt x="1838" y="0"/>
                    <a:pt x="947" y="247"/>
                    <a:pt x="1" y="784"/>
                  </a:cubicBezTo>
                  <a:lnTo>
                    <a:pt x="1" y="9591"/>
                  </a:lnTo>
                  <a:lnTo>
                    <a:pt x="3870" y="217"/>
                  </a:lnTo>
                  <a:cubicBezTo>
                    <a:pt x="3491" y="75"/>
                    <a:pt x="3078" y="0"/>
                    <a:pt x="2637"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5468;p75">
              <a:extLst>
                <a:ext uri="{FF2B5EF4-FFF2-40B4-BE49-F238E27FC236}">
                  <a16:creationId xmlns:a16="http://schemas.microsoft.com/office/drawing/2014/main" id="{034A155A-0747-447D-BFBE-DC75DC702BC7}"/>
                </a:ext>
              </a:extLst>
            </p:cNvPr>
            <p:cNvSpPr/>
            <p:nvPr/>
          </p:nvSpPr>
          <p:spPr>
            <a:xfrm>
              <a:off x="5134675" y="1828425"/>
              <a:ext cx="96750" cy="220175"/>
            </a:xfrm>
            <a:custGeom>
              <a:avLst/>
              <a:gdLst/>
              <a:ahLst/>
              <a:cxnLst/>
              <a:rect l="l" t="t" r="r" b="b"/>
              <a:pathLst>
                <a:path w="3870" h="8807" extrusionOk="0">
                  <a:moveTo>
                    <a:pt x="3870" y="0"/>
                  </a:moveTo>
                  <a:cubicBezTo>
                    <a:pt x="2302" y="1001"/>
                    <a:pt x="968" y="2335"/>
                    <a:pt x="0" y="3936"/>
                  </a:cubicBezTo>
                  <a:lnTo>
                    <a:pt x="3870" y="8807"/>
                  </a:lnTo>
                  <a:lnTo>
                    <a:pt x="3870" y="0"/>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5469;p75">
              <a:extLst>
                <a:ext uri="{FF2B5EF4-FFF2-40B4-BE49-F238E27FC236}">
                  <a16:creationId xmlns:a16="http://schemas.microsoft.com/office/drawing/2014/main" id="{2402D01C-CB51-4C45-8D3F-84C83899E135}"/>
                </a:ext>
              </a:extLst>
            </p:cNvPr>
            <p:cNvSpPr/>
            <p:nvPr/>
          </p:nvSpPr>
          <p:spPr>
            <a:xfrm>
              <a:off x="5074625" y="1926825"/>
              <a:ext cx="156800" cy="144300"/>
            </a:xfrm>
            <a:custGeom>
              <a:avLst/>
              <a:gdLst/>
              <a:ahLst/>
              <a:cxnLst/>
              <a:rect l="l" t="t" r="r" b="b"/>
              <a:pathLst>
                <a:path w="6272" h="5772" extrusionOk="0">
                  <a:moveTo>
                    <a:pt x="2402" y="0"/>
                  </a:moveTo>
                  <a:cubicBezTo>
                    <a:pt x="1268" y="1768"/>
                    <a:pt x="434" y="3703"/>
                    <a:pt x="1" y="5771"/>
                  </a:cubicBezTo>
                  <a:lnTo>
                    <a:pt x="6272" y="4871"/>
                  </a:lnTo>
                  <a:lnTo>
                    <a:pt x="2402" y="0"/>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5470;p75">
              <a:extLst>
                <a:ext uri="{FF2B5EF4-FFF2-40B4-BE49-F238E27FC236}">
                  <a16:creationId xmlns:a16="http://schemas.microsoft.com/office/drawing/2014/main" id="{108084E0-6A77-4963-A87F-7F1957D04E02}"/>
                </a:ext>
              </a:extLst>
            </p:cNvPr>
            <p:cNvSpPr/>
            <p:nvPr/>
          </p:nvSpPr>
          <p:spPr>
            <a:xfrm>
              <a:off x="5231400" y="1814250"/>
              <a:ext cx="157650" cy="234350"/>
            </a:xfrm>
            <a:custGeom>
              <a:avLst/>
              <a:gdLst/>
              <a:ahLst/>
              <a:cxnLst/>
              <a:rect l="l" t="t" r="r" b="b"/>
              <a:pathLst>
                <a:path w="6306" h="9374" extrusionOk="0">
                  <a:moveTo>
                    <a:pt x="3904" y="0"/>
                  </a:moveTo>
                  <a:lnTo>
                    <a:pt x="1" y="9374"/>
                  </a:lnTo>
                  <a:lnTo>
                    <a:pt x="6305" y="3036"/>
                  </a:lnTo>
                  <a:cubicBezTo>
                    <a:pt x="5872" y="1501"/>
                    <a:pt x="5004" y="467"/>
                    <a:pt x="3904"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5471;p75">
              <a:extLst>
                <a:ext uri="{FF2B5EF4-FFF2-40B4-BE49-F238E27FC236}">
                  <a16:creationId xmlns:a16="http://schemas.microsoft.com/office/drawing/2014/main" id="{387507CE-4C09-41A2-9368-AA626682A444}"/>
                </a:ext>
              </a:extLst>
            </p:cNvPr>
            <p:cNvSpPr/>
            <p:nvPr/>
          </p:nvSpPr>
          <p:spPr>
            <a:xfrm>
              <a:off x="5066300" y="2048575"/>
              <a:ext cx="165125" cy="158475"/>
            </a:xfrm>
            <a:custGeom>
              <a:avLst/>
              <a:gdLst/>
              <a:ahLst/>
              <a:cxnLst/>
              <a:rect l="l" t="t" r="r" b="b"/>
              <a:pathLst>
                <a:path w="6605" h="6339" extrusionOk="0">
                  <a:moveTo>
                    <a:pt x="6605" y="1"/>
                  </a:moveTo>
                  <a:lnTo>
                    <a:pt x="334" y="901"/>
                  </a:lnTo>
                  <a:cubicBezTo>
                    <a:pt x="133" y="1835"/>
                    <a:pt x="0" y="2836"/>
                    <a:pt x="0" y="3803"/>
                  </a:cubicBezTo>
                  <a:cubicBezTo>
                    <a:pt x="0" y="4671"/>
                    <a:pt x="100" y="5504"/>
                    <a:pt x="334" y="6338"/>
                  </a:cubicBezTo>
                  <a:lnTo>
                    <a:pt x="6605" y="1"/>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5472;p75">
              <a:extLst>
                <a:ext uri="{FF2B5EF4-FFF2-40B4-BE49-F238E27FC236}">
                  <a16:creationId xmlns:a16="http://schemas.microsoft.com/office/drawing/2014/main" id="{3CD5CED5-99C2-4C66-8AFC-96F7C7C2E129}"/>
                </a:ext>
              </a:extLst>
            </p:cNvPr>
            <p:cNvSpPr/>
            <p:nvPr/>
          </p:nvSpPr>
          <p:spPr>
            <a:xfrm>
              <a:off x="5231400" y="2026050"/>
              <a:ext cx="156800" cy="144300"/>
            </a:xfrm>
            <a:custGeom>
              <a:avLst/>
              <a:gdLst/>
              <a:ahLst/>
              <a:cxnLst/>
              <a:rect l="l" t="t" r="r" b="b"/>
              <a:pathLst>
                <a:path w="6272" h="5772" extrusionOk="0">
                  <a:moveTo>
                    <a:pt x="6272" y="1"/>
                  </a:moveTo>
                  <a:lnTo>
                    <a:pt x="1" y="902"/>
                  </a:lnTo>
                  <a:lnTo>
                    <a:pt x="3904" y="5772"/>
                  </a:lnTo>
                  <a:cubicBezTo>
                    <a:pt x="5038" y="4004"/>
                    <a:pt x="5838" y="2036"/>
                    <a:pt x="6272"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5473;p75">
              <a:extLst>
                <a:ext uri="{FF2B5EF4-FFF2-40B4-BE49-F238E27FC236}">
                  <a16:creationId xmlns:a16="http://schemas.microsoft.com/office/drawing/2014/main" id="{F9AE2FAF-EEE4-4C6C-B653-4D0FC71252B1}"/>
                </a:ext>
              </a:extLst>
            </p:cNvPr>
            <p:cNvSpPr/>
            <p:nvPr/>
          </p:nvSpPr>
          <p:spPr>
            <a:xfrm>
              <a:off x="5134675" y="2048575"/>
              <a:ext cx="96750" cy="239575"/>
            </a:xfrm>
            <a:custGeom>
              <a:avLst/>
              <a:gdLst/>
              <a:ahLst/>
              <a:cxnLst/>
              <a:rect l="l" t="t" r="r" b="b"/>
              <a:pathLst>
                <a:path w="3870" h="9583" extrusionOk="0">
                  <a:moveTo>
                    <a:pt x="3870" y="1"/>
                  </a:moveTo>
                  <a:lnTo>
                    <a:pt x="0" y="9341"/>
                  </a:lnTo>
                  <a:cubicBezTo>
                    <a:pt x="404" y="9499"/>
                    <a:pt x="839" y="9582"/>
                    <a:pt x="1298" y="9582"/>
                  </a:cubicBezTo>
                  <a:cubicBezTo>
                    <a:pt x="2093" y="9582"/>
                    <a:pt x="2961" y="9335"/>
                    <a:pt x="3870" y="8807"/>
                  </a:cubicBezTo>
                  <a:lnTo>
                    <a:pt x="3870" y="1"/>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5474;p75">
              <a:extLst>
                <a:ext uri="{FF2B5EF4-FFF2-40B4-BE49-F238E27FC236}">
                  <a16:creationId xmlns:a16="http://schemas.microsoft.com/office/drawing/2014/main" id="{32CD0AF1-2AB6-49EA-95A5-04B1E227992D}"/>
                </a:ext>
              </a:extLst>
            </p:cNvPr>
            <p:cNvSpPr/>
            <p:nvPr/>
          </p:nvSpPr>
          <p:spPr>
            <a:xfrm>
              <a:off x="5074625" y="2048575"/>
              <a:ext cx="156800" cy="233525"/>
            </a:xfrm>
            <a:custGeom>
              <a:avLst/>
              <a:gdLst/>
              <a:ahLst/>
              <a:cxnLst/>
              <a:rect l="l" t="t" r="r" b="b"/>
              <a:pathLst>
                <a:path w="6272" h="9341" extrusionOk="0">
                  <a:moveTo>
                    <a:pt x="6272" y="1"/>
                  </a:moveTo>
                  <a:lnTo>
                    <a:pt x="1" y="6338"/>
                  </a:lnTo>
                  <a:cubicBezTo>
                    <a:pt x="434" y="7873"/>
                    <a:pt x="1268" y="8907"/>
                    <a:pt x="2402" y="9341"/>
                  </a:cubicBezTo>
                  <a:lnTo>
                    <a:pt x="6272" y="1"/>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5475;p75">
              <a:extLst>
                <a:ext uri="{FF2B5EF4-FFF2-40B4-BE49-F238E27FC236}">
                  <a16:creationId xmlns:a16="http://schemas.microsoft.com/office/drawing/2014/main" id="{DBCF112A-4CFB-4214-B419-75833BEBF9C5}"/>
                </a:ext>
              </a:extLst>
            </p:cNvPr>
            <p:cNvSpPr/>
            <p:nvPr/>
          </p:nvSpPr>
          <p:spPr>
            <a:xfrm>
              <a:off x="5066300" y="1926825"/>
              <a:ext cx="165125" cy="356100"/>
            </a:xfrm>
            <a:custGeom>
              <a:avLst/>
              <a:gdLst/>
              <a:ahLst/>
              <a:cxnLst/>
              <a:rect l="l" t="t" r="r" b="b"/>
              <a:pathLst>
                <a:path w="6605" h="14244" extrusionOk="0">
                  <a:moveTo>
                    <a:pt x="2735" y="0"/>
                  </a:moveTo>
                  <a:cubicBezTo>
                    <a:pt x="1601" y="1768"/>
                    <a:pt x="767" y="3736"/>
                    <a:pt x="334" y="5771"/>
                  </a:cubicBezTo>
                  <a:cubicBezTo>
                    <a:pt x="133" y="6739"/>
                    <a:pt x="0" y="7706"/>
                    <a:pt x="0" y="8707"/>
                  </a:cubicBezTo>
                  <a:cubicBezTo>
                    <a:pt x="0" y="9574"/>
                    <a:pt x="100" y="10408"/>
                    <a:pt x="334" y="11242"/>
                  </a:cubicBezTo>
                  <a:cubicBezTo>
                    <a:pt x="734" y="12776"/>
                    <a:pt x="1601" y="13810"/>
                    <a:pt x="2735" y="14244"/>
                  </a:cubicBezTo>
                  <a:lnTo>
                    <a:pt x="6605" y="4904"/>
                  </a:lnTo>
                  <a:lnTo>
                    <a:pt x="2735"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5476;p75">
              <a:extLst>
                <a:ext uri="{FF2B5EF4-FFF2-40B4-BE49-F238E27FC236}">
                  <a16:creationId xmlns:a16="http://schemas.microsoft.com/office/drawing/2014/main" id="{ADD3B172-9E30-4BF3-A31D-34E792F95C24}"/>
                </a:ext>
              </a:extLst>
            </p:cNvPr>
            <p:cNvSpPr/>
            <p:nvPr/>
          </p:nvSpPr>
          <p:spPr>
            <a:xfrm>
              <a:off x="5231400" y="1890125"/>
              <a:ext cx="165150" cy="158475"/>
            </a:xfrm>
            <a:custGeom>
              <a:avLst/>
              <a:gdLst/>
              <a:ahLst/>
              <a:cxnLst/>
              <a:rect l="l" t="t" r="r" b="b"/>
              <a:pathLst>
                <a:path w="6606" h="6339" extrusionOk="0">
                  <a:moveTo>
                    <a:pt x="6272" y="1"/>
                  </a:moveTo>
                  <a:lnTo>
                    <a:pt x="1" y="6339"/>
                  </a:lnTo>
                  <a:lnTo>
                    <a:pt x="6272" y="5438"/>
                  </a:lnTo>
                  <a:cubicBezTo>
                    <a:pt x="6505" y="4471"/>
                    <a:pt x="6605" y="3503"/>
                    <a:pt x="6605" y="2536"/>
                  </a:cubicBezTo>
                  <a:cubicBezTo>
                    <a:pt x="6605" y="1668"/>
                    <a:pt x="6505" y="801"/>
                    <a:pt x="6272"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5477;p75">
              <a:extLst>
                <a:ext uri="{FF2B5EF4-FFF2-40B4-BE49-F238E27FC236}">
                  <a16:creationId xmlns:a16="http://schemas.microsoft.com/office/drawing/2014/main" id="{4D79798A-FFCD-4F25-984F-5D808D838596}"/>
                </a:ext>
              </a:extLst>
            </p:cNvPr>
            <p:cNvSpPr/>
            <p:nvPr/>
          </p:nvSpPr>
          <p:spPr>
            <a:xfrm>
              <a:off x="5231400" y="2048575"/>
              <a:ext cx="97600" cy="220175"/>
            </a:xfrm>
            <a:custGeom>
              <a:avLst/>
              <a:gdLst/>
              <a:ahLst/>
              <a:cxnLst/>
              <a:rect l="l" t="t" r="r" b="b"/>
              <a:pathLst>
                <a:path w="3904" h="8807" extrusionOk="0">
                  <a:moveTo>
                    <a:pt x="1" y="1"/>
                  </a:moveTo>
                  <a:lnTo>
                    <a:pt x="1" y="8807"/>
                  </a:lnTo>
                  <a:cubicBezTo>
                    <a:pt x="1602" y="7806"/>
                    <a:pt x="2903" y="6472"/>
                    <a:pt x="3904" y="4871"/>
                  </a:cubicBezTo>
                  <a:lnTo>
                    <a:pt x="1" y="1"/>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5478;p75">
              <a:extLst>
                <a:ext uri="{FF2B5EF4-FFF2-40B4-BE49-F238E27FC236}">
                  <a16:creationId xmlns:a16="http://schemas.microsoft.com/office/drawing/2014/main" id="{C4F162F5-8819-4ADC-80C8-66C504ADB815}"/>
                </a:ext>
              </a:extLst>
            </p:cNvPr>
            <p:cNvSpPr/>
            <p:nvPr/>
          </p:nvSpPr>
          <p:spPr>
            <a:xfrm>
              <a:off x="5134675" y="1890125"/>
              <a:ext cx="261875" cy="398025"/>
            </a:xfrm>
            <a:custGeom>
              <a:avLst/>
              <a:gdLst/>
              <a:ahLst/>
              <a:cxnLst/>
              <a:rect l="l" t="t" r="r" b="b"/>
              <a:pathLst>
                <a:path w="10475" h="15921" extrusionOk="0">
                  <a:moveTo>
                    <a:pt x="10141" y="1"/>
                  </a:moveTo>
                  <a:lnTo>
                    <a:pt x="3870" y="6339"/>
                  </a:lnTo>
                  <a:lnTo>
                    <a:pt x="0" y="15679"/>
                  </a:lnTo>
                  <a:cubicBezTo>
                    <a:pt x="404" y="15837"/>
                    <a:pt x="839" y="15920"/>
                    <a:pt x="1298" y="15920"/>
                  </a:cubicBezTo>
                  <a:cubicBezTo>
                    <a:pt x="2093" y="15920"/>
                    <a:pt x="2961" y="15673"/>
                    <a:pt x="3870" y="15145"/>
                  </a:cubicBezTo>
                  <a:cubicBezTo>
                    <a:pt x="5438" y="14144"/>
                    <a:pt x="6772" y="12810"/>
                    <a:pt x="7739" y="11209"/>
                  </a:cubicBezTo>
                  <a:cubicBezTo>
                    <a:pt x="8873" y="9441"/>
                    <a:pt x="9707" y="7473"/>
                    <a:pt x="10141" y="5438"/>
                  </a:cubicBezTo>
                  <a:cubicBezTo>
                    <a:pt x="10374" y="4471"/>
                    <a:pt x="10474" y="3503"/>
                    <a:pt x="10474" y="2502"/>
                  </a:cubicBezTo>
                  <a:cubicBezTo>
                    <a:pt x="10474" y="1668"/>
                    <a:pt x="10374" y="801"/>
                    <a:pt x="1014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5479;p75">
              <a:extLst>
                <a:ext uri="{FF2B5EF4-FFF2-40B4-BE49-F238E27FC236}">
                  <a16:creationId xmlns:a16="http://schemas.microsoft.com/office/drawing/2014/main" id="{8ABBD99C-C8C6-43C1-BD0A-B7CB7CE5E310}"/>
                </a:ext>
              </a:extLst>
            </p:cNvPr>
            <p:cNvSpPr/>
            <p:nvPr/>
          </p:nvSpPr>
          <p:spPr>
            <a:xfrm>
              <a:off x="5028750" y="1755950"/>
              <a:ext cx="405325" cy="585350"/>
            </a:xfrm>
            <a:custGeom>
              <a:avLst/>
              <a:gdLst/>
              <a:ahLst/>
              <a:cxnLst/>
              <a:rect l="l" t="t" r="r" b="b"/>
              <a:pathLst>
                <a:path w="16213" h="23414" extrusionOk="0">
                  <a:moveTo>
                    <a:pt x="11417" y="427"/>
                  </a:moveTo>
                  <a:cubicBezTo>
                    <a:pt x="12053" y="427"/>
                    <a:pt x="12657" y="595"/>
                    <a:pt x="13177" y="931"/>
                  </a:cubicBezTo>
                  <a:cubicBezTo>
                    <a:pt x="14845" y="1898"/>
                    <a:pt x="15812" y="4167"/>
                    <a:pt x="15812" y="7136"/>
                  </a:cubicBezTo>
                  <a:cubicBezTo>
                    <a:pt x="15812" y="12906"/>
                    <a:pt x="12310" y="19578"/>
                    <a:pt x="8007" y="22080"/>
                  </a:cubicBezTo>
                  <a:cubicBezTo>
                    <a:pt x="6948" y="22676"/>
                    <a:pt x="5912" y="22984"/>
                    <a:pt x="4962" y="22984"/>
                  </a:cubicBezTo>
                  <a:cubicBezTo>
                    <a:pt x="4265" y="22984"/>
                    <a:pt x="3615" y="22819"/>
                    <a:pt x="3036" y="22480"/>
                  </a:cubicBezTo>
                  <a:cubicBezTo>
                    <a:pt x="1369" y="21513"/>
                    <a:pt x="401" y="19244"/>
                    <a:pt x="401" y="16275"/>
                  </a:cubicBezTo>
                  <a:cubicBezTo>
                    <a:pt x="401" y="10505"/>
                    <a:pt x="3904" y="3833"/>
                    <a:pt x="8207" y="1331"/>
                  </a:cubicBezTo>
                  <a:cubicBezTo>
                    <a:pt x="9141" y="764"/>
                    <a:pt x="10175" y="464"/>
                    <a:pt x="11242" y="431"/>
                  </a:cubicBezTo>
                  <a:cubicBezTo>
                    <a:pt x="11301" y="428"/>
                    <a:pt x="11359" y="427"/>
                    <a:pt x="11417" y="427"/>
                  </a:cubicBezTo>
                  <a:close/>
                  <a:moveTo>
                    <a:pt x="11227" y="0"/>
                  </a:moveTo>
                  <a:cubicBezTo>
                    <a:pt x="10216" y="0"/>
                    <a:pt x="9122" y="322"/>
                    <a:pt x="8007" y="964"/>
                  </a:cubicBezTo>
                  <a:cubicBezTo>
                    <a:pt x="3604" y="3533"/>
                    <a:pt x="1" y="10405"/>
                    <a:pt x="1" y="16275"/>
                  </a:cubicBezTo>
                  <a:cubicBezTo>
                    <a:pt x="1" y="19411"/>
                    <a:pt x="1035" y="21813"/>
                    <a:pt x="2836" y="22847"/>
                  </a:cubicBezTo>
                  <a:cubicBezTo>
                    <a:pt x="3470" y="23214"/>
                    <a:pt x="4204" y="23414"/>
                    <a:pt x="4971" y="23414"/>
                  </a:cubicBezTo>
                  <a:cubicBezTo>
                    <a:pt x="6105" y="23347"/>
                    <a:pt x="7239" y="23014"/>
                    <a:pt x="8207" y="22413"/>
                  </a:cubicBezTo>
                  <a:cubicBezTo>
                    <a:pt x="12610" y="19878"/>
                    <a:pt x="16213" y="13006"/>
                    <a:pt x="16213" y="7136"/>
                  </a:cubicBezTo>
                  <a:cubicBezTo>
                    <a:pt x="16213" y="4000"/>
                    <a:pt x="15178" y="1598"/>
                    <a:pt x="13377" y="564"/>
                  </a:cubicBezTo>
                  <a:cubicBezTo>
                    <a:pt x="12727" y="188"/>
                    <a:pt x="12001" y="0"/>
                    <a:pt x="11227"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5480;p75">
              <a:extLst>
                <a:ext uri="{FF2B5EF4-FFF2-40B4-BE49-F238E27FC236}">
                  <a16:creationId xmlns:a16="http://schemas.microsoft.com/office/drawing/2014/main" id="{36F3A467-158C-4493-BE7E-5F77F8FB568E}"/>
                </a:ext>
              </a:extLst>
            </p:cNvPr>
            <p:cNvSpPr/>
            <p:nvPr/>
          </p:nvSpPr>
          <p:spPr>
            <a:xfrm>
              <a:off x="4855300" y="1223775"/>
              <a:ext cx="402725" cy="482925"/>
            </a:xfrm>
            <a:custGeom>
              <a:avLst/>
              <a:gdLst/>
              <a:ahLst/>
              <a:cxnLst/>
              <a:rect l="l" t="t" r="r" b="b"/>
              <a:pathLst>
                <a:path w="16109" h="19317" extrusionOk="0">
                  <a:moveTo>
                    <a:pt x="15196" y="414"/>
                  </a:moveTo>
                  <a:cubicBezTo>
                    <a:pt x="15444" y="414"/>
                    <a:pt x="15674" y="649"/>
                    <a:pt x="15578" y="936"/>
                  </a:cubicBezTo>
                  <a:lnTo>
                    <a:pt x="15578" y="9409"/>
                  </a:lnTo>
                  <a:cubicBezTo>
                    <a:pt x="15545" y="10043"/>
                    <a:pt x="15212" y="10610"/>
                    <a:pt x="14711" y="10977"/>
                  </a:cubicBezTo>
                  <a:lnTo>
                    <a:pt x="12543" y="12211"/>
                  </a:lnTo>
                  <a:lnTo>
                    <a:pt x="11142" y="16981"/>
                  </a:lnTo>
                  <a:cubicBezTo>
                    <a:pt x="11142" y="17014"/>
                    <a:pt x="11109" y="17048"/>
                    <a:pt x="11075" y="17048"/>
                  </a:cubicBezTo>
                  <a:cubicBezTo>
                    <a:pt x="11042" y="17048"/>
                    <a:pt x="11042" y="17014"/>
                    <a:pt x="11009" y="16981"/>
                  </a:cubicBezTo>
                  <a:lnTo>
                    <a:pt x="9674" y="13879"/>
                  </a:lnTo>
                  <a:lnTo>
                    <a:pt x="1135" y="18816"/>
                  </a:lnTo>
                  <a:cubicBezTo>
                    <a:pt x="1051" y="18890"/>
                    <a:pt x="952" y="18923"/>
                    <a:pt x="854" y="18923"/>
                  </a:cubicBezTo>
                  <a:cubicBezTo>
                    <a:pt x="602" y="18923"/>
                    <a:pt x="362" y="18704"/>
                    <a:pt x="434" y="18415"/>
                  </a:cubicBezTo>
                  <a:lnTo>
                    <a:pt x="434" y="9943"/>
                  </a:lnTo>
                  <a:cubicBezTo>
                    <a:pt x="468" y="9309"/>
                    <a:pt x="801" y="8742"/>
                    <a:pt x="1335" y="8375"/>
                  </a:cubicBezTo>
                  <a:lnTo>
                    <a:pt x="14911" y="536"/>
                  </a:lnTo>
                  <a:cubicBezTo>
                    <a:pt x="14996" y="451"/>
                    <a:pt x="15098" y="414"/>
                    <a:pt x="15196" y="414"/>
                  </a:cubicBezTo>
                  <a:close/>
                  <a:moveTo>
                    <a:pt x="15230" y="1"/>
                  </a:moveTo>
                  <a:cubicBezTo>
                    <a:pt x="15052" y="1"/>
                    <a:pt x="14870" y="62"/>
                    <a:pt x="14711" y="202"/>
                  </a:cubicBezTo>
                  <a:lnTo>
                    <a:pt x="1135" y="8041"/>
                  </a:lnTo>
                  <a:cubicBezTo>
                    <a:pt x="468" y="8442"/>
                    <a:pt x="67" y="9142"/>
                    <a:pt x="34" y="9943"/>
                  </a:cubicBezTo>
                  <a:lnTo>
                    <a:pt x="34" y="18415"/>
                  </a:lnTo>
                  <a:cubicBezTo>
                    <a:pt x="1" y="18716"/>
                    <a:pt x="134" y="19049"/>
                    <a:pt x="434" y="19249"/>
                  </a:cubicBezTo>
                  <a:cubicBezTo>
                    <a:pt x="534" y="19316"/>
                    <a:pt x="668" y="19316"/>
                    <a:pt x="768" y="19316"/>
                  </a:cubicBezTo>
                  <a:cubicBezTo>
                    <a:pt x="968" y="19316"/>
                    <a:pt x="1168" y="19283"/>
                    <a:pt x="1335" y="19149"/>
                  </a:cubicBezTo>
                  <a:lnTo>
                    <a:pt x="9507" y="14479"/>
                  </a:lnTo>
                  <a:lnTo>
                    <a:pt x="10675" y="17148"/>
                  </a:lnTo>
                  <a:cubicBezTo>
                    <a:pt x="10742" y="17348"/>
                    <a:pt x="10942" y="17448"/>
                    <a:pt x="11142" y="17448"/>
                  </a:cubicBezTo>
                  <a:cubicBezTo>
                    <a:pt x="11342" y="17448"/>
                    <a:pt x="11509" y="17281"/>
                    <a:pt x="11542" y="17114"/>
                  </a:cubicBezTo>
                  <a:lnTo>
                    <a:pt x="12910" y="12478"/>
                  </a:lnTo>
                  <a:lnTo>
                    <a:pt x="14911" y="11344"/>
                  </a:lnTo>
                  <a:cubicBezTo>
                    <a:pt x="15578" y="10910"/>
                    <a:pt x="15979" y="10210"/>
                    <a:pt x="16012" y="9442"/>
                  </a:cubicBezTo>
                  <a:lnTo>
                    <a:pt x="16012" y="936"/>
                  </a:lnTo>
                  <a:cubicBezTo>
                    <a:pt x="16108" y="408"/>
                    <a:pt x="15686" y="1"/>
                    <a:pt x="15230"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5481;p75">
              <a:extLst>
                <a:ext uri="{FF2B5EF4-FFF2-40B4-BE49-F238E27FC236}">
                  <a16:creationId xmlns:a16="http://schemas.microsoft.com/office/drawing/2014/main" id="{4DE39415-4169-424C-9C67-0E512C75D1B2}"/>
                </a:ext>
              </a:extLst>
            </p:cNvPr>
            <p:cNvSpPr/>
            <p:nvPr/>
          </p:nvSpPr>
          <p:spPr>
            <a:xfrm>
              <a:off x="4931200" y="1348125"/>
              <a:ext cx="248425" cy="145075"/>
            </a:xfrm>
            <a:custGeom>
              <a:avLst/>
              <a:gdLst/>
              <a:ahLst/>
              <a:cxnLst/>
              <a:rect l="l" t="t" r="r" b="b"/>
              <a:pathLst>
                <a:path w="9937" h="5803" extrusionOk="0">
                  <a:moveTo>
                    <a:pt x="9649" y="1"/>
                  </a:moveTo>
                  <a:cubicBezTo>
                    <a:pt x="9615" y="1"/>
                    <a:pt x="9578" y="10"/>
                    <a:pt x="9540" y="32"/>
                  </a:cubicBezTo>
                  <a:lnTo>
                    <a:pt x="200" y="5402"/>
                  </a:lnTo>
                  <a:cubicBezTo>
                    <a:pt x="0" y="5502"/>
                    <a:pt x="100" y="5803"/>
                    <a:pt x="300" y="5803"/>
                  </a:cubicBezTo>
                  <a:cubicBezTo>
                    <a:pt x="334" y="5803"/>
                    <a:pt x="367" y="5803"/>
                    <a:pt x="400" y="5769"/>
                  </a:cubicBezTo>
                  <a:lnTo>
                    <a:pt x="9740" y="365"/>
                  </a:lnTo>
                  <a:cubicBezTo>
                    <a:pt x="9936" y="253"/>
                    <a:pt x="9827" y="1"/>
                    <a:pt x="9649"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5482;p75">
              <a:extLst>
                <a:ext uri="{FF2B5EF4-FFF2-40B4-BE49-F238E27FC236}">
                  <a16:creationId xmlns:a16="http://schemas.microsoft.com/office/drawing/2014/main" id="{FEB53AC3-7FBF-4000-B7D1-B5CD2BF7F8EC}"/>
                </a:ext>
              </a:extLst>
            </p:cNvPr>
            <p:cNvSpPr/>
            <p:nvPr/>
          </p:nvSpPr>
          <p:spPr>
            <a:xfrm>
              <a:off x="4932025" y="1393075"/>
              <a:ext cx="246025" cy="145150"/>
            </a:xfrm>
            <a:custGeom>
              <a:avLst/>
              <a:gdLst/>
              <a:ahLst/>
              <a:cxnLst/>
              <a:rect l="l" t="t" r="r" b="b"/>
              <a:pathLst>
                <a:path w="9841" h="5806" extrusionOk="0">
                  <a:moveTo>
                    <a:pt x="9622" y="0"/>
                  </a:moveTo>
                  <a:cubicBezTo>
                    <a:pt x="9582" y="0"/>
                    <a:pt x="9543" y="11"/>
                    <a:pt x="9507" y="35"/>
                  </a:cubicBezTo>
                  <a:lnTo>
                    <a:pt x="167" y="5439"/>
                  </a:lnTo>
                  <a:cubicBezTo>
                    <a:pt x="1" y="5539"/>
                    <a:pt x="67" y="5806"/>
                    <a:pt x="267" y="5806"/>
                  </a:cubicBezTo>
                  <a:cubicBezTo>
                    <a:pt x="301" y="5806"/>
                    <a:pt x="334" y="5806"/>
                    <a:pt x="367" y="5773"/>
                  </a:cubicBezTo>
                  <a:lnTo>
                    <a:pt x="9707" y="402"/>
                  </a:lnTo>
                  <a:cubicBezTo>
                    <a:pt x="9808" y="335"/>
                    <a:pt x="9841" y="202"/>
                    <a:pt x="9808" y="102"/>
                  </a:cubicBezTo>
                  <a:cubicBezTo>
                    <a:pt x="9764" y="37"/>
                    <a:pt x="9694" y="0"/>
                    <a:pt x="9622"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5483;p75">
              <a:extLst>
                <a:ext uri="{FF2B5EF4-FFF2-40B4-BE49-F238E27FC236}">
                  <a16:creationId xmlns:a16="http://schemas.microsoft.com/office/drawing/2014/main" id="{6A4ECD63-4B60-4FF8-B6A3-CEA33682EADD}"/>
                </a:ext>
              </a:extLst>
            </p:cNvPr>
            <p:cNvSpPr/>
            <p:nvPr/>
          </p:nvSpPr>
          <p:spPr>
            <a:xfrm>
              <a:off x="4932850" y="1438475"/>
              <a:ext cx="245200" cy="144800"/>
            </a:xfrm>
            <a:custGeom>
              <a:avLst/>
              <a:gdLst/>
              <a:ahLst/>
              <a:cxnLst/>
              <a:rect l="l" t="t" r="r" b="b"/>
              <a:pathLst>
                <a:path w="9808" h="5792" extrusionOk="0">
                  <a:moveTo>
                    <a:pt x="9593" y="0"/>
                  </a:moveTo>
                  <a:cubicBezTo>
                    <a:pt x="9552" y="0"/>
                    <a:pt x="9511" y="8"/>
                    <a:pt x="9474" y="20"/>
                  </a:cubicBezTo>
                  <a:lnTo>
                    <a:pt x="134" y="5424"/>
                  </a:lnTo>
                  <a:cubicBezTo>
                    <a:pt x="34" y="5458"/>
                    <a:pt x="1" y="5591"/>
                    <a:pt x="68" y="5691"/>
                  </a:cubicBezTo>
                  <a:cubicBezTo>
                    <a:pt x="101" y="5758"/>
                    <a:pt x="168" y="5791"/>
                    <a:pt x="234" y="5791"/>
                  </a:cubicBezTo>
                  <a:lnTo>
                    <a:pt x="334" y="5791"/>
                  </a:lnTo>
                  <a:lnTo>
                    <a:pt x="9674" y="387"/>
                  </a:lnTo>
                  <a:cubicBezTo>
                    <a:pt x="9775" y="321"/>
                    <a:pt x="9808" y="187"/>
                    <a:pt x="9775" y="87"/>
                  </a:cubicBezTo>
                  <a:cubicBezTo>
                    <a:pt x="9732" y="24"/>
                    <a:pt x="9663" y="0"/>
                    <a:pt x="9593"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5484;p75">
              <a:extLst>
                <a:ext uri="{FF2B5EF4-FFF2-40B4-BE49-F238E27FC236}">
                  <a16:creationId xmlns:a16="http://schemas.microsoft.com/office/drawing/2014/main" id="{E842D52C-DA69-457D-9B26-2D3C8F426081}"/>
                </a:ext>
              </a:extLst>
            </p:cNvPr>
            <p:cNvSpPr/>
            <p:nvPr/>
          </p:nvSpPr>
          <p:spPr>
            <a:xfrm>
              <a:off x="4800275" y="2751050"/>
              <a:ext cx="94250" cy="154825"/>
            </a:xfrm>
            <a:custGeom>
              <a:avLst/>
              <a:gdLst/>
              <a:ahLst/>
              <a:cxnLst/>
              <a:rect l="l" t="t" r="r" b="b"/>
              <a:pathLst>
                <a:path w="3770" h="6193" extrusionOk="0">
                  <a:moveTo>
                    <a:pt x="3336" y="589"/>
                  </a:moveTo>
                  <a:lnTo>
                    <a:pt x="3336" y="3958"/>
                  </a:lnTo>
                  <a:lnTo>
                    <a:pt x="434" y="5626"/>
                  </a:lnTo>
                  <a:lnTo>
                    <a:pt x="434" y="2257"/>
                  </a:lnTo>
                  <a:lnTo>
                    <a:pt x="3336" y="589"/>
                  </a:lnTo>
                  <a:close/>
                  <a:moveTo>
                    <a:pt x="3524" y="1"/>
                  </a:moveTo>
                  <a:cubicBezTo>
                    <a:pt x="3494" y="1"/>
                    <a:pt x="3464" y="7"/>
                    <a:pt x="3436" y="22"/>
                  </a:cubicBezTo>
                  <a:lnTo>
                    <a:pt x="100" y="1956"/>
                  </a:lnTo>
                  <a:cubicBezTo>
                    <a:pt x="33" y="1990"/>
                    <a:pt x="0" y="2056"/>
                    <a:pt x="0" y="2123"/>
                  </a:cubicBezTo>
                  <a:lnTo>
                    <a:pt x="0" y="5993"/>
                  </a:lnTo>
                  <a:cubicBezTo>
                    <a:pt x="0" y="6059"/>
                    <a:pt x="33" y="6126"/>
                    <a:pt x="100" y="6159"/>
                  </a:cubicBezTo>
                  <a:cubicBezTo>
                    <a:pt x="134" y="6193"/>
                    <a:pt x="167" y="6193"/>
                    <a:pt x="200" y="6193"/>
                  </a:cubicBezTo>
                  <a:cubicBezTo>
                    <a:pt x="234" y="6193"/>
                    <a:pt x="300" y="6193"/>
                    <a:pt x="334" y="6159"/>
                  </a:cubicBezTo>
                  <a:lnTo>
                    <a:pt x="3669" y="4225"/>
                  </a:lnTo>
                  <a:cubicBezTo>
                    <a:pt x="3703" y="4191"/>
                    <a:pt x="3769" y="4125"/>
                    <a:pt x="3769" y="4058"/>
                  </a:cubicBezTo>
                  <a:lnTo>
                    <a:pt x="3769" y="222"/>
                  </a:lnTo>
                  <a:cubicBezTo>
                    <a:pt x="3743" y="91"/>
                    <a:pt x="3635" y="1"/>
                    <a:pt x="3524"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5485;p75">
              <a:extLst>
                <a:ext uri="{FF2B5EF4-FFF2-40B4-BE49-F238E27FC236}">
                  <a16:creationId xmlns:a16="http://schemas.microsoft.com/office/drawing/2014/main" id="{2876FAD6-47AF-4940-8277-0E55568889B4}"/>
                </a:ext>
              </a:extLst>
            </p:cNvPr>
            <p:cNvSpPr/>
            <p:nvPr/>
          </p:nvSpPr>
          <p:spPr>
            <a:xfrm>
              <a:off x="4820375" y="2731425"/>
              <a:ext cx="85825" cy="124425"/>
            </a:xfrm>
            <a:custGeom>
              <a:avLst/>
              <a:gdLst/>
              <a:ahLst/>
              <a:cxnLst/>
              <a:rect l="l" t="t" r="r" b="b"/>
              <a:pathLst>
                <a:path w="3433" h="4977" extrusionOk="0">
                  <a:moveTo>
                    <a:pt x="2967" y="0"/>
                  </a:moveTo>
                  <a:cubicBezTo>
                    <a:pt x="2817" y="0"/>
                    <a:pt x="2672" y="93"/>
                    <a:pt x="2599" y="240"/>
                  </a:cubicBezTo>
                  <a:lnTo>
                    <a:pt x="1064" y="3876"/>
                  </a:lnTo>
                  <a:lnTo>
                    <a:pt x="731" y="3542"/>
                  </a:lnTo>
                  <a:cubicBezTo>
                    <a:pt x="663" y="3505"/>
                    <a:pt x="594" y="3488"/>
                    <a:pt x="528" y="3488"/>
                  </a:cubicBezTo>
                  <a:cubicBezTo>
                    <a:pt x="236" y="3488"/>
                    <a:pt x="0" y="3810"/>
                    <a:pt x="163" y="4109"/>
                  </a:cubicBezTo>
                  <a:lnTo>
                    <a:pt x="931" y="4876"/>
                  </a:lnTo>
                  <a:cubicBezTo>
                    <a:pt x="997" y="4943"/>
                    <a:pt x="1097" y="4976"/>
                    <a:pt x="1231" y="4976"/>
                  </a:cubicBezTo>
                  <a:lnTo>
                    <a:pt x="1298" y="4976"/>
                  </a:lnTo>
                  <a:cubicBezTo>
                    <a:pt x="1431" y="4943"/>
                    <a:pt x="1531" y="4843"/>
                    <a:pt x="1598" y="4743"/>
                  </a:cubicBezTo>
                  <a:lnTo>
                    <a:pt x="3366" y="573"/>
                  </a:lnTo>
                  <a:cubicBezTo>
                    <a:pt x="3432" y="373"/>
                    <a:pt x="3332" y="106"/>
                    <a:pt x="3132" y="39"/>
                  </a:cubicBezTo>
                  <a:cubicBezTo>
                    <a:pt x="3079" y="13"/>
                    <a:pt x="3023" y="0"/>
                    <a:pt x="2967"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5486;p75">
              <a:extLst>
                <a:ext uri="{FF2B5EF4-FFF2-40B4-BE49-F238E27FC236}">
                  <a16:creationId xmlns:a16="http://schemas.microsoft.com/office/drawing/2014/main" id="{2C1E9C11-FDBC-4A14-83D4-57912A0F7851}"/>
                </a:ext>
              </a:extLst>
            </p:cNvPr>
            <p:cNvSpPr/>
            <p:nvPr/>
          </p:nvSpPr>
          <p:spPr>
            <a:xfrm>
              <a:off x="4946200" y="2569925"/>
              <a:ext cx="333600" cy="210175"/>
            </a:xfrm>
            <a:custGeom>
              <a:avLst/>
              <a:gdLst/>
              <a:ahLst/>
              <a:cxnLst/>
              <a:rect l="l" t="t" r="r" b="b"/>
              <a:pathLst>
                <a:path w="13344" h="8407" extrusionOk="0">
                  <a:moveTo>
                    <a:pt x="13072" y="1"/>
                  </a:moveTo>
                  <a:cubicBezTo>
                    <a:pt x="12995" y="1"/>
                    <a:pt x="12906" y="31"/>
                    <a:pt x="12810" y="95"/>
                  </a:cubicBezTo>
                  <a:lnTo>
                    <a:pt x="534" y="7167"/>
                  </a:lnTo>
                  <a:cubicBezTo>
                    <a:pt x="234" y="7367"/>
                    <a:pt x="34" y="7700"/>
                    <a:pt x="1" y="8067"/>
                  </a:cubicBezTo>
                  <a:cubicBezTo>
                    <a:pt x="1" y="8278"/>
                    <a:pt x="132" y="8407"/>
                    <a:pt x="303" y="8407"/>
                  </a:cubicBezTo>
                  <a:cubicBezTo>
                    <a:pt x="376" y="8407"/>
                    <a:pt x="455" y="8384"/>
                    <a:pt x="534" y="8334"/>
                  </a:cubicBezTo>
                  <a:lnTo>
                    <a:pt x="12810" y="1229"/>
                  </a:lnTo>
                  <a:cubicBezTo>
                    <a:pt x="13110" y="1029"/>
                    <a:pt x="13310" y="729"/>
                    <a:pt x="13343" y="362"/>
                  </a:cubicBezTo>
                  <a:cubicBezTo>
                    <a:pt x="13343" y="135"/>
                    <a:pt x="13236" y="1"/>
                    <a:pt x="13072"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5487;p75">
              <a:extLst>
                <a:ext uri="{FF2B5EF4-FFF2-40B4-BE49-F238E27FC236}">
                  <a16:creationId xmlns:a16="http://schemas.microsoft.com/office/drawing/2014/main" id="{325BB913-0D2F-444D-A14F-DDE8196C7731}"/>
                </a:ext>
              </a:extLst>
            </p:cNvPr>
            <p:cNvSpPr/>
            <p:nvPr/>
          </p:nvSpPr>
          <p:spPr>
            <a:xfrm>
              <a:off x="4800275" y="2895225"/>
              <a:ext cx="94250" cy="154925"/>
            </a:xfrm>
            <a:custGeom>
              <a:avLst/>
              <a:gdLst/>
              <a:ahLst/>
              <a:cxnLst/>
              <a:rect l="l" t="t" r="r" b="b"/>
              <a:pathLst>
                <a:path w="3770" h="6197" extrusionOk="0">
                  <a:moveTo>
                    <a:pt x="3336" y="559"/>
                  </a:moveTo>
                  <a:lnTo>
                    <a:pt x="3336" y="3962"/>
                  </a:lnTo>
                  <a:lnTo>
                    <a:pt x="434" y="5629"/>
                  </a:lnTo>
                  <a:lnTo>
                    <a:pt x="434" y="2260"/>
                  </a:lnTo>
                  <a:lnTo>
                    <a:pt x="3336" y="559"/>
                  </a:lnTo>
                  <a:close/>
                  <a:moveTo>
                    <a:pt x="3536" y="0"/>
                  </a:moveTo>
                  <a:cubicBezTo>
                    <a:pt x="3503" y="0"/>
                    <a:pt x="3469" y="9"/>
                    <a:pt x="3436" y="25"/>
                  </a:cubicBezTo>
                  <a:lnTo>
                    <a:pt x="100" y="1960"/>
                  </a:lnTo>
                  <a:cubicBezTo>
                    <a:pt x="33" y="1994"/>
                    <a:pt x="0" y="2060"/>
                    <a:pt x="0" y="2127"/>
                  </a:cubicBezTo>
                  <a:lnTo>
                    <a:pt x="0" y="5996"/>
                  </a:lnTo>
                  <a:cubicBezTo>
                    <a:pt x="0" y="6063"/>
                    <a:pt x="33" y="6130"/>
                    <a:pt x="100" y="6163"/>
                  </a:cubicBezTo>
                  <a:cubicBezTo>
                    <a:pt x="134" y="6197"/>
                    <a:pt x="167" y="6197"/>
                    <a:pt x="200" y="6197"/>
                  </a:cubicBezTo>
                  <a:cubicBezTo>
                    <a:pt x="234" y="6197"/>
                    <a:pt x="267" y="6163"/>
                    <a:pt x="300" y="6163"/>
                  </a:cubicBezTo>
                  <a:lnTo>
                    <a:pt x="3636" y="4228"/>
                  </a:lnTo>
                  <a:cubicBezTo>
                    <a:pt x="3703" y="4195"/>
                    <a:pt x="3769" y="4128"/>
                    <a:pt x="3769" y="4062"/>
                  </a:cubicBezTo>
                  <a:lnTo>
                    <a:pt x="3769" y="192"/>
                  </a:lnTo>
                  <a:cubicBezTo>
                    <a:pt x="3769" y="126"/>
                    <a:pt x="3703" y="59"/>
                    <a:pt x="3636" y="25"/>
                  </a:cubicBezTo>
                  <a:cubicBezTo>
                    <a:pt x="3603" y="9"/>
                    <a:pt x="3569" y="0"/>
                    <a:pt x="3536"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5488;p75">
              <a:extLst>
                <a:ext uri="{FF2B5EF4-FFF2-40B4-BE49-F238E27FC236}">
                  <a16:creationId xmlns:a16="http://schemas.microsoft.com/office/drawing/2014/main" id="{2514B3A7-F7BD-414F-AC0E-1B3B22FF130B}"/>
                </a:ext>
              </a:extLst>
            </p:cNvPr>
            <p:cNvSpPr/>
            <p:nvPr/>
          </p:nvSpPr>
          <p:spPr>
            <a:xfrm>
              <a:off x="4819750" y="2875675"/>
              <a:ext cx="86450" cy="125075"/>
            </a:xfrm>
            <a:custGeom>
              <a:avLst/>
              <a:gdLst/>
              <a:ahLst/>
              <a:cxnLst/>
              <a:rect l="l" t="t" r="r" b="b"/>
              <a:pathLst>
                <a:path w="3458" h="5003" extrusionOk="0">
                  <a:moveTo>
                    <a:pt x="2992" y="1"/>
                  </a:moveTo>
                  <a:cubicBezTo>
                    <a:pt x="2842" y="1"/>
                    <a:pt x="2697" y="94"/>
                    <a:pt x="2624" y="240"/>
                  </a:cubicBezTo>
                  <a:lnTo>
                    <a:pt x="1089" y="3876"/>
                  </a:lnTo>
                  <a:lnTo>
                    <a:pt x="756" y="3543"/>
                  </a:lnTo>
                  <a:cubicBezTo>
                    <a:pt x="677" y="3497"/>
                    <a:pt x="599" y="3477"/>
                    <a:pt x="525" y="3477"/>
                  </a:cubicBezTo>
                  <a:cubicBezTo>
                    <a:pt x="223" y="3477"/>
                    <a:pt x="1" y="3815"/>
                    <a:pt x="188" y="4110"/>
                  </a:cubicBezTo>
                  <a:lnTo>
                    <a:pt x="956" y="4877"/>
                  </a:lnTo>
                  <a:cubicBezTo>
                    <a:pt x="1056" y="4944"/>
                    <a:pt x="1156" y="4977"/>
                    <a:pt x="1256" y="4977"/>
                  </a:cubicBezTo>
                  <a:cubicBezTo>
                    <a:pt x="1256" y="4994"/>
                    <a:pt x="1264" y="5002"/>
                    <a:pt x="1277" y="5002"/>
                  </a:cubicBezTo>
                  <a:cubicBezTo>
                    <a:pt x="1289" y="5002"/>
                    <a:pt x="1306" y="4994"/>
                    <a:pt x="1323" y="4977"/>
                  </a:cubicBezTo>
                  <a:cubicBezTo>
                    <a:pt x="1456" y="4977"/>
                    <a:pt x="1556" y="4877"/>
                    <a:pt x="1623" y="4744"/>
                  </a:cubicBezTo>
                  <a:lnTo>
                    <a:pt x="3357" y="574"/>
                  </a:lnTo>
                  <a:cubicBezTo>
                    <a:pt x="3457" y="374"/>
                    <a:pt x="3357" y="140"/>
                    <a:pt x="3157" y="40"/>
                  </a:cubicBezTo>
                  <a:cubicBezTo>
                    <a:pt x="3104" y="13"/>
                    <a:pt x="3048" y="1"/>
                    <a:pt x="2992"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5489;p75">
              <a:extLst>
                <a:ext uri="{FF2B5EF4-FFF2-40B4-BE49-F238E27FC236}">
                  <a16:creationId xmlns:a16="http://schemas.microsoft.com/office/drawing/2014/main" id="{9F6A7029-8969-41DB-8C38-62BAFF3BA7B0}"/>
                </a:ext>
              </a:extLst>
            </p:cNvPr>
            <p:cNvSpPr/>
            <p:nvPr/>
          </p:nvSpPr>
          <p:spPr>
            <a:xfrm>
              <a:off x="4946200" y="2713900"/>
              <a:ext cx="333600" cy="210175"/>
            </a:xfrm>
            <a:custGeom>
              <a:avLst/>
              <a:gdLst/>
              <a:ahLst/>
              <a:cxnLst/>
              <a:rect l="l" t="t" r="r" b="b"/>
              <a:pathLst>
                <a:path w="13344" h="8407" extrusionOk="0">
                  <a:moveTo>
                    <a:pt x="13056" y="1"/>
                  </a:moveTo>
                  <a:cubicBezTo>
                    <a:pt x="12982" y="1"/>
                    <a:pt x="12899" y="24"/>
                    <a:pt x="12810" y="73"/>
                  </a:cubicBezTo>
                  <a:lnTo>
                    <a:pt x="534" y="7178"/>
                  </a:lnTo>
                  <a:cubicBezTo>
                    <a:pt x="234" y="7345"/>
                    <a:pt x="34" y="7679"/>
                    <a:pt x="1" y="8046"/>
                  </a:cubicBezTo>
                  <a:cubicBezTo>
                    <a:pt x="1" y="8272"/>
                    <a:pt x="124" y="8407"/>
                    <a:pt x="287" y="8407"/>
                  </a:cubicBezTo>
                  <a:cubicBezTo>
                    <a:pt x="363" y="8407"/>
                    <a:pt x="449" y="8377"/>
                    <a:pt x="534" y="8313"/>
                  </a:cubicBezTo>
                  <a:lnTo>
                    <a:pt x="12810" y="1241"/>
                  </a:lnTo>
                  <a:cubicBezTo>
                    <a:pt x="13110" y="1041"/>
                    <a:pt x="13310" y="707"/>
                    <a:pt x="13343" y="340"/>
                  </a:cubicBezTo>
                  <a:cubicBezTo>
                    <a:pt x="13343" y="129"/>
                    <a:pt x="13228" y="1"/>
                    <a:pt x="13056"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5490;p75">
              <a:extLst>
                <a:ext uri="{FF2B5EF4-FFF2-40B4-BE49-F238E27FC236}">
                  <a16:creationId xmlns:a16="http://schemas.microsoft.com/office/drawing/2014/main" id="{BD639521-CAD7-4358-90EF-40879770F0D0}"/>
                </a:ext>
              </a:extLst>
            </p:cNvPr>
            <p:cNvSpPr/>
            <p:nvPr/>
          </p:nvSpPr>
          <p:spPr>
            <a:xfrm>
              <a:off x="4800275" y="3040325"/>
              <a:ext cx="94250" cy="154100"/>
            </a:xfrm>
            <a:custGeom>
              <a:avLst/>
              <a:gdLst/>
              <a:ahLst/>
              <a:cxnLst/>
              <a:rect l="l" t="t" r="r" b="b"/>
              <a:pathLst>
                <a:path w="3770" h="6164" extrusionOk="0">
                  <a:moveTo>
                    <a:pt x="3336" y="559"/>
                  </a:moveTo>
                  <a:lnTo>
                    <a:pt x="3336" y="3928"/>
                  </a:lnTo>
                  <a:lnTo>
                    <a:pt x="434" y="5596"/>
                  </a:lnTo>
                  <a:lnTo>
                    <a:pt x="434" y="2227"/>
                  </a:lnTo>
                  <a:lnTo>
                    <a:pt x="3336" y="559"/>
                  </a:lnTo>
                  <a:close/>
                  <a:moveTo>
                    <a:pt x="3536" y="1"/>
                  </a:moveTo>
                  <a:cubicBezTo>
                    <a:pt x="3503" y="1"/>
                    <a:pt x="3469" y="9"/>
                    <a:pt x="3436" y="26"/>
                  </a:cubicBezTo>
                  <a:lnTo>
                    <a:pt x="100" y="1927"/>
                  </a:lnTo>
                  <a:cubicBezTo>
                    <a:pt x="33" y="1960"/>
                    <a:pt x="0" y="2027"/>
                    <a:pt x="0" y="2127"/>
                  </a:cubicBezTo>
                  <a:lnTo>
                    <a:pt x="0" y="5963"/>
                  </a:lnTo>
                  <a:cubicBezTo>
                    <a:pt x="0" y="6063"/>
                    <a:pt x="100" y="6163"/>
                    <a:pt x="200" y="6163"/>
                  </a:cubicBezTo>
                  <a:cubicBezTo>
                    <a:pt x="234" y="6163"/>
                    <a:pt x="267" y="6163"/>
                    <a:pt x="300" y="6130"/>
                  </a:cubicBezTo>
                  <a:lnTo>
                    <a:pt x="3636" y="4229"/>
                  </a:lnTo>
                  <a:cubicBezTo>
                    <a:pt x="3703" y="4195"/>
                    <a:pt x="3769" y="4095"/>
                    <a:pt x="3769" y="4028"/>
                  </a:cubicBezTo>
                  <a:lnTo>
                    <a:pt x="3769" y="192"/>
                  </a:lnTo>
                  <a:cubicBezTo>
                    <a:pt x="3769" y="126"/>
                    <a:pt x="3703" y="59"/>
                    <a:pt x="3636" y="26"/>
                  </a:cubicBezTo>
                  <a:cubicBezTo>
                    <a:pt x="3603" y="9"/>
                    <a:pt x="3569" y="1"/>
                    <a:pt x="3536"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5491;p75">
              <a:extLst>
                <a:ext uri="{FF2B5EF4-FFF2-40B4-BE49-F238E27FC236}">
                  <a16:creationId xmlns:a16="http://schemas.microsoft.com/office/drawing/2014/main" id="{3DFEE5D4-0912-4DA0-ACF3-E08A672977ED}"/>
                </a:ext>
              </a:extLst>
            </p:cNvPr>
            <p:cNvSpPr/>
            <p:nvPr/>
          </p:nvSpPr>
          <p:spPr>
            <a:xfrm>
              <a:off x="4819625" y="3020800"/>
              <a:ext cx="86575" cy="124425"/>
            </a:xfrm>
            <a:custGeom>
              <a:avLst/>
              <a:gdLst/>
              <a:ahLst/>
              <a:cxnLst/>
              <a:rect l="l" t="t" r="r" b="b"/>
              <a:pathLst>
                <a:path w="3463" h="4977" extrusionOk="0">
                  <a:moveTo>
                    <a:pt x="2997" y="0"/>
                  </a:moveTo>
                  <a:cubicBezTo>
                    <a:pt x="2847" y="0"/>
                    <a:pt x="2702" y="93"/>
                    <a:pt x="2629" y="240"/>
                  </a:cubicBezTo>
                  <a:lnTo>
                    <a:pt x="1094" y="3875"/>
                  </a:lnTo>
                  <a:lnTo>
                    <a:pt x="761" y="3509"/>
                  </a:lnTo>
                  <a:cubicBezTo>
                    <a:pt x="691" y="3474"/>
                    <a:pt x="621" y="3458"/>
                    <a:pt x="554" y="3458"/>
                  </a:cubicBezTo>
                  <a:cubicBezTo>
                    <a:pt x="240" y="3458"/>
                    <a:pt x="1" y="3806"/>
                    <a:pt x="193" y="4109"/>
                  </a:cubicBezTo>
                  <a:lnTo>
                    <a:pt x="961" y="4876"/>
                  </a:lnTo>
                  <a:cubicBezTo>
                    <a:pt x="1061" y="4943"/>
                    <a:pt x="1161" y="4976"/>
                    <a:pt x="1261" y="4976"/>
                  </a:cubicBezTo>
                  <a:lnTo>
                    <a:pt x="1328" y="4976"/>
                  </a:lnTo>
                  <a:cubicBezTo>
                    <a:pt x="1461" y="4943"/>
                    <a:pt x="1561" y="4876"/>
                    <a:pt x="1628" y="4743"/>
                  </a:cubicBezTo>
                  <a:lnTo>
                    <a:pt x="3362" y="573"/>
                  </a:lnTo>
                  <a:cubicBezTo>
                    <a:pt x="3462" y="373"/>
                    <a:pt x="3362" y="106"/>
                    <a:pt x="3162" y="39"/>
                  </a:cubicBezTo>
                  <a:cubicBezTo>
                    <a:pt x="3109" y="13"/>
                    <a:pt x="3053" y="0"/>
                    <a:pt x="2997"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5492;p75">
              <a:extLst>
                <a:ext uri="{FF2B5EF4-FFF2-40B4-BE49-F238E27FC236}">
                  <a16:creationId xmlns:a16="http://schemas.microsoft.com/office/drawing/2014/main" id="{21CD3E73-9D7A-4318-AFF6-A9987CD61D97}"/>
                </a:ext>
              </a:extLst>
            </p:cNvPr>
            <p:cNvSpPr/>
            <p:nvPr/>
          </p:nvSpPr>
          <p:spPr>
            <a:xfrm>
              <a:off x="4946200" y="2858000"/>
              <a:ext cx="333600" cy="209800"/>
            </a:xfrm>
            <a:custGeom>
              <a:avLst/>
              <a:gdLst/>
              <a:ahLst/>
              <a:cxnLst/>
              <a:rect l="l" t="t" r="r" b="b"/>
              <a:pathLst>
                <a:path w="13344" h="8392" extrusionOk="0">
                  <a:moveTo>
                    <a:pt x="13071" y="1"/>
                  </a:moveTo>
                  <a:cubicBezTo>
                    <a:pt x="12994" y="1"/>
                    <a:pt x="12906" y="27"/>
                    <a:pt x="12810" y="80"/>
                  </a:cubicBezTo>
                  <a:lnTo>
                    <a:pt x="534" y="7152"/>
                  </a:lnTo>
                  <a:cubicBezTo>
                    <a:pt x="234" y="7352"/>
                    <a:pt x="34" y="7686"/>
                    <a:pt x="1" y="8052"/>
                  </a:cubicBezTo>
                  <a:cubicBezTo>
                    <a:pt x="1" y="8263"/>
                    <a:pt x="132" y="8392"/>
                    <a:pt x="303" y="8392"/>
                  </a:cubicBezTo>
                  <a:cubicBezTo>
                    <a:pt x="376" y="8392"/>
                    <a:pt x="455" y="8369"/>
                    <a:pt x="534" y="8319"/>
                  </a:cubicBezTo>
                  <a:lnTo>
                    <a:pt x="12810" y="1214"/>
                  </a:lnTo>
                  <a:cubicBezTo>
                    <a:pt x="13110" y="1047"/>
                    <a:pt x="13310" y="714"/>
                    <a:pt x="13343" y="347"/>
                  </a:cubicBezTo>
                  <a:cubicBezTo>
                    <a:pt x="13343" y="120"/>
                    <a:pt x="13235" y="1"/>
                    <a:pt x="13071"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5493;p75">
              <a:extLst>
                <a:ext uri="{FF2B5EF4-FFF2-40B4-BE49-F238E27FC236}">
                  <a16:creationId xmlns:a16="http://schemas.microsoft.com/office/drawing/2014/main" id="{C133FCD3-1504-488E-9AA3-0C137C43F766}"/>
                </a:ext>
              </a:extLst>
            </p:cNvPr>
            <p:cNvSpPr/>
            <p:nvPr/>
          </p:nvSpPr>
          <p:spPr>
            <a:xfrm>
              <a:off x="3020650" y="821125"/>
              <a:ext cx="430850" cy="516975"/>
            </a:xfrm>
            <a:custGeom>
              <a:avLst/>
              <a:gdLst/>
              <a:ahLst/>
              <a:cxnLst/>
              <a:rect l="l" t="t" r="r" b="b"/>
              <a:pathLst>
                <a:path w="17234" h="20679" extrusionOk="0">
                  <a:moveTo>
                    <a:pt x="16269" y="470"/>
                  </a:moveTo>
                  <a:cubicBezTo>
                    <a:pt x="16537" y="470"/>
                    <a:pt x="16784" y="700"/>
                    <a:pt x="16713" y="1031"/>
                  </a:cubicBezTo>
                  <a:lnTo>
                    <a:pt x="16713" y="10104"/>
                  </a:lnTo>
                  <a:cubicBezTo>
                    <a:pt x="16680" y="10804"/>
                    <a:pt x="16313" y="11405"/>
                    <a:pt x="15746" y="11772"/>
                  </a:cubicBezTo>
                  <a:lnTo>
                    <a:pt x="13444" y="13106"/>
                  </a:lnTo>
                  <a:lnTo>
                    <a:pt x="11943" y="18210"/>
                  </a:lnTo>
                  <a:cubicBezTo>
                    <a:pt x="11943" y="18243"/>
                    <a:pt x="11909" y="18276"/>
                    <a:pt x="11876" y="18276"/>
                  </a:cubicBezTo>
                  <a:cubicBezTo>
                    <a:pt x="11843" y="18276"/>
                    <a:pt x="11809" y="18276"/>
                    <a:pt x="11776" y="18210"/>
                  </a:cubicBezTo>
                  <a:lnTo>
                    <a:pt x="10342" y="14874"/>
                  </a:lnTo>
                  <a:lnTo>
                    <a:pt x="1202" y="20144"/>
                  </a:lnTo>
                  <a:cubicBezTo>
                    <a:pt x="1113" y="20233"/>
                    <a:pt x="979" y="20278"/>
                    <a:pt x="851" y="20278"/>
                  </a:cubicBezTo>
                  <a:cubicBezTo>
                    <a:pt x="787" y="20278"/>
                    <a:pt x="724" y="20267"/>
                    <a:pt x="668" y="20245"/>
                  </a:cubicBezTo>
                  <a:cubicBezTo>
                    <a:pt x="501" y="20111"/>
                    <a:pt x="435" y="19911"/>
                    <a:pt x="468" y="19711"/>
                  </a:cubicBezTo>
                  <a:lnTo>
                    <a:pt x="468" y="10638"/>
                  </a:lnTo>
                  <a:cubicBezTo>
                    <a:pt x="501" y="9970"/>
                    <a:pt x="868" y="9337"/>
                    <a:pt x="1435" y="8970"/>
                  </a:cubicBezTo>
                  <a:lnTo>
                    <a:pt x="15946" y="564"/>
                  </a:lnTo>
                  <a:lnTo>
                    <a:pt x="15946" y="597"/>
                  </a:lnTo>
                  <a:cubicBezTo>
                    <a:pt x="16043" y="509"/>
                    <a:pt x="16158" y="470"/>
                    <a:pt x="16269" y="470"/>
                  </a:cubicBezTo>
                  <a:close/>
                  <a:moveTo>
                    <a:pt x="16300" y="1"/>
                  </a:moveTo>
                  <a:cubicBezTo>
                    <a:pt x="16110" y="1"/>
                    <a:pt x="15915" y="71"/>
                    <a:pt x="15746" y="230"/>
                  </a:cubicBezTo>
                  <a:lnTo>
                    <a:pt x="1202" y="8603"/>
                  </a:lnTo>
                  <a:cubicBezTo>
                    <a:pt x="501" y="9070"/>
                    <a:pt x="68" y="9804"/>
                    <a:pt x="34" y="10638"/>
                  </a:cubicBezTo>
                  <a:lnTo>
                    <a:pt x="34" y="19711"/>
                  </a:lnTo>
                  <a:cubicBezTo>
                    <a:pt x="1" y="20078"/>
                    <a:pt x="168" y="20411"/>
                    <a:pt x="435" y="20611"/>
                  </a:cubicBezTo>
                  <a:cubicBezTo>
                    <a:pt x="568" y="20645"/>
                    <a:pt x="701" y="20678"/>
                    <a:pt x="835" y="20678"/>
                  </a:cubicBezTo>
                  <a:cubicBezTo>
                    <a:pt x="1035" y="20678"/>
                    <a:pt x="1235" y="20611"/>
                    <a:pt x="1435" y="20511"/>
                  </a:cubicBezTo>
                  <a:lnTo>
                    <a:pt x="10142" y="15474"/>
                  </a:lnTo>
                  <a:lnTo>
                    <a:pt x="11409" y="18377"/>
                  </a:lnTo>
                  <a:cubicBezTo>
                    <a:pt x="11488" y="18581"/>
                    <a:pt x="11671" y="18682"/>
                    <a:pt x="11856" y="18682"/>
                  </a:cubicBezTo>
                  <a:cubicBezTo>
                    <a:pt x="12063" y="18682"/>
                    <a:pt x="12273" y="18556"/>
                    <a:pt x="12343" y="18310"/>
                  </a:cubicBezTo>
                  <a:lnTo>
                    <a:pt x="13777" y="13373"/>
                  </a:lnTo>
                  <a:lnTo>
                    <a:pt x="15946" y="12139"/>
                  </a:lnTo>
                  <a:cubicBezTo>
                    <a:pt x="16646" y="11672"/>
                    <a:pt x="17080" y="10938"/>
                    <a:pt x="17113" y="10104"/>
                  </a:cubicBezTo>
                  <a:lnTo>
                    <a:pt x="17113" y="1031"/>
                  </a:lnTo>
                  <a:cubicBezTo>
                    <a:pt x="17233" y="456"/>
                    <a:pt x="16785" y="1"/>
                    <a:pt x="16300"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5494;p75">
              <a:extLst>
                <a:ext uri="{FF2B5EF4-FFF2-40B4-BE49-F238E27FC236}">
                  <a16:creationId xmlns:a16="http://schemas.microsoft.com/office/drawing/2014/main" id="{99FE0A83-CB63-443E-850F-03255F4BAE45}"/>
                </a:ext>
              </a:extLst>
            </p:cNvPr>
            <p:cNvSpPr/>
            <p:nvPr/>
          </p:nvSpPr>
          <p:spPr>
            <a:xfrm>
              <a:off x="3104050" y="954800"/>
              <a:ext cx="262850" cy="154800"/>
            </a:xfrm>
            <a:custGeom>
              <a:avLst/>
              <a:gdLst/>
              <a:ahLst/>
              <a:cxnLst/>
              <a:rect l="l" t="t" r="r" b="b"/>
              <a:pathLst>
                <a:path w="10514" h="6192" extrusionOk="0">
                  <a:moveTo>
                    <a:pt x="10233" y="0"/>
                  </a:moveTo>
                  <a:cubicBezTo>
                    <a:pt x="10204" y="0"/>
                    <a:pt x="10173" y="6"/>
                    <a:pt x="10141" y="20"/>
                  </a:cubicBezTo>
                  <a:lnTo>
                    <a:pt x="134" y="5791"/>
                  </a:lnTo>
                  <a:cubicBezTo>
                    <a:pt x="34" y="5858"/>
                    <a:pt x="1" y="5991"/>
                    <a:pt x="67" y="6091"/>
                  </a:cubicBezTo>
                  <a:cubicBezTo>
                    <a:pt x="101" y="6125"/>
                    <a:pt x="167" y="6191"/>
                    <a:pt x="234" y="6191"/>
                  </a:cubicBezTo>
                  <a:cubicBezTo>
                    <a:pt x="268" y="6191"/>
                    <a:pt x="301" y="6158"/>
                    <a:pt x="334" y="6158"/>
                  </a:cubicBezTo>
                  <a:lnTo>
                    <a:pt x="10341" y="387"/>
                  </a:lnTo>
                  <a:cubicBezTo>
                    <a:pt x="10514" y="243"/>
                    <a:pt x="10414" y="0"/>
                    <a:pt x="10233"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5495;p75">
              <a:extLst>
                <a:ext uri="{FF2B5EF4-FFF2-40B4-BE49-F238E27FC236}">
                  <a16:creationId xmlns:a16="http://schemas.microsoft.com/office/drawing/2014/main" id="{2050AE64-9ADB-4BE5-B97F-96034C026D12}"/>
                </a:ext>
              </a:extLst>
            </p:cNvPr>
            <p:cNvSpPr/>
            <p:nvPr/>
          </p:nvSpPr>
          <p:spPr>
            <a:xfrm>
              <a:off x="3104050" y="1002800"/>
              <a:ext cx="261875" cy="155175"/>
            </a:xfrm>
            <a:custGeom>
              <a:avLst/>
              <a:gdLst/>
              <a:ahLst/>
              <a:cxnLst/>
              <a:rect l="l" t="t" r="r" b="b"/>
              <a:pathLst>
                <a:path w="10475" h="6207" extrusionOk="0">
                  <a:moveTo>
                    <a:pt x="10256" y="0"/>
                  </a:moveTo>
                  <a:cubicBezTo>
                    <a:pt x="10216" y="0"/>
                    <a:pt x="10177" y="11"/>
                    <a:pt x="10141" y="35"/>
                  </a:cubicBezTo>
                  <a:lnTo>
                    <a:pt x="134" y="5806"/>
                  </a:lnTo>
                  <a:cubicBezTo>
                    <a:pt x="34" y="5872"/>
                    <a:pt x="1" y="6006"/>
                    <a:pt x="67" y="6106"/>
                  </a:cubicBezTo>
                  <a:cubicBezTo>
                    <a:pt x="101" y="6173"/>
                    <a:pt x="167" y="6206"/>
                    <a:pt x="234" y="6206"/>
                  </a:cubicBezTo>
                  <a:cubicBezTo>
                    <a:pt x="268" y="6206"/>
                    <a:pt x="301" y="6173"/>
                    <a:pt x="334" y="6173"/>
                  </a:cubicBezTo>
                  <a:lnTo>
                    <a:pt x="10341" y="402"/>
                  </a:lnTo>
                  <a:cubicBezTo>
                    <a:pt x="10441" y="335"/>
                    <a:pt x="10475" y="202"/>
                    <a:pt x="10441" y="102"/>
                  </a:cubicBezTo>
                  <a:cubicBezTo>
                    <a:pt x="10398" y="37"/>
                    <a:pt x="10327" y="0"/>
                    <a:pt x="10256"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5496;p75">
              <a:extLst>
                <a:ext uri="{FF2B5EF4-FFF2-40B4-BE49-F238E27FC236}">
                  <a16:creationId xmlns:a16="http://schemas.microsoft.com/office/drawing/2014/main" id="{3F1F0F2B-155D-4326-AB28-6C8390B9A0A6}"/>
                </a:ext>
              </a:extLst>
            </p:cNvPr>
            <p:cNvSpPr/>
            <p:nvPr/>
          </p:nvSpPr>
          <p:spPr>
            <a:xfrm>
              <a:off x="3104050" y="1051025"/>
              <a:ext cx="264800" cy="155300"/>
            </a:xfrm>
            <a:custGeom>
              <a:avLst/>
              <a:gdLst/>
              <a:ahLst/>
              <a:cxnLst/>
              <a:rect l="l" t="t" r="r" b="b"/>
              <a:pathLst>
                <a:path w="10592" h="6212" extrusionOk="0">
                  <a:moveTo>
                    <a:pt x="10259" y="1"/>
                  </a:moveTo>
                  <a:cubicBezTo>
                    <a:pt x="10221" y="1"/>
                    <a:pt x="10180" y="13"/>
                    <a:pt x="10141" y="41"/>
                  </a:cubicBezTo>
                  <a:lnTo>
                    <a:pt x="134" y="5811"/>
                  </a:lnTo>
                  <a:cubicBezTo>
                    <a:pt x="34" y="5878"/>
                    <a:pt x="1" y="6012"/>
                    <a:pt x="67" y="6112"/>
                  </a:cubicBezTo>
                  <a:cubicBezTo>
                    <a:pt x="101" y="6178"/>
                    <a:pt x="167" y="6212"/>
                    <a:pt x="234" y="6212"/>
                  </a:cubicBezTo>
                  <a:cubicBezTo>
                    <a:pt x="268" y="6212"/>
                    <a:pt x="301" y="6178"/>
                    <a:pt x="334" y="6178"/>
                  </a:cubicBezTo>
                  <a:lnTo>
                    <a:pt x="10341" y="408"/>
                  </a:lnTo>
                  <a:cubicBezTo>
                    <a:pt x="10591" y="297"/>
                    <a:pt x="10448" y="1"/>
                    <a:pt x="10259"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5497;p75">
              <a:extLst>
                <a:ext uri="{FF2B5EF4-FFF2-40B4-BE49-F238E27FC236}">
                  <a16:creationId xmlns:a16="http://schemas.microsoft.com/office/drawing/2014/main" id="{314862E6-496F-4AB4-9153-E7884B63E373}"/>
                </a:ext>
              </a:extLst>
            </p:cNvPr>
            <p:cNvSpPr/>
            <p:nvPr/>
          </p:nvSpPr>
          <p:spPr>
            <a:xfrm>
              <a:off x="2672075" y="808975"/>
              <a:ext cx="430850" cy="517450"/>
            </a:xfrm>
            <a:custGeom>
              <a:avLst/>
              <a:gdLst/>
              <a:ahLst/>
              <a:cxnLst/>
              <a:rect l="l" t="t" r="r" b="b"/>
              <a:pathLst>
                <a:path w="17234" h="20698" extrusionOk="0">
                  <a:moveTo>
                    <a:pt x="16295" y="1"/>
                  </a:moveTo>
                  <a:cubicBezTo>
                    <a:pt x="16107" y="1"/>
                    <a:pt x="15913" y="67"/>
                    <a:pt x="15745" y="216"/>
                  </a:cubicBezTo>
                  <a:lnTo>
                    <a:pt x="1202" y="8622"/>
                  </a:lnTo>
                  <a:cubicBezTo>
                    <a:pt x="501" y="9055"/>
                    <a:pt x="67" y="9823"/>
                    <a:pt x="34" y="10623"/>
                  </a:cubicBezTo>
                  <a:lnTo>
                    <a:pt x="34" y="19730"/>
                  </a:lnTo>
                  <a:cubicBezTo>
                    <a:pt x="1" y="20063"/>
                    <a:pt x="167" y="20397"/>
                    <a:pt x="468" y="20597"/>
                  </a:cubicBezTo>
                  <a:cubicBezTo>
                    <a:pt x="568" y="20664"/>
                    <a:pt x="701" y="20697"/>
                    <a:pt x="835" y="20697"/>
                  </a:cubicBezTo>
                  <a:cubicBezTo>
                    <a:pt x="1035" y="20697"/>
                    <a:pt x="1235" y="20630"/>
                    <a:pt x="1402" y="20530"/>
                  </a:cubicBezTo>
                  <a:lnTo>
                    <a:pt x="12843" y="13926"/>
                  </a:lnTo>
                  <a:cubicBezTo>
                    <a:pt x="12943" y="13859"/>
                    <a:pt x="12977" y="13726"/>
                    <a:pt x="12910" y="13659"/>
                  </a:cubicBezTo>
                  <a:cubicBezTo>
                    <a:pt x="12865" y="13570"/>
                    <a:pt x="12806" y="13525"/>
                    <a:pt x="12742" y="13525"/>
                  </a:cubicBezTo>
                  <a:cubicBezTo>
                    <a:pt x="12710" y="13525"/>
                    <a:pt x="12676" y="13536"/>
                    <a:pt x="12643" y="13559"/>
                  </a:cubicBezTo>
                  <a:lnTo>
                    <a:pt x="1202" y="20130"/>
                  </a:lnTo>
                  <a:cubicBezTo>
                    <a:pt x="1112" y="20230"/>
                    <a:pt x="999" y="20273"/>
                    <a:pt x="887" y="20273"/>
                  </a:cubicBezTo>
                  <a:cubicBezTo>
                    <a:pt x="625" y="20273"/>
                    <a:pt x="374" y="20034"/>
                    <a:pt x="468" y="19730"/>
                  </a:cubicBezTo>
                  <a:lnTo>
                    <a:pt x="468" y="10623"/>
                  </a:lnTo>
                  <a:cubicBezTo>
                    <a:pt x="501" y="9956"/>
                    <a:pt x="835" y="9356"/>
                    <a:pt x="1402" y="8955"/>
                  </a:cubicBezTo>
                  <a:lnTo>
                    <a:pt x="15945" y="583"/>
                  </a:lnTo>
                  <a:cubicBezTo>
                    <a:pt x="16046" y="502"/>
                    <a:pt x="16160" y="458"/>
                    <a:pt x="16278" y="458"/>
                  </a:cubicBezTo>
                  <a:cubicBezTo>
                    <a:pt x="16355" y="458"/>
                    <a:pt x="16434" y="477"/>
                    <a:pt x="16512" y="516"/>
                  </a:cubicBezTo>
                  <a:cubicBezTo>
                    <a:pt x="16646" y="616"/>
                    <a:pt x="16713" y="816"/>
                    <a:pt x="16713" y="1016"/>
                  </a:cubicBezTo>
                  <a:lnTo>
                    <a:pt x="16713" y="6787"/>
                  </a:lnTo>
                  <a:cubicBezTo>
                    <a:pt x="16713" y="6887"/>
                    <a:pt x="16779" y="6987"/>
                    <a:pt x="16913" y="6987"/>
                  </a:cubicBezTo>
                  <a:cubicBezTo>
                    <a:pt x="17013" y="6987"/>
                    <a:pt x="17113" y="6887"/>
                    <a:pt x="17113" y="6787"/>
                  </a:cubicBezTo>
                  <a:lnTo>
                    <a:pt x="17113" y="1016"/>
                  </a:lnTo>
                  <a:cubicBezTo>
                    <a:pt x="17233" y="439"/>
                    <a:pt x="16781" y="1"/>
                    <a:pt x="16295"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5498;p75">
              <a:extLst>
                <a:ext uri="{FF2B5EF4-FFF2-40B4-BE49-F238E27FC236}">
                  <a16:creationId xmlns:a16="http://schemas.microsoft.com/office/drawing/2014/main" id="{DCAE4577-56FA-44A5-8CEF-183A61A870E4}"/>
                </a:ext>
              </a:extLst>
            </p:cNvPr>
            <p:cNvSpPr/>
            <p:nvPr/>
          </p:nvSpPr>
          <p:spPr>
            <a:xfrm>
              <a:off x="2754650" y="942475"/>
              <a:ext cx="262700" cy="154600"/>
            </a:xfrm>
            <a:custGeom>
              <a:avLst/>
              <a:gdLst/>
              <a:ahLst/>
              <a:cxnLst/>
              <a:rect l="l" t="t" r="r" b="b"/>
              <a:pathLst>
                <a:path w="10508" h="6184" extrusionOk="0">
                  <a:moveTo>
                    <a:pt x="10254" y="0"/>
                  </a:moveTo>
                  <a:cubicBezTo>
                    <a:pt x="10226" y="0"/>
                    <a:pt x="10199" y="5"/>
                    <a:pt x="10174" y="13"/>
                  </a:cubicBezTo>
                  <a:lnTo>
                    <a:pt x="167" y="5817"/>
                  </a:lnTo>
                  <a:cubicBezTo>
                    <a:pt x="0" y="5917"/>
                    <a:pt x="67" y="6184"/>
                    <a:pt x="267" y="6184"/>
                  </a:cubicBezTo>
                  <a:cubicBezTo>
                    <a:pt x="300" y="6184"/>
                    <a:pt x="367" y="6184"/>
                    <a:pt x="400" y="6151"/>
                  </a:cubicBezTo>
                  <a:lnTo>
                    <a:pt x="10407" y="380"/>
                  </a:lnTo>
                  <a:cubicBezTo>
                    <a:pt x="10474" y="313"/>
                    <a:pt x="10508" y="213"/>
                    <a:pt x="10474" y="113"/>
                  </a:cubicBezTo>
                  <a:cubicBezTo>
                    <a:pt x="10424" y="38"/>
                    <a:pt x="10337" y="0"/>
                    <a:pt x="10254"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5499;p75">
              <a:extLst>
                <a:ext uri="{FF2B5EF4-FFF2-40B4-BE49-F238E27FC236}">
                  <a16:creationId xmlns:a16="http://schemas.microsoft.com/office/drawing/2014/main" id="{CEC734FC-DA10-4A85-9EFB-C291FAF4CE1A}"/>
                </a:ext>
              </a:extLst>
            </p:cNvPr>
            <p:cNvSpPr/>
            <p:nvPr/>
          </p:nvSpPr>
          <p:spPr>
            <a:xfrm>
              <a:off x="2754650" y="990275"/>
              <a:ext cx="262700" cy="155175"/>
            </a:xfrm>
            <a:custGeom>
              <a:avLst/>
              <a:gdLst/>
              <a:ahLst/>
              <a:cxnLst/>
              <a:rect l="l" t="t" r="r" b="b"/>
              <a:pathLst>
                <a:path w="10508" h="6207" extrusionOk="0">
                  <a:moveTo>
                    <a:pt x="10288" y="1"/>
                  </a:moveTo>
                  <a:cubicBezTo>
                    <a:pt x="10249" y="1"/>
                    <a:pt x="10209" y="12"/>
                    <a:pt x="10174" y="36"/>
                  </a:cubicBezTo>
                  <a:lnTo>
                    <a:pt x="167" y="5806"/>
                  </a:lnTo>
                  <a:cubicBezTo>
                    <a:pt x="0" y="5906"/>
                    <a:pt x="67" y="6207"/>
                    <a:pt x="267" y="6207"/>
                  </a:cubicBezTo>
                  <a:lnTo>
                    <a:pt x="400" y="6207"/>
                  </a:lnTo>
                  <a:lnTo>
                    <a:pt x="10407" y="402"/>
                  </a:lnTo>
                  <a:cubicBezTo>
                    <a:pt x="10474" y="336"/>
                    <a:pt x="10508" y="202"/>
                    <a:pt x="10474" y="102"/>
                  </a:cubicBezTo>
                  <a:cubicBezTo>
                    <a:pt x="10431" y="38"/>
                    <a:pt x="10360" y="1"/>
                    <a:pt x="10288"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5500;p75">
              <a:extLst>
                <a:ext uri="{FF2B5EF4-FFF2-40B4-BE49-F238E27FC236}">
                  <a16:creationId xmlns:a16="http://schemas.microsoft.com/office/drawing/2014/main" id="{727B1D9A-6B31-4237-982D-3C75476802B7}"/>
                </a:ext>
              </a:extLst>
            </p:cNvPr>
            <p:cNvSpPr/>
            <p:nvPr/>
          </p:nvSpPr>
          <p:spPr>
            <a:xfrm>
              <a:off x="2754650" y="1054500"/>
              <a:ext cx="236025" cy="139325"/>
            </a:xfrm>
            <a:custGeom>
              <a:avLst/>
              <a:gdLst/>
              <a:ahLst/>
              <a:cxnLst/>
              <a:rect l="l" t="t" r="r" b="b"/>
              <a:pathLst>
                <a:path w="9441" h="5573" extrusionOk="0">
                  <a:moveTo>
                    <a:pt x="9221" y="0"/>
                  </a:moveTo>
                  <a:cubicBezTo>
                    <a:pt x="9182" y="0"/>
                    <a:pt x="9142" y="11"/>
                    <a:pt x="9107" y="35"/>
                  </a:cubicBezTo>
                  <a:lnTo>
                    <a:pt x="167" y="5205"/>
                  </a:lnTo>
                  <a:cubicBezTo>
                    <a:pt x="0" y="5306"/>
                    <a:pt x="67" y="5572"/>
                    <a:pt x="267" y="5572"/>
                  </a:cubicBezTo>
                  <a:cubicBezTo>
                    <a:pt x="300" y="5572"/>
                    <a:pt x="367" y="5572"/>
                    <a:pt x="400" y="5539"/>
                  </a:cubicBezTo>
                  <a:lnTo>
                    <a:pt x="9307" y="369"/>
                  </a:lnTo>
                  <a:cubicBezTo>
                    <a:pt x="9407" y="335"/>
                    <a:pt x="9440" y="202"/>
                    <a:pt x="9407" y="102"/>
                  </a:cubicBezTo>
                  <a:cubicBezTo>
                    <a:pt x="9364" y="37"/>
                    <a:pt x="9293" y="0"/>
                    <a:pt x="9221"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5501;p75">
              <a:extLst>
                <a:ext uri="{FF2B5EF4-FFF2-40B4-BE49-F238E27FC236}">
                  <a16:creationId xmlns:a16="http://schemas.microsoft.com/office/drawing/2014/main" id="{99F75A47-7AAA-4747-8B52-2629BE55A905}"/>
                </a:ext>
              </a:extLst>
            </p:cNvPr>
            <p:cNvSpPr/>
            <p:nvPr/>
          </p:nvSpPr>
          <p:spPr>
            <a:xfrm>
              <a:off x="1793950" y="1451475"/>
              <a:ext cx="66750" cy="142625"/>
            </a:xfrm>
            <a:custGeom>
              <a:avLst/>
              <a:gdLst/>
              <a:ahLst/>
              <a:cxnLst/>
              <a:rect l="l" t="t" r="r" b="b"/>
              <a:pathLst>
                <a:path w="2670" h="5705" extrusionOk="0">
                  <a:moveTo>
                    <a:pt x="2502" y="1"/>
                  </a:moveTo>
                  <a:lnTo>
                    <a:pt x="1" y="1468"/>
                  </a:lnTo>
                  <a:lnTo>
                    <a:pt x="1" y="2903"/>
                  </a:lnTo>
                  <a:lnTo>
                    <a:pt x="1068" y="4737"/>
                  </a:lnTo>
                  <a:cubicBezTo>
                    <a:pt x="1068" y="4771"/>
                    <a:pt x="1101" y="4804"/>
                    <a:pt x="1135" y="4804"/>
                  </a:cubicBezTo>
                  <a:lnTo>
                    <a:pt x="2669" y="5705"/>
                  </a:lnTo>
                  <a:lnTo>
                    <a:pt x="1668" y="3803"/>
                  </a:lnTo>
                  <a:lnTo>
                    <a:pt x="2502" y="1468"/>
                  </a:lnTo>
                  <a:lnTo>
                    <a:pt x="2502" y="1"/>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5502;p75">
              <a:extLst>
                <a:ext uri="{FF2B5EF4-FFF2-40B4-BE49-F238E27FC236}">
                  <a16:creationId xmlns:a16="http://schemas.microsoft.com/office/drawing/2014/main" id="{91EF8C68-0989-4A8B-A42C-C1D9FBE4758D}"/>
                </a:ext>
              </a:extLst>
            </p:cNvPr>
            <p:cNvSpPr/>
            <p:nvPr/>
          </p:nvSpPr>
          <p:spPr>
            <a:xfrm>
              <a:off x="1793950" y="1451475"/>
              <a:ext cx="66750" cy="142625"/>
            </a:xfrm>
            <a:custGeom>
              <a:avLst/>
              <a:gdLst/>
              <a:ahLst/>
              <a:cxnLst/>
              <a:rect l="l" t="t" r="r" b="b"/>
              <a:pathLst>
                <a:path w="2670" h="5705" extrusionOk="0">
                  <a:moveTo>
                    <a:pt x="2502" y="1"/>
                  </a:moveTo>
                  <a:lnTo>
                    <a:pt x="1" y="1468"/>
                  </a:lnTo>
                  <a:lnTo>
                    <a:pt x="1" y="2903"/>
                  </a:lnTo>
                  <a:lnTo>
                    <a:pt x="1068" y="4737"/>
                  </a:lnTo>
                  <a:cubicBezTo>
                    <a:pt x="1068" y="4771"/>
                    <a:pt x="1101" y="4804"/>
                    <a:pt x="1135" y="4804"/>
                  </a:cubicBezTo>
                  <a:lnTo>
                    <a:pt x="2669" y="5705"/>
                  </a:lnTo>
                  <a:lnTo>
                    <a:pt x="1668" y="3803"/>
                  </a:lnTo>
                  <a:lnTo>
                    <a:pt x="2502" y="1468"/>
                  </a:lnTo>
                  <a:lnTo>
                    <a:pt x="2502"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5503;p75">
              <a:extLst>
                <a:ext uri="{FF2B5EF4-FFF2-40B4-BE49-F238E27FC236}">
                  <a16:creationId xmlns:a16="http://schemas.microsoft.com/office/drawing/2014/main" id="{301E176B-22DC-4353-B455-535D229DDBA2}"/>
                </a:ext>
              </a:extLst>
            </p:cNvPr>
            <p:cNvSpPr/>
            <p:nvPr/>
          </p:nvSpPr>
          <p:spPr>
            <a:xfrm>
              <a:off x="1634675" y="1187750"/>
              <a:ext cx="387800" cy="436600"/>
            </a:xfrm>
            <a:custGeom>
              <a:avLst/>
              <a:gdLst/>
              <a:ahLst/>
              <a:cxnLst/>
              <a:rect l="l" t="t" r="r" b="b"/>
              <a:pathLst>
                <a:path w="15512" h="17464" extrusionOk="0">
                  <a:moveTo>
                    <a:pt x="13393" y="1"/>
                  </a:moveTo>
                  <a:cubicBezTo>
                    <a:pt x="13135" y="1"/>
                    <a:pt x="12876" y="59"/>
                    <a:pt x="12643" y="176"/>
                  </a:cubicBezTo>
                  <a:lnTo>
                    <a:pt x="734" y="7047"/>
                  </a:lnTo>
                  <a:cubicBezTo>
                    <a:pt x="301" y="7347"/>
                    <a:pt x="34" y="7814"/>
                    <a:pt x="0" y="8348"/>
                  </a:cubicBezTo>
                  <a:lnTo>
                    <a:pt x="0" y="15653"/>
                  </a:lnTo>
                  <a:cubicBezTo>
                    <a:pt x="34" y="16154"/>
                    <a:pt x="301" y="16654"/>
                    <a:pt x="734" y="16921"/>
                  </a:cubicBezTo>
                  <a:lnTo>
                    <a:pt x="1368" y="17288"/>
                  </a:lnTo>
                  <a:cubicBezTo>
                    <a:pt x="1602" y="17405"/>
                    <a:pt x="1852" y="17463"/>
                    <a:pt x="2106" y="17463"/>
                  </a:cubicBezTo>
                  <a:cubicBezTo>
                    <a:pt x="2360" y="17463"/>
                    <a:pt x="2619" y="17405"/>
                    <a:pt x="2869" y="17288"/>
                  </a:cubicBezTo>
                  <a:lnTo>
                    <a:pt x="7906" y="14352"/>
                  </a:lnTo>
                  <a:lnTo>
                    <a:pt x="8973" y="16220"/>
                  </a:lnTo>
                  <a:cubicBezTo>
                    <a:pt x="9020" y="16267"/>
                    <a:pt x="9081" y="16292"/>
                    <a:pt x="9136" y="16292"/>
                  </a:cubicBezTo>
                  <a:cubicBezTo>
                    <a:pt x="9200" y="16292"/>
                    <a:pt x="9256" y="16259"/>
                    <a:pt x="9274" y="16187"/>
                  </a:cubicBezTo>
                  <a:lnTo>
                    <a:pt x="10408" y="12918"/>
                  </a:lnTo>
                  <a:lnTo>
                    <a:pt x="14744" y="10416"/>
                  </a:lnTo>
                  <a:cubicBezTo>
                    <a:pt x="15178" y="10149"/>
                    <a:pt x="15478" y="9649"/>
                    <a:pt x="15511" y="9149"/>
                  </a:cubicBezTo>
                  <a:lnTo>
                    <a:pt x="15511" y="1844"/>
                  </a:lnTo>
                  <a:cubicBezTo>
                    <a:pt x="15478" y="1310"/>
                    <a:pt x="15178" y="843"/>
                    <a:pt x="14744" y="543"/>
                  </a:cubicBezTo>
                  <a:lnTo>
                    <a:pt x="14144" y="176"/>
                  </a:lnTo>
                  <a:cubicBezTo>
                    <a:pt x="13910" y="59"/>
                    <a:pt x="13652" y="1"/>
                    <a:pt x="13393"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5504;p75">
              <a:extLst>
                <a:ext uri="{FF2B5EF4-FFF2-40B4-BE49-F238E27FC236}">
                  <a16:creationId xmlns:a16="http://schemas.microsoft.com/office/drawing/2014/main" id="{DE59D2A9-2BF7-4493-9276-E44F854FF5EE}"/>
                </a:ext>
              </a:extLst>
            </p:cNvPr>
            <p:cNvSpPr/>
            <p:nvPr/>
          </p:nvSpPr>
          <p:spPr>
            <a:xfrm>
              <a:off x="1634675" y="1378100"/>
              <a:ext cx="68400" cy="246475"/>
            </a:xfrm>
            <a:custGeom>
              <a:avLst/>
              <a:gdLst/>
              <a:ahLst/>
              <a:cxnLst/>
              <a:rect l="l" t="t" r="r" b="b"/>
              <a:pathLst>
                <a:path w="2736" h="9859" extrusionOk="0">
                  <a:moveTo>
                    <a:pt x="2736" y="9741"/>
                  </a:moveTo>
                  <a:lnTo>
                    <a:pt x="2736" y="9741"/>
                  </a:lnTo>
                  <a:cubicBezTo>
                    <a:pt x="2731" y="9742"/>
                    <a:pt x="2726" y="9744"/>
                    <a:pt x="2722" y="9746"/>
                  </a:cubicBezTo>
                  <a:lnTo>
                    <a:pt x="2722" y="9746"/>
                  </a:lnTo>
                  <a:cubicBezTo>
                    <a:pt x="2726" y="9744"/>
                    <a:pt x="2731" y="9742"/>
                    <a:pt x="2736" y="9741"/>
                  </a:cubicBezTo>
                  <a:close/>
                  <a:moveTo>
                    <a:pt x="234" y="0"/>
                  </a:moveTo>
                  <a:cubicBezTo>
                    <a:pt x="100" y="200"/>
                    <a:pt x="0" y="467"/>
                    <a:pt x="0" y="734"/>
                  </a:cubicBezTo>
                  <a:lnTo>
                    <a:pt x="0" y="8039"/>
                  </a:lnTo>
                  <a:cubicBezTo>
                    <a:pt x="34" y="8573"/>
                    <a:pt x="301" y="9040"/>
                    <a:pt x="734" y="9340"/>
                  </a:cubicBezTo>
                  <a:lnTo>
                    <a:pt x="1368" y="9674"/>
                  </a:lnTo>
                  <a:cubicBezTo>
                    <a:pt x="1585" y="9800"/>
                    <a:pt x="1831" y="9858"/>
                    <a:pt x="2086" y="9858"/>
                  </a:cubicBezTo>
                  <a:cubicBezTo>
                    <a:pt x="2296" y="9858"/>
                    <a:pt x="2512" y="9819"/>
                    <a:pt x="2722" y="9746"/>
                  </a:cubicBezTo>
                  <a:lnTo>
                    <a:pt x="2722" y="9746"/>
                  </a:lnTo>
                  <a:cubicBezTo>
                    <a:pt x="2651" y="9770"/>
                    <a:pt x="2584" y="9781"/>
                    <a:pt x="2523" y="9781"/>
                  </a:cubicBezTo>
                  <a:cubicBezTo>
                    <a:pt x="2270" y="9781"/>
                    <a:pt x="2102" y="9584"/>
                    <a:pt x="2102" y="9240"/>
                  </a:cubicBezTo>
                  <a:lnTo>
                    <a:pt x="2102" y="1935"/>
                  </a:lnTo>
                  <a:cubicBezTo>
                    <a:pt x="2102" y="1668"/>
                    <a:pt x="2202" y="1435"/>
                    <a:pt x="2335" y="1201"/>
                  </a:cubicBezTo>
                  <a:lnTo>
                    <a:pt x="23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5505;p75">
              <a:extLst>
                <a:ext uri="{FF2B5EF4-FFF2-40B4-BE49-F238E27FC236}">
                  <a16:creationId xmlns:a16="http://schemas.microsoft.com/office/drawing/2014/main" id="{B03759EF-6FD0-4FB8-A590-60DF15F88F9C}"/>
                </a:ext>
              </a:extLst>
            </p:cNvPr>
            <p:cNvSpPr/>
            <p:nvPr/>
          </p:nvSpPr>
          <p:spPr>
            <a:xfrm>
              <a:off x="1640500" y="1187750"/>
              <a:ext cx="381150" cy="221225"/>
            </a:xfrm>
            <a:custGeom>
              <a:avLst/>
              <a:gdLst/>
              <a:ahLst/>
              <a:cxnLst/>
              <a:rect l="l" t="t" r="r" b="b"/>
              <a:pathLst>
                <a:path w="15246" h="8849" extrusionOk="0">
                  <a:moveTo>
                    <a:pt x="13177" y="1"/>
                  </a:moveTo>
                  <a:cubicBezTo>
                    <a:pt x="12927" y="1"/>
                    <a:pt x="12677" y="59"/>
                    <a:pt x="12443" y="176"/>
                  </a:cubicBezTo>
                  <a:lnTo>
                    <a:pt x="501" y="7047"/>
                  </a:lnTo>
                  <a:cubicBezTo>
                    <a:pt x="301" y="7181"/>
                    <a:pt x="134" y="7381"/>
                    <a:pt x="1" y="7614"/>
                  </a:cubicBezTo>
                  <a:lnTo>
                    <a:pt x="2102" y="8849"/>
                  </a:lnTo>
                  <a:cubicBezTo>
                    <a:pt x="2202" y="8615"/>
                    <a:pt x="2403" y="8415"/>
                    <a:pt x="2636" y="8281"/>
                  </a:cubicBezTo>
                  <a:lnTo>
                    <a:pt x="14511" y="1410"/>
                  </a:lnTo>
                  <a:cubicBezTo>
                    <a:pt x="14627" y="1340"/>
                    <a:pt x="14739" y="1307"/>
                    <a:pt x="14839" y="1307"/>
                  </a:cubicBezTo>
                  <a:cubicBezTo>
                    <a:pt x="15029" y="1307"/>
                    <a:pt x="15180" y="1425"/>
                    <a:pt x="15245" y="1643"/>
                  </a:cubicBezTo>
                  <a:cubicBezTo>
                    <a:pt x="15145" y="1176"/>
                    <a:pt x="14878" y="776"/>
                    <a:pt x="14511" y="543"/>
                  </a:cubicBezTo>
                  <a:lnTo>
                    <a:pt x="13911" y="176"/>
                  </a:lnTo>
                  <a:cubicBezTo>
                    <a:pt x="13677" y="59"/>
                    <a:pt x="13427" y="1"/>
                    <a:pt x="1317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5506;p75">
              <a:extLst>
                <a:ext uri="{FF2B5EF4-FFF2-40B4-BE49-F238E27FC236}">
                  <a16:creationId xmlns:a16="http://schemas.microsoft.com/office/drawing/2014/main" id="{130BB898-3E76-4C28-B396-F89C1D30EE8D}"/>
                </a:ext>
              </a:extLst>
            </p:cNvPr>
            <p:cNvSpPr/>
            <p:nvPr/>
          </p:nvSpPr>
          <p:spPr>
            <a:xfrm>
              <a:off x="1738075" y="1442050"/>
              <a:ext cx="50075" cy="64775"/>
            </a:xfrm>
            <a:custGeom>
              <a:avLst/>
              <a:gdLst/>
              <a:ahLst/>
              <a:cxnLst/>
              <a:rect l="l" t="t" r="r" b="b"/>
              <a:pathLst>
                <a:path w="2003" h="2591" extrusionOk="0">
                  <a:moveTo>
                    <a:pt x="1468" y="1"/>
                  </a:moveTo>
                  <a:cubicBezTo>
                    <a:pt x="1338" y="1"/>
                    <a:pt x="1191" y="47"/>
                    <a:pt x="1035" y="144"/>
                  </a:cubicBezTo>
                  <a:cubicBezTo>
                    <a:pt x="434" y="511"/>
                    <a:pt x="34" y="1178"/>
                    <a:pt x="1" y="1879"/>
                  </a:cubicBezTo>
                  <a:cubicBezTo>
                    <a:pt x="1" y="2326"/>
                    <a:pt x="233" y="2590"/>
                    <a:pt x="557" y="2590"/>
                  </a:cubicBezTo>
                  <a:cubicBezTo>
                    <a:pt x="693" y="2590"/>
                    <a:pt x="844" y="2544"/>
                    <a:pt x="1001" y="2446"/>
                  </a:cubicBezTo>
                  <a:cubicBezTo>
                    <a:pt x="1602" y="2079"/>
                    <a:pt x="1969" y="1445"/>
                    <a:pt x="2002" y="745"/>
                  </a:cubicBezTo>
                  <a:cubicBezTo>
                    <a:pt x="2002" y="272"/>
                    <a:pt x="1785" y="1"/>
                    <a:pt x="146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5507;p75">
              <a:extLst>
                <a:ext uri="{FF2B5EF4-FFF2-40B4-BE49-F238E27FC236}">
                  <a16:creationId xmlns:a16="http://schemas.microsoft.com/office/drawing/2014/main" id="{E3297901-4C31-4212-A12B-38A4594B8CE1}"/>
                </a:ext>
              </a:extLst>
            </p:cNvPr>
            <p:cNvSpPr/>
            <p:nvPr/>
          </p:nvSpPr>
          <p:spPr>
            <a:xfrm>
              <a:off x="1830650" y="1389025"/>
              <a:ext cx="49225" cy="64425"/>
            </a:xfrm>
            <a:custGeom>
              <a:avLst/>
              <a:gdLst/>
              <a:ahLst/>
              <a:cxnLst/>
              <a:rect l="l" t="t" r="r" b="b"/>
              <a:pathLst>
                <a:path w="1969" h="2577" extrusionOk="0">
                  <a:moveTo>
                    <a:pt x="1435" y="1"/>
                  </a:moveTo>
                  <a:cubicBezTo>
                    <a:pt x="1304" y="1"/>
                    <a:pt x="1157" y="43"/>
                    <a:pt x="1001" y="130"/>
                  </a:cubicBezTo>
                  <a:cubicBezTo>
                    <a:pt x="401" y="497"/>
                    <a:pt x="34" y="1164"/>
                    <a:pt x="0" y="1865"/>
                  </a:cubicBezTo>
                  <a:cubicBezTo>
                    <a:pt x="0" y="2312"/>
                    <a:pt x="216" y="2576"/>
                    <a:pt x="542" y="2576"/>
                  </a:cubicBezTo>
                  <a:cubicBezTo>
                    <a:pt x="678" y="2576"/>
                    <a:pt x="834" y="2530"/>
                    <a:pt x="1001" y="2432"/>
                  </a:cubicBezTo>
                  <a:cubicBezTo>
                    <a:pt x="1568" y="2065"/>
                    <a:pt x="1935" y="1398"/>
                    <a:pt x="1968" y="697"/>
                  </a:cubicBezTo>
                  <a:cubicBezTo>
                    <a:pt x="1968" y="249"/>
                    <a:pt x="1751" y="1"/>
                    <a:pt x="14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5508;p75">
              <a:extLst>
                <a:ext uri="{FF2B5EF4-FFF2-40B4-BE49-F238E27FC236}">
                  <a16:creationId xmlns:a16="http://schemas.microsoft.com/office/drawing/2014/main" id="{9E6E252D-1019-4C39-BA40-522C09FE7D84}"/>
                </a:ext>
              </a:extLst>
            </p:cNvPr>
            <p:cNvSpPr/>
            <p:nvPr/>
          </p:nvSpPr>
          <p:spPr>
            <a:xfrm>
              <a:off x="1922375" y="1335675"/>
              <a:ext cx="50075" cy="64400"/>
            </a:xfrm>
            <a:custGeom>
              <a:avLst/>
              <a:gdLst/>
              <a:ahLst/>
              <a:cxnLst/>
              <a:rect l="l" t="t" r="r" b="b"/>
              <a:pathLst>
                <a:path w="2003" h="2576" extrusionOk="0">
                  <a:moveTo>
                    <a:pt x="1438" y="1"/>
                  </a:moveTo>
                  <a:cubicBezTo>
                    <a:pt x="1304" y="1"/>
                    <a:pt x="1156" y="43"/>
                    <a:pt x="1001" y="130"/>
                  </a:cubicBezTo>
                  <a:cubicBezTo>
                    <a:pt x="401" y="530"/>
                    <a:pt x="34" y="1164"/>
                    <a:pt x="1" y="1864"/>
                  </a:cubicBezTo>
                  <a:cubicBezTo>
                    <a:pt x="1" y="2311"/>
                    <a:pt x="216" y="2576"/>
                    <a:pt x="542" y="2576"/>
                  </a:cubicBezTo>
                  <a:cubicBezTo>
                    <a:pt x="679" y="2576"/>
                    <a:pt x="834" y="2529"/>
                    <a:pt x="1001" y="2431"/>
                  </a:cubicBezTo>
                  <a:cubicBezTo>
                    <a:pt x="1568" y="2064"/>
                    <a:pt x="1935" y="1397"/>
                    <a:pt x="2002" y="730"/>
                  </a:cubicBezTo>
                  <a:cubicBezTo>
                    <a:pt x="2002" y="256"/>
                    <a:pt x="1766" y="1"/>
                    <a:pt x="143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5509;p75">
              <a:extLst>
                <a:ext uri="{FF2B5EF4-FFF2-40B4-BE49-F238E27FC236}">
                  <a16:creationId xmlns:a16="http://schemas.microsoft.com/office/drawing/2014/main" id="{24A7E1A6-C1B7-4D48-9609-886B46E5DB1B}"/>
                </a:ext>
              </a:extLst>
            </p:cNvPr>
            <p:cNvSpPr/>
            <p:nvPr/>
          </p:nvSpPr>
          <p:spPr>
            <a:xfrm>
              <a:off x="5580825" y="2214525"/>
              <a:ext cx="128450" cy="150975"/>
            </a:xfrm>
            <a:custGeom>
              <a:avLst/>
              <a:gdLst/>
              <a:ahLst/>
              <a:cxnLst/>
              <a:rect l="l" t="t" r="r" b="b"/>
              <a:pathLst>
                <a:path w="5138" h="6039" extrusionOk="0">
                  <a:moveTo>
                    <a:pt x="4770" y="1"/>
                  </a:moveTo>
                  <a:lnTo>
                    <a:pt x="0" y="835"/>
                  </a:lnTo>
                  <a:lnTo>
                    <a:pt x="501" y="6038"/>
                  </a:lnTo>
                  <a:lnTo>
                    <a:pt x="5137" y="5771"/>
                  </a:lnTo>
                  <a:lnTo>
                    <a:pt x="4770" y="1"/>
                  </a:lnTo>
                  <a:close/>
                </a:path>
              </a:pathLst>
            </a:custGeom>
            <a:solidFill>
              <a:srgbClr val="FFA8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5510;p75">
              <a:extLst>
                <a:ext uri="{FF2B5EF4-FFF2-40B4-BE49-F238E27FC236}">
                  <a16:creationId xmlns:a16="http://schemas.microsoft.com/office/drawing/2014/main" id="{1EC27AC4-0169-494F-B499-56537733CDA8}"/>
                </a:ext>
              </a:extLst>
            </p:cNvPr>
            <p:cNvSpPr/>
            <p:nvPr/>
          </p:nvSpPr>
          <p:spPr>
            <a:xfrm>
              <a:off x="5728425" y="2290275"/>
              <a:ext cx="235050" cy="578925"/>
            </a:xfrm>
            <a:custGeom>
              <a:avLst/>
              <a:gdLst/>
              <a:ahLst/>
              <a:cxnLst/>
              <a:rect l="l" t="t" r="r" b="b"/>
              <a:pathLst>
                <a:path w="9402" h="23157" extrusionOk="0">
                  <a:moveTo>
                    <a:pt x="940" y="1"/>
                  </a:moveTo>
                  <a:cubicBezTo>
                    <a:pt x="650" y="1"/>
                    <a:pt x="338" y="35"/>
                    <a:pt x="1" y="106"/>
                  </a:cubicBezTo>
                  <a:lnTo>
                    <a:pt x="1935" y="10080"/>
                  </a:lnTo>
                  <a:lnTo>
                    <a:pt x="4604" y="14316"/>
                  </a:lnTo>
                  <a:lnTo>
                    <a:pt x="835" y="19653"/>
                  </a:lnTo>
                  <a:cubicBezTo>
                    <a:pt x="835" y="19653"/>
                    <a:pt x="2779" y="22914"/>
                    <a:pt x="2836" y="23144"/>
                  </a:cubicBezTo>
                  <a:lnTo>
                    <a:pt x="2836" y="23144"/>
                  </a:lnTo>
                  <a:cubicBezTo>
                    <a:pt x="3032" y="22781"/>
                    <a:pt x="9401" y="15125"/>
                    <a:pt x="9207" y="14316"/>
                  </a:cubicBezTo>
                  <a:cubicBezTo>
                    <a:pt x="8740" y="12515"/>
                    <a:pt x="5905" y="6544"/>
                    <a:pt x="4771" y="3809"/>
                  </a:cubicBezTo>
                  <a:cubicBezTo>
                    <a:pt x="3816" y="1466"/>
                    <a:pt x="2837" y="1"/>
                    <a:pt x="940" y="1"/>
                  </a:cubicBezTo>
                  <a:close/>
                  <a:moveTo>
                    <a:pt x="2836" y="23144"/>
                  </a:moveTo>
                  <a:cubicBezTo>
                    <a:pt x="2831" y="23152"/>
                    <a:pt x="2830" y="23157"/>
                    <a:pt x="2833" y="23157"/>
                  </a:cubicBezTo>
                  <a:cubicBezTo>
                    <a:pt x="2834" y="23157"/>
                    <a:pt x="2835" y="23157"/>
                    <a:pt x="2836" y="23156"/>
                  </a:cubicBezTo>
                  <a:cubicBezTo>
                    <a:pt x="2838" y="23155"/>
                    <a:pt x="2838" y="23151"/>
                    <a:pt x="2836" y="23144"/>
                  </a:cubicBezTo>
                  <a:close/>
                </a:path>
              </a:pathLst>
            </a:custGeom>
            <a:solidFill>
              <a:srgbClr val="FFA8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5511;p75">
              <a:extLst>
                <a:ext uri="{FF2B5EF4-FFF2-40B4-BE49-F238E27FC236}">
                  <a16:creationId xmlns:a16="http://schemas.microsoft.com/office/drawing/2014/main" id="{7F38B732-7D88-437D-877F-33B71F712DBD}"/>
                </a:ext>
              </a:extLst>
            </p:cNvPr>
            <p:cNvSpPr/>
            <p:nvPr/>
          </p:nvSpPr>
          <p:spPr>
            <a:xfrm>
              <a:off x="5399850" y="2760750"/>
              <a:ext cx="656325" cy="1310975"/>
            </a:xfrm>
            <a:custGeom>
              <a:avLst/>
              <a:gdLst/>
              <a:ahLst/>
              <a:cxnLst/>
              <a:rect l="l" t="t" r="r" b="b"/>
              <a:pathLst>
                <a:path w="26253" h="52439" extrusionOk="0">
                  <a:moveTo>
                    <a:pt x="16346" y="1"/>
                  </a:moveTo>
                  <a:lnTo>
                    <a:pt x="1769" y="834"/>
                  </a:lnTo>
                  <a:cubicBezTo>
                    <a:pt x="1769" y="834"/>
                    <a:pt x="501" y="11609"/>
                    <a:pt x="268" y="16546"/>
                  </a:cubicBezTo>
                  <a:cubicBezTo>
                    <a:pt x="1" y="22116"/>
                    <a:pt x="1" y="23884"/>
                    <a:pt x="134" y="26920"/>
                  </a:cubicBezTo>
                  <a:cubicBezTo>
                    <a:pt x="234" y="28821"/>
                    <a:pt x="501" y="30556"/>
                    <a:pt x="635" y="33458"/>
                  </a:cubicBezTo>
                  <a:cubicBezTo>
                    <a:pt x="768" y="36360"/>
                    <a:pt x="1669" y="50870"/>
                    <a:pt x="1669" y="50870"/>
                  </a:cubicBezTo>
                  <a:lnTo>
                    <a:pt x="1669" y="50837"/>
                  </a:lnTo>
                  <a:cubicBezTo>
                    <a:pt x="1669" y="51004"/>
                    <a:pt x="1702" y="51137"/>
                    <a:pt x="1735" y="51304"/>
                  </a:cubicBezTo>
                  <a:cubicBezTo>
                    <a:pt x="1869" y="51804"/>
                    <a:pt x="2436" y="52405"/>
                    <a:pt x="3470" y="52438"/>
                  </a:cubicBezTo>
                  <a:cubicBezTo>
                    <a:pt x="4938" y="52438"/>
                    <a:pt x="5405" y="51738"/>
                    <a:pt x="5471" y="51237"/>
                  </a:cubicBezTo>
                  <a:cubicBezTo>
                    <a:pt x="5471" y="51171"/>
                    <a:pt x="5505" y="51070"/>
                    <a:pt x="5505" y="50970"/>
                  </a:cubicBezTo>
                  <a:lnTo>
                    <a:pt x="5538" y="50970"/>
                  </a:lnTo>
                  <a:cubicBezTo>
                    <a:pt x="5538" y="50970"/>
                    <a:pt x="6606" y="44799"/>
                    <a:pt x="7339" y="40096"/>
                  </a:cubicBezTo>
                  <a:cubicBezTo>
                    <a:pt x="7706" y="37894"/>
                    <a:pt x="7907" y="35693"/>
                    <a:pt x="7940" y="33491"/>
                  </a:cubicBezTo>
                  <a:cubicBezTo>
                    <a:pt x="7840" y="32157"/>
                    <a:pt x="7640" y="30789"/>
                    <a:pt x="7306" y="29488"/>
                  </a:cubicBezTo>
                  <a:lnTo>
                    <a:pt x="9374" y="15912"/>
                  </a:lnTo>
                  <a:cubicBezTo>
                    <a:pt x="9374" y="15912"/>
                    <a:pt x="11176" y="27454"/>
                    <a:pt x="11476" y="28554"/>
                  </a:cubicBezTo>
                  <a:cubicBezTo>
                    <a:pt x="11676" y="29355"/>
                    <a:pt x="16446" y="36694"/>
                    <a:pt x="19315" y="41063"/>
                  </a:cubicBezTo>
                  <a:cubicBezTo>
                    <a:pt x="20549" y="42998"/>
                    <a:pt x="23351" y="47134"/>
                    <a:pt x="23551" y="47368"/>
                  </a:cubicBezTo>
                  <a:cubicBezTo>
                    <a:pt x="23625" y="47471"/>
                    <a:pt x="23722" y="47516"/>
                    <a:pt x="23834" y="47516"/>
                  </a:cubicBezTo>
                  <a:cubicBezTo>
                    <a:pt x="24637" y="47516"/>
                    <a:pt x="26253" y="45233"/>
                    <a:pt x="26253" y="45233"/>
                  </a:cubicBezTo>
                  <a:lnTo>
                    <a:pt x="25086" y="42331"/>
                  </a:lnTo>
                  <a:cubicBezTo>
                    <a:pt x="24552" y="40730"/>
                    <a:pt x="22617" y="34592"/>
                    <a:pt x="21917" y="32857"/>
                  </a:cubicBezTo>
                  <a:cubicBezTo>
                    <a:pt x="20849" y="30089"/>
                    <a:pt x="20149" y="28621"/>
                    <a:pt x="17914" y="27187"/>
                  </a:cubicBezTo>
                  <a:cubicBezTo>
                    <a:pt x="17914" y="27187"/>
                    <a:pt x="18014" y="13377"/>
                    <a:pt x="17914" y="8440"/>
                  </a:cubicBezTo>
                  <a:cubicBezTo>
                    <a:pt x="17747" y="2135"/>
                    <a:pt x="16346" y="1"/>
                    <a:pt x="16346" y="1"/>
                  </a:cubicBezTo>
                  <a:close/>
                </a:path>
              </a:pathLst>
            </a:custGeom>
            <a:solidFill>
              <a:srgbClr val="FFA8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5512;p75">
              <a:extLst>
                <a:ext uri="{FF2B5EF4-FFF2-40B4-BE49-F238E27FC236}">
                  <a16:creationId xmlns:a16="http://schemas.microsoft.com/office/drawing/2014/main" id="{9D56EBAD-CF1E-468C-A8ED-2BE781D7B01F}"/>
                </a:ext>
              </a:extLst>
            </p:cNvPr>
            <p:cNvSpPr/>
            <p:nvPr/>
          </p:nvSpPr>
          <p:spPr>
            <a:xfrm>
              <a:off x="5961100" y="3903225"/>
              <a:ext cx="107600" cy="218225"/>
            </a:xfrm>
            <a:custGeom>
              <a:avLst/>
              <a:gdLst/>
              <a:ahLst/>
              <a:cxnLst/>
              <a:rect l="l" t="t" r="r" b="b"/>
              <a:pathLst>
                <a:path w="4304" h="8729" extrusionOk="0">
                  <a:moveTo>
                    <a:pt x="4303" y="1"/>
                  </a:moveTo>
                  <a:lnTo>
                    <a:pt x="0" y="101"/>
                  </a:lnTo>
                  <a:cubicBezTo>
                    <a:pt x="1535" y="2169"/>
                    <a:pt x="2335" y="7606"/>
                    <a:pt x="1902" y="8407"/>
                  </a:cubicBezTo>
                  <a:cubicBezTo>
                    <a:pt x="1781" y="8630"/>
                    <a:pt x="1862" y="8729"/>
                    <a:pt x="2048" y="8729"/>
                  </a:cubicBezTo>
                  <a:cubicBezTo>
                    <a:pt x="2530" y="8729"/>
                    <a:pt x="3720" y="8064"/>
                    <a:pt x="3936" y="7173"/>
                  </a:cubicBezTo>
                  <a:cubicBezTo>
                    <a:pt x="4237" y="5972"/>
                    <a:pt x="4303" y="1"/>
                    <a:pt x="4303" y="1"/>
                  </a:cubicBezTo>
                  <a:close/>
                </a:path>
              </a:pathLst>
            </a:custGeom>
            <a:solidFill>
              <a:srgbClr val="FFA8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5513;p75">
              <a:extLst>
                <a:ext uri="{FF2B5EF4-FFF2-40B4-BE49-F238E27FC236}">
                  <a16:creationId xmlns:a16="http://schemas.microsoft.com/office/drawing/2014/main" id="{DD154E82-3DD7-490A-B02E-5DD0D15499D7}"/>
                </a:ext>
              </a:extLst>
            </p:cNvPr>
            <p:cNvSpPr/>
            <p:nvPr/>
          </p:nvSpPr>
          <p:spPr>
            <a:xfrm>
              <a:off x="5341625" y="4013325"/>
              <a:ext cx="200025" cy="200075"/>
            </a:xfrm>
            <a:custGeom>
              <a:avLst/>
              <a:gdLst/>
              <a:ahLst/>
              <a:cxnLst/>
              <a:rect l="l" t="t" r="r" b="b"/>
              <a:pathLst>
                <a:path w="8001" h="8003" extrusionOk="0">
                  <a:moveTo>
                    <a:pt x="8001" y="0"/>
                  </a:moveTo>
                  <a:lnTo>
                    <a:pt x="3964" y="534"/>
                  </a:lnTo>
                  <a:cubicBezTo>
                    <a:pt x="3931" y="2102"/>
                    <a:pt x="2864" y="6238"/>
                    <a:pt x="1296" y="6738"/>
                  </a:cubicBezTo>
                  <a:cubicBezTo>
                    <a:pt x="0" y="7133"/>
                    <a:pt x="1392" y="8003"/>
                    <a:pt x="2560" y="8003"/>
                  </a:cubicBezTo>
                  <a:cubicBezTo>
                    <a:pt x="2775" y="8003"/>
                    <a:pt x="2982" y="7973"/>
                    <a:pt x="3164" y="7906"/>
                  </a:cubicBezTo>
                  <a:cubicBezTo>
                    <a:pt x="4365" y="7472"/>
                    <a:pt x="6133" y="3936"/>
                    <a:pt x="7033" y="3069"/>
                  </a:cubicBezTo>
                  <a:cubicBezTo>
                    <a:pt x="7967" y="2202"/>
                    <a:pt x="8001" y="0"/>
                    <a:pt x="8001" y="0"/>
                  </a:cubicBezTo>
                  <a:close/>
                </a:path>
              </a:pathLst>
            </a:custGeom>
            <a:solidFill>
              <a:srgbClr val="FFA8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5514;p75">
              <a:extLst>
                <a:ext uri="{FF2B5EF4-FFF2-40B4-BE49-F238E27FC236}">
                  <a16:creationId xmlns:a16="http://schemas.microsoft.com/office/drawing/2014/main" id="{268C3D00-16F0-491C-9CA0-BACF3FFDF113}"/>
                </a:ext>
              </a:extLst>
            </p:cNvPr>
            <p:cNvSpPr/>
            <p:nvPr/>
          </p:nvSpPr>
          <p:spPr>
            <a:xfrm>
              <a:off x="5378175" y="2715725"/>
              <a:ext cx="479525" cy="702625"/>
            </a:xfrm>
            <a:custGeom>
              <a:avLst/>
              <a:gdLst/>
              <a:ahLst/>
              <a:cxnLst/>
              <a:rect l="l" t="t" r="r" b="b"/>
              <a:pathLst>
                <a:path w="19181" h="28105" extrusionOk="0">
                  <a:moveTo>
                    <a:pt x="16612" y="0"/>
                  </a:moveTo>
                  <a:lnTo>
                    <a:pt x="2502" y="934"/>
                  </a:lnTo>
                  <a:cubicBezTo>
                    <a:pt x="2502" y="934"/>
                    <a:pt x="2002" y="2535"/>
                    <a:pt x="1502" y="8440"/>
                  </a:cubicBezTo>
                  <a:cubicBezTo>
                    <a:pt x="1035" y="14344"/>
                    <a:pt x="67" y="22683"/>
                    <a:pt x="1" y="26019"/>
                  </a:cubicBezTo>
                  <a:cubicBezTo>
                    <a:pt x="1" y="26019"/>
                    <a:pt x="2569" y="25385"/>
                    <a:pt x="3670" y="23017"/>
                  </a:cubicBezTo>
                  <a:cubicBezTo>
                    <a:pt x="3670" y="23017"/>
                    <a:pt x="5471" y="26953"/>
                    <a:pt x="9708" y="27820"/>
                  </a:cubicBezTo>
                  <a:cubicBezTo>
                    <a:pt x="10652" y="28012"/>
                    <a:pt x="11596" y="28104"/>
                    <a:pt x="12503" y="28104"/>
                  </a:cubicBezTo>
                  <a:cubicBezTo>
                    <a:pt x="15698" y="28104"/>
                    <a:pt x="18431" y="26959"/>
                    <a:pt x="19081" y="24985"/>
                  </a:cubicBezTo>
                  <a:cubicBezTo>
                    <a:pt x="19048" y="24718"/>
                    <a:pt x="19181" y="11408"/>
                    <a:pt x="19081" y="8306"/>
                  </a:cubicBezTo>
                  <a:cubicBezTo>
                    <a:pt x="18981" y="5237"/>
                    <a:pt x="17780" y="2635"/>
                    <a:pt x="16612" y="0"/>
                  </a:cubicBez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5515;p75">
              <a:extLst>
                <a:ext uri="{FF2B5EF4-FFF2-40B4-BE49-F238E27FC236}">
                  <a16:creationId xmlns:a16="http://schemas.microsoft.com/office/drawing/2014/main" id="{A510F7A7-125B-47FE-92F4-831C6328BACD}"/>
                </a:ext>
              </a:extLst>
            </p:cNvPr>
            <p:cNvSpPr/>
            <p:nvPr/>
          </p:nvSpPr>
          <p:spPr>
            <a:xfrm>
              <a:off x="5420700" y="4126125"/>
              <a:ext cx="117625" cy="129175"/>
            </a:xfrm>
            <a:custGeom>
              <a:avLst/>
              <a:gdLst/>
              <a:ahLst/>
              <a:cxnLst/>
              <a:rect l="l" t="t" r="r" b="b"/>
              <a:pathLst>
                <a:path w="4705" h="5167" extrusionOk="0">
                  <a:moveTo>
                    <a:pt x="3406" y="1"/>
                  </a:moveTo>
                  <a:cubicBezTo>
                    <a:pt x="3291" y="1"/>
                    <a:pt x="3168" y="49"/>
                    <a:pt x="3036" y="158"/>
                  </a:cubicBezTo>
                  <a:cubicBezTo>
                    <a:pt x="1835" y="1092"/>
                    <a:pt x="1" y="4928"/>
                    <a:pt x="1" y="4928"/>
                  </a:cubicBezTo>
                  <a:cubicBezTo>
                    <a:pt x="1" y="4928"/>
                    <a:pt x="139" y="5166"/>
                    <a:pt x="683" y="5166"/>
                  </a:cubicBezTo>
                  <a:cubicBezTo>
                    <a:pt x="1027" y="5166"/>
                    <a:pt x="1533" y="5071"/>
                    <a:pt x="2269" y="4761"/>
                  </a:cubicBezTo>
                  <a:cubicBezTo>
                    <a:pt x="4170" y="3961"/>
                    <a:pt x="4704" y="2993"/>
                    <a:pt x="4704" y="2993"/>
                  </a:cubicBezTo>
                  <a:cubicBezTo>
                    <a:pt x="4704" y="2993"/>
                    <a:pt x="4310" y="1"/>
                    <a:pt x="3406"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5516;p75">
              <a:extLst>
                <a:ext uri="{FF2B5EF4-FFF2-40B4-BE49-F238E27FC236}">
                  <a16:creationId xmlns:a16="http://schemas.microsoft.com/office/drawing/2014/main" id="{A64AF7AE-56ED-4CEC-A848-20CDC4759F76}"/>
                </a:ext>
              </a:extLst>
            </p:cNvPr>
            <p:cNvSpPr/>
            <p:nvPr/>
          </p:nvSpPr>
          <p:spPr>
            <a:xfrm>
              <a:off x="5420700" y="4126125"/>
              <a:ext cx="117625" cy="129175"/>
            </a:xfrm>
            <a:custGeom>
              <a:avLst/>
              <a:gdLst/>
              <a:ahLst/>
              <a:cxnLst/>
              <a:rect l="l" t="t" r="r" b="b"/>
              <a:pathLst>
                <a:path w="4705" h="5167" extrusionOk="0">
                  <a:moveTo>
                    <a:pt x="3406" y="1"/>
                  </a:moveTo>
                  <a:cubicBezTo>
                    <a:pt x="3291" y="1"/>
                    <a:pt x="3168" y="49"/>
                    <a:pt x="3036" y="158"/>
                  </a:cubicBezTo>
                  <a:cubicBezTo>
                    <a:pt x="1835" y="1092"/>
                    <a:pt x="1" y="4928"/>
                    <a:pt x="1" y="4928"/>
                  </a:cubicBezTo>
                  <a:cubicBezTo>
                    <a:pt x="1" y="4928"/>
                    <a:pt x="139" y="5166"/>
                    <a:pt x="683" y="5166"/>
                  </a:cubicBezTo>
                  <a:cubicBezTo>
                    <a:pt x="1027" y="5166"/>
                    <a:pt x="1533" y="5071"/>
                    <a:pt x="2269" y="4761"/>
                  </a:cubicBezTo>
                  <a:cubicBezTo>
                    <a:pt x="4170" y="3961"/>
                    <a:pt x="4704" y="2993"/>
                    <a:pt x="4704" y="2993"/>
                  </a:cubicBezTo>
                  <a:cubicBezTo>
                    <a:pt x="4704" y="2993"/>
                    <a:pt x="4310" y="1"/>
                    <a:pt x="340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5517;p75">
              <a:extLst>
                <a:ext uri="{FF2B5EF4-FFF2-40B4-BE49-F238E27FC236}">
                  <a16:creationId xmlns:a16="http://schemas.microsoft.com/office/drawing/2014/main" id="{FDA9CDCB-9617-4067-AF32-F250DB1FC36F}"/>
                </a:ext>
              </a:extLst>
            </p:cNvPr>
            <p:cNvSpPr/>
            <p:nvPr/>
          </p:nvSpPr>
          <p:spPr>
            <a:xfrm>
              <a:off x="5302300" y="4012900"/>
              <a:ext cx="277725" cy="265750"/>
            </a:xfrm>
            <a:custGeom>
              <a:avLst/>
              <a:gdLst/>
              <a:ahLst/>
              <a:cxnLst/>
              <a:rect l="l" t="t" r="r" b="b"/>
              <a:pathLst>
                <a:path w="11109" h="10630" extrusionOk="0">
                  <a:moveTo>
                    <a:pt x="9618" y="1"/>
                  </a:moveTo>
                  <a:cubicBezTo>
                    <a:pt x="9133" y="1"/>
                    <a:pt x="8337" y="370"/>
                    <a:pt x="7839" y="784"/>
                  </a:cubicBezTo>
                  <a:cubicBezTo>
                    <a:pt x="7038" y="1485"/>
                    <a:pt x="6838" y="2419"/>
                    <a:pt x="6438" y="3520"/>
                  </a:cubicBezTo>
                  <a:cubicBezTo>
                    <a:pt x="6004" y="4687"/>
                    <a:pt x="5204" y="6288"/>
                    <a:pt x="4570" y="6622"/>
                  </a:cubicBezTo>
                  <a:cubicBezTo>
                    <a:pt x="4345" y="6752"/>
                    <a:pt x="4053" y="6794"/>
                    <a:pt x="3727" y="6794"/>
                  </a:cubicBezTo>
                  <a:cubicBezTo>
                    <a:pt x="3133" y="6794"/>
                    <a:pt x="2426" y="6655"/>
                    <a:pt x="1801" y="6655"/>
                  </a:cubicBezTo>
                  <a:cubicBezTo>
                    <a:pt x="834" y="6655"/>
                    <a:pt x="67" y="7089"/>
                    <a:pt x="33" y="7789"/>
                  </a:cubicBezTo>
                  <a:cubicBezTo>
                    <a:pt x="0" y="8356"/>
                    <a:pt x="2535" y="9624"/>
                    <a:pt x="4103" y="9691"/>
                  </a:cubicBezTo>
                  <a:cubicBezTo>
                    <a:pt x="4419" y="9707"/>
                    <a:pt x="4685" y="9731"/>
                    <a:pt x="4918" y="9731"/>
                  </a:cubicBezTo>
                  <a:cubicBezTo>
                    <a:pt x="5646" y="9731"/>
                    <a:pt x="6049" y="9496"/>
                    <a:pt x="6605" y="8056"/>
                  </a:cubicBezTo>
                  <a:cubicBezTo>
                    <a:pt x="7115" y="6710"/>
                    <a:pt x="7400" y="5768"/>
                    <a:pt x="7717" y="5768"/>
                  </a:cubicBezTo>
                  <a:cubicBezTo>
                    <a:pt x="7855" y="5768"/>
                    <a:pt x="8000" y="5949"/>
                    <a:pt x="8173" y="6355"/>
                  </a:cubicBezTo>
                  <a:cubicBezTo>
                    <a:pt x="8740" y="7656"/>
                    <a:pt x="8973" y="10391"/>
                    <a:pt x="8973" y="10391"/>
                  </a:cubicBezTo>
                  <a:cubicBezTo>
                    <a:pt x="9127" y="10545"/>
                    <a:pt x="9343" y="10629"/>
                    <a:pt x="9561" y="10629"/>
                  </a:cubicBezTo>
                  <a:cubicBezTo>
                    <a:pt x="9768" y="10629"/>
                    <a:pt x="9978" y="10554"/>
                    <a:pt x="10141" y="10391"/>
                  </a:cubicBezTo>
                  <a:cubicBezTo>
                    <a:pt x="10141" y="9457"/>
                    <a:pt x="10207" y="8490"/>
                    <a:pt x="10307" y="7522"/>
                  </a:cubicBezTo>
                  <a:cubicBezTo>
                    <a:pt x="10474" y="6355"/>
                    <a:pt x="11108" y="4487"/>
                    <a:pt x="11008" y="3053"/>
                  </a:cubicBezTo>
                  <a:cubicBezTo>
                    <a:pt x="10941" y="1652"/>
                    <a:pt x="10241" y="251"/>
                    <a:pt x="9874" y="50"/>
                  </a:cubicBezTo>
                  <a:cubicBezTo>
                    <a:pt x="9805" y="16"/>
                    <a:pt x="9718" y="1"/>
                    <a:pt x="961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5518;p75">
              <a:extLst>
                <a:ext uri="{FF2B5EF4-FFF2-40B4-BE49-F238E27FC236}">
                  <a16:creationId xmlns:a16="http://schemas.microsoft.com/office/drawing/2014/main" id="{A192A015-FC31-4B68-AEDE-3C418E4A9841}"/>
                </a:ext>
              </a:extLst>
            </p:cNvPr>
            <p:cNvSpPr/>
            <p:nvPr/>
          </p:nvSpPr>
          <p:spPr>
            <a:xfrm>
              <a:off x="6061175" y="3986700"/>
              <a:ext cx="75075" cy="152950"/>
            </a:xfrm>
            <a:custGeom>
              <a:avLst/>
              <a:gdLst/>
              <a:ahLst/>
              <a:cxnLst/>
              <a:rect l="l" t="t" r="r" b="b"/>
              <a:pathLst>
                <a:path w="3003" h="6118" extrusionOk="0">
                  <a:moveTo>
                    <a:pt x="1245" y="0"/>
                  </a:moveTo>
                  <a:cubicBezTo>
                    <a:pt x="870" y="0"/>
                    <a:pt x="550" y="136"/>
                    <a:pt x="467" y="431"/>
                  </a:cubicBezTo>
                  <a:cubicBezTo>
                    <a:pt x="0" y="1899"/>
                    <a:pt x="601" y="6102"/>
                    <a:pt x="601" y="6102"/>
                  </a:cubicBezTo>
                  <a:cubicBezTo>
                    <a:pt x="601" y="6102"/>
                    <a:pt x="638" y="6118"/>
                    <a:pt x="710" y="6118"/>
                  </a:cubicBezTo>
                  <a:cubicBezTo>
                    <a:pt x="937" y="6118"/>
                    <a:pt x="1509" y="5965"/>
                    <a:pt x="2369" y="4701"/>
                  </a:cubicBezTo>
                  <a:cubicBezTo>
                    <a:pt x="2669" y="4367"/>
                    <a:pt x="2869" y="3967"/>
                    <a:pt x="3002" y="3567"/>
                  </a:cubicBezTo>
                  <a:cubicBezTo>
                    <a:pt x="2802" y="2800"/>
                    <a:pt x="2702" y="1999"/>
                    <a:pt x="2735" y="1232"/>
                  </a:cubicBezTo>
                  <a:cubicBezTo>
                    <a:pt x="2800" y="456"/>
                    <a:pt x="1931" y="0"/>
                    <a:pt x="1245"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5519;p75">
              <a:extLst>
                <a:ext uri="{FF2B5EF4-FFF2-40B4-BE49-F238E27FC236}">
                  <a16:creationId xmlns:a16="http://schemas.microsoft.com/office/drawing/2014/main" id="{88311CCA-1B87-423C-A1E2-B541CED02104}"/>
                </a:ext>
              </a:extLst>
            </p:cNvPr>
            <p:cNvSpPr/>
            <p:nvPr/>
          </p:nvSpPr>
          <p:spPr>
            <a:xfrm>
              <a:off x="6061175" y="3986700"/>
              <a:ext cx="75075" cy="152950"/>
            </a:xfrm>
            <a:custGeom>
              <a:avLst/>
              <a:gdLst/>
              <a:ahLst/>
              <a:cxnLst/>
              <a:rect l="l" t="t" r="r" b="b"/>
              <a:pathLst>
                <a:path w="3003" h="6118" extrusionOk="0">
                  <a:moveTo>
                    <a:pt x="1245" y="0"/>
                  </a:moveTo>
                  <a:cubicBezTo>
                    <a:pt x="870" y="0"/>
                    <a:pt x="550" y="136"/>
                    <a:pt x="467" y="431"/>
                  </a:cubicBezTo>
                  <a:cubicBezTo>
                    <a:pt x="0" y="1899"/>
                    <a:pt x="601" y="6102"/>
                    <a:pt x="601" y="6102"/>
                  </a:cubicBezTo>
                  <a:cubicBezTo>
                    <a:pt x="601" y="6102"/>
                    <a:pt x="638" y="6118"/>
                    <a:pt x="710" y="6118"/>
                  </a:cubicBezTo>
                  <a:cubicBezTo>
                    <a:pt x="937" y="6118"/>
                    <a:pt x="1509" y="5965"/>
                    <a:pt x="2369" y="4701"/>
                  </a:cubicBezTo>
                  <a:cubicBezTo>
                    <a:pt x="2669" y="4367"/>
                    <a:pt x="2869" y="3967"/>
                    <a:pt x="3002" y="3567"/>
                  </a:cubicBezTo>
                  <a:cubicBezTo>
                    <a:pt x="2802" y="2800"/>
                    <a:pt x="2702" y="1999"/>
                    <a:pt x="2735" y="1232"/>
                  </a:cubicBezTo>
                  <a:cubicBezTo>
                    <a:pt x="2800" y="456"/>
                    <a:pt x="1931" y="0"/>
                    <a:pt x="124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5520;p75">
              <a:extLst>
                <a:ext uri="{FF2B5EF4-FFF2-40B4-BE49-F238E27FC236}">
                  <a16:creationId xmlns:a16="http://schemas.microsoft.com/office/drawing/2014/main" id="{5DB1E983-7890-4857-A789-C265F9A7B361}"/>
                </a:ext>
              </a:extLst>
            </p:cNvPr>
            <p:cNvSpPr/>
            <p:nvPr/>
          </p:nvSpPr>
          <p:spPr>
            <a:xfrm>
              <a:off x="5946925" y="3872275"/>
              <a:ext cx="254375" cy="303150"/>
            </a:xfrm>
            <a:custGeom>
              <a:avLst/>
              <a:gdLst/>
              <a:ahLst/>
              <a:cxnLst/>
              <a:rect l="l" t="t" r="r" b="b"/>
              <a:pathLst>
                <a:path w="10175" h="12126" extrusionOk="0">
                  <a:moveTo>
                    <a:pt x="4258" y="1"/>
                  </a:moveTo>
                  <a:cubicBezTo>
                    <a:pt x="4238" y="1"/>
                    <a:pt x="4220" y="2"/>
                    <a:pt x="4203" y="5"/>
                  </a:cubicBezTo>
                  <a:cubicBezTo>
                    <a:pt x="3770" y="38"/>
                    <a:pt x="3136" y="972"/>
                    <a:pt x="2936" y="1739"/>
                  </a:cubicBezTo>
                  <a:cubicBezTo>
                    <a:pt x="2635" y="2773"/>
                    <a:pt x="3002" y="3641"/>
                    <a:pt x="3269" y="4775"/>
                  </a:cubicBezTo>
                  <a:cubicBezTo>
                    <a:pt x="3569" y="5976"/>
                    <a:pt x="3803" y="7744"/>
                    <a:pt x="3469" y="8411"/>
                  </a:cubicBezTo>
                  <a:cubicBezTo>
                    <a:pt x="3136" y="9078"/>
                    <a:pt x="1968" y="9445"/>
                    <a:pt x="1168" y="9979"/>
                  </a:cubicBezTo>
                  <a:cubicBezTo>
                    <a:pt x="367" y="10512"/>
                    <a:pt x="0" y="11279"/>
                    <a:pt x="334" y="11913"/>
                  </a:cubicBezTo>
                  <a:cubicBezTo>
                    <a:pt x="427" y="12058"/>
                    <a:pt x="756" y="12126"/>
                    <a:pt x="1208" y="12126"/>
                  </a:cubicBezTo>
                  <a:cubicBezTo>
                    <a:pt x="2214" y="12126"/>
                    <a:pt x="3826" y="11788"/>
                    <a:pt x="4770" y="11213"/>
                  </a:cubicBezTo>
                  <a:cubicBezTo>
                    <a:pt x="5904" y="10512"/>
                    <a:pt x="6405" y="10479"/>
                    <a:pt x="5938" y="8444"/>
                  </a:cubicBezTo>
                  <a:cubicBezTo>
                    <a:pt x="5576" y="6892"/>
                    <a:pt x="5274" y="5922"/>
                    <a:pt x="5716" y="5922"/>
                  </a:cubicBezTo>
                  <a:cubicBezTo>
                    <a:pt x="5844" y="5922"/>
                    <a:pt x="6035" y="6003"/>
                    <a:pt x="6305" y="6176"/>
                  </a:cubicBezTo>
                  <a:cubicBezTo>
                    <a:pt x="7506" y="6943"/>
                    <a:pt x="9207" y="9078"/>
                    <a:pt x="9207" y="9078"/>
                  </a:cubicBezTo>
                  <a:cubicBezTo>
                    <a:pt x="9263" y="9091"/>
                    <a:pt x="9320" y="9097"/>
                    <a:pt x="9376" y="9097"/>
                  </a:cubicBezTo>
                  <a:cubicBezTo>
                    <a:pt x="9748" y="9097"/>
                    <a:pt x="10087" y="8821"/>
                    <a:pt x="10174" y="8444"/>
                  </a:cubicBezTo>
                  <a:cubicBezTo>
                    <a:pt x="9674" y="7644"/>
                    <a:pt x="9173" y="6843"/>
                    <a:pt x="8740" y="5976"/>
                  </a:cubicBezTo>
                  <a:cubicBezTo>
                    <a:pt x="8206" y="4908"/>
                    <a:pt x="7706" y="3007"/>
                    <a:pt x="6838" y="1873"/>
                  </a:cubicBezTo>
                  <a:cubicBezTo>
                    <a:pt x="6005" y="783"/>
                    <a:pt x="4740" y="1"/>
                    <a:pt x="425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5521;p75">
              <a:extLst>
                <a:ext uri="{FF2B5EF4-FFF2-40B4-BE49-F238E27FC236}">
                  <a16:creationId xmlns:a16="http://schemas.microsoft.com/office/drawing/2014/main" id="{08A58222-3D77-4D09-9085-3AD38EB3148F}"/>
                </a:ext>
              </a:extLst>
            </p:cNvPr>
            <p:cNvSpPr/>
            <p:nvPr/>
          </p:nvSpPr>
          <p:spPr>
            <a:xfrm>
              <a:off x="5412375" y="2287575"/>
              <a:ext cx="403650" cy="483100"/>
            </a:xfrm>
            <a:custGeom>
              <a:avLst/>
              <a:gdLst/>
              <a:ahLst/>
              <a:cxnLst/>
              <a:rect l="l" t="t" r="r" b="b"/>
              <a:pathLst>
                <a:path w="16146" h="19324" extrusionOk="0">
                  <a:moveTo>
                    <a:pt x="11013" y="1"/>
                  </a:moveTo>
                  <a:cubicBezTo>
                    <a:pt x="10043" y="1"/>
                    <a:pt x="8725" y="21"/>
                    <a:pt x="7706" y="114"/>
                  </a:cubicBezTo>
                  <a:cubicBezTo>
                    <a:pt x="6371" y="181"/>
                    <a:pt x="5071" y="448"/>
                    <a:pt x="3803" y="881"/>
                  </a:cubicBezTo>
                  <a:lnTo>
                    <a:pt x="2202" y="2416"/>
                  </a:lnTo>
                  <a:cubicBezTo>
                    <a:pt x="1468" y="3350"/>
                    <a:pt x="134" y="7486"/>
                    <a:pt x="167" y="14624"/>
                  </a:cubicBezTo>
                  <a:cubicBezTo>
                    <a:pt x="167" y="15992"/>
                    <a:pt x="0" y="17693"/>
                    <a:pt x="1134" y="18060"/>
                  </a:cubicBezTo>
                  <a:cubicBezTo>
                    <a:pt x="2464" y="18791"/>
                    <a:pt x="4769" y="19324"/>
                    <a:pt x="7367" y="19324"/>
                  </a:cubicBezTo>
                  <a:cubicBezTo>
                    <a:pt x="9985" y="19324"/>
                    <a:pt x="12900" y="18783"/>
                    <a:pt x="15411" y="17360"/>
                  </a:cubicBezTo>
                  <a:cubicBezTo>
                    <a:pt x="16145" y="16826"/>
                    <a:pt x="16012" y="12590"/>
                    <a:pt x="15978" y="10688"/>
                  </a:cubicBezTo>
                  <a:cubicBezTo>
                    <a:pt x="15945" y="8120"/>
                    <a:pt x="15878" y="3483"/>
                    <a:pt x="15545" y="2482"/>
                  </a:cubicBezTo>
                  <a:cubicBezTo>
                    <a:pt x="15111" y="1081"/>
                    <a:pt x="13843" y="81"/>
                    <a:pt x="12342" y="14"/>
                  </a:cubicBezTo>
                  <a:cubicBezTo>
                    <a:pt x="12342" y="14"/>
                    <a:pt x="11789" y="1"/>
                    <a:pt x="11013"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5522;p75">
              <a:extLst>
                <a:ext uri="{FF2B5EF4-FFF2-40B4-BE49-F238E27FC236}">
                  <a16:creationId xmlns:a16="http://schemas.microsoft.com/office/drawing/2014/main" id="{FF15B2E9-5EB7-443A-A8F0-E0726E7BB4B0}"/>
                </a:ext>
              </a:extLst>
            </p:cNvPr>
            <p:cNvSpPr/>
            <p:nvPr/>
          </p:nvSpPr>
          <p:spPr>
            <a:xfrm>
              <a:off x="5454900" y="2450525"/>
              <a:ext cx="25875" cy="301900"/>
            </a:xfrm>
            <a:custGeom>
              <a:avLst/>
              <a:gdLst/>
              <a:ahLst/>
              <a:cxnLst/>
              <a:rect l="l" t="t" r="r" b="b"/>
              <a:pathLst>
                <a:path w="1035" h="12076" extrusionOk="0">
                  <a:moveTo>
                    <a:pt x="834" y="1"/>
                  </a:moveTo>
                  <a:lnTo>
                    <a:pt x="701" y="1568"/>
                  </a:lnTo>
                  <a:cubicBezTo>
                    <a:pt x="267" y="6906"/>
                    <a:pt x="0" y="10542"/>
                    <a:pt x="334" y="11976"/>
                  </a:cubicBezTo>
                  <a:lnTo>
                    <a:pt x="568" y="12076"/>
                  </a:lnTo>
                  <a:cubicBezTo>
                    <a:pt x="167" y="10742"/>
                    <a:pt x="534" y="6272"/>
                    <a:pt x="901" y="1568"/>
                  </a:cubicBezTo>
                  <a:lnTo>
                    <a:pt x="103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5523;p75">
              <a:extLst>
                <a:ext uri="{FF2B5EF4-FFF2-40B4-BE49-F238E27FC236}">
                  <a16:creationId xmlns:a16="http://schemas.microsoft.com/office/drawing/2014/main" id="{0241040B-BD73-49E8-8ACA-8CCC537B0879}"/>
                </a:ext>
              </a:extLst>
            </p:cNvPr>
            <p:cNvSpPr/>
            <p:nvPr/>
          </p:nvSpPr>
          <p:spPr>
            <a:xfrm>
              <a:off x="4841125" y="2119800"/>
              <a:ext cx="708875" cy="479525"/>
            </a:xfrm>
            <a:custGeom>
              <a:avLst/>
              <a:gdLst/>
              <a:ahLst/>
              <a:cxnLst/>
              <a:rect l="l" t="t" r="r" b="b"/>
              <a:pathLst>
                <a:path w="28355" h="19181" extrusionOk="0">
                  <a:moveTo>
                    <a:pt x="1950" y="0"/>
                  </a:moveTo>
                  <a:cubicBezTo>
                    <a:pt x="1874" y="0"/>
                    <a:pt x="1792" y="18"/>
                    <a:pt x="1702" y="54"/>
                  </a:cubicBezTo>
                  <a:cubicBezTo>
                    <a:pt x="1235" y="254"/>
                    <a:pt x="1335" y="888"/>
                    <a:pt x="1735" y="1855"/>
                  </a:cubicBezTo>
                  <a:cubicBezTo>
                    <a:pt x="1935" y="2255"/>
                    <a:pt x="2102" y="2689"/>
                    <a:pt x="2236" y="3122"/>
                  </a:cubicBezTo>
                  <a:cubicBezTo>
                    <a:pt x="2269" y="3289"/>
                    <a:pt x="2035" y="3356"/>
                    <a:pt x="1935" y="3423"/>
                  </a:cubicBezTo>
                  <a:cubicBezTo>
                    <a:pt x="1735" y="3523"/>
                    <a:pt x="1368" y="3690"/>
                    <a:pt x="1302" y="3923"/>
                  </a:cubicBezTo>
                  <a:cubicBezTo>
                    <a:pt x="1268" y="4056"/>
                    <a:pt x="1235" y="4157"/>
                    <a:pt x="1168" y="4290"/>
                  </a:cubicBezTo>
                  <a:cubicBezTo>
                    <a:pt x="1035" y="4523"/>
                    <a:pt x="668" y="4590"/>
                    <a:pt x="501" y="4824"/>
                  </a:cubicBezTo>
                  <a:cubicBezTo>
                    <a:pt x="401" y="4990"/>
                    <a:pt x="401" y="5257"/>
                    <a:pt x="301" y="5424"/>
                  </a:cubicBezTo>
                  <a:cubicBezTo>
                    <a:pt x="267" y="5558"/>
                    <a:pt x="167" y="5658"/>
                    <a:pt x="101" y="5791"/>
                  </a:cubicBezTo>
                  <a:cubicBezTo>
                    <a:pt x="1" y="6025"/>
                    <a:pt x="34" y="6325"/>
                    <a:pt x="201" y="6558"/>
                  </a:cubicBezTo>
                  <a:cubicBezTo>
                    <a:pt x="601" y="7392"/>
                    <a:pt x="1335" y="7893"/>
                    <a:pt x="2002" y="8493"/>
                  </a:cubicBezTo>
                  <a:cubicBezTo>
                    <a:pt x="2569" y="9027"/>
                    <a:pt x="3203" y="9327"/>
                    <a:pt x="3870" y="9861"/>
                  </a:cubicBezTo>
                  <a:cubicBezTo>
                    <a:pt x="4504" y="10361"/>
                    <a:pt x="11542" y="18834"/>
                    <a:pt x="13110" y="19134"/>
                  </a:cubicBezTo>
                  <a:cubicBezTo>
                    <a:pt x="13270" y="19166"/>
                    <a:pt x="13431" y="19181"/>
                    <a:pt x="13590" y="19181"/>
                  </a:cubicBezTo>
                  <a:cubicBezTo>
                    <a:pt x="13928" y="19181"/>
                    <a:pt x="14260" y="19114"/>
                    <a:pt x="14578" y="19000"/>
                  </a:cubicBezTo>
                  <a:cubicBezTo>
                    <a:pt x="15979" y="18600"/>
                    <a:pt x="21850" y="16198"/>
                    <a:pt x="24752" y="15198"/>
                  </a:cubicBezTo>
                  <a:cubicBezTo>
                    <a:pt x="26987" y="14030"/>
                    <a:pt x="27687" y="13597"/>
                    <a:pt x="28154" y="10294"/>
                  </a:cubicBezTo>
                  <a:cubicBezTo>
                    <a:pt x="28354" y="8693"/>
                    <a:pt x="26653" y="7592"/>
                    <a:pt x="26653" y="7592"/>
                  </a:cubicBezTo>
                  <a:cubicBezTo>
                    <a:pt x="26653" y="7592"/>
                    <a:pt x="25552" y="7592"/>
                    <a:pt x="22183" y="9427"/>
                  </a:cubicBezTo>
                  <a:cubicBezTo>
                    <a:pt x="19948" y="10628"/>
                    <a:pt x="15478" y="12929"/>
                    <a:pt x="13610" y="13797"/>
                  </a:cubicBezTo>
                  <a:cubicBezTo>
                    <a:pt x="12209" y="12629"/>
                    <a:pt x="6639" y="7959"/>
                    <a:pt x="6439" y="7526"/>
                  </a:cubicBezTo>
                  <a:cubicBezTo>
                    <a:pt x="6172" y="7025"/>
                    <a:pt x="6605" y="6191"/>
                    <a:pt x="6805" y="5724"/>
                  </a:cubicBezTo>
                  <a:cubicBezTo>
                    <a:pt x="7039" y="5257"/>
                    <a:pt x="7473" y="4257"/>
                    <a:pt x="7639" y="3990"/>
                  </a:cubicBezTo>
                  <a:cubicBezTo>
                    <a:pt x="7826" y="3711"/>
                    <a:pt x="7648" y="3577"/>
                    <a:pt x="7357" y="3577"/>
                  </a:cubicBezTo>
                  <a:cubicBezTo>
                    <a:pt x="7125" y="3577"/>
                    <a:pt x="6823" y="3661"/>
                    <a:pt x="6572" y="3823"/>
                  </a:cubicBezTo>
                  <a:cubicBezTo>
                    <a:pt x="6005" y="4190"/>
                    <a:pt x="5538" y="5091"/>
                    <a:pt x="5271" y="5224"/>
                  </a:cubicBezTo>
                  <a:cubicBezTo>
                    <a:pt x="5266" y="5226"/>
                    <a:pt x="5260" y="5227"/>
                    <a:pt x="5254" y="5227"/>
                  </a:cubicBezTo>
                  <a:cubicBezTo>
                    <a:pt x="4955" y="5227"/>
                    <a:pt x="3759" y="2866"/>
                    <a:pt x="3203" y="1721"/>
                  </a:cubicBezTo>
                  <a:cubicBezTo>
                    <a:pt x="2683" y="711"/>
                    <a:pt x="2438" y="0"/>
                    <a:pt x="1950" y="0"/>
                  </a:cubicBezTo>
                  <a:close/>
                </a:path>
              </a:pathLst>
            </a:custGeom>
            <a:solidFill>
              <a:srgbClr val="FFA8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5524;p75">
              <a:extLst>
                <a:ext uri="{FF2B5EF4-FFF2-40B4-BE49-F238E27FC236}">
                  <a16:creationId xmlns:a16="http://schemas.microsoft.com/office/drawing/2014/main" id="{223D674C-46EB-4A88-B029-05DEBA1B36E3}"/>
                </a:ext>
              </a:extLst>
            </p:cNvPr>
            <p:cNvSpPr/>
            <p:nvPr/>
          </p:nvSpPr>
          <p:spPr>
            <a:xfrm>
              <a:off x="5478250" y="1909150"/>
              <a:ext cx="312750" cy="316250"/>
            </a:xfrm>
            <a:custGeom>
              <a:avLst/>
              <a:gdLst/>
              <a:ahLst/>
              <a:cxnLst/>
              <a:rect l="l" t="t" r="r" b="b"/>
              <a:pathLst>
                <a:path w="12510" h="12650" extrusionOk="0">
                  <a:moveTo>
                    <a:pt x="7550" y="1"/>
                  </a:moveTo>
                  <a:cubicBezTo>
                    <a:pt x="7123" y="1"/>
                    <a:pt x="6694" y="29"/>
                    <a:pt x="6272" y="74"/>
                  </a:cubicBezTo>
                  <a:cubicBezTo>
                    <a:pt x="4798" y="266"/>
                    <a:pt x="3324" y="643"/>
                    <a:pt x="1821" y="643"/>
                  </a:cubicBezTo>
                  <a:cubicBezTo>
                    <a:pt x="1759" y="643"/>
                    <a:pt x="1697" y="642"/>
                    <a:pt x="1635" y="641"/>
                  </a:cubicBezTo>
                  <a:cubicBezTo>
                    <a:pt x="1577" y="632"/>
                    <a:pt x="1516" y="628"/>
                    <a:pt x="1455" y="628"/>
                  </a:cubicBezTo>
                  <a:cubicBezTo>
                    <a:pt x="1270" y="628"/>
                    <a:pt x="1076" y="666"/>
                    <a:pt x="901" y="741"/>
                  </a:cubicBezTo>
                  <a:cubicBezTo>
                    <a:pt x="634" y="907"/>
                    <a:pt x="501" y="1241"/>
                    <a:pt x="568" y="1575"/>
                  </a:cubicBezTo>
                  <a:cubicBezTo>
                    <a:pt x="634" y="1875"/>
                    <a:pt x="734" y="2175"/>
                    <a:pt x="901" y="2442"/>
                  </a:cubicBezTo>
                  <a:cubicBezTo>
                    <a:pt x="835" y="2420"/>
                    <a:pt x="767" y="2409"/>
                    <a:pt x="699" y="2409"/>
                  </a:cubicBezTo>
                  <a:cubicBezTo>
                    <a:pt x="463" y="2409"/>
                    <a:pt x="238" y="2542"/>
                    <a:pt x="134" y="2776"/>
                  </a:cubicBezTo>
                  <a:cubicBezTo>
                    <a:pt x="34" y="2942"/>
                    <a:pt x="0" y="3142"/>
                    <a:pt x="0" y="3343"/>
                  </a:cubicBezTo>
                  <a:cubicBezTo>
                    <a:pt x="0" y="3443"/>
                    <a:pt x="0" y="3543"/>
                    <a:pt x="34" y="3643"/>
                  </a:cubicBezTo>
                  <a:cubicBezTo>
                    <a:pt x="234" y="5144"/>
                    <a:pt x="1602" y="6078"/>
                    <a:pt x="2369" y="7279"/>
                  </a:cubicBezTo>
                  <a:cubicBezTo>
                    <a:pt x="2536" y="7546"/>
                    <a:pt x="2736" y="7812"/>
                    <a:pt x="2903" y="8079"/>
                  </a:cubicBezTo>
                  <a:cubicBezTo>
                    <a:pt x="3003" y="8213"/>
                    <a:pt x="3470" y="8613"/>
                    <a:pt x="3470" y="8780"/>
                  </a:cubicBezTo>
                  <a:lnTo>
                    <a:pt x="6639" y="12649"/>
                  </a:lnTo>
                  <a:cubicBezTo>
                    <a:pt x="6538" y="10881"/>
                    <a:pt x="12509" y="9213"/>
                    <a:pt x="12409" y="6645"/>
                  </a:cubicBezTo>
                  <a:cubicBezTo>
                    <a:pt x="12376" y="6011"/>
                    <a:pt x="12309" y="5377"/>
                    <a:pt x="12209" y="4777"/>
                  </a:cubicBezTo>
                  <a:cubicBezTo>
                    <a:pt x="12209" y="4410"/>
                    <a:pt x="12276" y="4043"/>
                    <a:pt x="12376" y="3710"/>
                  </a:cubicBezTo>
                  <a:cubicBezTo>
                    <a:pt x="12409" y="3343"/>
                    <a:pt x="12376" y="3009"/>
                    <a:pt x="12243" y="2675"/>
                  </a:cubicBezTo>
                  <a:cubicBezTo>
                    <a:pt x="11976" y="1908"/>
                    <a:pt x="11475" y="1274"/>
                    <a:pt x="10775" y="841"/>
                  </a:cubicBezTo>
                  <a:cubicBezTo>
                    <a:pt x="9848" y="207"/>
                    <a:pt x="8708" y="1"/>
                    <a:pt x="755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5525;p75">
              <a:extLst>
                <a:ext uri="{FF2B5EF4-FFF2-40B4-BE49-F238E27FC236}">
                  <a16:creationId xmlns:a16="http://schemas.microsoft.com/office/drawing/2014/main" id="{6470FE13-FE2E-433B-9483-998531CFFAE0}"/>
                </a:ext>
              </a:extLst>
            </p:cNvPr>
            <p:cNvSpPr/>
            <p:nvPr/>
          </p:nvSpPr>
          <p:spPr>
            <a:xfrm>
              <a:off x="5468250" y="2092775"/>
              <a:ext cx="25875" cy="50900"/>
            </a:xfrm>
            <a:custGeom>
              <a:avLst/>
              <a:gdLst/>
              <a:ahLst/>
              <a:cxnLst/>
              <a:rect l="l" t="t" r="r" b="b"/>
              <a:pathLst>
                <a:path w="1035" h="2036" extrusionOk="0">
                  <a:moveTo>
                    <a:pt x="1034" y="0"/>
                  </a:moveTo>
                  <a:cubicBezTo>
                    <a:pt x="1034" y="1"/>
                    <a:pt x="0" y="1535"/>
                    <a:pt x="134" y="1702"/>
                  </a:cubicBezTo>
                  <a:cubicBezTo>
                    <a:pt x="400" y="1835"/>
                    <a:pt x="667" y="1969"/>
                    <a:pt x="934" y="2035"/>
                  </a:cubicBezTo>
                  <a:lnTo>
                    <a:pt x="1034" y="0"/>
                  </a:lnTo>
                  <a:close/>
                </a:path>
              </a:pathLst>
            </a:custGeom>
            <a:solidFill>
              <a:srgbClr val="F28F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5526;p75">
              <a:extLst>
                <a:ext uri="{FF2B5EF4-FFF2-40B4-BE49-F238E27FC236}">
                  <a16:creationId xmlns:a16="http://schemas.microsoft.com/office/drawing/2014/main" id="{50ED1126-D5DA-44EB-A056-132E1D5533C3}"/>
                </a:ext>
              </a:extLst>
            </p:cNvPr>
            <p:cNvSpPr/>
            <p:nvPr/>
          </p:nvSpPr>
          <p:spPr>
            <a:xfrm>
              <a:off x="5482425" y="1961100"/>
              <a:ext cx="276050" cy="283125"/>
            </a:xfrm>
            <a:custGeom>
              <a:avLst/>
              <a:gdLst/>
              <a:ahLst/>
              <a:cxnLst/>
              <a:rect l="l" t="t" r="r" b="b"/>
              <a:pathLst>
                <a:path w="11042" h="11325" extrusionOk="0">
                  <a:moveTo>
                    <a:pt x="5724" y="0"/>
                  </a:moveTo>
                  <a:cubicBezTo>
                    <a:pt x="4785" y="0"/>
                    <a:pt x="4018" y="199"/>
                    <a:pt x="3636" y="397"/>
                  </a:cubicBezTo>
                  <a:cubicBezTo>
                    <a:pt x="2635" y="931"/>
                    <a:pt x="901" y="1865"/>
                    <a:pt x="434" y="5501"/>
                  </a:cubicBezTo>
                  <a:cubicBezTo>
                    <a:pt x="0" y="9204"/>
                    <a:pt x="834" y="10505"/>
                    <a:pt x="1335" y="11005"/>
                  </a:cubicBezTo>
                  <a:cubicBezTo>
                    <a:pt x="1558" y="11208"/>
                    <a:pt x="2312" y="11324"/>
                    <a:pt x="3079" y="11324"/>
                  </a:cubicBezTo>
                  <a:cubicBezTo>
                    <a:pt x="3573" y="11324"/>
                    <a:pt x="4071" y="11276"/>
                    <a:pt x="4437" y="11172"/>
                  </a:cubicBezTo>
                  <a:cubicBezTo>
                    <a:pt x="5604" y="10805"/>
                    <a:pt x="8173" y="9571"/>
                    <a:pt x="9340" y="7636"/>
                  </a:cubicBezTo>
                  <a:cubicBezTo>
                    <a:pt x="10741" y="5368"/>
                    <a:pt x="11041" y="2365"/>
                    <a:pt x="9440" y="1165"/>
                  </a:cubicBezTo>
                  <a:cubicBezTo>
                    <a:pt x="8193" y="278"/>
                    <a:pt x="6837" y="0"/>
                    <a:pt x="5724" y="0"/>
                  </a:cubicBezTo>
                  <a:close/>
                </a:path>
              </a:pathLst>
            </a:custGeom>
            <a:solidFill>
              <a:srgbClr val="FFA8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5527;p75">
              <a:extLst>
                <a:ext uri="{FF2B5EF4-FFF2-40B4-BE49-F238E27FC236}">
                  <a16:creationId xmlns:a16="http://schemas.microsoft.com/office/drawing/2014/main" id="{46171126-2451-4AA8-931B-88FD207190C5}"/>
                </a:ext>
              </a:extLst>
            </p:cNvPr>
            <p:cNvSpPr/>
            <p:nvPr/>
          </p:nvSpPr>
          <p:spPr>
            <a:xfrm>
              <a:off x="5518275" y="2225375"/>
              <a:ext cx="62575" cy="19025"/>
            </a:xfrm>
            <a:custGeom>
              <a:avLst/>
              <a:gdLst/>
              <a:ahLst/>
              <a:cxnLst/>
              <a:rect l="l" t="t" r="r" b="b"/>
              <a:pathLst>
                <a:path w="2503" h="761" extrusionOk="0">
                  <a:moveTo>
                    <a:pt x="2502" y="0"/>
                  </a:moveTo>
                  <a:cubicBezTo>
                    <a:pt x="2102" y="200"/>
                    <a:pt x="1702" y="300"/>
                    <a:pt x="1302" y="401"/>
                  </a:cubicBezTo>
                  <a:cubicBezTo>
                    <a:pt x="976" y="476"/>
                    <a:pt x="651" y="513"/>
                    <a:pt x="326" y="513"/>
                  </a:cubicBezTo>
                  <a:cubicBezTo>
                    <a:pt x="217" y="513"/>
                    <a:pt x="109" y="509"/>
                    <a:pt x="1" y="501"/>
                  </a:cubicBezTo>
                  <a:lnTo>
                    <a:pt x="1" y="501"/>
                  </a:lnTo>
                  <a:cubicBezTo>
                    <a:pt x="302" y="663"/>
                    <a:pt x="973" y="761"/>
                    <a:pt x="1645" y="761"/>
                  </a:cubicBezTo>
                  <a:cubicBezTo>
                    <a:pt x="1941" y="761"/>
                    <a:pt x="2237" y="742"/>
                    <a:pt x="2502" y="701"/>
                  </a:cubicBezTo>
                  <a:lnTo>
                    <a:pt x="2502" y="0"/>
                  </a:lnTo>
                  <a:close/>
                </a:path>
              </a:pathLst>
            </a:custGeom>
            <a:solidFill>
              <a:srgbClr val="F28F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5528;p75">
              <a:extLst>
                <a:ext uri="{FF2B5EF4-FFF2-40B4-BE49-F238E27FC236}">
                  <a16:creationId xmlns:a16="http://schemas.microsoft.com/office/drawing/2014/main" id="{AFF0D601-CCF1-4B17-BB9B-BCF9EF3DAE5C}"/>
                </a:ext>
              </a:extLst>
            </p:cNvPr>
            <p:cNvSpPr/>
            <p:nvPr/>
          </p:nvSpPr>
          <p:spPr>
            <a:xfrm>
              <a:off x="5520775" y="1913300"/>
              <a:ext cx="364450" cy="426675"/>
            </a:xfrm>
            <a:custGeom>
              <a:avLst/>
              <a:gdLst/>
              <a:ahLst/>
              <a:cxnLst/>
              <a:rect l="l" t="t" r="r" b="b"/>
              <a:pathLst>
                <a:path w="14578" h="17067" extrusionOk="0">
                  <a:moveTo>
                    <a:pt x="11379" y="1"/>
                  </a:moveTo>
                  <a:cubicBezTo>
                    <a:pt x="10949" y="1"/>
                    <a:pt x="10514" y="100"/>
                    <a:pt x="10108" y="308"/>
                  </a:cubicBezTo>
                  <a:cubicBezTo>
                    <a:pt x="9274" y="741"/>
                    <a:pt x="9174" y="1309"/>
                    <a:pt x="9407" y="2009"/>
                  </a:cubicBezTo>
                  <a:cubicBezTo>
                    <a:pt x="9141" y="1842"/>
                    <a:pt x="8874" y="1676"/>
                    <a:pt x="8573" y="1575"/>
                  </a:cubicBezTo>
                  <a:cubicBezTo>
                    <a:pt x="8440" y="1509"/>
                    <a:pt x="8307" y="1475"/>
                    <a:pt x="8173" y="1442"/>
                  </a:cubicBezTo>
                  <a:cubicBezTo>
                    <a:pt x="7439" y="1240"/>
                    <a:pt x="6685" y="1139"/>
                    <a:pt x="5933" y="1139"/>
                  </a:cubicBezTo>
                  <a:cubicBezTo>
                    <a:pt x="5318" y="1139"/>
                    <a:pt x="4704" y="1207"/>
                    <a:pt x="4104" y="1342"/>
                  </a:cubicBezTo>
                  <a:cubicBezTo>
                    <a:pt x="3436" y="1475"/>
                    <a:pt x="2769" y="1709"/>
                    <a:pt x="2169" y="2009"/>
                  </a:cubicBezTo>
                  <a:lnTo>
                    <a:pt x="1669" y="2209"/>
                  </a:lnTo>
                  <a:cubicBezTo>
                    <a:pt x="1268" y="2376"/>
                    <a:pt x="868" y="2576"/>
                    <a:pt x="501" y="2876"/>
                  </a:cubicBezTo>
                  <a:cubicBezTo>
                    <a:pt x="334" y="3010"/>
                    <a:pt x="201" y="3210"/>
                    <a:pt x="101" y="3410"/>
                  </a:cubicBezTo>
                  <a:cubicBezTo>
                    <a:pt x="34" y="3610"/>
                    <a:pt x="1" y="3810"/>
                    <a:pt x="1" y="4011"/>
                  </a:cubicBezTo>
                  <a:cubicBezTo>
                    <a:pt x="67" y="4578"/>
                    <a:pt x="434" y="5078"/>
                    <a:pt x="968" y="5311"/>
                  </a:cubicBezTo>
                  <a:cubicBezTo>
                    <a:pt x="668" y="5678"/>
                    <a:pt x="601" y="6145"/>
                    <a:pt x="701" y="6612"/>
                  </a:cubicBezTo>
                  <a:cubicBezTo>
                    <a:pt x="868" y="7113"/>
                    <a:pt x="1202" y="7580"/>
                    <a:pt x="1635" y="7913"/>
                  </a:cubicBezTo>
                  <a:cubicBezTo>
                    <a:pt x="1635" y="7947"/>
                    <a:pt x="1669" y="7980"/>
                    <a:pt x="1702" y="7980"/>
                  </a:cubicBezTo>
                  <a:cubicBezTo>
                    <a:pt x="1769" y="7980"/>
                    <a:pt x="1802" y="7980"/>
                    <a:pt x="1869" y="7947"/>
                  </a:cubicBezTo>
                  <a:cubicBezTo>
                    <a:pt x="2400" y="7583"/>
                    <a:pt x="2743" y="7009"/>
                    <a:pt x="3371" y="7009"/>
                  </a:cubicBezTo>
                  <a:cubicBezTo>
                    <a:pt x="3492" y="7009"/>
                    <a:pt x="3624" y="7031"/>
                    <a:pt x="3770" y="7079"/>
                  </a:cubicBezTo>
                  <a:cubicBezTo>
                    <a:pt x="4938" y="7446"/>
                    <a:pt x="4904" y="9381"/>
                    <a:pt x="3903" y="10048"/>
                  </a:cubicBezTo>
                  <a:cubicBezTo>
                    <a:pt x="3741" y="10157"/>
                    <a:pt x="3559" y="10216"/>
                    <a:pt x="3378" y="10216"/>
                  </a:cubicBezTo>
                  <a:cubicBezTo>
                    <a:pt x="3226" y="10216"/>
                    <a:pt x="3074" y="10173"/>
                    <a:pt x="2936" y="10082"/>
                  </a:cubicBezTo>
                  <a:lnTo>
                    <a:pt x="2936" y="10082"/>
                  </a:lnTo>
                  <a:cubicBezTo>
                    <a:pt x="2936" y="10082"/>
                    <a:pt x="3236" y="12984"/>
                    <a:pt x="2502" y="13751"/>
                  </a:cubicBezTo>
                  <a:cubicBezTo>
                    <a:pt x="2029" y="14263"/>
                    <a:pt x="1347" y="14368"/>
                    <a:pt x="867" y="14368"/>
                  </a:cubicBezTo>
                  <a:cubicBezTo>
                    <a:pt x="535" y="14368"/>
                    <a:pt x="301" y="14318"/>
                    <a:pt x="301" y="14318"/>
                  </a:cubicBezTo>
                  <a:lnTo>
                    <a:pt x="301" y="14318"/>
                  </a:lnTo>
                  <a:cubicBezTo>
                    <a:pt x="301" y="14318"/>
                    <a:pt x="880" y="17067"/>
                    <a:pt x="4813" y="17067"/>
                  </a:cubicBezTo>
                  <a:cubicBezTo>
                    <a:pt x="5103" y="17067"/>
                    <a:pt x="5411" y="17052"/>
                    <a:pt x="5738" y="17020"/>
                  </a:cubicBezTo>
                  <a:cubicBezTo>
                    <a:pt x="9774" y="16620"/>
                    <a:pt x="9974" y="14118"/>
                    <a:pt x="9974" y="14118"/>
                  </a:cubicBezTo>
                  <a:lnTo>
                    <a:pt x="9974" y="14118"/>
                  </a:lnTo>
                  <a:cubicBezTo>
                    <a:pt x="10108" y="15052"/>
                    <a:pt x="9741" y="16019"/>
                    <a:pt x="9007" y="16620"/>
                  </a:cubicBezTo>
                  <a:cubicBezTo>
                    <a:pt x="9007" y="16620"/>
                    <a:pt x="9136" y="16632"/>
                    <a:pt x="9348" y="16632"/>
                  </a:cubicBezTo>
                  <a:cubicBezTo>
                    <a:pt x="10161" y="16632"/>
                    <a:pt x="12203" y="16444"/>
                    <a:pt x="12943" y="14618"/>
                  </a:cubicBezTo>
                  <a:cubicBezTo>
                    <a:pt x="13610" y="12917"/>
                    <a:pt x="12076" y="11749"/>
                    <a:pt x="11676" y="9581"/>
                  </a:cubicBezTo>
                  <a:cubicBezTo>
                    <a:pt x="11509" y="8714"/>
                    <a:pt x="11909" y="6946"/>
                    <a:pt x="11842" y="5512"/>
                  </a:cubicBezTo>
                  <a:lnTo>
                    <a:pt x="11842" y="5512"/>
                  </a:lnTo>
                  <a:cubicBezTo>
                    <a:pt x="11887" y="5517"/>
                    <a:pt x="11932" y="5520"/>
                    <a:pt x="11978" y="5520"/>
                  </a:cubicBezTo>
                  <a:cubicBezTo>
                    <a:pt x="12209" y="5520"/>
                    <a:pt x="12454" y="5450"/>
                    <a:pt x="12676" y="5311"/>
                  </a:cubicBezTo>
                  <a:cubicBezTo>
                    <a:pt x="14044" y="4611"/>
                    <a:pt x="14578" y="2910"/>
                    <a:pt x="13877" y="1542"/>
                  </a:cubicBezTo>
                  <a:cubicBezTo>
                    <a:pt x="13385" y="557"/>
                    <a:pt x="12397" y="1"/>
                    <a:pt x="1137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5529;p75">
              <a:extLst>
                <a:ext uri="{FF2B5EF4-FFF2-40B4-BE49-F238E27FC236}">
                  <a16:creationId xmlns:a16="http://schemas.microsoft.com/office/drawing/2014/main" id="{60E5A0E6-2D81-4505-826C-511151D8842F}"/>
                </a:ext>
              </a:extLst>
            </p:cNvPr>
            <p:cNvSpPr/>
            <p:nvPr/>
          </p:nvSpPr>
          <p:spPr>
            <a:xfrm>
              <a:off x="5541625" y="2102275"/>
              <a:ext cx="32550" cy="42225"/>
            </a:xfrm>
            <a:custGeom>
              <a:avLst/>
              <a:gdLst/>
              <a:ahLst/>
              <a:cxnLst/>
              <a:rect l="l" t="t" r="r" b="b"/>
              <a:pathLst>
                <a:path w="1302" h="1689" extrusionOk="0">
                  <a:moveTo>
                    <a:pt x="995" y="0"/>
                  </a:moveTo>
                  <a:cubicBezTo>
                    <a:pt x="632" y="0"/>
                    <a:pt x="298" y="223"/>
                    <a:pt x="167" y="588"/>
                  </a:cubicBezTo>
                  <a:cubicBezTo>
                    <a:pt x="1" y="1021"/>
                    <a:pt x="234" y="1522"/>
                    <a:pt x="701" y="1689"/>
                  </a:cubicBezTo>
                  <a:lnTo>
                    <a:pt x="1302" y="54"/>
                  </a:lnTo>
                  <a:cubicBezTo>
                    <a:pt x="1200" y="18"/>
                    <a:pt x="1096" y="0"/>
                    <a:pt x="99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0068022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39"/>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US" dirty="0">
                <a:solidFill>
                  <a:srgbClr val="FFC100"/>
                </a:solidFill>
              </a:rPr>
              <a:t>Frontend Architecture</a:t>
            </a:r>
            <a:endParaRPr dirty="0">
              <a:solidFill>
                <a:srgbClr val="FFC100"/>
              </a:solidFill>
            </a:endParaRPr>
          </a:p>
        </p:txBody>
      </p:sp>
      <p:sp>
        <p:nvSpPr>
          <p:cNvPr id="204" name="Google Shape;204;p39"/>
          <p:cNvSpPr txBox="1">
            <a:spLocks noGrp="1"/>
          </p:cNvSpPr>
          <p:nvPr>
            <p:ph type="subTitle" idx="1"/>
          </p:nvPr>
        </p:nvSpPr>
        <p:spPr>
          <a:xfrm>
            <a:off x="713250" y="1569522"/>
            <a:ext cx="7717500" cy="3447300"/>
          </a:xfrm>
          <a:prstGeom prst="rect">
            <a:avLst/>
          </a:prstGeom>
        </p:spPr>
        <p:txBody>
          <a:bodyPr spcFirstLastPara="1" wrap="square" lIns="91425" tIns="91425" rIns="91425" bIns="91425" anchor="t" anchorCtr="0">
            <a:noAutofit/>
          </a:bodyPr>
          <a:lstStyle/>
          <a:p>
            <a:pPr marL="742950" lvl="1" indent="-285750">
              <a:spcBef>
                <a:spcPts val="0"/>
              </a:spcBef>
              <a:spcAft>
                <a:spcPts val="1600"/>
              </a:spcAft>
              <a:buFont typeface="Arial" panose="020B0604020202020204" pitchFamily="34" charset="0"/>
              <a:buChar char="•"/>
            </a:pPr>
            <a:r>
              <a:rPr lang="en-US" dirty="0"/>
              <a:t>Frontend for the web app is implemented using </a:t>
            </a:r>
            <a:r>
              <a:rPr lang="en-US" dirty="0" err="1"/>
              <a:t>ReactJs</a:t>
            </a:r>
            <a:r>
              <a:rPr lang="en-US" dirty="0"/>
              <a:t> and </a:t>
            </a:r>
            <a:r>
              <a:rPr lang="en-US" dirty="0" err="1"/>
              <a:t>NextJs</a:t>
            </a:r>
            <a:r>
              <a:rPr lang="en-US" dirty="0"/>
              <a:t>.</a:t>
            </a:r>
          </a:p>
          <a:p>
            <a:pPr marL="742950" lvl="1" indent="-285750">
              <a:spcBef>
                <a:spcPts val="0"/>
              </a:spcBef>
              <a:spcAft>
                <a:spcPts val="1600"/>
              </a:spcAft>
              <a:buFont typeface="Arial" panose="020B0604020202020204" pitchFamily="34" charset="0"/>
              <a:buChar char="•"/>
            </a:pPr>
            <a:r>
              <a:rPr lang="en-US" dirty="0"/>
              <a:t>It utilizes the Material UI design paradigm.</a:t>
            </a:r>
          </a:p>
          <a:p>
            <a:pPr marL="742950" lvl="1" indent="-285750">
              <a:spcBef>
                <a:spcPts val="0"/>
              </a:spcBef>
              <a:spcAft>
                <a:spcPts val="1600"/>
              </a:spcAft>
              <a:buFont typeface="Arial" panose="020B0604020202020204" pitchFamily="34" charset="0"/>
              <a:buChar char="•"/>
            </a:pPr>
            <a:r>
              <a:rPr lang="en-US" dirty="0"/>
              <a:t>For showing the visualizations, charts, etc. we used a library named </a:t>
            </a:r>
            <a:r>
              <a:rPr lang="en-US" dirty="0" err="1"/>
              <a:t>ReCharts</a:t>
            </a:r>
            <a:r>
              <a:rPr lang="en-US" dirty="0"/>
              <a:t>.</a:t>
            </a:r>
          </a:p>
          <a:p>
            <a:pPr marL="0" indent="0">
              <a:spcAft>
                <a:spcPts val="1600"/>
              </a:spcAft>
              <a:buNone/>
            </a:pPr>
            <a:endParaRPr lang="en-US" sz="1650" b="1" dirty="0"/>
          </a:p>
        </p:txBody>
      </p:sp>
    </p:spTree>
    <p:extLst>
      <p:ext uri="{BB962C8B-B14F-4D97-AF65-F5344CB8AC3E}">
        <p14:creationId xmlns:p14="http://schemas.microsoft.com/office/powerpoint/2010/main" val="12295081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39"/>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US" dirty="0">
                <a:solidFill>
                  <a:srgbClr val="FFC100"/>
                </a:solidFill>
              </a:rPr>
              <a:t>Backend</a:t>
            </a:r>
            <a:r>
              <a:rPr lang="en-US" sz="2800" b="1" dirty="0"/>
              <a:t> </a:t>
            </a:r>
            <a:r>
              <a:rPr lang="en-US" dirty="0">
                <a:solidFill>
                  <a:srgbClr val="FFC100"/>
                </a:solidFill>
              </a:rPr>
              <a:t>Architecture</a:t>
            </a:r>
            <a:endParaRPr dirty="0">
              <a:solidFill>
                <a:srgbClr val="FFC100"/>
              </a:solidFill>
            </a:endParaRPr>
          </a:p>
        </p:txBody>
      </p:sp>
      <p:sp>
        <p:nvSpPr>
          <p:cNvPr id="204" name="Google Shape;204;p39"/>
          <p:cNvSpPr txBox="1">
            <a:spLocks noGrp="1"/>
          </p:cNvSpPr>
          <p:nvPr>
            <p:ph type="subTitle" idx="1"/>
          </p:nvPr>
        </p:nvSpPr>
        <p:spPr>
          <a:xfrm>
            <a:off x="713250" y="1102162"/>
            <a:ext cx="7717500" cy="3447300"/>
          </a:xfrm>
          <a:prstGeom prst="rect">
            <a:avLst/>
          </a:prstGeom>
        </p:spPr>
        <p:txBody>
          <a:bodyPr spcFirstLastPara="1" wrap="square" lIns="91425" tIns="91425" rIns="91425" bIns="91425" anchor="t" anchorCtr="0">
            <a:noAutofit/>
          </a:bodyPr>
          <a:lstStyle/>
          <a:p>
            <a:pPr marL="0" indent="0">
              <a:spcAft>
                <a:spcPts val="1600"/>
              </a:spcAft>
              <a:buNone/>
            </a:pPr>
            <a:endParaRPr lang="en-US" sz="1650" b="1" dirty="0"/>
          </a:p>
          <a:p>
            <a:pPr marL="742950" lvl="1" indent="-285750">
              <a:spcBef>
                <a:spcPts val="0"/>
              </a:spcBef>
              <a:spcAft>
                <a:spcPts val="1600"/>
              </a:spcAft>
              <a:buFont typeface="Arial" panose="020B0604020202020204" pitchFamily="34" charset="0"/>
              <a:buChar char="•"/>
            </a:pPr>
            <a:r>
              <a:rPr lang="en-US" dirty="0"/>
              <a:t>The backend is based on the OpenAPI 3.0 specification and is developed using an API First Approach.</a:t>
            </a:r>
          </a:p>
          <a:p>
            <a:pPr marL="742950" lvl="1" indent="-285750">
              <a:spcBef>
                <a:spcPts val="0"/>
              </a:spcBef>
              <a:spcAft>
                <a:spcPts val="1600"/>
              </a:spcAft>
              <a:buFont typeface="Arial" panose="020B0604020202020204" pitchFamily="34" charset="0"/>
              <a:buChar char="•"/>
            </a:pPr>
            <a:r>
              <a:rPr lang="en-US" dirty="0"/>
              <a:t>Backend is implemented using </a:t>
            </a:r>
            <a:r>
              <a:rPr lang="en-US" dirty="0" err="1"/>
              <a:t>ExpressJs</a:t>
            </a:r>
            <a:r>
              <a:rPr lang="en-US" dirty="0"/>
              <a:t> framework and is developed using the OpenAPI code generator.</a:t>
            </a:r>
          </a:p>
          <a:p>
            <a:pPr marL="742950" lvl="1" indent="-285750">
              <a:spcBef>
                <a:spcPts val="0"/>
              </a:spcBef>
              <a:spcAft>
                <a:spcPts val="1600"/>
              </a:spcAft>
              <a:buFont typeface="Arial" panose="020B0604020202020204" pitchFamily="34" charset="0"/>
              <a:buChar char="•"/>
            </a:pPr>
            <a:r>
              <a:rPr lang="en-US" dirty="0"/>
              <a:t>It uses the </a:t>
            </a:r>
            <a:r>
              <a:rPr lang="en-US" dirty="0" err="1"/>
              <a:t>MongoDb</a:t>
            </a:r>
            <a:r>
              <a:rPr lang="en-US" dirty="0"/>
              <a:t> database for storing the filling and other data.</a:t>
            </a:r>
          </a:p>
          <a:p>
            <a:pPr marL="742950" lvl="1" indent="-285750">
              <a:spcBef>
                <a:spcPts val="0"/>
              </a:spcBef>
              <a:spcAft>
                <a:spcPts val="1600"/>
              </a:spcAft>
              <a:buFont typeface="Arial" panose="020B0604020202020204" pitchFamily="34" charset="0"/>
              <a:buChar char="•"/>
            </a:pPr>
            <a:r>
              <a:rPr lang="en-US" dirty="0"/>
              <a:t>The server also provides the Swagger Documentation for third-party companies to access the API.</a:t>
            </a:r>
          </a:p>
        </p:txBody>
      </p:sp>
    </p:spTree>
    <p:extLst>
      <p:ext uri="{BB962C8B-B14F-4D97-AF65-F5344CB8AC3E}">
        <p14:creationId xmlns:p14="http://schemas.microsoft.com/office/powerpoint/2010/main" val="18425118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pic>
        <p:nvPicPr>
          <p:cNvPr id="7" name="Picture 6">
            <a:extLst>
              <a:ext uri="{FF2B5EF4-FFF2-40B4-BE49-F238E27FC236}">
                <a16:creationId xmlns:a16="http://schemas.microsoft.com/office/drawing/2014/main" id="{D6FE5B59-0E53-4E58-BD24-C936818E4CF5}"/>
              </a:ext>
            </a:extLst>
          </p:cNvPr>
          <p:cNvPicPr>
            <a:picLocks noChangeAspect="1"/>
          </p:cNvPicPr>
          <p:nvPr/>
        </p:nvPicPr>
        <p:blipFill>
          <a:blip r:embed="rId3"/>
          <a:stretch>
            <a:fillRect/>
          </a:stretch>
        </p:blipFill>
        <p:spPr>
          <a:xfrm>
            <a:off x="894750" y="1121534"/>
            <a:ext cx="7354500" cy="2900431"/>
          </a:xfrm>
          <a:prstGeom prst="rect">
            <a:avLst/>
          </a:prstGeom>
        </p:spPr>
      </p:pic>
      <p:sp>
        <p:nvSpPr>
          <p:cNvPr id="10" name="Google Shape;209;p40">
            <a:extLst>
              <a:ext uri="{FF2B5EF4-FFF2-40B4-BE49-F238E27FC236}">
                <a16:creationId xmlns:a16="http://schemas.microsoft.com/office/drawing/2014/main" id="{5BFDE87B-91BC-416F-8172-C558DC254A47}"/>
              </a:ext>
            </a:extLst>
          </p:cNvPr>
          <p:cNvSpPr txBox="1">
            <a:spLocks noGrp="1"/>
          </p:cNvSpPr>
          <p:nvPr>
            <p:ph type="title"/>
          </p:nvPr>
        </p:nvSpPr>
        <p:spPr>
          <a:xfrm>
            <a:off x="1601665" y="4453044"/>
            <a:ext cx="5940670" cy="790433"/>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US" sz="2000" dirty="0">
                <a:solidFill>
                  <a:srgbClr val="FFC100"/>
                </a:solidFill>
                <a:latin typeface="Montserrat Bold" panose="00000800000000000000" pitchFamily="2" charset="0"/>
              </a:rPr>
              <a:t>High Level Architecture</a:t>
            </a:r>
            <a:endParaRPr sz="2000" dirty="0">
              <a:solidFill>
                <a:srgbClr val="FFC100"/>
              </a:solidFill>
              <a:latin typeface="Montserrat Bold" panose="00000800000000000000" pitchFamily="2" charset="0"/>
            </a:endParaRPr>
          </a:p>
        </p:txBody>
      </p:sp>
    </p:spTree>
    <p:extLst>
      <p:ext uri="{BB962C8B-B14F-4D97-AF65-F5344CB8AC3E}">
        <p14:creationId xmlns:p14="http://schemas.microsoft.com/office/powerpoint/2010/main" val="357757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6" name="Picture 245">
            <a:extLst>
              <a:ext uri="{FF2B5EF4-FFF2-40B4-BE49-F238E27FC236}">
                <a16:creationId xmlns:a16="http://schemas.microsoft.com/office/drawing/2014/main" id="{246B9E0D-4EA2-4087-8D5A-05D1C48D638A}"/>
              </a:ext>
            </a:extLst>
          </p:cNvPr>
          <p:cNvPicPr>
            <a:picLocks noChangeAspect="1"/>
          </p:cNvPicPr>
          <p:nvPr/>
        </p:nvPicPr>
        <p:blipFill>
          <a:blip r:embed="rId2"/>
          <a:stretch>
            <a:fillRect/>
          </a:stretch>
        </p:blipFill>
        <p:spPr>
          <a:xfrm>
            <a:off x="-1199073" y="0"/>
            <a:ext cx="11130858" cy="5391509"/>
          </a:xfrm>
          <a:prstGeom prst="rect">
            <a:avLst/>
          </a:prstGeom>
        </p:spPr>
      </p:pic>
    </p:spTree>
    <p:extLst>
      <p:ext uri="{BB962C8B-B14F-4D97-AF65-F5344CB8AC3E}">
        <p14:creationId xmlns:p14="http://schemas.microsoft.com/office/powerpoint/2010/main" val="42869824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E980BDD-AB38-4617-A4D8-76519F892B9C}"/>
              </a:ext>
            </a:extLst>
          </p:cNvPr>
          <p:cNvPicPr>
            <a:picLocks noChangeAspect="1"/>
          </p:cNvPicPr>
          <p:nvPr/>
        </p:nvPicPr>
        <p:blipFill>
          <a:blip r:embed="rId2"/>
          <a:stretch>
            <a:fillRect/>
          </a:stretch>
        </p:blipFill>
        <p:spPr>
          <a:xfrm>
            <a:off x="0" y="292554"/>
            <a:ext cx="9144000" cy="4514850"/>
          </a:xfrm>
          <a:prstGeom prst="rect">
            <a:avLst/>
          </a:prstGeom>
        </p:spPr>
      </p:pic>
    </p:spTree>
    <p:extLst>
      <p:ext uri="{BB962C8B-B14F-4D97-AF65-F5344CB8AC3E}">
        <p14:creationId xmlns:p14="http://schemas.microsoft.com/office/powerpoint/2010/main" val="4147617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2.png">
            <a:extLst>
              <a:ext uri="{FF2B5EF4-FFF2-40B4-BE49-F238E27FC236}">
                <a16:creationId xmlns:a16="http://schemas.microsoft.com/office/drawing/2014/main" id="{13D0961D-9406-4DF7-9364-27D4EEEDFD14}"/>
              </a:ext>
            </a:extLst>
          </p:cNvPr>
          <p:cNvPicPr/>
          <p:nvPr/>
        </p:nvPicPr>
        <p:blipFill>
          <a:blip r:embed="rId2"/>
          <a:srcRect/>
          <a:stretch>
            <a:fillRect/>
          </a:stretch>
        </p:blipFill>
        <p:spPr>
          <a:xfrm>
            <a:off x="0" y="451299"/>
            <a:ext cx="9157690" cy="4240901"/>
          </a:xfrm>
          <a:prstGeom prst="rect">
            <a:avLst/>
          </a:prstGeom>
          <a:ln/>
        </p:spPr>
      </p:pic>
    </p:spTree>
    <p:extLst>
      <p:ext uri="{BB962C8B-B14F-4D97-AF65-F5344CB8AC3E}">
        <p14:creationId xmlns:p14="http://schemas.microsoft.com/office/powerpoint/2010/main" val="10699571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C100"/>
        </a:solidFill>
        <a:effectLst/>
      </p:bgPr>
    </p:bg>
    <p:spTree>
      <p:nvGrpSpPr>
        <p:cNvPr id="1" name="Shape 243"/>
        <p:cNvGrpSpPr/>
        <p:nvPr/>
      </p:nvGrpSpPr>
      <p:grpSpPr>
        <a:xfrm>
          <a:off x="0" y="0"/>
          <a:ext cx="0" cy="0"/>
          <a:chOff x="0" y="0"/>
          <a:chExt cx="0" cy="0"/>
        </a:xfrm>
      </p:grpSpPr>
      <p:sp>
        <p:nvSpPr>
          <p:cNvPr id="245" name="Google Shape;245;p43"/>
          <p:cNvSpPr txBox="1">
            <a:spLocks noGrp="1"/>
          </p:cNvSpPr>
          <p:nvPr>
            <p:ph type="title"/>
          </p:nvPr>
        </p:nvSpPr>
        <p:spPr>
          <a:xfrm>
            <a:off x="665903" y="874668"/>
            <a:ext cx="4242482" cy="1032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800" dirty="0"/>
              <a:t>EDGAR Dataset</a:t>
            </a:r>
            <a:endParaRPr sz="2800" dirty="0"/>
          </a:p>
        </p:txBody>
      </p:sp>
      <p:sp>
        <p:nvSpPr>
          <p:cNvPr id="247" name="Google Shape;247;p43"/>
          <p:cNvSpPr txBox="1">
            <a:spLocks noGrp="1"/>
          </p:cNvSpPr>
          <p:nvPr>
            <p:ph type="subTitle" idx="1"/>
          </p:nvPr>
        </p:nvSpPr>
        <p:spPr>
          <a:xfrm>
            <a:off x="211845" y="2077215"/>
            <a:ext cx="4719757" cy="2419481"/>
          </a:xfrm>
          <a:prstGeom prst="rect">
            <a:avLst/>
          </a:prstGeom>
        </p:spPr>
        <p:txBody>
          <a:bodyPr spcFirstLastPara="1" wrap="square" lIns="91425" tIns="91425" rIns="91425" bIns="91425" anchor="t" anchorCtr="0">
            <a:noAutofit/>
          </a:bodyPr>
          <a:lstStyle/>
          <a:p>
            <a:r>
              <a:rPr lang="en-IN" i="0" dirty="0">
                <a:solidFill>
                  <a:schemeClr val="bg1"/>
                </a:solidFill>
                <a:effectLst/>
                <a:latin typeface="Montserrat" panose="00000500000000000000" pitchFamily="2" charset="0"/>
              </a:rPr>
              <a:t>	EDGAR, the Electronic Data Gathering Analysis, and Retrieval system, performs automated collection, validation, indexing, acceptance, and forwarding of submissions by companies and others who are required by law to file forms with the U.S. Securities and Exchange Commission (SEC).</a:t>
            </a:r>
          </a:p>
        </p:txBody>
      </p:sp>
      <p:sp>
        <p:nvSpPr>
          <p:cNvPr id="246" name="Google Shape;246;p43"/>
          <p:cNvSpPr/>
          <p:nvPr/>
        </p:nvSpPr>
        <p:spPr>
          <a:xfrm>
            <a:off x="764298" y="1771412"/>
            <a:ext cx="2934291" cy="45719"/>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200" dirty="0"/>
          </a:p>
        </p:txBody>
      </p:sp>
      <p:cxnSp>
        <p:nvCxnSpPr>
          <p:cNvPr id="14" name="Google Shape;2419;p64">
            <a:extLst>
              <a:ext uri="{FF2B5EF4-FFF2-40B4-BE49-F238E27FC236}">
                <a16:creationId xmlns:a16="http://schemas.microsoft.com/office/drawing/2014/main" id="{18E2728A-DBD3-41C8-9C62-FEBB7449D93E}"/>
              </a:ext>
            </a:extLst>
          </p:cNvPr>
          <p:cNvCxnSpPr/>
          <p:nvPr/>
        </p:nvCxnSpPr>
        <p:spPr>
          <a:xfrm>
            <a:off x="3177455" y="2754725"/>
            <a:ext cx="1999500" cy="187800"/>
          </a:xfrm>
          <a:prstGeom prst="curvedConnector3">
            <a:avLst>
              <a:gd name="adj1" fmla="val 50000"/>
            </a:avLst>
          </a:prstGeom>
          <a:noFill/>
          <a:ln w="9525" cap="flat" cmpd="sng">
            <a:solidFill>
              <a:schemeClr val="accent1"/>
            </a:solidFill>
            <a:prstDash val="solid"/>
            <a:round/>
            <a:headEnd type="none" w="med" len="med"/>
            <a:tailEnd type="none" w="med" len="med"/>
          </a:ln>
        </p:spPr>
      </p:cxnSp>
      <p:grpSp>
        <p:nvGrpSpPr>
          <p:cNvPr id="6" name="Group 5">
            <a:extLst>
              <a:ext uri="{FF2B5EF4-FFF2-40B4-BE49-F238E27FC236}">
                <a16:creationId xmlns:a16="http://schemas.microsoft.com/office/drawing/2014/main" id="{56287E33-BE4B-48B7-8113-BB6CC373496A}"/>
              </a:ext>
            </a:extLst>
          </p:cNvPr>
          <p:cNvGrpSpPr/>
          <p:nvPr/>
        </p:nvGrpSpPr>
        <p:grpSpPr>
          <a:xfrm>
            <a:off x="5402655" y="936625"/>
            <a:ext cx="3270250" cy="3270250"/>
            <a:chOff x="5395035" y="936625"/>
            <a:chExt cx="3270250" cy="3270250"/>
          </a:xfrm>
        </p:grpSpPr>
        <p:sp>
          <p:nvSpPr>
            <p:cNvPr id="249" name="Google Shape;249;p43"/>
            <p:cNvSpPr/>
            <p:nvPr/>
          </p:nvSpPr>
          <p:spPr>
            <a:xfrm>
              <a:off x="5395035" y="936625"/>
              <a:ext cx="3270250" cy="327025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 name="Google Shape;2423;p64">
              <a:extLst>
                <a:ext uri="{FF2B5EF4-FFF2-40B4-BE49-F238E27FC236}">
                  <a16:creationId xmlns:a16="http://schemas.microsoft.com/office/drawing/2014/main" id="{46293367-895B-419E-9FC1-27639F6DE3C7}"/>
                </a:ext>
              </a:extLst>
            </p:cNvPr>
            <p:cNvGrpSpPr/>
            <p:nvPr/>
          </p:nvGrpSpPr>
          <p:grpSpPr>
            <a:xfrm>
              <a:off x="5800537" y="1249460"/>
              <a:ext cx="2453066" cy="2505609"/>
              <a:chOff x="4879014" y="1460851"/>
              <a:chExt cx="2887531" cy="2949380"/>
            </a:xfrm>
          </p:grpSpPr>
          <p:sp>
            <p:nvSpPr>
              <p:cNvPr id="16" name="Google Shape;2424;p64">
                <a:extLst>
                  <a:ext uri="{FF2B5EF4-FFF2-40B4-BE49-F238E27FC236}">
                    <a16:creationId xmlns:a16="http://schemas.microsoft.com/office/drawing/2014/main" id="{3E5959EA-A21D-48B3-9A00-2DF2CF2D407B}"/>
                  </a:ext>
                </a:extLst>
              </p:cNvPr>
              <p:cNvSpPr/>
              <p:nvPr/>
            </p:nvSpPr>
            <p:spPr>
              <a:xfrm>
                <a:off x="4928228" y="2932098"/>
                <a:ext cx="2838316" cy="1478133"/>
              </a:xfrm>
              <a:custGeom>
                <a:avLst/>
                <a:gdLst/>
                <a:ahLst/>
                <a:cxnLst/>
                <a:rect l="l" t="t" r="r" b="b"/>
                <a:pathLst>
                  <a:path w="184666" h="96170" extrusionOk="0">
                    <a:moveTo>
                      <a:pt x="92333" y="0"/>
                    </a:moveTo>
                    <a:cubicBezTo>
                      <a:pt x="41330" y="0"/>
                      <a:pt x="1" y="21516"/>
                      <a:pt x="1" y="48068"/>
                    </a:cubicBezTo>
                    <a:cubicBezTo>
                      <a:pt x="1" y="74620"/>
                      <a:pt x="41330" y="96169"/>
                      <a:pt x="92333" y="96169"/>
                    </a:cubicBezTo>
                    <a:cubicBezTo>
                      <a:pt x="143336" y="96169"/>
                      <a:pt x="184666" y="74620"/>
                      <a:pt x="184666" y="48068"/>
                    </a:cubicBezTo>
                    <a:cubicBezTo>
                      <a:pt x="184666" y="21516"/>
                      <a:pt x="143336" y="0"/>
                      <a:pt x="92333"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425;p64">
                <a:extLst>
                  <a:ext uri="{FF2B5EF4-FFF2-40B4-BE49-F238E27FC236}">
                    <a16:creationId xmlns:a16="http://schemas.microsoft.com/office/drawing/2014/main" id="{119938C5-5C05-42B0-AE94-75BBC4C4D9A4}"/>
                  </a:ext>
                </a:extLst>
              </p:cNvPr>
              <p:cNvSpPr/>
              <p:nvPr/>
            </p:nvSpPr>
            <p:spPr>
              <a:xfrm>
                <a:off x="5656259" y="3625009"/>
                <a:ext cx="1115647" cy="604886"/>
              </a:xfrm>
              <a:custGeom>
                <a:avLst/>
                <a:gdLst/>
                <a:ahLst/>
                <a:cxnLst/>
                <a:rect l="l" t="t" r="r" b="b"/>
                <a:pathLst>
                  <a:path w="72586" h="39355" extrusionOk="0">
                    <a:moveTo>
                      <a:pt x="48273" y="0"/>
                    </a:moveTo>
                    <a:cubicBezTo>
                      <a:pt x="42606" y="0"/>
                      <a:pt x="36944" y="1251"/>
                      <a:pt x="32624" y="3753"/>
                    </a:cubicBezTo>
                    <a:cubicBezTo>
                      <a:pt x="25285" y="7990"/>
                      <a:pt x="24185" y="14461"/>
                      <a:pt x="29288" y="19364"/>
                    </a:cubicBezTo>
                    <a:cubicBezTo>
                      <a:pt x="28988" y="19431"/>
                      <a:pt x="28721" y="19564"/>
                      <a:pt x="28454" y="19698"/>
                    </a:cubicBezTo>
                    <a:lnTo>
                      <a:pt x="1135" y="35476"/>
                    </a:lnTo>
                    <a:cubicBezTo>
                      <a:pt x="1" y="36143"/>
                      <a:pt x="1" y="37210"/>
                      <a:pt x="1135" y="37878"/>
                    </a:cubicBezTo>
                    <a:lnTo>
                      <a:pt x="2869" y="38878"/>
                    </a:lnTo>
                    <a:cubicBezTo>
                      <a:pt x="3489" y="39196"/>
                      <a:pt x="4161" y="39355"/>
                      <a:pt x="4833" y="39355"/>
                    </a:cubicBezTo>
                    <a:cubicBezTo>
                      <a:pt x="5571" y="39355"/>
                      <a:pt x="6308" y="39163"/>
                      <a:pt x="6972" y="38778"/>
                    </a:cubicBezTo>
                    <a:lnTo>
                      <a:pt x="32424" y="22100"/>
                    </a:lnTo>
                    <a:cubicBezTo>
                      <a:pt x="32524" y="22033"/>
                      <a:pt x="32624" y="21966"/>
                      <a:pt x="32724" y="21900"/>
                    </a:cubicBezTo>
                    <a:cubicBezTo>
                      <a:pt x="37022" y="24355"/>
                      <a:pt x="42632" y="25581"/>
                      <a:pt x="48250" y="25581"/>
                    </a:cubicBezTo>
                    <a:cubicBezTo>
                      <a:pt x="53924" y="25581"/>
                      <a:pt x="59605" y="24330"/>
                      <a:pt x="63946" y="21833"/>
                    </a:cubicBezTo>
                    <a:cubicBezTo>
                      <a:pt x="72552" y="16863"/>
                      <a:pt x="72586" y="8757"/>
                      <a:pt x="63946" y="3753"/>
                    </a:cubicBezTo>
                    <a:cubicBezTo>
                      <a:pt x="59610" y="1251"/>
                      <a:pt x="53939" y="0"/>
                      <a:pt x="48273"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426;p64">
                <a:extLst>
                  <a:ext uri="{FF2B5EF4-FFF2-40B4-BE49-F238E27FC236}">
                    <a16:creationId xmlns:a16="http://schemas.microsoft.com/office/drawing/2014/main" id="{6560DD97-CC31-4297-A5A1-EB4BCA8CAE7A}"/>
                  </a:ext>
                </a:extLst>
              </p:cNvPr>
              <p:cNvSpPr/>
              <p:nvPr/>
            </p:nvSpPr>
            <p:spPr>
              <a:xfrm>
                <a:off x="6987747" y="3466329"/>
                <a:ext cx="694724" cy="401464"/>
              </a:xfrm>
              <a:custGeom>
                <a:avLst/>
                <a:gdLst/>
                <a:ahLst/>
                <a:cxnLst/>
                <a:rect l="l" t="t" r="r" b="b"/>
                <a:pathLst>
                  <a:path w="45200" h="26120" extrusionOk="0">
                    <a:moveTo>
                      <a:pt x="22583" y="0"/>
                    </a:moveTo>
                    <a:cubicBezTo>
                      <a:pt x="10107" y="0"/>
                      <a:pt x="0" y="5838"/>
                      <a:pt x="0" y="13043"/>
                    </a:cubicBezTo>
                    <a:cubicBezTo>
                      <a:pt x="0" y="20282"/>
                      <a:pt x="10107" y="26119"/>
                      <a:pt x="22583" y="26119"/>
                    </a:cubicBezTo>
                    <a:cubicBezTo>
                      <a:pt x="35059" y="26119"/>
                      <a:pt x="45199" y="20282"/>
                      <a:pt x="45199" y="13043"/>
                    </a:cubicBezTo>
                    <a:cubicBezTo>
                      <a:pt x="45199" y="5838"/>
                      <a:pt x="35059" y="0"/>
                      <a:pt x="22583"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427;p64">
                <a:extLst>
                  <a:ext uri="{FF2B5EF4-FFF2-40B4-BE49-F238E27FC236}">
                    <a16:creationId xmlns:a16="http://schemas.microsoft.com/office/drawing/2014/main" id="{0932C809-4B64-4772-A4C3-6FEB0F7FC06B}"/>
                  </a:ext>
                </a:extLst>
              </p:cNvPr>
              <p:cNvSpPr/>
              <p:nvPr/>
            </p:nvSpPr>
            <p:spPr>
              <a:xfrm>
                <a:off x="5130236" y="3114233"/>
                <a:ext cx="1575533" cy="907368"/>
              </a:xfrm>
              <a:custGeom>
                <a:avLst/>
                <a:gdLst/>
                <a:ahLst/>
                <a:cxnLst/>
                <a:rect l="l" t="t" r="r" b="b"/>
                <a:pathLst>
                  <a:path w="102507" h="59035" extrusionOk="0">
                    <a:moveTo>
                      <a:pt x="96123" y="0"/>
                    </a:moveTo>
                    <a:cubicBezTo>
                      <a:pt x="95810" y="0"/>
                      <a:pt x="95502" y="75"/>
                      <a:pt x="95235" y="226"/>
                    </a:cubicBezTo>
                    <a:lnTo>
                      <a:pt x="501" y="54931"/>
                    </a:lnTo>
                    <a:cubicBezTo>
                      <a:pt x="0" y="55098"/>
                      <a:pt x="0" y="55799"/>
                      <a:pt x="501" y="55965"/>
                    </a:cubicBezTo>
                    <a:lnTo>
                      <a:pt x="5471" y="58834"/>
                    </a:lnTo>
                    <a:cubicBezTo>
                      <a:pt x="5754" y="58968"/>
                      <a:pt x="6063" y="59034"/>
                      <a:pt x="6371" y="59034"/>
                    </a:cubicBezTo>
                    <a:cubicBezTo>
                      <a:pt x="6680" y="59034"/>
                      <a:pt x="6989" y="58968"/>
                      <a:pt x="7272" y="58834"/>
                    </a:cubicBezTo>
                    <a:lnTo>
                      <a:pt x="102006" y="4162"/>
                    </a:lnTo>
                    <a:cubicBezTo>
                      <a:pt x="102507" y="3995"/>
                      <a:pt x="102507" y="3294"/>
                      <a:pt x="102006" y="3128"/>
                    </a:cubicBezTo>
                    <a:lnTo>
                      <a:pt x="97036" y="226"/>
                    </a:lnTo>
                    <a:cubicBezTo>
                      <a:pt x="96753" y="75"/>
                      <a:pt x="96436" y="0"/>
                      <a:pt x="96123"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428;p64">
                <a:extLst>
                  <a:ext uri="{FF2B5EF4-FFF2-40B4-BE49-F238E27FC236}">
                    <a16:creationId xmlns:a16="http://schemas.microsoft.com/office/drawing/2014/main" id="{8FD59994-7F1F-4B40-A634-62FD1224E885}"/>
                  </a:ext>
                </a:extLst>
              </p:cNvPr>
              <p:cNvSpPr/>
              <p:nvPr/>
            </p:nvSpPr>
            <p:spPr>
              <a:xfrm>
                <a:off x="4886391" y="3305005"/>
                <a:ext cx="315116" cy="416665"/>
              </a:xfrm>
              <a:custGeom>
                <a:avLst/>
                <a:gdLst/>
                <a:ahLst/>
                <a:cxnLst/>
                <a:rect l="l" t="t" r="r" b="b"/>
                <a:pathLst>
                  <a:path w="20502" h="27109" extrusionOk="0">
                    <a:moveTo>
                      <a:pt x="6056" y="1"/>
                    </a:moveTo>
                    <a:cubicBezTo>
                      <a:pt x="2602" y="1"/>
                      <a:pt x="0" y="2817"/>
                      <a:pt x="3423" y="5926"/>
                    </a:cubicBezTo>
                    <a:cubicBezTo>
                      <a:pt x="7426" y="9562"/>
                      <a:pt x="14965" y="13966"/>
                      <a:pt x="16632" y="24840"/>
                    </a:cubicBezTo>
                    <a:lnTo>
                      <a:pt x="20502" y="27108"/>
                    </a:lnTo>
                    <a:cubicBezTo>
                      <a:pt x="20502" y="27108"/>
                      <a:pt x="20469" y="17435"/>
                      <a:pt x="18200" y="11564"/>
                    </a:cubicBezTo>
                    <a:cubicBezTo>
                      <a:pt x="15932" y="5660"/>
                      <a:pt x="12029" y="1490"/>
                      <a:pt x="7860" y="256"/>
                    </a:cubicBezTo>
                    <a:cubicBezTo>
                      <a:pt x="7251" y="82"/>
                      <a:pt x="6641" y="1"/>
                      <a:pt x="6056"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429;p64">
                <a:extLst>
                  <a:ext uri="{FF2B5EF4-FFF2-40B4-BE49-F238E27FC236}">
                    <a16:creationId xmlns:a16="http://schemas.microsoft.com/office/drawing/2014/main" id="{48F5DA15-6B31-4E8B-9185-42AC76D133AF}"/>
                  </a:ext>
                </a:extLst>
              </p:cNvPr>
              <p:cNvSpPr/>
              <p:nvPr/>
            </p:nvSpPr>
            <p:spPr>
              <a:xfrm>
                <a:off x="4886391" y="3305005"/>
                <a:ext cx="315116" cy="416665"/>
              </a:xfrm>
              <a:custGeom>
                <a:avLst/>
                <a:gdLst/>
                <a:ahLst/>
                <a:cxnLst/>
                <a:rect l="l" t="t" r="r" b="b"/>
                <a:pathLst>
                  <a:path w="20502" h="27109" extrusionOk="0">
                    <a:moveTo>
                      <a:pt x="6056" y="1"/>
                    </a:moveTo>
                    <a:cubicBezTo>
                      <a:pt x="2602" y="1"/>
                      <a:pt x="0" y="2817"/>
                      <a:pt x="3423" y="5926"/>
                    </a:cubicBezTo>
                    <a:cubicBezTo>
                      <a:pt x="7426" y="9562"/>
                      <a:pt x="14965" y="13966"/>
                      <a:pt x="16632" y="24840"/>
                    </a:cubicBezTo>
                    <a:lnTo>
                      <a:pt x="20502" y="27108"/>
                    </a:lnTo>
                    <a:cubicBezTo>
                      <a:pt x="20502" y="27108"/>
                      <a:pt x="20469" y="17435"/>
                      <a:pt x="18200" y="11564"/>
                    </a:cubicBezTo>
                    <a:cubicBezTo>
                      <a:pt x="15932" y="5660"/>
                      <a:pt x="12029" y="1490"/>
                      <a:pt x="7860" y="256"/>
                    </a:cubicBezTo>
                    <a:cubicBezTo>
                      <a:pt x="7251" y="82"/>
                      <a:pt x="6641" y="1"/>
                      <a:pt x="605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430;p64">
                <a:extLst>
                  <a:ext uri="{FF2B5EF4-FFF2-40B4-BE49-F238E27FC236}">
                    <a16:creationId xmlns:a16="http://schemas.microsoft.com/office/drawing/2014/main" id="{36949343-D97D-4DD3-915E-366EC20D8E41}"/>
                  </a:ext>
                </a:extLst>
              </p:cNvPr>
              <p:cNvSpPr/>
              <p:nvPr/>
            </p:nvSpPr>
            <p:spPr>
              <a:xfrm>
                <a:off x="4967007" y="3333916"/>
                <a:ext cx="215026" cy="313410"/>
              </a:xfrm>
              <a:custGeom>
                <a:avLst/>
                <a:gdLst/>
                <a:ahLst/>
                <a:cxnLst/>
                <a:rect l="l" t="t" r="r" b="b"/>
                <a:pathLst>
                  <a:path w="13990" h="20391" extrusionOk="0">
                    <a:moveTo>
                      <a:pt x="319" y="1"/>
                    </a:moveTo>
                    <a:cubicBezTo>
                      <a:pt x="119" y="1"/>
                      <a:pt x="0" y="288"/>
                      <a:pt x="213" y="410"/>
                    </a:cubicBezTo>
                    <a:cubicBezTo>
                      <a:pt x="3849" y="2077"/>
                      <a:pt x="11321" y="8382"/>
                      <a:pt x="13489" y="20224"/>
                    </a:cubicBezTo>
                    <a:cubicBezTo>
                      <a:pt x="13522" y="20324"/>
                      <a:pt x="13622" y="20391"/>
                      <a:pt x="13722" y="20391"/>
                    </a:cubicBezTo>
                    <a:lnTo>
                      <a:pt x="13789" y="20391"/>
                    </a:lnTo>
                    <a:cubicBezTo>
                      <a:pt x="13889" y="20391"/>
                      <a:pt x="13989" y="20257"/>
                      <a:pt x="13956" y="20124"/>
                    </a:cubicBezTo>
                    <a:cubicBezTo>
                      <a:pt x="11721" y="8115"/>
                      <a:pt x="4116" y="1710"/>
                      <a:pt x="380" y="9"/>
                    </a:cubicBezTo>
                    <a:cubicBezTo>
                      <a:pt x="359" y="3"/>
                      <a:pt x="338" y="1"/>
                      <a:pt x="31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431;p64">
                <a:extLst>
                  <a:ext uri="{FF2B5EF4-FFF2-40B4-BE49-F238E27FC236}">
                    <a16:creationId xmlns:a16="http://schemas.microsoft.com/office/drawing/2014/main" id="{2689901D-38DF-4190-AA50-0EBA11C68B2D}"/>
                  </a:ext>
                </a:extLst>
              </p:cNvPr>
              <p:cNvSpPr/>
              <p:nvPr/>
            </p:nvSpPr>
            <p:spPr>
              <a:xfrm>
                <a:off x="4879014" y="3525042"/>
                <a:ext cx="413253" cy="442210"/>
              </a:xfrm>
              <a:custGeom>
                <a:avLst/>
                <a:gdLst/>
                <a:ahLst/>
                <a:cxnLst/>
                <a:rect l="l" t="t" r="r" b="b"/>
                <a:pathLst>
                  <a:path w="26887" h="28771" extrusionOk="0">
                    <a:moveTo>
                      <a:pt x="4832" y="1"/>
                    </a:moveTo>
                    <a:cubicBezTo>
                      <a:pt x="4399" y="1"/>
                      <a:pt x="3965" y="57"/>
                      <a:pt x="3536" y="183"/>
                    </a:cubicBezTo>
                    <a:cubicBezTo>
                      <a:pt x="1234" y="850"/>
                      <a:pt x="0" y="3386"/>
                      <a:pt x="934" y="5621"/>
                    </a:cubicBezTo>
                    <a:cubicBezTo>
                      <a:pt x="1301" y="6521"/>
                      <a:pt x="2002" y="7288"/>
                      <a:pt x="2502" y="8122"/>
                    </a:cubicBezTo>
                    <a:cubicBezTo>
                      <a:pt x="3002" y="8956"/>
                      <a:pt x="3269" y="9924"/>
                      <a:pt x="2902" y="10858"/>
                    </a:cubicBezTo>
                    <a:cubicBezTo>
                      <a:pt x="2602" y="11525"/>
                      <a:pt x="2102" y="12058"/>
                      <a:pt x="1868" y="12759"/>
                    </a:cubicBezTo>
                    <a:cubicBezTo>
                      <a:pt x="1268" y="14594"/>
                      <a:pt x="1601" y="16228"/>
                      <a:pt x="3436" y="17162"/>
                    </a:cubicBezTo>
                    <a:cubicBezTo>
                      <a:pt x="5304" y="18129"/>
                      <a:pt x="8306" y="17396"/>
                      <a:pt x="9274" y="19764"/>
                    </a:cubicBezTo>
                    <a:cubicBezTo>
                      <a:pt x="9607" y="20698"/>
                      <a:pt x="9640" y="21699"/>
                      <a:pt x="9807" y="22633"/>
                    </a:cubicBezTo>
                    <a:cubicBezTo>
                      <a:pt x="10241" y="24567"/>
                      <a:pt x="11342" y="26269"/>
                      <a:pt x="12976" y="27403"/>
                    </a:cubicBezTo>
                    <a:cubicBezTo>
                      <a:pt x="14177" y="28237"/>
                      <a:pt x="15578" y="28704"/>
                      <a:pt x="17046" y="28770"/>
                    </a:cubicBezTo>
                    <a:cubicBezTo>
                      <a:pt x="17046" y="28770"/>
                      <a:pt x="19814" y="27169"/>
                      <a:pt x="20982" y="26469"/>
                    </a:cubicBezTo>
                    <a:cubicBezTo>
                      <a:pt x="22817" y="25435"/>
                      <a:pt x="26052" y="23567"/>
                      <a:pt x="26052" y="23567"/>
                    </a:cubicBezTo>
                    <a:cubicBezTo>
                      <a:pt x="26686" y="22433"/>
                      <a:pt x="26886" y="21565"/>
                      <a:pt x="26886" y="19430"/>
                    </a:cubicBezTo>
                    <a:cubicBezTo>
                      <a:pt x="26886" y="17296"/>
                      <a:pt x="25619" y="13893"/>
                      <a:pt x="22716" y="12492"/>
                    </a:cubicBezTo>
                    <a:cubicBezTo>
                      <a:pt x="21849" y="12058"/>
                      <a:pt x="20715" y="11792"/>
                      <a:pt x="20181" y="10824"/>
                    </a:cubicBezTo>
                    <a:cubicBezTo>
                      <a:pt x="19681" y="9857"/>
                      <a:pt x="19914" y="8189"/>
                      <a:pt x="19781" y="7222"/>
                    </a:cubicBezTo>
                    <a:cubicBezTo>
                      <a:pt x="19614" y="5954"/>
                      <a:pt x="19347" y="4586"/>
                      <a:pt x="18447" y="3719"/>
                    </a:cubicBezTo>
                    <a:cubicBezTo>
                      <a:pt x="17614" y="2887"/>
                      <a:pt x="16297" y="2681"/>
                      <a:pt x="15049" y="2681"/>
                    </a:cubicBezTo>
                    <a:cubicBezTo>
                      <a:pt x="14947" y="2681"/>
                      <a:pt x="14845" y="2683"/>
                      <a:pt x="14744" y="2685"/>
                    </a:cubicBezTo>
                    <a:cubicBezTo>
                      <a:pt x="14272" y="2685"/>
                      <a:pt x="13801" y="2703"/>
                      <a:pt x="13329" y="2703"/>
                    </a:cubicBezTo>
                    <a:cubicBezTo>
                      <a:pt x="12700" y="2703"/>
                      <a:pt x="12071" y="2671"/>
                      <a:pt x="11442" y="2518"/>
                    </a:cubicBezTo>
                    <a:cubicBezTo>
                      <a:pt x="10374" y="2285"/>
                      <a:pt x="9507" y="1651"/>
                      <a:pt x="8573" y="1117"/>
                    </a:cubicBezTo>
                    <a:cubicBezTo>
                      <a:pt x="7401" y="494"/>
                      <a:pt x="6117" y="1"/>
                      <a:pt x="4832"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32;p64">
                <a:extLst>
                  <a:ext uri="{FF2B5EF4-FFF2-40B4-BE49-F238E27FC236}">
                    <a16:creationId xmlns:a16="http://schemas.microsoft.com/office/drawing/2014/main" id="{16DAA39E-9FC2-4193-AC80-9DCA27FD5AFB}"/>
                  </a:ext>
                </a:extLst>
              </p:cNvPr>
              <p:cNvSpPr/>
              <p:nvPr/>
            </p:nvSpPr>
            <p:spPr>
              <a:xfrm>
                <a:off x="4980517" y="3708068"/>
                <a:ext cx="163629" cy="29772"/>
              </a:xfrm>
              <a:custGeom>
                <a:avLst/>
                <a:gdLst/>
                <a:ahLst/>
                <a:cxnLst/>
                <a:rect l="l" t="t" r="r" b="b"/>
                <a:pathLst>
                  <a:path w="10646" h="1937" extrusionOk="0">
                    <a:moveTo>
                      <a:pt x="4554" y="1"/>
                    </a:moveTo>
                    <a:cubicBezTo>
                      <a:pt x="3072" y="1"/>
                      <a:pt x="1585" y="271"/>
                      <a:pt x="168" y="818"/>
                    </a:cubicBezTo>
                    <a:cubicBezTo>
                      <a:pt x="68" y="851"/>
                      <a:pt x="1" y="984"/>
                      <a:pt x="68" y="1084"/>
                    </a:cubicBezTo>
                    <a:cubicBezTo>
                      <a:pt x="101" y="1151"/>
                      <a:pt x="168" y="1185"/>
                      <a:pt x="234" y="1218"/>
                    </a:cubicBezTo>
                    <a:lnTo>
                      <a:pt x="368" y="1218"/>
                    </a:lnTo>
                    <a:cubicBezTo>
                      <a:pt x="1723" y="687"/>
                      <a:pt x="3142" y="425"/>
                      <a:pt x="4557" y="425"/>
                    </a:cubicBezTo>
                    <a:cubicBezTo>
                      <a:pt x="6521" y="425"/>
                      <a:pt x="8477" y="930"/>
                      <a:pt x="10242" y="1918"/>
                    </a:cubicBezTo>
                    <a:cubicBezTo>
                      <a:pt x="10271" y="1931"/>
                      <a:pt x="10300" y="1937"/>
                      <a:pt x="10328" y="1937"/>
                    </a:cubicBezTo>
                    <a:cubicBezTo>
                      <a:pt x="10519" y="1937"/>
                      <a:pt x="10646" y="1664"/>
                      <a:pt x="10442" y="1518"/>
                    </a:cubicBezTo>
                    <a:cubicBezTo>
                      <a:pt x="8625" y="513"/>
                      <a:pt x="6595" y="1"/>
                      <a:pt x="455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433;p64">
                <a:extLst>
                  <a:ext uri="{FF2B5EF4-FFF2-40B4-BE49-F238E27FC236}">
                    <a16:creationId xmlns:a16="http://schemas.microsoft.com/office/drawing/2014/main" id="{994EEDE1-5794-432F-B6F4-ED4722E389E1}"/>
                  </a:ext>
                </a:extLst>
              </p:cNvPr>
              <p:cNvSpPr/>
              <p:nvPr/>
            </p:nvSpPr>
            <p:spPr>
              <a:xfrm>
                <a:off x="4953866" y="3565081"/>
                <a:ext cx="251238" cy="340138"/>
              </a:xfrm>
              <a:custGeom>
                <a:avLst/>
                <a:gdLst/>
                <a:ahLst/>
                <a:cxnLst/>
                <a:rect l="l" t="t" r="r" b="b"/>
                <a:pathLst>
                  <a:path w="16346" h="22130" extrusionOk="0">
                    <a:moveTo>
                      <a:pt x="255" y="1"/>
                    </a:moveTo>
                    <a:cubicBezTo>
                      <a:pt x="173" y="1"/>
                      <a:pt x="92" y="38"/>
                      <a:pt x="67" y="113"/>
                    </a:cubicBezTo>
                    <a:cubicBezTo>
                      <a:pt x="0" y="214"/>
                      <a:pt x="67" y="347"/>
                      <a:pt x="167" y="380"/>
                    </a:cubicBezTo>
                    <a:cubicBezTo>
                      <a:pt x="6338" y="3049"/>
                      <a:pt x="15545" y="12756"/>
                      <a:pt x="15945" y="21929"/>
                    </a:cubicBezTo>
                    <a:cubicBezTo>
                      <a:pt x="15945" y="22029"/>
                      <a:pt x="16045" y="22129"/>
                      <a:pt x="16145" y="22129"/>
                    </a:cubicBezTo>
                    <a:cubicBezTo>
                      <a:pt x="16245" y="22096"/>
                      <a:pt x="16345" y="21996"/>
                      <a:pt x="16345" y="21896"/>
                    </a:cubicBezTo>
                    <a:cubicBezTo>
                      <a:pt x="15945" y="12556"/>
                      <a:pt x="6572" y="2715"/>
                      <a:pt x="334" y="13"/>
                    </a:cubicBezTo>
                    <a:cubicBezTo>
                      <a:pt x="309" y="5"/>
                      <a:pt x="282" y="1"/>
                      <a:pt x="2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434;p64">
                <a:extLst>
                  <a:ext uri="{FF2B5EF4-FFF2-40B4-BE49-F238E27FC236}">
                    <a16:creationId xmlns:a16="http://schemas.microsoft.com/office/drawing/2014/main" id="{325B65D0-88C6-4999-B9BC-4736BC18CAF4}"/>
                  </a:ext>
                </a:extLst>
              </p:cNvPr>
              <p:cNvSpPr/>
              <p:nvPr/>
            </p:nvSpPr>
            <p:spPr>
              <a:xfrm>
                <a:off x="6199727" y="2603150"/>
                <a:ext cx="480405" cy="791924"/>
              </a:xfrm>
              <a:custGeom>
                <a:avLst/>
                <a:gdLst/>
                <a:ahLst/>
                <a:cxnLst/>
                <a:rect l="l" t="t" r="r" b="b"/>
                <a:pathLst>
                  <a:path w="31256" h="51524" extrusionOk="0">
                    <a:moveTo>
                      <a:pt x="28206" y="0"/>
                    </a:moveTo>
                    <a:cubicBezTo>
                      <a:pt x="27923" y="0"/>
                      <a:pt x="27645" y="85"/>
                      <a:pt x="27420" y="254"/>
                    </a:cubicBezTo>
                    <a:lnTo>
                      <a:pt x="1968" y="14931"/>
                    </a:lnTo>
                    <a:cubicBezTo>
                      <a:pt x="801" y="15698"/>
                      <a:pt x="67" y="16966"/>
                      <a:pt x="0" y="18333"/>
                    </a:cubicBezTo>
                    <a:lnTo>
                      <a:pt x="0" y="21202"/>
                    </a:lnTo>
                    <a:lnTo>
                      <a:pt x="0" y="48455"/>
                    </a:lnTo>
                    <a:cubicBezTo>
                      <a:pt x="0" y="48555"/>
                      <a:pt x="0" y="48655"/>
                      <a:pt x="0" y="48755"/>
                    </a:cubicBezTo>
                    <a:cubicBezTo>
                      <a:pt x="67" y="49389"/>
                      <a:pt x="467" y="49956"/>
                      <a:pt x="1034" y="50290"/>
                    </a:cubicBezTo>
                    <a:lnTo>
                      <a:pt x="3102" y="51490"/>
                    </a:lnTo>
                    <a:lnTo>
                      <a:pt x="3203" y="51524"/>
                    </a:lnTo>
                    <a:cubicBezTo>
                      <a:pt x="2769" y="51290"/>
                      <a:pt x="2502" y="50857"/>
                      <a:pt x="2502" y="50356"/>
                    </a:cubicBezTo>
                    <a:lnTo>
                      <a:pt x="2502" y="23771"/>
                    </a:lnTo>
                    <a:lnTo>
                      <a:pt x="2502" y="19768"/>
                    </a:lnTo>
                    <a:cubicBezTo>
                      <a:pt x="2602" y="18367"/>
                      <a:pt x="3336" y="17099"/>
                      <a:pt x="4537" y="16365"/>
                    </a:cubicBezTo>
                    <a:lnTo>
                      <a:pt x="29922" y="1688"/>
                    </a:lnTo>
                    <a:cubicBezTo>
                      <a:pt x="30175" y="1519"/>
                      <a:pt x="30469" y="1430"/>
                      <a:pt x="30760" y="1430"/>
                    </a:cubicBezTo>
                    <a:cubicBezTo>
                      <a:pt x="30929" y="1430"/>
                      <a:pt x="31097" y="1460"/>
                      <a:pt x="31256" y="1521"/>
                    </a:cubicBezTo>
                    <a:cubicBezTo>
                      <a:pt x="30822" y="1288"/>
                      <a:pt x="29221" y="354"/>
                      <a:pt x="28854" y="154"/>
                    </a:cubicBezTo>
                    <a:cubicBezTo>
                      <a:pt x="28650" y="52"/>
                      <a:pt x="28426" y="0"/>
                      <a:pt x="2820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435;p64">
                <a:extLst>
                  <a:ext uri="{FF2B5EF4-FFF2-40B4-BE49-F238E27FC236}">
                    <a16:creationId xmlns:a16="http://schemas.microsoft.com/office/drawing/2014/main" id="{D877D764-BE72-40D9-BCBF-962E59B7B13A}"/>
                  </a:ext>
                </a:extLst>
              </p:cNvPr>
              <p:cNvSpPr/>
              <p:nvPr/>
            </p:nvSpPr>
            <p:spPr>
              <a:xfrm>
                <a:off x="6238690" y="2625283"/>
                <a:ext cx="451709" cy="772696"/>
              </a:xfrm>
              <a:custGeom>
                <a:avLst/>
                <a:gdLst/>
                <a:ahLst/>
                <a:cxnLst/>
                <a:rect l="l" t="t" r="r" b="b"/>
                <a:pathLst>
                  <a:path w="29389" h="50273" extrusionOk="0">
                    <a:moveTo>
                      <a:pt x="28211" y="0"/>
                    </a:moveTo>
                    <a:cubicBezTo>
                      <a:pt x="27922" y="0"/>
                      <a:pt x="27646" y="97"/>
                      <a:pt x="27420" y="281"/>
                    </a:cubicBezTo>
                    <a:lnTo>
                      <a:pt x="2002" y="14925"/>
                    </a:lnTo>
                    <a:cubicBezTo>
                      <a:pt x="834" y="15659"/>
                      <a:pt x="100" y="16960"/>
                      <a:pt x="0" y="18328"/>
                    </a:cubicBezTo>
                    <a:lnTo>
                      <a:pt x="0" y="48916"/>
                    </a:lnTo>
                    <a:cubicBezTo>
                      <a:pt x="0" y="49699"/>
                      <a:pt x="651" y="50272"/>
                      <a:pt x="1358" y="50272"/>
                    </a:cubicBezTo>
                    <a:cubicBezTo>
                      <a:pt x="1584" y="50272"/>
                      <a:pt x="1817" y="50213"/>
                      <a:pt x="2035" y="50084"/>
                    </a:cubicBezTo>
                    <a:lnTo>
                      <a:pt x="27387" y="35440"/>
                    </a:lnTo>
                    <a:cubicBezTo>
                      <a:pt x="28554" y="34673"/>
                      <a:pt x="29288" y="33405"/>
                      <a:pt x="29388" y="32004"/>
                    </a:cubicBezTo>
                    <a:lnTo>
                      <a:pt x="29388" y="1382"/>
                    </a:lnTo>
                    <a:cubicBezTo>
                      <a:pt x="29355" y="1316"/>
                      <a:pt x="29355" y="1215"/>
                      <a:pt x="29355" y="1149"/>
                    </a:cubicBezTo>
                    <a:cubicBezTo>
                      <a:pt x="29355" y="1082"/>
                      <a:pt x="29355" y="1015"/>
                      <a:pt x="29321" y="982"/>
                    </a:cubicBezTo>
                    <a:lnTo>
                      <a:pt x="29321" y="915"/>
                    </a:lnTo>
                    <a:cubicBezTo>
                      <a:pt x="29321" y="882"/>
                      <a:pt x="29288" y="815"/>
                      <a:pt x="29288" y="748"/>
                    </a:cubicBezTo>
                    <a:cubicBezTo>
                      <a:pt x="29255" y="648"/>
                      <a:pt x="29221" y="582"/>
                      <a:pt x="29155" y="515"/>
                    </a:cubicBezTo>
                    <a:cubicBezTo>
                      <a:pt x="29155" y="448"/>
                      <a:pt x="29121" y="415"/>
                      <a:pt x="29088" y="415"/>
                    </a:cubicBezTo>
                    <a:cubicBezTo>
                      <a:pt x="29088" y="382"/>
                      <a:pt x="29054" y="348"/>
                      <a:pt x="29054" y="315"/>
                    </a:cubicBezTo>
                    <a:cubicBezTo>
                      <a:pt x="28988" y="281"/>
                      <a:pt x="28954" y="215"/>
                      <a:pt x="28921" y="181"/>
                    </a:cubicBezTo>
                    <a:cubicBezTo>
                      <a:pt x="28854" y="148"/>
                      <a:pt x="28788" y="115"/>
                      <a:pt x="28754" y="115"/>
                    </a:cubicBezTo>
                    <a:cubicBezTo>
                      <a:pt x="28575" y="38"/>
                      <a:pt x="28390" y="0"/>
                      <a:pt x="28211"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436;p64">
                <a:extLst>
                  <a:ext uri="{FF2B5EF4-FFF2-40B4-BE49-F238E27FC236}">
                    <a16:creationId xmlns:a16="http://schemas.microsoft.com/office/drawing/2014/main" id="{29F87E7A-D819-4C7D-8B77-31A30494F317}"/>
                  </a:ext>
                </a:extLst>
              </p:cNvPr>
              <p:cNvSpPr/>
              <p:nvPr/>
            </p:nvSpPr>
            <p:spPr>
              <a:xfrm>
                <a:off x="6209472" y="2602827"/>
                <a:ext cx="470660" cy="274416"/>
              </a:xfrm>
              <a:custGeom>
                <a:avLst/>
                <a:gdLst/>
                <a:ahLst/>
                <a:cxnLst/>
                <a:rect l="l" t="t" r="r" b="b"/>
                <a:pathLst>
                  <a:path w="30622" h="17854" extrusionOk="0">
                    <a:moveTo>
                      <a:pt x="27618" y="1"/>
                    </a:moveTo>
                    <a:cubicBezTo>
                      <a:pt x="27319" y="1"/>
                      <a:pt x="27023" y="97"/>
                      <a:pt x="26786" y="275"/>
                    </a:cubicBezTo>
                    <a:lnTo>
                      <a:pt x="1368" y="14952"/>
                    </a:lnTo>
                    <a:cubicBezTo>
                      <a:pt x="801" y="15285"/>
                      <a:pt x="334" y="15786"/>
                      <a:pt x="0" y="16386"/>
                    </a:cubicBezTo>
                    <a:lnTo>
                      <a:pt x="2502" y="17854"/>
                    </a:lnTo>
                    <a:cubicBezTo>
                      <a:pt x="2835" y="17254"/>
                      <a:pt x="3302" y="16720"/>
                      <a:pt x="3903" y="16386"/>
                    </a:cubicBezTo>
                    <a:lnTo>
                      <a:pt x="29288" y="1709"/>
                    </a:lnTo>
                    <a:cubicBezTo>
                      <a:pt x="29554" y="1531"/>
                      <a:pt x="29866" y="1442"/>
                      <a:pt x="30172" y="1442"/>
                    </a:cubicBezTo>
                    <a:cubicBezTo>
                      <a:pt x="30325" y="1442"/>
                      <a:pt x="30477" y="1464"/>
                      <a:pt x="30622" y="1509"/>
                    </a:cubicBezTo>
                    <a:cubicBezTo>
                      <a:pt x="30222" y="1309"/>
                      <a:pt x="28554" y="375"/>
                      <a:pt x="28220" y="141"/>
                    </a:cubicBezTo>
                    <a:cubicBezTo>
                      <a:pt x="28030" y="46"/>
                      <a:pt x="27823" y="1"/>
                      <a:pt x="27618" y="1"/>
                    </a:cubicBez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437;p64">
                <a:extLst>
                  <a:ext uri="{FF2B5EF4-FFF2-40B4-BE49-F238E27FC236}">
                    <a16:creationId xmlns:a16="http://schemas.microsoft.com/office/drawing/2014/main" id="{AFACE9B0-9D5C-42EC-BF7A-FC8DCAA90811}"/>
                  </a:ext>
                </a:extLst>
              </p:cNvPr>
              <p:cNvSpPr/>
              <p:nvPr/>
            </p:nvSpPr>
            <p:spPr>
              <a:xfrm>
                <a:off x="6468886" y="2857662"/>
                <a:ext cx="101027" cy="275938"/>
              </a:xfrm>
              <a:custGeom>
                <a:avLst/>
                <a:gdLst/>
                <a:ahLst/>
                <a:cxnLst/>
                <a:rect l="l" t="t" r="r" b="b"/>
                <a:pathLst>
                  <a:path w="6573" h="17953" extrusionOk="0">
                    <a:moveTo>
                      <a:pt x="1889" y="1"/>
                    </a:moveTo>
                    <a:cubicBezTo>
                      <a:pt x="1288" y="1"/>
                      <a:pt x="651" y="176"/>
                      <a:pt x="1" y="540"/>
                    </a:cubicBezTo>
                    <a:lnTo>
                      <a:pt x="1" y="10047"/>
                    </a:lnTo>
                    <a:lnTo>
                      <a:pt x="1902" y="17953"/>
                    </a:lnTo>
                    <a:cubicBezTo>
                      <a:pt x="4938" y="14517"/>
                      <a:pt x="6572" y="8079"/>
                      <a:pt x="5605" y="3909"/>
                    </a:cubicBezTo>
                    <a:cubicBezTo>
                      <a:pt x="5012" y="1416"/>
                      <a:pt x="3598" y="1"/>
                      <a:pt x="1889"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438;p64">
                <a:extLst>
                  <a:ext uri="{FF2B5EF4-FFF2-40B4-BE49-F238E27FC236}">
                    <a16:creationId xmlns:a16="http://schemas.microsoft.com/office/drawing/2014/main" id="{CBABA81D-1319-4322-AC62-BDB8639B2F52}"/>
                  </a:ext>
                </a:extLst>
              </p:cNvPr>
              <p:cNvSpPr/>
              <p:nvPr/>
            </p:nvSpPr>
            <p:spPr>
              <a:xfrm>
                <a:off x="6440698" y="3039243"/>
                <a:ext cx="46663" cy="125127"/>
              </a:xfrm>
              <a:custGeom>
                <a:avLst/>
                <a:gdLst/>
                <a:ahLst/>
                <a:cxnLst/>
                <a:rect l="l" t="t" r="r" b="b"/>
                <a:pathLst>
                  <a:path w="3036" h="8141" extrusionOk="0">
                    <a:moveTo>
                      <a:pt x="1501" y="1"/>
                    </a:moveTo>
                    <a:lnTo>
                      <a:pt x="0" y="8140"/>
                    </a:lnTo>
                    <a:cubicBezTo>
                      <a:pt x="534" y="8073"/>
                      <a:pt x="1034" y="7873"/>
                      <a:pt x="1501" y="7606"/>
                    </a:cubicBezTo>
                    <a:cubicBezTo>
                      <a:pt x="2068" y="7273"/>
                      <a:pt x="2602" y="6839"/>
                      <a:pt x="3036" y="6372"/>
                    </a:cubicBezTo>
                    <a:lnTo>
                      <a:pt x="1501" y="1"/>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439;p64">
                <a:extLst>
                  <a:ext uri="{FF2B5EF4-FFF2-40B4-BE49-F238E27FC236}">
                    <a16:creationId xmlns:a16="http://schemas.microsoft.com/office/drawing/2014/main" id="{61D58392-5810-4B3A-8BA7-94DA11ADF4E7}"/>
                  </a:ext>
                </a:extLst>
              </p:cNvPr>
              <p:cNvSpPr/>
              <p:nvPr/>
            </p:nvSpPr>
            <p:spPr>
              <a:xfrm>
                <a:off x="6440698" y="3039243"/>
                <a:ext cx="46663" cy="125127"/>
              </a:xfrm>
              <a:custGeom>
                <a:avLst/>
                <a:gdLst/>
                <a:ahLst/>
                <a:cxnLst/>
                <a:rect l="l" t="t" r="r" b="b"/>
                <a:pathLst>
                  <a:path w="3036" h="8141" extrusionOk="0">
                    <a:moveTo>
                      <a:pt x="1501" y="1"/>
                    </a:moveTo>
                    <a:lnTo>
                      <a:pt x="0" y="8140"/>
                    </a:lnTo>
                    <a:cubicBezTo>
                      <a:pt x="534" y="8073"/>
                      <a:pt x="1034" y="7873"/>
                      <a:pt x="1501" y="7606"/>
                    </a:cubicBezTo>
                    <a:cubicBezTo>
                      <a:pt x="2068" y="7273"/>
                      <a:pt x="2602" y="6839"/>
                      <a:pt x="3036" y="6372"/>
                    </a:cubicBezTo>
                    <a:lnTo>
                      <a:pt x="150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440;p64">
                <a:extLst>
                  <a:ext uri="{FF2B5EF4-FFF2-40B4-BE49-F238E27FC236}">
                    <a16:creationId xmlns:a16="http://schemas.microsoft.com/office/drawing/2014/main" id="{B330D6F6-D0B4-4B9B-8352-E45F06DA184A}"/>
                  </a:ext>
                </a:extLst>
              </p:cNvPr>
              <p:cNvSpPr/>
              <p:nvPr/>
            </p:nvSpPr>
            <p:spPr>
              <a:xfrm>
                <a:off x="6374561" y="3031051"/>
                <a:ext cx="82045" cy="142034"/>
              </a:xfrm>
              <a:custGeom>
                <a:avLst/>
                <a:gdLst/>
                <a:ahLst/>
                <a:cxnLst/>
                <a:rect l="l" t="t" r="r" b="b"/>
                <a:pathLst>
                  <a:path w="5338" h="9241" extrusionOk="0">
                    <a:moveTo>
                      <a:pt x="5337" y="0"/>
                    </a:moveTo>
                    <a:lnTo>
                      <a:pt x="0" y="5771"/>
                    </a:lnTo>
                    <a:cubicBezTo>
                      <a:pt x="593" y="7945"/>
                      <a:pt x="1901" y="9241"/>
                      <a:pt x="3540" y="9241"/>
                    </a:cubicBezTo>
                    <a:cubicBezTo>
                      <a:pt x="3561" y="9241"/>
                      <a:pt x="3582" y="9241"/>
                      <a:pt x="3603" y="9240"/>
                    </a:cubicBezTo>
                    <a:lnTo>
                      <a:pt x="5337" y="0"/>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441;p64">
                <a:extLst>
                  <a:ext uri="{FF2B5EF4-FFF2-40B4-BE49-F238E27FC236}">
                    <a16:creationId xmlns:a16="http://schemas.microsoft.com/office/drawing/2014/main" id="{E18270A1-7B88-4DEE-AD30-037838524BDF}"/>
                  </a:ext>
                </a:extLst>
              </p:cNvPr>
              <p:cNvSpPr/>
              <p:nvPr/>
            </p:nvSpPr>
            <p:spPr>
              <a:xfrm>
                <a:off x="6374561" y="3031051"/>
                <a:ext cx="82045" cy="142034"/>
              </a:xfrm>
              <a:custGeom>
                <a:avLst/>
                <a:gdLst/>
                <a:ahLst/>
                <a:cxnLst/>
                <a:rect l="l" t="t" r="r" b="b"/>
                <a:pathLst>
                  <a:path w="5338" h="9241" extrusionOk="0">
                    <a:moveTo>
                      <a:pt x="5337" y="0"/>
                    </a:moveTo>
                    <a:lnTo>
                      <a:pt x="0" y="5771"/>
                    </a:lnTo>
                    <a:cubicBezTo>
                      <a:pt x="593" y="7945"/>
                      <a:pt x="1901" y="9241"/>
                      <a:pt x="3540" y="9241"/>
                    </a:cubicBezTo>
                    <a:cubicBezTo>
                      <a:pt x="3561" y="9241"/>
                      <a:pt x="3582" y="9241"/>
                      <a:pt x="3603" y="9240"/>
                    </a:cubicBezTo>
                    <a:lnTo>
                      <a:pt x="533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442;p64">
                <a:extLst>
                  <a:ext uri="{FF2B5EF4-FFF2-40B4-BE49-F238E27FC236}">
                    <a16:creationId xmlns:a16="http://schemas.microsoft.com/office/drawing/2014/main" id="{C2EFD2CD-E41E-48B7-8C64-6327A51265B5}"/>
                  </a:ext>
                </a:extLst>
              </p:cNvPr>
              <p:cNvSpPr/>
              <p:nvPr/>
            </p:nvSpPr>
            <p:spPr>
              <a:xfrm>
                <a:off x="6373008" y="2878780"/>
                <a:ext cx="86149" cy="224064"/>
              </a:xfrm>
              <a:custGeom>
                <a:avLst/>
                <a:gdLst/>
                <a:ahLst/>
                <a:cxnLst/>
                <a:rect l="l" t="t" r="r" b="b"/>
                <a:pathLst>
                  <a:path w="5605" h="14578" extrusionOk="0">
                    <a:moveTo>
                      <a:pt x="5605" y="0"/>
                    </a:moveTo>
                    <a:cubicBezTo>
                      <a:pt x="2503" y="2035"/>
                      <a:pt x="1" y="7472"/>
                      <a:pt x="1" y="12342"/>
                    </a:cubicBezTo>
                    <a:cubicBezTo>
                      <a:pt x="1" y="13076"/>
                      <a:pt x="68" y="13843"/>
                      <a:pt x="201" y="14577"/>
                    </a:cubicBezTo>
                    <a:lnTo>
                      <a:pt x="5605" y="8773"/>
                    </a:lnTo>
                    <a:lnTo>
                      <a:pt x="5605" y="0"/>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443;p64">
                <a:extLst>
                  <a:ext uri="{FF2B5EF4-FFF2-40B4-BE49-F238E27FC236}">
                    <a16:creationId xmlns:a16="http://schemas.microsoft.com/office/drawing/2014/main" id="{027ED3F5-C3D6-45B5-91E3-BBEBB90BDF62}"/>
                  </a:ext>
                </a:extLst>
              </p:cNvPr>
              <p:cNvSpPr/>
              <p:nvPr/>
            </p:nvSpPr>
            <p:spPr>
              <a:xfrm>
                <a:off x="6373008" y="2878780"/>
                <a:ext cx="86149" cy="224064"/>
              </a:xfrm>
              <a:custGeom>
                <a:avLst/>
                <a:gdLst/>
                <a:ahLst/>
                <a:cxnLst/>
                <a:rect l="l" t="t" r="r" b="b"/>
                <a:pathLst>
                  <a:path w="5605" h="14578" extrusionOk="0">
                    <a:moveTo>
                      <a:pt x="5605" y="0"/>
                    </a:moveTo>
                    <a:cubicBezTo>
                      <a:pt x="2503" y="2035"/>
                      <a:pt x="1" y="7472"/>
                      <a:pt x="1" y="12342"/>
                    </a:cubicBezTo>
                    <a:cubicBezTo>
                      <a:pt x="1" y="13076"/>
                      <a:pt x="68" y="13843"/>
                      <a:pt x="201" y="14577"/>
                    </a:cubicBezTo>
                    <a:lnTo>
                      <a:pt x="5605" y="8773"/>
                    </a:lnTo>
                    <a:lnTo>
                      <a:pt x="560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444;p64">
                <a:extLst>
                  <a:ext uri="{FF2B5EF4-FFF2-40B4-BE49-F238E27FC236}">
                    <a16:creationId xmlns:a16="http://schemas.microsoft.com/office/drawing/2014/main" id="{A2980978-16DD-4989-B262-7774C6A24A21}"/>
                  </a:ext>
                </a:extLst>
              </p:cNvPr>
              <p:cNvSpPr/>
              <p:nvPr/>
            </p:nvSpPr>
            <p:spPr>
              <a:xfrm>
                <a:off x="6529905" y="2891598"/>
                <a:ext cx="62556" cy="38456"/>
              </a:xfrm>
              <a:custGeom>
                <a:avLst/>
                <a:gdLst/>
                <a:ahLst/>
                <a:cxnLst/>
                <a:rect l="l" t="t" r="r" b="b"/>
                <a:pathLst>
                  <a:path w="4070" h="2502" extrusionOk="0">
                    <a:moveTo>
                      <a:pt x="4003" y="0"/>
                    </a:moveTo>
                    <a:lnTo>
                      <a:pt x="3736" y="167"/>
                    </a:lnTo>
                    <a:cubicBezTo>
                      <a:pt x="3703" y="200"/>
                      <a:pt x="3670" y="267"/>
                      <a:pt x="3636" y="334"/>
                    </a:cubicBezTo>
                    <a:lnTo>
                      <a:pt x="3636" y="400"/>
                    </a:lnTo>
                    <a:lnTo>
                      <a:pt x="3670" y="400"/>
                    </a:lnTo>
                    <a:lnTo>
                      <a:pt x="3936" y="267"/>
                    </a:lnTo>
                    <a:cubicBezTo>
                      <a:pt x="4003" y="200"/>
                      <a:pt x="4036" y="167"/>
                      <a:pt x="4036" y="100"/>
                    </a:cubicBezTo>
                    <a:cubicBezTo>
                      <a:pt x="4070" y="33"/>
                      <a:pt x="4036" y="0"/>
                      <a:pt x="4003" y="0"/>
                    </a:cubicBezTo>
                    <a:close/>
                    <a:moveTo>
                      <a:pt x="3369" y="367"/>
                    </a:moveTo>
                    <a:lnTo>
                      <a:pt x="3002" y="567"/>
                    </a:lnTo>
                    <a:cubicBezTo>
                      <a:pt x="2969" y="600"/>
                      <a:pt x="2936" y="667"/>
                      <a:pt x="2936" y="734"/>
                    </a:cubicBezTo>
                    <a:lnTo>
                      <a:pt x="2936" y="834"/>
                    </a:lnTo>
                    <a:lnTo>
                      <a:pt x="3303" y="634"/>
                    </a:lnTo>
                    <a:cubicBezTo>
                      <a:pt x="3369" y="567"/>
                      <a:pt x="3403" y="534"/>
                      <a:pt x="3403" y="467"/>
                    </a:cubicBezTo>
                    <a:cubicBezTo>
                      <a:pt x="3436" y="400"/>
                      <a:pt x="3403" y="367"/>
                      <a:pt x="3369" y="367"/>
                    </a:cubicBezTo>
                    <a:close/>
                    <a:moveTo>
                      <a:pt x="2635" y="767"/>
                    </a:moveTo>
                    <a:lnTo>
                      <a:pt x="2302" y="1001"/>
                    </a:lnTo>
                    <a:cubicBezTo>
                      <a:pt x="2235" y="1034"/>
                      <a:pt x="2202" y="1101"/>
                      <a:pt x="2202" y="1168"/>
                    </a:cubicBezTo>
                    <a:lnTo>
                      <a:pt x="2202" y="1234"/>
                    </a:lnTo>
                    <a:lnTo>
                      <a:pt x="2569" y="1034"/>
                    </a:lnTo>
                    <a:cubicBezTo>
                      <a:pt x="2635" y="1001"/>
                      <a:pt x="2669" y="934"/>
                      <a:pt x="2669" y="867"/>
                    </a:cubicBezTo>
                    <a:cubicBezTo>
                      <a:pt x="2702" y="767"/>
                      <a:pt x="2702" y="767"/>
                      <a:pt x="2635" y="767"/>
                    </a:cubicBezTo>
                    <a:close/>
                    <a:moveTo>
                      <a:pt x="1935" y="1201"/>
                    </a:moveTo>
                    <a:lnTo>
                      <a:pt x="1568" y="1401"/>
                    </a:lnTo>
                    <a:cubicBezTo>
                      <a:pt x="1501" y="1468"/>
                      <a:pt x="1468" y="1501"/>
                      <a:pt x="1468" y="1568"/>
                    </a:cubicBezTo>
                    <a:lnTo>
                      <a:pt x="1468" y="1668"/>
                    </a:lnTo>
                    <a:lnTo>
                      <a:pt x="1501" y="1668"/>
                    </a:lnTo>
                    <a:lnTo>
                      <a:pt x="1868" y="1468"/>
                    </a:lnTo>
                    <a:cubicBezTo>
                      <a:pt x="1902" y="1401"/>
                      <a:pt x="1935" y="1368"/>
                      <a:pt x="1935" y="1301"/>
                    </a:cubicBezTo>
                    <a:cubicBezTo>
                      <a:pt x="1968" y="1234"/>
                      <a:pt x="1968" y="1201"/>
                      <a:pt x="1935" y="1201"/>
                    </a:cubicBezTo>
                    <a:close/>
                    <a:moveTo>
                      <a:pt x="1201" y="1601"/>
                    </a:moveTo>
                    <a:lnTo>
                      <a:pt x="834" y="1835"/>
                    </a:lnTo>
                    <a:cubicBezTo>
                      <a:pt x="767" y="1868"/>
                      <a:pt x="734" y="1935"/>
                      <a:pt x="734" y="2001"/>
                    </a:cubicBezTo>
                    <a:lnTo>
                      <a:pt x="734" y="2068"/>
                    </a:lnTo>
                    <a:lnTo>
                      <a:pt x="767" y="2068"/>
                    </a:lnTo>
                    <a:lnTo>
                      <a:pt x="1134" y="1868"/>
                    </a:lnTo>
                    <a:cubicBezTo>
                      <a:pt x="1168" y="1835"/>
                      <a:pt x="1201" y="1768"/>
                      <a:pt x="1234" y="1701"/>
                    </a:cubicBezTo>
                    <a:cubicBezTo>
                      <a:pt x="1234" y="1635"/>
                      <a:pt x="1234" y="1601"/>
                      <a:pt x="1201" y="1601"/>
                    </a:cubicBezTo>
                    <a:close/>
                    <a:moveTo>
                      <a:pt x="467" y="2035"/>
                    </a:moveTo>
                    <a:lnTo>
                      <a:pt x="100" y="2235"/>
                    </a:lnTo>
                    <a:cubicBezTo>
                      <a:pt x="67" y="2268"/>
                      <a:pt x="34" y="2335"/>
                      <a:pt x="0" y="2402"/>
                    </a:cubicBezTo>
                    <a:lnTo>
                      <a:pt x="0" y="2502"/>
                    </a:lnTo>
                    <a:lnTo>
                      <a:pt x="34" y="2502"/>
                    </a:lnTo>
                    <a:lnTo>
                      <a:pt x="401" y="2302"/>
                    </a:lnTo>
                    <a:cubicBezTo>
                      <a:pt x="434" y="2235"/>
                      <a:pt x="467" y="2202"/>
                      <a:pt x="501" y="2135"/>
                    </a:cubicBezTo>
                    <a:cubicBezTo>
                      <a:pt x="501" y="2068"/>
                      <a:pt x="501" y="2035"/>
                      <a:pt x="467" y="2035"/>
                    </a:cubicBez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445;p64">
                <a:extLst>
                  <a:ext uri="{FF2B5EF4-FFF2-40B4-BE49-F238E27FC236}">
                    <a16:creationId xmlns:a16="http://schemas.microsoft.com/office/drawing/2014/main" id="{6590812D-D891-4560-A82C-EF1001B2E873}"/>
                  </a:ext>
                </a:extLst>
              </p:cNvPr>
              <p:cNvSpPr/>
              <p:nvPr/>
            </p:nvSpPr>
            <p:spPr>
              <a:xfrm>
                <a:off x="6339686" y="2991565"/>
                <a:ext cx="62049" cy="38471"/>
              </a:xfrm>
              <a:custGeom>
                <a:avLst/>
                <a:gdLst/>
                <a:ahLst/>
                <a:cxnLst/>
                <a:rect l="l" t="t" r="r" b="b"/>
                <a:pathLst>
                  <a:path w="4037" h="2503" extrusionOk="0">
                    <a:moveTo>
                      <a:pt x="4004" y="1"/>
                    </a:moveTo>
                    <a:lnTo>
                      <a:pt x="3737" y="134"/>
                    </a:lnTo>
                    <a:cubicBezTo>
                      <a:pt x="3703" y="201"/>
                      <a:pt x="3670" y="234"/>
                      <a:pt x="3637" y="301"/>
                    </a:cubicBezTo>
                    <a:lnTo>
                      <a:pt x="3637" y="401"/>
                    </a:lnTo>
                    <a:lnTo>
                      <a:pt x="3670" y="401"/>
                    </a:lnTo>
                    <a:lnTo>
                      <a:pt x="3937" y="268"/>
                    </a:lnTo>
                    <a:cubicBezTo>
                      <a:pt x="3970" y="201"/>
                      <a:pt x="4004" y="167"/>
                      <a:pt x="4037" y="101"/>
                    </a:cubicBezTo>
                    <a:cubicBezTo>
                      <a:pt x="4037" y="34"/>
                      <a:pt x="4037" y="1"/>
                      <a:pt x="4004" y="1"/>
                    </a:cubicBezTo>
                    <a:close/>
                    <a:moveTo>
                      <a:pt x="3370" y="368"/>
                    </a:moveTo>
                    <a:lnTo>
                      <a:pt x="3003" y="568"/>
                    </a:lnTo>
                    <a:cubicBezTo>
                      <a:pt x="2970" y="601"/>
                      <a:pt x="2936" y="668"/>
                      <a:pt x="2903" y="735"/>
                    </a:cubicBezTo>
                    <a:cubicBezTo>
                      <a:pt x="2903" y="768"/>
                      <a:pt x="2903" y="801"/>
                      <a:pt x="2903" y="835"/>
                    </a:cubicBezTo>
                    <a:lnTo>
                      <a:pt x="2936" y="835"/>
                    </a:lnTo>
                    <a:lnTo>
                      <a:pt x="3303" y="601"/>
                    </a:lnTo>
                    <a:cubicBezTo>
                      <a:pt x="3370" y="568"/>
                      <a:pt x="3403" y="501"/>
                      <a:pt x="3403" y="434"/>
                    </a:cubicBezTo>
                    <a:cubicBezTo>
                      <a:pt x="3437" y="368"/>
                      <a:pt x="3403" y="368"/>
                      <a:pt x="3370" y="368"/>
                    </a:cubicBezTo>
                    <a:close/>
                    <a:moveTo>
                      <a:pt x="2636" y="768"/>
                    </a:moveTo>
                    <a:lnTo>
                      <a:pt x="2302" y="968"/>
                    </a:lnTo>
                    <a:cubicBezTo>
                      <a:pt x="2236" y="1035"/>
                      <a:pt x="2202" y="1068"/>
                      <a:pt x="2202" y="1135"/>
                    </a:cubicBezTo>
                    <a:lnTo>
                      <a:pt x="2202" y="1235"/>
                    </a:lnTo>
                    <a:lnTo>
                      <a:pt x="2569" y="1035"/>
                    </a:lnTo>
                    <a:cubicBezTo>
                      <a:pt x="2636" y="968"/>
                      <a:pt x="2669" y="935"/>
                      <a:pt x="2669" y="868"/>
                    </a:cubicBezTo>
                    <a:cubicBezTo>
                      <a:pt x="2703" y="768"/>
                      <a:pt x="2669" y="768"/>
                      <a:pt x="2636" y="768"/>
                    </a:cubicBezTo>
                    <a:close/>
                    <a:moveTo>
                      <a:pt x="1955" y="1188"/>
                    </a:moveTo>
                    <a:cubicBezTo>
                      <a:pt x="1951" y="1188"/>
                      <a:pt x="1944" y="1193"/>
                      <a:pt x="1935" y="1202"/>
                    </a:cubicBezTo>
                    <a:lnTo>
                      <a:pt x="1569" y="1402"/>
                    </a:lnTo>
                    <a:cubicBezTo>
                      <a:pt x="1502" y="1435"/>
                      <a:pt x="1468" y="1502"/>
                      <a:pt x="1468" y="1568"/>
                    </a:cubicBezTo>
                    <a:lnTo>
                      <a:pt x="1468" y="1635"/>
                    </a:lnTo>
                    <a:lnTo>
                      <a:pt x="1502" y="1669"/>
                    </a:lnTo>
                    <a:lnTo>
                      <a:pt x="1869" y="1435"/>
                    </a:lnTo>
                    <a:cubicBezTo>
                      <a:pt x="1902" y="1402"/>
                      <a:pt x="1935" y="1335"/>
                      <a:pt x="1935" y="1268"/>
                    </a:cubicBezTo>
                    <a:cubicBezTo>
                      <a:pt x="1960" y="1219"/>
                      <a:pt x="1966" y="1188"/>
                      <a:pt x="1955" y="1188"/>
                    </a:cubicBezTo>
                    <a:close/>
                    <a:moveTo>
                      <a:pt x="1221" y="1589"/>
                    </a:moveTo>
                    <a:cubicBezTo>
                      <a:pt x="1216" y="1589"/>
                      <a:pt x="1210" y="1593"/>
                      <a:pt x="1202" y="1602"/>
                    </a:cubicBezTo>
                    <a:lnTo>
                      <a:pt x="835" y="1802"/>
                    </a:lnTo>
                    <a:cubicBezTo>
                      <a:pt x="768" y="1869"/>
                      <a:pt x="735" y="1902"/>
                      <a:pt x="735" y="1969"/>
                    </a:cubicBezTo>
                    <a:lnTo>
                      <a:pt x="735" y="2069"/>
                    </a:lnTo>
                    <a:lnTo>
                      <a:pt x="768" y="2069"/>
                    </a:lnTo>
                    <a:lnTo>
                      <a:pt x="1135" y="1869"/>
                    </a:lnTo>
                    <a:cubicBezTo>
                      <a:pt x="1168" y="1802"/>
                      <a:pt x="1202" y="1769"/>
                      <a:pt x="1235" y="1702"/>
                    </a:cubicBezTo>
                    <a:cubicBezTo>
                      <a:pt x="1235" y="1627"/>
                      <a:pt x="1235" y="1589"/>
                      <a:pt x="1221" y="1589"/>
                    </a:cubicBezTo>
                    <a:close/>
                    <a:moveTo>
                      <a:pt x="488" y="2022"/>
                    </a:moveTo>
                    <a:cubicBezTo>
                      <a:pt x="483" y="2022"/>
                      <a:pt x="477" y="2027"/>
                      <a:pt x="468" y="2035"/>
                    </a:cubicBezTo>
                    <a:lnTo>
                      <a:pt x="101" y="2236"/>
                    </a:lnTo>
                    <a:cubicBezTo>
                      <a:pt x="67" y="2269"/>
                      <a:pt x="34" y="2336"/>
                      <a:pt x="1" y="2402"/>
                    </a:cubicBezTo>
                    <a:lnTo>
                      <a:pt x="1" y="2502"/>
                    </a:lnTo>
                    <a:lnTo>
                      <a:pt x="34" y="2502"/>
                    </a:lnTo>
                    <a:lnTo>
                      <a:pt x="401" y="2269"/>
                    </a:lnTo>
                    <a:cubicBezTo>
                      <a:pt x="434" y="2236"/>
                      <a:pt x="468" y="2169"/>
                      <a:pt x="501" y="2102"/>
                    </a:cubicBezTo>
                    <a:cubicBezTo>
                      <a:pt x="501" y="2053"/>
                      <a:pt x="501" y="2022"/>
                      <a:pt x="488" y="2022"/>
                    </a:cubicBez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446;p64">
                <a:extLst>
                  <a:ext uri="{FF2B5EF4-FFF2-40B4-BE49-F238E27FC236}">
                    <a16:creationId xmlns:a16="http://schemas.microsoft.com/office/drawing/2014/main" id="{6700B076-6F60-473F-93B9-2100AA9A3651}"/>
                  </a:ext>
                </a:extLst>
              </p:cNvPr>
              <p:cNvSpPr/>
              <p:nvPr/>
            </p:nvSpPr>
            <p:spPr>
              <a:xfrm>
                <a:off x="6521191" y="2926073"/>
                <a:ext cx="7193" cy="11036"/>
              </a:xfrm>
              <a:custGeom>
                <a:avLst/>
                <a:gdLst/>
                <a:ahLst/>
                <a:cxnLst/>
                <a:rect l="l" t="t" r="r" b="b"/>
                <a:pathLst>
                  <a:path w="468" h="718" extrusionOk="0">
                    <a:moveTo>
                      <a:pt x="326" y="0"/>
                    </a:moveTo>
                    <a:cubicBezTo>
                      <a:pt x="298" y="0"/>
                      <a:pt x="267" y="9"/>
                      <a:pt x="234" y="25"/>
                    </a:cubicBezTo>
                    <a:cubicBezTo>
                      <a:pt x="100" y="125"/>
                      <a:pt x="0" y="292"/>
                      <a:pt x="0" y="492"/>
                    </a:cubicBezTo>
                    <a:cubicBezTo>
                      <a:pt x="0" y="642"/>
                      <a:pt x="56" y="717"/>
                      <a:pt x="141" y="717"/>
                    </a:cubicBezTo>
                    <a:cubicBezTo>
                      <a:pt x="169" y="717"/>
                      <a:pt x="200" y="709"/>
                      <a:pt x="234" y="692"/>
                    </a:cubicBezTo>
                    <a:cubicBezTo>
                      <a:pt x="367" y="592"/>
                      <a:pt x="467" y="426"/>
                      <a:pt x="467" y="225"/>
                    </a:cubicBezTo>
                    <a:cubicBezTo>
                      <a:pt x="467" y="75"/>
                      <a:pt x="411" y="0"/>
                      <a:pt x="326"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447;p64">
                <a:extLst>
                  <a:ext uri="{FF2B5EF4-FFF2-40B4-BE49-F238E27FC236}">
                    <a16:creationId xmlns:a16="http://schemas.microsoft.com/office/drawing/2014/main" id="{C0AF0647-BC3F-423B-BC86-ACEBAAA85AFB}"/>
                  </a:ext>
                </a:extLst>
              </p:cNvPr>
              <p:cNvSpPr/>
              <p:nvPr/>
            </p:nvSpPr>
            <p:spPr>
              <a:xfrm>
                <a:off x="6398646" y="2986631"/>
                <a:ext cx="7193" cy="11420"/>
              </a:xfrm>
              <a:custGeom>
                <a:avLst/>
                <a:gdLst/>
                <a:ahLst/>
                <a:cxnLst/>
                <a:rect l="l" t="t" r="r" b="b"/>
                <a:pathLst>
                  <a:path w="468" h="743" extrusionOk="0">
                    <a:moveTo>
                      <a:pt x="313" y="1"/>
                    </a:moveTo>
                    <a:cubicBezTo>
                      <a:pt x="289" y="1"/>
                      <a:pt x="262" y="8"/>
                      <a:pt x="234" y="21"/>
                    </a:cubicBezTo>
                    <a:cubicBezTo>
                      <a:pt x="68" y="155"/>
                      <a:pt x="1" y="322"/>
                      <a:pt x="1" y="522"/>
                    </a:cubicBezTo>
                    <a:cubicBezTo>
                      <a:pt x="1" y="653"/>
                      <a:pt x="63" y="743"/>
                      <a:pt x="154" y="743"/>
                    </a:cubicBezTo>
                    <a:cubicBezTo>
                      <a:pt x="179" y="743"/>
                      <a:pt x="206" y="736"/>
                      <a:pt x="234" y="722"/>
                    </a:cubicBezTo>
                    <a:cubicBezTo>
                      <a:pt x="368" y="622"/>
                      <a:pt x="468" y="422"/>
                      <a:pt x="468" y="255"/>
                    </a:cubicBezTo>
                    <a:cubicBezTo>
                      <a:pt x="468" y="97"/>
                      <a:pt x="405" y="1"/>
                      <a:pt x="313"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448;p64">
                <a:extLst>
                  <a:ext uri="{FF2B5EF4-FFF2-40B4-BE49-F238E27FC236}">
                    <a16:creationId xmlns:a16="http://schemas.microsoft.com/office/drawing/2014/main" id="{12A4598F-067A-4B38-BFA7-E73EFD9AAE44}"/>
                  </a:ext>
                </a:extLst>
              </p:cNvPr>
              <p:cNvSpPr/>
              <p:nvPr/>
            </p:nvSpPr>
            <p:spPr>
              <a:xfrm>
                <a:off x="6460694" y="3135828"/>
                <a:ext cx="6671" cy="11420"/>
              </a:xfrm>
              <a:custGeom>
                <a:avLst/>
                <a:gdLst/>
                <a:ahLst/>
                <a:cxnLst/>
                <a:rect l="l" t="t" r="r" b="b"/>
                <a:pathLst>
                  <a:path w="434" h="743" extrusionOk="0">
                    <a:moveTo>
                      <a:pt x="279" y="1"/>
                    </a:moveTo>
                    <a:cubicBezTo>
                      <a:pt x="254" y="1"/>
                      <a:pt x="228" y="7"/>
                      <a:pt x="200" y="21"/>
                    </a:cubicBezTo>
                    <a:cubicBezTo>
                      <a:pt x="67" y="155"/>
                      <a:pt x="0" y="322"/>
                      <a:pt x="0" y="488"/>
                    </a:cubicBezTo>
                    <a:cubicBezTo>
                      <a:pt x="0" y="647"/>
                      <a:pt x="63" y="742"/>
                      <a:pt x="138" y="742"/>
                    </a:cubicBezTo>
                    <a:cubicBezTo>
                      <a:pt x="158" y="742"/>
                      <a:pt x="179" y="736"/>
                      <a:pt x="200" y="722"/>
                    </a:cubicBezTo>
                    <a:cubicBezTo>
                      <a:pt x="367" y="588"/>
                      <a:pt x="434" y="422"/>
                      <a:pt x="434" y="255"/>
                    </a:cubicBezTo>
                    <a:cubicBezTo>
                      <a:pt x="434" y="97"/>
                      <a:pt x="371" y="1"/>
                      <a:pt x="279"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449;p64">
                <a:extLst>
                  <a:ext uri="{FF2B5EF4-FFF2-40B4-BE49-F238E27FC236}">
                    <a16:creationId xmlns:a16="http://schemas.microsoft.com/office/drawing/2014/main" id="{3BB939C5-928A-4DB8-A48D-58BDA29BABD5}"/>
                  </a:ext>
                </a:extLst>
              </p:cNvPr>
              <p:cNvSpPr/>
              <p:nvPr/>
            </p:nvSpPr>
            <p:spPr>
              <a:xfrm>
                <a:off x="6605265" y="2864424"/>
                <a:ext cx="13357" cy="26667"/>
              </a:xfrm>
              <a:custGeom>
                <a:avLst/>
                <a:gdLst/>
                <a:ahLst/>
                <a:cxnLst/>
                <a:rect l="l" t="t" r="r" b="b"/>
                <a:pathLst>
                  <a:path w="869" h="1735" extrusionOk="0">
                    <a:moveTo>
                      <a:pt x="468" y="600"/>
                    </a:moveTo>
                    <a:lnTo>
                      <a:pt x="468" y="1101"/>
                    </a:lnTo>
                    <a:lnTo>
                      <a:pt x="234" y="1268"/>
                    </a:lnTo>
                    <a:lnTo>
                      <a:pt x="234" y="1268"/>
                    </a:lnTo>
                    <a:lnTo>
                      <a:pt x="468" y="600"/>
                    </a:lnTo>
                    <a:close/>
                    <a:moveTo>
                      <a:pt x="668" y="0"/>
                    </a:moveTo>
                    <a:lnTo>
                      <a:pt x="568" y="67"/>
                    </a:lnTo>
                    <a:cubicBezTo>
                      <a:pt x="534" y="100"/>
                      <a:pt x="501" y="133"/>
                      <a:pt x="501" y="167"/>
                    </a:cubicBezTo>
                    <a:lnTo>
                      <a:pt x="34" y="1334"/>
                    </a:lnTo>
                    <a:lnTo>
                      <a:pt x="1" y="1401"/>
                    </a:lnTo>
                    <a:cubicBezTo>
                      <a:pt x="1" y="1434"/>
                      <a:pt x="1" y="1468"/>
                      <a:pt x="1" y="1468"/>
                    </a:cubicBezTo>
                    <a:lnTo>
                      <a:pt x="1" y="1635"/>
                    </a:lnTo>
                    <a:cubicBezTo>
                      <a:pt x="1" y="1668"/>
                      <a:pt x="1" y="1668"/>
                      <a:pt x="1" y="1668"/>
                    </a:cubicBezTo>
                    <a:cubicBezTo>
                      <a:pt x="1" y="1685"/>
                      <a:pt x="1" y="1693"/>
                      <a:pt x="5" y="1693"/>
                    </a:cubicBezTo>
                    <a:cubicBezTo>
                      <a:pt x="9" y="1693"/>
                      <a:pt x="17" y="1685"/>
                      <a:pt x="34" y="1668"/>
                    </a:cubicBezTo>
                    <a:lnTo>
                      <a:pt x="501" y="1401"/>
                    </a:lnTo>
                    <a:lnTo>
                      <a:pt x="501" y="1701"/>
                    </a:lnTo>
                    <a:cubicBezTo>
                      <a:pt x="501" y="1701"/>
                      <a:pt x="501" y="1701"/>
                      <a:pt x="501" y="1735"/>
                    </a:cubicBezTo>
                    <a:lnTo>
                      <a:pt x="534" y="1735"/>
                    </a:lnTo>
                    <a:lnTo>
                      <a:pt x="668" y="1668"/>
                    </a:lnTo>
                    <a:cubicBezTo>
                      <a:pt x="668" y="1635"/>
                      <a:pt x="701" y="1635"/>
                      <a:pt x="701" y="1635"/>
                    </a:cubicBezTo>
                    <a:cubicBezTo>
                      <a:pt x="701" y="1601"/>
                      <a:pt x="701" y="1601"/>
                      <a:pt x="701" y="1568"/>
                    </a:cubicBezTo>
                    <a:lnTo>
                      <a:pt x="701" y="1301"/>
                    </a:lnTo>
                    <a:lnTo>
                      <a:pt x="835" y="1201"/>
                    </a:lnTo>
                    <a:cubicBezTo>
                      <a:pt x="868" y="1201"/>
                      <a:pt x="868" y="1168"/>
                      <a:pt x="868" y="1168"/>
                    </a:cubicBezTo>
                    <a:cubicBezTo>
                      <a:pt x="868" y="1168"/>
                      <a:pt x="868" y="1134"/>
                      <a:pt x="868" y="1134"/>
                    </a:cubicBezTo>
                    <a:lnTo>
                      <a:pt x="868" y="967"/>
                    </a:lnTo>
                    <a:cubicBezTo>
                      <a:pt x="868" y="934"/>
                      <a:pt x="868" y="934"/>
                      <a:pt x="868" y="901"/>
                    </a:cubicBezTo>
                    <a:lnTo>
                      <a:pt x="835" y="901"/>
                    </a:lnTo>
                    <a:lnTo>
                      <a:pt x="701" y="1001"/>
                    </a:lnTo>
                    <a:lnTo>
                      <a:pt x="701" y="67"/>
                    </a:lnTo>
                    <a:lnTo>
                      <a:pt x="701" y="0"/>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450;p64">
                <a:extLst>
                  <a:ext uri="{FF2B5EF4-FFF2-40B4-BE49-F238E27FC236}">
                    <a16:creationId xmlns:a16="http://schemas.microsoft.com/office/drawing/2014/main" id="{A582F7F2-F11F-4656-80A8-64D72A72EB1F}"/>
                  </a:ext>
                </a:extLst>
              </p:cNvPr>
              <p:cNvSpPr/>
              <p:nvPr/>
            </p:nvSpPr>
            <p:spPr>
              <a:xfrm>
                <a:off x="6620143" y="2855694"/>
                <a:ext cx="12834" cy="29249"/>
              </a:xfrm>
              <a:custGeom>
                <a:avLst/>
                <a:gdLst/>
                <a:ahLst/>
                <a:cxnLst/>
                <a:rect l="l" t="t" r="r" b="b"/>
                <a:pathLst>
                  <a:path w="835" h="1903" extrusionOk="0">
                    <a:moveTo>
                      <a:pt x="701" y="1"/>
                    </a:moveTo>
                    <a:lnTo>
                      <a:pt x="134" y="301"/>
                    </a:lnTo>
                    <a:cubicBezTo>
                      <a:pt x="100" y="335"/>
                      <a:pt x="100" y="335"/>
                      <a:pt x="100" y="368"/>
                    </a:cubicBezTo>
                    <a:cubicBezTo>
                      <a:pt x="100" y="368"/>
                      <a:pt x="100" y="401"/>
                      <a:pt x="100" y="401"/>
                    </a:cubicBezTo>
                    <a:lnTo>
                      <a:pt x="67" y="1235"/>
                    </a:lnTo>
                    <a:lnTo>
                      <a:pt x="67" y="1269"/>
                    </a:lnTo>
                    <a:lnTo>
                      <a:pt x="234" y="1202"/>
                    </a:lnTo>
                    <a:cubicBezTo>
                      <a:pt x="234" y="1168"/>
                      <a:pt x="234" y="1168"/>
                      <a:pt x="267" y="1168"/>
                    </a:cubicBezTo>
                    <a:cubicBezTo>
                      <a:pt x="267" y="1135"/>
                      <a:pt x="267" y="1135"/>
                      <a:pt x="300" y="1102"/>
                    </a:cubicBezTo>
                    <a:cubicBezTo>
                      <a:pt x="300" y="1102"/>
                      <a:pt x="300" y="1068"/>
                      <a:pt x="334" y="1068"/>
                    </a:cubicBezTo>
                    <a:lnTo>
                      <a:pt x="400" y="1002"/>
                    </a:lnTo>
                    <a:cubicBezTo>
                      <a:pt x="417" y="985"/>
                      <a:pt x="442" y="977"/>
                      <a:pt x="467" y="977"/>
                    </a:cubicBezTo>
                    <a:cubicBezTo>
                      <a:pt x="492" y="977"/>
                      <a:pt x="517" y="985"/>
                      <a:pt x="534" y="1002"/>
                    </a:cubicBezTo>
                    <a:cubicBezTo>
                      <a:pt x="567" y="1035"/>
                      <a:pt x="601" y="1102"/>
                      <a:pt x="601" y="1168"/>
                    </a:cubicBezTo>
                    <a:cubicBezTo>
                      <a:pt x="601" y="1235"/>
                      <a:pt x="567" y="1302"/>
                      <a:pt x="534" y="1402"/>
                    </a:cubicBezTo>
                    <a:cubicBezTo>
                      <a:pt x="500" y="1435"/>
                      <a:pt x="467" y="1502"/>
                      <a:pt x="400" y="1535"/>
                    </a:cubicBezTo>
                    <a:lnTo>
                      <a:pt x="334" y="1569"/>
                    </a:lnTo>
                    <a:lnTo>
                      <a:pt x="267" y="1569"/>
                    </a:lnTo>
                    <a:cubicBezTo>
                      <a:pt x="267" y="1569"/>
                      <a:pt x="234" y="1569"/>
                      <a:pt x="234" y="1535"/>
                    </a:cubicBezTo>
                    <a:cubicBezTo>
                      <a:pt x="200" y="1502"/>
                      <a:pt x="200" y="1502"/>
                      <a:pt x="200" y="1469"/>
                    </a:cubicBezTo>
                    <a:lnTo>
                      <a:pt x="200" y="1435"/>
                    </a:lnTo>
                    <a:lnTo>
                      <a:pt x="167" y="1435"/>
                    </a:lnTo>
                    <a:lnTo>
                      <a:pt x="67" y="1502"/>
                    </a:lnTo>
                    <a:cubicBezTo>
                      <a:pt x="33" y="1502"/>
                      <a:pt x="33" y="1535"/>
                      <a:pt x="33" y="1535"/>
                    </a:cubicBezTo>
                    <a:cubicBezTo>
                      <a:pt x="0" y="1569"/>
                      <a:pt x="0" y="1569"/>
                      <a:pt x="33" y="1602"/>
                    </a:cubicBezTo>
                    <a:cubicBezTo>
                      <a:pt x="33" y="1635"/>
                      <a:pt x="33" y="1702"/>
                      <a:pt x="67" y="1769"/>
                    </a:cubicBezTo>
                    <a:cubicBezTo>
                      <a:pt x="67" y="1802"/>
                      <a:pt x="100" y="1836"/>
                      <a:pt x="134" y="1869"/>
                    </a:cubicBezTo>
                    <a:cubicBezTo>
                      <a:pt x="167" y="1902"/>
                      <a:pt x="200" y="1902"/>
                      <a:pt x="267" y="1902"/>
                    </a:cubicBezTo>
                    <a:cubicBezTo>
                      <a:pt x="300" y="1869"/>
                      <a:pt x="367" y="1869"/>
                      <a:pt x="434" y="1836"/>
                    </a:cubicBezTo>
                    <a:cubicBezTo>
                      <a:pt x="500" y="1802"/>
                      <a:pt x="534" y="1736"/>
                      <a:pt x="601" y="1702"/>
                    </a:cubicBezTo>
                    <a:cubicBezTo>
                      <a:pt x="634" y="1635"/>
                      <a:pt x="667" y="1602"/>
                      <a:pt x="701" y="1535"/>
                    </a:cubicBezTo>
                    <a:cubicBezTo>
                      <a:pt x="767" y="1469"/>
                      <a:pt x="767" y="1369"/>
                      <a:pt x="801" y="1302"/>
                    </a:cubicBezTo>
                    <a:cubicBezTo>
                      <a:pt x="834" y="1202"/>
                      <a:pt x="834" y="1135"/>
                      <a:pt x="834" y="1035"/>
                    </a:cubicBezTo>
                    <a:cubicBezTo>
                      <a:pt x="834" y="968"/>
                      <a:pt x="834" y="868"/>
                      <a:pt x="801" y="802"/>
                    </a:cubicBezTo>
                    <a:cubicBezTo>
                      <a:pt x="801" y="768"/>
                      <a:pt x="767" y="735"/>
                      <a:pt x="734" y="701"/>
                    </a:cubicBezTo>
                    <a:cubicBezTo>
                      <a:pt x="687" y="678"/>
                      <a:pt x="656" y="654"/>
                      <a:pt x="631" y="654"/>
                    </a:cubicBezTo>
                    <a:cubicBezTo>
                      <a:pt x="620" y="654"/>
                      <a:pt x="610" y="658"/>
                      <a:pt x="601" y="668"/>
                    </a:cubicBezTo>
                    <a:cubicBezTo>
                      <a:pt x="534" y="668"/>
                      <a:pt x="467" y="668"/>
                      <a:pt x="434" y="701"/>
                    </a:cubicBezTo>
                    <a:lnTo>
                      <a:pt x="367" y="768"/>
                    </a:lnTo>
                    <a:cubicBezTo>
                      <a:pt x="334" y="768"/>
                      <a:pt x="300" y="802"/>
                      <a:pt x="300" y="835"/>
                    </a:cubicBezTo>
                    <a:lnTo>
                      <a:pt x="300" y="535"/>
                    </a:lnTo>
                    <a:lnTo>
                      <a:pt x="701" y="268"/>
                    </a:lnTo>
                    <a:cubicBezTo>
                      <a:pt x="701" y="268"/>
                      <a:pt x="734" y="268"/>
                      <a:pt x="734" y="234"/>
                    </a:cubicBezTo>
                    <a:cubicBezTo>
                      <a:pt x="734" y="234"/>
                      <a:pt x="734" y="201"/>
                      <a:pt x="734" y="201"/>
                    </a:cubicBezTo>
                    <a:lnTo>
                      <a:pt x="734" y="34"/>
                    </a:lnTo>
                    <a:cubicBezTo>
                      <a:pt x="734" y="1"/>
                      <a:pt x="734" y="1"/>
                      <a:pt x="734"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451;p64">
                <a:extLst>
                  <a:ext uri="{FF2B5EF4-FFF2-40B4-BE49-F238E27FC236}">
                    <a16:creationId xmlns:a16="http://schemas.microsoft.com/office/drawing/2014/main" id="{50CC4D59-DAB5-49C1-8FE1-9B4B81E088A1}"/>
                  </a:ext>
                </a:extLst>
              </p:cNvPr>
              <p:cNvSpPr/>
              <p:nvPr/>
            </p:nvSpPr>
            <p:spPr>
              <a:xfrm>
                <a:off x="6634498" y="2844428"/>
                <a:ext cx="16922" cy="32815"/>
              </a:xfrm>
              <a:custGeom>
                <a:avLst/>
                <a:gdLst/>
                <a:ahLst/>
                <a:cxnLst/>
                <a:rect l="l" t="t" r="r" b="b"/>
                <a:pathLst>
                  <a:path w="1101" h="2135" extrusionOk="0">
                    <a:moveTo>
                      <a:pt x="300" y="634"/>
                    </a:moveTo>
                    <a:cubicBezTo>
                      <a:pt x="334" y="667"/>
                      <a:pt x="334" y="701"/>
                      <a:pt x="300" y="701"/>
                    </a:cubicBezTo>
                    <a:cubicBezTo>
                      <a:pt x="300" y="734"/>
                      <a:pt x="300" y="734"/>
                      <a:pt x="300" y="734"/>
                    </a:cubicBezTo>
                    <a:lnTo>
                      <a:pt x="300" y="867"/>
                    </a:lnTo>
                    <a:cubicBezTo>
                      <a:pt x="300" y="901"/>
                      <a:pt x="300" y="901"/>
                      <a:pt x="300" y="934"/>
                    </a:cubicBezTo>
                    <a:cubicBezTo>
                      <a:pt x="334" y="967"/>
                      <a:pt x="334" y="1001"/>
                      <a:pt x="300" y="1034"/>
                    </a:cubicBezTo>
                    <a:cubicBezTo>
                      <a:pt x="300" y="1034"/>
                      <a:pt x="267" y="1068"/>
                      <a:pt x="267" y="1101"/>
                    </a:cubicBezTo>
                    <a:lnTo>
                      <a:pt x="200" y="1101"/>
                    </a:lnTo>
                    <a:cubicBezTo>
                      <a:pt x="167" y="1068"/>
                      <a:pt x="167" y="1034"/>
                      <a:pt x="200" y="1001"/>
                    </a:cubicBezTo>
                    <a:cubicBezTo>
                      <a:pt x="200" y="1001"/>
                      <a:pt x="200" y="1001"/>
                      <a:pt x="200" y="967"/>
                    </a:cubicBezTo>
                    <a:lnTo>
                      <a:pt x="200" y="834"/>
                    </a:lnTo>
                    <a:cubicBezTo>
                      <a:pt x="200" y="834"/>
                      <a:pt x="200" y="801"/>
                      <a:pt x="200" y="801"/>
                    </a:cubicBezTo>
                    <a:cubicBezTo>
                      <a:pt x="167" y="767"/>
                      <a:pt x="167" y="734"/>
                      <a:pt x="200" y="701"/>
                    </a:cubicBezTo>
                    <a:cubicBezTo>
                      <a:pt x="200" y="667"/>
                      <a:pt x="234" y="667"/>
                      <a:pt x="267" y="634"/>
                    </a:cubicBezTo>
                    <a:close/>
                    <a:moveTo>
                      <a:pt x="334" y="400"/>
                    </a:moveTo>
                    <a:cubicBezTo>
                      <a:pt x="300" y="400"/>
                      <a:pt x="267" y="434"/>
                      <a:pt x="234" y="434"/>
                    </a:cubicBezTo>
                    <a:cubicBezTo>
                      <a:pt x="200" y="467"/>
                      <a:pt x="167" y="500"/>
                      <a:pt x="134" y="534"/>
                    </a:cubicBezTo>
                    <a:cubicBezTo>
                      <a:pt x="67" y="601"/>
                      <a:pt x="33" y="667"/>
                      <a:pt x="33" y="734"/>
                    </a:cubicBezTo>
                    <a:cubicBezTo>
                      <a:pt x="0" y="801"/>
                      <a:pt x="0" y="834"/>
                      <a:pt x="0" y="867"/>
                    </a:cubicBezTo>
                    <a:lnTo>
                      <a:pt x="0" y="1134"/>
                    </a:lnTo>
                    <a:cubicBezTo>
                      <a:pt x="0" y="1168"/>
                      <a:pt x="0" y="1201"/>
                      <a:pt x="33" y="1234"/>
                    </a:cubicBezTo>
                    <a:cubicBezTo>
                      <a:pt x="33" y="1234"/>
                      <a:pt x="33" y="1268"/>
                      <a:pt x="67" y="1301"/>
                    </a:cubicBezTo>
                    <a:cubicBezTo>
                      <a:pt x="100" y="1301"/>
                      <a:pt x="100" y="1334"/>
                      <a:pt x="134" y="1334"/>
                    </a:cubicBezTo>
                    <a:cubicBezTo>
                      <a:pt x="167" y="1301"/>
                      <a:pt x="200" y="1301"/>
                      <a:pt x="234" y="1301"/>
                    </a:cubicBezTo>
                    <a:cubicBezTo>
                      <a:pt x="267" y="1268"/>
                      <a:pt x="300" y="1234"/>
                      <a:pt x="334" y="1201"/>
                    </a:cubicBezTo>
                    <a:cubicBezTo>
                      <a:pt x="367" y="1168"/>
                      <a:pt x="367" y="1134"/>
                      <a:pt x="400" y="1101"/>
                    </a:cubicBezTo>
                    <a:cubicBezTo>
                      <a:pt x="434" y="1068"/>
                      <a:pt x="434" y="1034"/>
                      <a:pt x="434" y="967"/>
                    </a:cubicBezTo>
                    <a:cubicBezTo>
                      <a:pt x="467" y="934"/>
                      <a:pt x="467" y="901"/>
                      <a:pt x="467" y="867"/>
                    </a:cubicBezTo>
                    <a:lnTo>
                      <a:pt x="467" y="601"/>
                    </a:lnTo>
                    <a:cubicBezTo>
                      <a:pt x="467" y="567"/>
                      <a:pt x="467" y="534"/>
                      <a:pt x="434" y="500"/>
                    </a:cubicBezTo>
                    <a:cubicBezTo>
                      <a:pt x="434" y="467"/>
                      <a:pt x="400" y="400"/>
                      <a:pt x="334" y="400"/>
                    </a:cubicBezTo>
                    <a:close/>
                    <a:moveTo>
                      <a:pt x="967" y="1101"/>
                    </a:moveTo>
                    <a:cubicBezTo>
                      <a:pt x="967" y="1101"/>
                      <a:pt x="967" y="1134"/>
                      <a:pt x="967" y="1168"/>
                    </a:cubicBezTo>
                    <a:lnTo>
                      <a:pt x="967" y="1368"/>
                    </a:lnTo>
                    <a:cubicBezTo>
                      <a:pt x="967" y="1401"/>
                      <a:pt x="967" y="1434"/>
                      <a:pt x="967" y="1501"/>
                    </a:cubicBezTo>
                    <a:cubicBezTo>
                      <a:pt x="934" y="1501"/>
                      <a:pt x="934" y="1535"/>
                      <a:pt x="901" y="1568"/>
                    </a:cubicBezTo>
                    <a:lnTo>
                      <a:pt x="834" y="1568"/>
                    </a:lnTo>
                    <a:cubicBezTo>
                      <a:pt x="834" y="1535"/>
                      <a:pt x="801" y="1501"/>
                      <a:pt x="801" y="1501"/>
                    </a:cubicBezTo>
                    <a:lnTo>
                      <a:pt x="801" y="1434"/>
                    </a:lnTo>
                    <a:lnTo>
                      <a:pt x="801" y="1368"/>
                    </a:lnTo>
                    <a:cubicBezTo>
                      <a:pt x="801" y="1334"/>
                      <a:pt x="801" y="1301"/>
                      <a:pt x="801" y="1301"/>
                    </a:cubicBezTo>
                    <a:lnTo>
                      <a:pt x="801" y="1234"/>
                    </a:lnTo>
                    <a:cubicBezTo>
                      <a:pt x="801" y="1201"/>
                      <a:pt x="834" y="1201"/>
                      <a:pt x="834" y="1168"/>
                    </a:cubicBezTo>
                    <a:cubicBezTo>
                      <a:pt x="834" y="1134"/>
                      <a:pt x="867" y="1101"/>
                      <a:pt x="901" y="1101"/>
                    </a:cubicBezTo>
                    <a:close/>
                    <a:moveTo>
                      <a:pt x="1001" y="867"/>
                    </a:moveTo>
                    <a:cubicBezTo>
                      <a:pt x="967" y="867"/>
                      <a:pt x="934" y="867"/>
                      <a:pt x="901" y="901"/>
                    </a:cubicBezTo>
                    <a:lnTo>
                      <a:pt x="934" y="901"/>
                    </a:lnTo>
                    <a:cubicBezTo>
                      <a:pt x="867" y="901"/>
                      <a:pt x="834" y="934"/>
                      <a:pt x="801" y="967"/>
                    </a:cubicBezTo>
                    <a:cubicBezTo>
                      <a:pt x="767" y="1001"/>
                      <a:pt x="734" y="1034"/>
                      <a:pt x="734" y="1068"/>
                    </a:cubicBezTo>
                    <a:cubicBezTo>
                      <a:pt x="701" y="1101"/>
                      <a:pt x="701" y="1168"/>
                      <a:pt x="701" y="1201"/>
                    </a:cubicBezTo>
                    <a:cubicBezTo>
                      <a:pt x="667" y="1234"/>
                      <a:pt x="667" y="1268"/>
                      <a:pt x="701" y="1301"/>
                    </a:cubicBezTo>
                    <a:lnTo>
                      <a:pt x="701" y="1434"/>
                    </a:lnTo>
                    <a:cubicBezTo>
                      <a:pt x="667" y="1468"/>
                      <a:pt x="667" y="1535"/>
                      <a:pt x="701" y="1568"/>
                    </a:cubicBezTo>
                    <a:cubicBezTo>
                      <a:pt x="667" y="1601"/>
                      <a:pt x="667" y="1635"/>
                      <a:pt x="701" y="1668"/>
                    </a:cubicBezTo>
                    <a:cubicBezTo>
                      <a:pt x="701" y="1701"/>
                      <a:pt x="701" y="1701"/>
                      <a:pt x="734" y="1735"/>
                    </a:cubicBezTo>
                    <a:cubicBezTo>
                      <a:pt x="734" y="1735"/>
                      <a:pt x="767" y="1768"/>
                      <a:pt x="801" y="1768"/>
                    </a:cubicBezTo>
                    <a:cubicBezTo>
                      <a:pt x="834" y="1768"/>
                      <a:pt x="867" y="1735"/>
                      <a:pt x="901" y="1735"/>
                    </a:cubicBezTo>
                    <a:cubicBezTo>
                      <a:pt x="967" y="1668"/>
                      <a:pt x="1034" y="1635"/>
                      <a:pt x="1068" y="1535"/>
                    </a:cubicBezTo>
                    <a:cubicBezTo>
                      <a:pt x="1068" y="1501"/>
                      <a:pt x="1101" y="1468"/>
                      <a:pt x="1101" y="1434"/>
                    </a:cubicBezTo>
                    <a:cubicBezTo>
                      <a:pt x="1101" y="1401"/>
                      <a:pt x="1101" y="1334"/>
                      <a:pt x="1101" y="1301"/>
                    </a:cubicBezTo>
                    <a:lnTo>
                      <a:pt x="1101" y="1168"/>
                    </a:lnTo>
                    <a:cubicBezTo>
                      <a:pt x="1101" y="1134"/>
                      <a:pt x="1101" y="1101"/>
                      <a:pt x="1101" y="1034"/>
                    </a:cubicBezTo>
                    <a:cubicBezTo>
                      <a:pt x="1101" y="1001"/>
                      <a:pt x="1101" y="967"/>
                      <a:pt x="1101" y="967"/>
                    </a:cubicBezTo>
                    <a:cubicBezTo>
                      <a:pt x="1101" y="934"/>
                      <a:pt x="1068" y="901"/>
                      <a:pt x="1068" y="867"/>
                    </a:cubicBezTo>
                    <a:close/>
                    <a:moveTo>
                      <a:pt x="1001" y="0"/>
                    </a:moveTo>
                    <a:lnTo>
                      <a:pt x="901" y="67"/>
                    </a:lnTo>
                    <a:cubicBezTo>
                      <a:pt x="901" y="67"/>
                      <a:pt x="867" y="100"/>
                      <a:pt x="867" y="100"/>
                    </a:cubicBezTo>
                    <a:cubicBezTo>
                      <a:pt x="867" y="100"/>
                      <a:pt x="867" y="134"/>
                      <a:pt x="834" y="134"/>
                    </a:cubicBezTo>
                    <a:lnTo>
                      <a:pt x="100" y="2102"/>
                    </a:lnTo>
                    <a:lnTo>
                      <a:pt x="100" y="2135"/>
                    </a:lnTo>
                    <a:lnTo>
                      <a:pt x="134" y="2135"/>
                    </a:lnTo>
                    <a:lnTo>
                      <a:pt x="200" y="2102"/>
                    </a:lnTo>
                    <a:cubicBezTo>
                      <a:pt x="234" y="2068"/>
                      <a:pt x="234" y="2068"/>
                      <a:pt x="234" y="2068"/>
                    </a:cubicBezTo>
                    <a:cubicBezTo>
                      <a:pt x="267" y="2035"/>
                      <a:pt x="267" y="2035"/>
                      <a:pt x="267" y="2002"/>
                    </a:cubicBezTo>
                    <a:lnTo>
                      <a:pt x="1034" y="33"/>
                    </a:lnTo>
                    <a:lnTo>
                      <a:pt x="1034" y="0"/>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2452;p64">
                <a:extLst>
                  <a:ext uri="{FF2B5EF4-FFF2-40B4-BE49-F238E27FC236}">
                    <a16:creationId xmlns:a16="http://schemas.microsoft.com/office/drawing/2014/main" id="{6924F45F-FE11-4328-B8B0-39BA758648BA}"/>
                  </a:ext>
                </a:extLst>
              </p:cNvPr>
              <p:cNvSpPr/>
              <p:nvPr/>
            </p:nvSpPr>
            <p:spPr>
              <a:xfrm>
                <a:off x="6277653" y="3037706"/>
                <a:ext cx="12834" cy="29756"/>
              </a:xfrm>
              <a:custGeom>
                <a:avLst/>
                <a:gdLst/>
                <a:ahLst/>
                <a:cxnLst/>
                <a:rect l="l" t="t" r="r" b="b"/>
                <a:pathLst>
                  <a:path w="835" h="1936" extrusionOk="0">
                    <a:moveTo>
                      <a:pt x="734" y="1"/>
                    </a:moveTo>
                    <a:lnTo>
                      <a:pt x="67" y="401"/>
                    </a:lnTo>
                    <a:cubicBezTo>
                      <a:pt x="34" y="434"/>
                      <a:pt x="34" y="434"/>
                      <a:pt x="34" y="434"/>
                    </a:cubicBezTo>
                    <a:cubicBezTo>
                      <a:pt x="34" y="468"/>
                      <a:pt x="34" y="468"/>
                      <a:pt x="34" y="501"/>
                    </a:cubicBezTo>
                    <a:lnTo>
                      <a:pt x="34" y="668"/>
                    </a:lnTo>
                    <a:cubicBezTo>
                      <a:pt x="34" y="668"/>
                      <a:pt x="34" y="701"/>
                      <a:pt x="34" y="701"/>
                    </a:cubicBezTo>
                    <a:lnTo>
                      <a:pt x="67" y="701"/>
                    </a:lnTo>
                    <a:lnTo>
                      <a:pt x="468" y="468"/>
                    </a:lnTo>
                    <a:lnTo>
                      <a:pt x="468" y="468"/>
                    </a:lnTo>
                    <a:lnTo>
                      <a:pt x="267" y="935"/>
                    </a:lnTo>
                    <a:cubicBezTo>
                      <a:pt x="267" y="935"/>
                      <a:pt x="234" y="968"/>
                      <a:pt x="234" y="968"/>
                    </a:cubicBezTo>
                    <a:cubicBezTo>
                      <a:pt x="234" y="1002"/>
                      <a:pt x="234" y="1002"/>
                      <a:pt x="234" y="1035"/>
                    </a:cubicBezTo>
                    <a:lnTo>
                      <a:pt x="234" y="1202"/>
                    </a:lnTo>
                    <a:cubicBezTo>
                      <a:pt x="234" y="1202"/>
                      <a:pt x="234" y="1235"/>
                      <a:pt x="234" y="1235"/>
                    </a:cubicBezTo>
                    <a:lnTo>
                      <a:pt x="267" y="1235"/>
                    </a:lnTo>
                    <a:lnTo>
                      <a:pt x="401" y="1168"/>
                    </a:lnTo>
                    <a:cubicBezTo>
                      <a:pt x="434" y="1135"/>
                      <a:pt x="501" y="1102"/>
                      <a:pt x="534" y="1102"/>
                    </a:cubicBezTo>
                    <a:cubicBezTo>
                      <a:pt x="601" y="1135"/>
                      <a:pt x="601" y="1168"/>
                      <a:pt x="601" y="1235"/>
                    </a:cubicBezTo>
                    <a:cubicBezTo>
                      <a:pt x="601" y="1302"/>
                      <a:pt x="601" y="1368"/>
                      <a:pt x="534" y="1435"/>
                    </a:cubicBezTo>
                    <a:cubicBezTo>
                      <a:pt x="501" y="1502"/>
                      <a:pt x="468" y="1535"/>
                      <a:pt x="401" y="1569"/>
                    </a:cubicBezTo>
                    <a:lnTo>
                      <a:pt x="301" y="1635"/>
                    </a:lnTo>
                    <a:lnTo>
                      <a:pt x="234" y="1635"/>
                    </a:lnTo>
                    <a:cubicBezTo>
                      <a:pt x="234" y="1635"/>
                      <a:pt x="201" y="1602"/>
                      <a:pt x="201" y="1602"/>
                    </a:cubicBezTo>
                    <a:cubicBezTo>
                      <a:pt x="201" y="1602"/>
                      <a:pt x="167" y="1569"/>
                      <a:pt x="167" y="1569"/>
                    </a:cubicBezTo>
                    <a:lnTo>
                      <a:pt x="167" y="1535"/>
                    </a:lnTo>
                    <a:lnTo>
                      <a:pt x="34" y="1602"/>
                    </a:lnTo>
                    <a:cubicBezTo>
                      <a:pt x="1" y="1602"/>
                      <a:pt x="1" y="1635"/>
                      <a:pt x="1" y="1635"/>
                    </a:cubicBezTo>
                    <a:cubicBezTo>
                      <a:pt x="1" y="1635"/>
                      <a:pt x="1" y="1669"/>
                      <a:pt x="1" y="1702"/>
                    </a:cubicBezTo>
                    <a:cubicBezTo>
                      <a:pt x="1" y="1735"/>
                      <a:pt x="1" y="1769"/>
                      <a:pt x="34" y="1802"/>
                    </a:cubicBezTo>
                    <a:cubicBezTo>
                      <a:pt x="34" y="1869"/>
                      <a:pt x="67" y="1902"/>
                      <a:pt x="101" y="1902"/>
                    </a:cubicBezTo>
                    <a:cubicBezTo>
                      <a:pt x="167" y="1936"/>
                      <a:pt x="201" y="1936"/>
                      <a:pt x="234" y="1936"/>
                    </a:cubicBezTo>
                    <a:cubicBezTo>
                      <a:pt x="301" y="1936"/>
                      <a:pt x="367" y="1902"/>
                      <a:pt x="434" y="1869"/>
                    </a:cubicBezTo>
                    <a:cubicBezTo>
                      <a:pt x="501" y="1835"/>
                      <a:pt x="534" y="1802"/>
                      <a:pt x="601" y="1735"/>
                    </a:cubicBezTo>
                    <a:cubicBezTo>
                      <a:pt x="634" y="1702"/>
                      <a:pt x="701" y="1635"/>
                      <a:pt x="734" y="1569"/>
                    </a:cubicBezTo>
                    <a:cubicBezTo>
                      <a:pt x="768" y="1502"/>
                      <a:pt x="801" y="1435"/>
                      <a:pt x="801" y="1335"/>
                    </a:cubicBezTo>
                    <a:cubicBezTo>
                      <a:pt x="834" y="1268"/>
                      <a:pt x="834" y="1202"/>
                      <a:pt x="834" y="1102"/>
                    </a:cubicBezTo>
                    <a:cubicBezTo>
                      <a:pt x="834" y="1068"/>
                      <a:pt x="834" y="1002"/>
                      <a:pt x="834" y="935"/>
                    </a:cubicBezTo>
                    <a:cubicBezTo>
                      <a:pt x="801" y="901"/>
                      <a:pt x="801" y="868"/>
                      <a:pt x="768" y="835"/>
                    </a:cubicBezTo>
                    <a:cubicBezTo>
                      <a:pt x="734" y="801"/>
                      <a:pt x="701" y="801"/>
                      <a:pt x="668" y="801"/>
                    </a:cubicBezTo>
                    <a:lnTo>
                      <a:pt x="534" y="801"/>
                    </a:lnTo>
                    <a:lnTo>
                      <a:pt x="768" y="334"/>
                    </a:lnTo>
                    <a:lnTo>
                      <a:pt x="768" y="268"/>
                    </a:lnTo>
                    <a:cubicBezTo>
                      <a:pt x="768" y="268"/>
                      <a:pt x="768" y="234"/>
                      <a:pt x="768" y="201"/>
                    </a:cubicBezTo>
                    <a:lnTo>
                      <a:pt x="768" y="34"/>
                    </a:lnTo>
                    <a:cubicBezTo>
                      <a:pt x="768" y="34"/>
                      <a:pt x="768" y="34"/>
                      <a:pt x="768"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453;p64">
                <a:extLst>
                  <a:ext uri="{FF2B5EF4-FFF2-40B4-BE49-F238E27FC236}">
                    <a16:creationId xmlns:a16="http://schemas.microsoft.com/office/drawing/2014/main" id="{B8D629DA-3E3B-474E-BE78-95FF5DE4C28E}"/>
                  </a:ext>
                </a:extLst>
              </p:cNvPr>
              <p:cNvSpPr/>
              <p:nvPr/>
            </p:nvSpPr>
            <p:spPr>
              <a:xfrm>
                <a:off x="6292516" y="3030528"/>
                <a:ext cx="12834" cy="28219"/>
              </a:xfrm>
              <a:custGeom>
                <a:avLst/>
                <a:gdLst/>
                <a:ahLst/>
                <a:cxnLst/>
                <a:rect l="l" t="t" r="r" b="b"/>
                <a:pathLst>
                  <a:path w="835" h="1836" extrusionOk="0">
                    <a:moveTo>
                      <a:pt x="530" y="343"/>
                    </a:moveTo>
                    <a:cubicBezTo>
                      <a:pt x="560" y="343"/>
                      <a:pt x="585" y="351"/>
                      <a:pt x="601" y="368"/>
                    </a:cubicBezTo>
                    <a:cubicBezTo>
                      <a:pt x="635" y="434"/>
                      <a:pt x="635" y="535"/>
                      <a:pt x="635" y="601"/>
                    </a:cubicBezTo>
                    <a:lnTo>
                      <a:pt x="635" y="801"/>
                    </a:lnTo>
                    <a:lnTo>
                      <a:pt x="635" y="1002"/>
                    </a:lnTo>
                    <a:cubicBezTo>
                      <a:pt x="635" y="1102"/>
                      <a:pt x="635" y="1202"/>
                      <a:pt x="601" y="1302"/>
                    </a:cubicBezTo>
                    <a:cubicBezTo>
                      <a:pt x="568" y="1368"/>
                      <a:pt x="501" y="1435"/>
                      <a:pt x="435" y="1469"/>
                    </a:cubicBezTo>
                    <a:cubicBezTo>
                      <a:pt x="406" y="1497"/>
                      <a:pt x="384" y="1507"/>
                      <a:pt x="365" y="1507"/>
                    </a:cubicBezTo>
                    <a:cubicBezTo>
                      <a:pt x="340" y="1507"/>
                      <a:pt x="320" y="1488"/>
                      <a:pt x="301" y="1469"/>
                    </a:cubicBezTo>
                    <a:cubicBezTo>
                      <a:pt x="234" y="1402"/>
                      <a:pt x="234" y="1335"/>
                      <a:pt x="234" y="1235"/>
                    </a:cubicBezTo>
                    <a:lnTo>
                      <a:pt x="234" y="1035"/>
                    </a:lnTo>
                    <a:lnTo>
                      <a:pt x="234" y="835"/>
                    </a:lnTo>
                    <a:cubicBezTo>
                      <a:pt x="234" y="735"/>
                      <a:pt x="268" y="635"/>
                      <a:pt x="301" y="535"/>
                    </a:cubicBezTo>
                    <a:cubicBezTo>
                      <a:pt x="301" y="468"/>
                      <a:pt x="368" y="401"/>
                      <a:pt x="435" y="368"/>
                    </a:cubicBezTo>
                    <a:cubicBezTo>
                      <a:pt x="468" y="351"/>
                      <a:pt x="501" y="343"/>
                      <a:pt x="530" y="343"/>
                    </a:cubicBezTo>
                    <a:close/>
                    <a:moveTo>
                      <a:pt x="601" y="1"/>
                    </a:moveTo>
                    <a:cubicBezTo>
                      <a:pt x="535" y="1"/>
                      <a:pt x="468" y="34"/>
                      <a:pt x="435" y="68"/>
                    </a:cubicBezTo>
                    <a:cubicBezTo>
                      <a:pt x="334" y="101"/>
                      <a:pt x="301" y="168"/>
                      <a:pt x="234" y="234"/>
                    </a:cubicBezTo>
                    <a:cubicBezTo>
                      <a:pt x="168" y="301"/>
                      <a:pt x="134" y="368"/>
                      <a:pt x="101" y="434"/>
                    </a:cubicBezTo>
                    <a:cubicBezTo>
                      <a:pt x="68" y="501"/>
                      <a:pt x="34" y="601"/>
                      <a:pt x="34" y="668"/>
                    </a:cubicBezTo>
                    <a:cubicBezTo>
                      <a:pt x="34" y="768"/>
                      <a:pt x="1" y="868"/>
                      <a:pt x="1" y="968"/>
                    </a:cubicBezTo>
                    <a:lnTo>
                      <a:pt x="1" y="1368"/>
                    </a:lnTo>
                    <a:cubicBezTo>
                      <a:pt x="1" y="1435"/>
                      <a:pt x="34" y="1535"/>
                      <a:pt x="34" y="1602"/>
                    </a:cubicBezTo>
                    <a:cubicBezTo>
                      <a:pt x="34" y="1669"/>
                      <a:pt x="68" y="1735"/>
                      <a:pt x="101" y="1769"/>
                    </a:cubicBezTo>
                    <a:cubicBezTo>
                      <a:pt x="134" y="1802"/>
                      <a:pt x="168" y="1835"/>
                      <a:pt x="234" y="1835"/>
                    </a:cubicBezTo>
                    <a:cubicBezTo>
                      <a:pt x="301" y="1835"/>
                      <a:pt x="368" y="1802"/>
                      <a:pt x="435" y="1769"/>
                    </a:cubicBezTo>
                    <a:cubicBezTo>
                      <a:pt x="501" y="1735"/>
                      <a:pt x="568" y="1669"/>
                      <a:pt x="601" y="1602"/>
                    </a:cubicBezTo>
                    <a:cubicBezTo>
                      <a:pt x="668" y="1535"/>
                      <a:pt x="701" y="1469"/>
                      <a:pt x="735" y="1402"/>
                    </a:cubicBezTo>
                    <a:cubicBezTo>
                      <a:pt x="768" y="1335"/>
                      <a:pt x="801" y="1235"/>
                      <a:pt x="801" y="1168"/>
                    </a:cubicBezTo>
                    <a:cubicBezTo>
                      <a:pt x="835" y="1068"/>
                      <a:pt x="835" y="1002"/>
                      <a:pt x="835" y="901"/>
                    </a:cubicBezTo>
                    <a:cubicBezTo>
                      <a:pt x="835" y="868"/>
                      <a:pt x="835" y="835"/>
                      <a:pt x="835" y="801"/>
                    </a:cubicBezTo>
                    <a:lnTo>
                      <a:pt x="835" y="568"/>
                    </a:lnTo>
                    <a:cubicBezTo>
                      <a:pt x="835" y="535"/>
                      <a:pt x="835" y="501"/>
                      <a:pt x="835" y="468"/>
                    </a:cubicBezTo>
                    <a:cubicBezTo>
                      <a:pt x="835" y="401"/>
                      <a:pt x="835" y="301"/>
                      <a:pt x="801" y="234"/>
                    </a:cubicBezTo>
                    <a:cubicBezTo>
                      <a:pt x="801" y="168"/>
                      <a:pt x="768" y="101"/>
                      <a:pt x="735" y="68"/>
                    </a:cubicBezTo>
                    <a:cubicBezTo>
                      <a:pt x="701" y="34"/>
                      <a:pt x="668" y="1"/>
                      <a:pt x="601"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454;p64">
                <a:extLst>
                  <a:ext uri="{FF2B5EF4-FFF2-40B4-BE49-F238E27FC236}">
                    <a16:creationId xmlns:a16="http://schemas.microsoft.com/office/drawing/2014/main" id="{12593319-A64A-47E7-B118-4102363798FE}"/>
                  </a:ext>
                </a:extLst>
              </p:cNvPr>
              <p:cNvSpPr/>
              <p:nvPr/>
            </p:nvSpPr>
            <p:spPr>
              <a:xfrm>
                <a:off x="6307901" y="3018232"/>
                <a:ext cx="16938" cy="32830"/>
              </a:xfrm>
              <a:custGeom>
                <a:avLst/>
                <a:gdLst/>
                <a:ahLst/>
                <a:cxnLst/>
                <a:rect l="l" t="t" r="r" b="b"/>
                <a:pathLst>
                  <a:path w="1102" h="2136" extrusionOk="0">
                    <a:moveTo>
                      <a:pt x="301" y="634"/>
                    </a:moveTo>
                    <a:cubicBezTo>
                      <a:pt x="301" y="667"/>
                      <a:pt x="301" y="667"/>
                      <a:pt x="301" y="701"/>
                    </a:cubicBezTo>
                    <a:lnTo>
                      <a:pt x="301" y="934"/>
                    </a:lnTo>
                    <a:cubicBezTo>
                      <a:pt x="301" y="934"/>
                      <a:pt x="301" y="968"/>
                      <a:pt x="301" y="1001"/>
                    </a:cubicBezTo>
                    <a:cubicBezTo>
                      <a:pt x="267" y="1034"/>
                      <a:pt x="267" y="1068"/>
                      <a:pt x="234" y="1068"/>
                    </a:cubicBezTo>
                    <a:lnTo>
                      <a:pt x="167" y="1068"/>
                    </a:lnTo>
                    <a:cubicBezTo>
                      <a:pt x="167" y="1068"/>
                      <a:pt x="167" y="1034"/>
                      <a:pt x="167" y="1001"/>
                    </a:cubicBezTo>
                    <a:lnTo>
                      <a:pt x="167" y="968"/>
                    </a:lnTo>
                    <a:lnTo>
                      <a:pt x="167" y="834"/>
                    </a:lnTo>
                    <a:lnTo>
                      <a:pt x="167" y="801"/>
                    </a:lnTo>
                    <a:cubicBezTo>
                      <a:pt x="167" y="767"/>
                      <a:pt x="167" y="734"/>
                      <a:pt x="167" y="701"/>
                    </a:cubicBezTo>
                    <a:cubicBezTo>
                      <a:pt x="167" y="667"/>
                      <a:pt x="201" y="634"/>
                      <a:pt x="234" y="634"/>
                    </a:cubicBezTo>
                    <a:close/>
                    <a:moveTo>
                      <a:pt x="301" y="401"/>
                    </a:moveTo>
                    <a:cubicBezTo>
                      <a:pt x="267" y="401"/>
                      <a:pt x="234" y="401"/>
                      <a:pt x="201" y="434"/>
                    </a:cubicBezTo>
                    <a:cubicBezTo>
                      <a:pt x="167" y="467"/>
                      <a:pt x="134" y="467"/>
                      <a:pt x="101" y="501"/>
                    </a:cubicBezTo>
                    <a:cubicBezTo>
                      <a:pt x="101" y="534"/>
                      <a:pt x="67" y="601"/>
                      <a:pt x="34" y="634"/>
                    </a:cubicBezTo>
                    <a:cubicBezTo>
                      <a:pt x="34" y="667"/>
                      <a:pt x="1" y="701"/>
                      <a:pt x="1" y="734"/>
                    </a:cubicBezTo>
                    <a:cubicBezTo>
                      <a:pt x="1" y="767"/>
                      <a:pt x="1" y="834"/>
                      <a:pt x="1" y="868"/>
                    </a:cubicBezTo>
                    <a:lnTo>
                      <a:pt x="1" y="1001"/>
                    </a:lnTo>
                    <a:cubicBezTo>
                      <a:pt x="1" y="1034"/>
                      <a:pt x="1" y="1068"/>
                      <a:pt x="1" y="1101"/>
                    </a:cubicBezTo>
                    <a:cubicBezTo>
                      <a:pt x="1" y="1134"/>
                      <a:pt x="1" y="1201"/>
                      <a:pt x="1" y="1201"/>
                    </a:cubicBezTo>
                    <a:cubicBezTo>
                      <a:pt x="1" y="1234"/>
                      <a:pt x="34" y="1268"/>
                      <a:pt x="34" y="1301"/>
                    </a:cubicBezTo>
                    <a:lnTo>
                      <a:pt x="101" y="1301"/>
                    </a:lnTo>
                    <a:cubicBezTo>
                      <a:pt x="134" y="1301"/>
                      <a:pt x="167" y="1301"/>
                      <a:pt x="201" y="1268"/>
                    </a:cubicBezTo>
                    <a:cubicBezTo>
                      <a:pt x="234" y="1268"/>
                      <a:pt x="267" y="1234"/>
                      <a:pt x="301" y="1201"/>
                    </a:cubicBezTo>
                    <a:cubicBezTo>
                      <a:pt x="334" y="1168"/>
                      <a:pt x="368" y="1134"/>
                      <a:pt x="368" y="1101"/>
                    </a:cubicBezTo>
                    <a:cubicBezTo>
                      <a:pt x="401" y="1068"/>
                      <a:pt x="401" y="1001"/>
                      <a:pt x="434" y="968"/>
                    </a:cubicBezTo>
                    <a:lnTo>
                      <a:pt x="434" y="868"/>
                    </a:lnTo>
                    <a:lnTo>
                      <a:pt x="434" y="734"/>
                    </a:lnTo>
                    <a:lnTo>
                      <a:pt x="434" y="601"/>
                    </a:lnTo>
                    <a:cubicBezTo>
                      <a:pt x="434" y="567"/>
                      <a:pt x="434" y="534"/>
                      <a:pt x="434" y="501"/>
                    </a:cubicBezTo>
                    <a:cubicBezTo>
                      <a:pt x="401" y="467"/>
                      <a:pt x="401" y="434"/>
                      <a:pt x="368" y="434"/>
                    </a:cubicBezTo>
                    <a:cubicBezTo>
                      <a:pt x="368" y="401"/>
                      <a:pt x="334" y="401"/>
                      <a:pt x="301" y="401"/>
                    </a:cubicBezTo>
                    <a:close/>
                    <a:moveTo>
                      <a:pt x="935" y="1068"/>
                    </a:moveTo>
                    <a:cubicBezTo>
                      <a:pt x="935" y="1101"/>
                      <a:pt x="968" y="1134"/>
                      <a:pt x="968" y="1134"/>
                    </a:cubicBezTo>
                    <a:cubicBezTo>
                      <a:pt x="968" y="1168"/>
                      <a:pt x="968" y="1168"/>
                      <a:pt x="968" y="1201"/>
                    </a:cubicBezTo>
                    <a:lnTo>
                      <a:pt x="968" y="1268"/>
                    </a:lnTo>
                    <a:lnTo>
                      <a:pt x="968" y="1335"/>
                    </a:lnTo>
                    <a:cubicBezTo>
                      <a:pt x="968" y="1335"/>
                      <a:pt x="968" y="1335"/>
                      <a:pt x="968" y="1368"/>
                    </a:cubicBezTo>
                    <a:cubicBezTo>
                      <a:pt x="935" y="1401"/>
                      <a:pt x="935" y="1435"/>
                      <a:pt x="935" y="1435"/>
                    </a:cubicBezTo>
                    <a:cubicBezTo>
                      <a:pt x="935" y="1468"/>
                      <a:pt x="901" y="1501"/>
                      <a:pt x="868" y="1535"/>
                    </a:cubicBezTo>
                    <a:lnTo>
                      <a:pt x="801" y="1535"/>
                    </a:lnTo>
                    <a:cubicBezTo>
                      <a:pt x="801" y="1501"/>
                      <a:pt x="801" y="1468"/>
                      <a:pt x="801" y="1468"/>
                    </a:cubicBezTo>
                    <a:lnTo>
                      <a:pt x="801" y="1234"/>
                    </a:lnTo>
                    <a:cubicBezTo>
                      <a:pt x="801" y="1201"/>
                      <a:pt x="801" y="1168"/>
                      <a:pt x="801" y="1134"/>
                    </a:cubicBezTo>
                    <a:cubicBezTo>
                      <a:pt x="835" y="1101"/>
                      <a:pt x="835" y="1101"/>
                      <a:pt x="868" y="1068"/>
                    </a:cubicBezTo>
                    <a:close/>
                    <a:moveTo>
                      <a:pt x="968" y="834"/>
                    </a:moveTo>
                    <a:cubicBezTo>
                      <a:pt x="935" y="834"/>
                      <a:pt x="901" y="868"/>
                      <a:pt x="868" y="868"/>
                    </a:cubicBezTo>
                    <a:cubicBezTo>
                      <a:pt x="835" y="901"/>
                      <a:pt x="801" y="934"/>
                      <a:pt x="768" y="968"/>
                    </a:cubicBezTo>
                    <a:cubicBezTo>
                      <a:pt x="734" y="1001"/>
                      <a:pt x="734" y="1034"/>
                      <a:pt x="701" y="1068"/>
                    </a:cubicBezTo>
                    <a:cubicBezTo>
                      <a:pt x="701" y="1101"/>
                      <a:pt x="668" y="1134"/>
                      <a:pt x="668" y="1168"/>
                    </a:cubicBezTo>
                    <a:lnTo>
                      <a:pt x="668" y="1301"/>
                    </a:lnTo>
                    <a:lnTo>
                      <a:pt x="668" y="1435"/>
                    </a:lnTo>
                    <a:lnTo>
                      <a:pt x="668" y="1568"/>
                    </a:lnTo>
                    <a:cubicBezTo>
                      <a:pt x="668" y="1601"/>
                      <a:pt x="668" y="1635"/>
                      <a:pt x="668" y="1668"/>
                    </a:cubicBezTo>
                    <a:cubicBezTo>
                      <a:pt x="668" y="1701"/>
                      <a:pt x="701" y="1701"/>
                      <a:pt x="701" y="1735"/>
                    </a:cubicBezTo>
                    <a:cubicBezTo>
                      <a:pt x="734" y="1735"/>
                      <a:pt x="734" y="1768"/>
                      <a:pt x="768" y="1768"/>
                    </a:cubicBezTo>
                    <a:cubicBezTo>
                      <a:pt x="801" y="1768"/>
                      <a:pt x="835" y="1735"/>
                      <a:pt x="868" y="1735"/>
                    </a:cubicBezTo>
                    <a:cubicBezTo>
                      <a:pt x="901" y="1701"/>
                      <a:pt x="935" y="1668"/>
                      <a:pt x="968" y="1635"/>
                    </a:cubicBezTo>
                    <a:cubicBezTo>
                      <a:pt x="1001" y="1601"/>
                      <a:pt x="1035" y="1568"/>
                      <a:pt x="1035" y="1535"/>
                    </a:cubicBezTo>
                    <a:cubicBezTo>
                      <a:pt x="1068" y="1501"/>
                      <a:pt x="1068" y="1468"/>
                      <a:pt x="1068" y="1435"/>
                    </a:cubicBezTo>
                    <a:cubicBezTo>
                      <a:pt x="1068" y="1368"/>
                      <a:pt x="1068" y="1335"/>
                      <a:pt x="1068" y="1301"/>
                    </a:cubicBezTo>
                    <a:lnTo>
                      <a:pt x="1068" y="1168"/>
                    </a:lnTo>
                    <a:lnTo>
                      <a:pt x="1068" y="1034"/>
                    </a:lnTo>
                    <a:cubicBezTo>
                      <a:pt x="1101" y="1001"/>
                      <a:pt x="1101" y="968"/>
                      <a:pt x="1068" y="934"/>
                    </a:cubicBezTo>
                    <a:cubicBezTo>
                      <a:pt x="1068" y="901"/>
                      <a:pt x="1068" y="901"/>
                      <a:pt x="1035" y="868"/>
                    </a:cubicBezTo>
                    <a:cubicBezTo>
                      <a:pt x="1035" y="868"/>
                      <a:pt x="1001" y="834"/>
                      <a:pt x="968" y="834"/>
                    </a:cubicBezTo>
                    <a:close/>
                    <a:moveTo>
                      <a:pt x="968" y="0"/>
                    </a:moveTo>
                    <a:lnTo>
                      <a:pt x="868" y="67"/>
                    </a:lnTo>
                    <a:cubicBezTo>
                      <a:pt x="868" y="67"/>
                      <a:pt x="835" y="67"/>
                      <a:pt x="835" y="100"/>
                    </a:cubicBezTo>
                    <a:lnTo>
                      <a:pt x="835" y="134"/>
                    </a:lnTo>
                    <a:lnTo>
                      <a:pt x="67" y="2102"/>
                    </a:lnTo>
                    <a:cubicBezTo>
                      <a:pt x="67" y="2135"/>
                      <a:pt x="34" y="2135"/>
                      <a:pt x="67" y="2135"/>
                    </a:cubicBezTo>
                    <a:lnTo>
                      <a:pt x="101" y="2135"/>
                    </a:lnTo>
                    <a:lnTo>
                      <a:pt x="201" y="2068"/>
                    </a:lnTo>
                    <a:cubicBezTo>
                      <a:pt x="201" y="2068"/>
                      <a:pt x="201" y="2068"/>
                      <a:pt x="234" y="2035"/>
                    </a:cubicBezTo>
                    <a:lnTo>
                      <a:pt x="234" y="2002"/>
                    </a:lnTo>
                    <a:lnTo>
                      <a:pt x="1001" y="34"/>
                    </a:lnTo>
                    <a:cubicBezTo>
                      <a:pt x="1001" y="34"/>
                      <a:pt x="1001" y="34"/>
                      <a:pt x="1001"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455;p64">
                <a:extLst>
                  <a:ext uri="{FF2B5EF4-FFF2-40B4-BE49-F238E27FC236}">
                    <a16:creationId xmlns:a16="http://schemas.microsoft.com/office/drawing/2014/main" id="{3C090D9A-C84D-4A68-859F-0D7CB7601181}"/>
                  </a:ext>
                </a:extLst>
              </p:cNvPr>
              <p:cNvSpPr/>
              <p:nvPr/>
            </p:nvSpPr>
            <p:spPr>
              <a:xfrm>
                <a:off x="6277653" y="3037706"/>
                <a:ext cx="12834" cy="29756"/>
              </a:xfrm>
              <a:custGeom>
                <a:avLst/>
                <a:gdLst/>
                <a:ahLst/>
                <a:cxnLst/>
                <a:rect l="l" t="t" r="r" b="b"/>
                <a:pathLst>
                  <a:path w="835" h="1936" extrusionOk="0">
                    <a:moveTo>
                      <a:pt x="734" y="1"/>
                    </a:moveTo>
                    <a:lnTo>
                      <a:pt x="67" y="401"/>
                    </a:lnTo>
                    <a:cubicBezTo>
                      <a:pt x="34" y="434"/>
                      <a:pt x="34" y="434"/>
                      <a:pt x="34" y="434"/>
                    </a:cubicBezTo>
                    <a:cubicBezTo>
                      <a:pt x="34" y="468"/>
                      <a:pt x="34" y="468"/>
                      <a:pt x="34" y="501"/>
                    </a:cubicBezTo>
                    <a:lnTo>
                      <a:pt x="34" y="668"/>
                    </a:lnTo>
                    <a:cubicBezTo>
                      <a:pt x="34" y="668"/>
                      <a:pt x="34" y="701"/>
                      <a:pt x="34" y="701"/>
                    </a:cubicBezTo>
                    <a:lnTo>
                      <a:pt x="67" y="701"/>
                    </a:lnTo>
                    <a:lnTo>
                      <a:pt x="468" y="468"/>
                    </a:lnTo>
                    <a:lnTo>
                      <a:pt x="468" y="468"/>
                    </a:lnTo>
                    <a:lnTo>
                      <a:pt x="267" y="935"/>
                    </a:lnTo>
                    <a:cubicBezTo>
                      <a:pt x="267" y="935"/>
                      <a:pt x="234" y="968"/>
                      <a:pt x="234" y="968"/>
                    </a:cubicBezTo>
                    <a:cubicBezTo>
                      <a:pt x="234" y="1002"/>
                      <a:pt x="234" y="1002"/>
                      <a:pt x="234" y="1035"/>
                    </a:cubicBezTo>
                    <a:lnTo>
                      <a:pt x="234" y="1202"/>
                    </a:lnTo>
                    <a:cubicBezTo>
                      <a:pt x="234" y="1202"/>
                      <a:pt x="234" y="1235"/>
                      <a:pt x="234" y="1235"/>
                    </a:cubicBezTo>
                    <a:lnTo>
                      <a:pt x="267" y="1235"/>
                    </a:lnTo>
                    <a:lnTo>
                      <a:pt x="401" y="1168"/>
                    </a:lnTo>
                    <a:cubicBezTo>
                      <a:pt x="434" y="1135"/>
                      <a:pt x="501" y="1102"/>
                      <a:pt x="534" y="1102"/>
                    </a:cubicBezTo>
                    <a:cubicBezTo>
                      <a:pt x="601" y="1135"/>
                      <a:pt x="601" y="1168"/>
                      <a:pt x="601" y="1235"/>
                    </a:cubicBezTo>
                    <a:cubicBezTo>
                      <a:pt x="601" y="1302"/>
                      <a:pt x="601" y="1368"/>
                      <a:pt x="534" y="1435"/>
                    </a:cubicBezTo>
                    <a:cubicBezTo>
                      <a:pt x="501" y="1502"/>
                      <a:pt x="468" y="1535"/>
                      <a:pt x="401" y="1569"/>
                    </a:cubicBezTo>
                    <a:lnTo>
                      <a:pt x="301" y="1635"/>
                    </a:lnTo>
                    <a:lnTo>
                      <a:pt x="234" y="1635"/>
                    </a:lnTo>
                    <a:cubicBezTo>
                      <a:pt x="234" y="1635"/>
                      <a:pt x="201" y="1602"/>
                      <a:pt x="201" y="1602"/>
                    </a:cubicBezTo>
                    <a:cubicBezTo>
                      <a:pt x="201" y="1602"/>
                      <a:pt x="167" y="1569"/>
                      <a:pt x="167" y="1569"/>
                    </a:cubicBezTo>
                    <a:lnTo>
                      <a:pt x="167" y="1535"/>
                    </a:lnTo>
                    <a:lnTo>
                      <a:pt x="34" y="1602"/>
                    </a:lnTo>
                    <a:cubicBezTo>
                      <a:pt x="1" y="1602"/>
                      <a:pt x="1" y="1635"/>
                      <a:pt x="1" y="1635"/>
                    </a:cubicBezTo>
                    <a:cubicBezTo>
                      <a:pt x="1" y="1635"/>
                      <a:pt x="1" y="1669"/>
                      <a:pt x="1" y="1702"/>
                    </a:cubicBezTo>
                    <a:cubicBezTo>
                      <a:pt x="1" y="1735"/>
                      <a:pt x="1" y="1769"/>
                      <a:pt x="34" y="1802"/>
                    </a:cubicBezTo>
                    <a:cubicBezTo>
                      <a:pt x="34" y="1869"/>
                      <a:pt x="67" y="1902"/>
                      <a:pt x="101" y="1902"/>
                    </a:cubicBezTo>
                    <a:cubicBezTo>
                      <a:pt x="167" y="1936"/>
                      <a:pt x="201" y="1936"/>
                      <a:pt x="234" y="1936"/>
                    </a:cubicBezTo>
                    <a:cubicBezTo>
                      <a:pt x="301" y="1936"/>
                      <a:pt x="367" y="1902"/>
                      <a:pt x="434" y="1869"/>
                    </a:cubicBezTo>
                    <a:cubicBezTo>
                      <a:pt x="501" y="1835"/>
                      <a:pt x="534" y="1802"/>
                      <a:pt x="601" y="1735"/>
                    </a:cubicBezTo>
                    <a:cubicBezTo>
                      <a:pt x="634" y="1702"/>
                      <a:pt x="701" y="1635"/>
                      <a:pt x="734" y="1569"/>
                    </a:cubicBezTo>
                    <a:cubicBezTo>
                      <a:pt x="768" y="1502"/>
                      <a:pt x="801" y="1435"/>
                      <a:pt x="801" y="1335"/>
                    </a:cubicBezTo>
                    <a:cubicBezTo>
                      <a:pt x="834" y="1268"/>
                      <a:pt x="834" y="1202"/>
                      <a:pt x="834" y="1102"/>
                    </a:cubicBezTo>
                    <a:cubicBezTo>
                      <a:pt x="834" y="1068"/>
                      <a:pt x="834" y="1002"/>
                      <a:pt x="834" y="935"/>
                    </a:cubicBezTo>
                    <a:cubicBezTo>
                      <a:pt x="801" y="901"/>
                      <a:pt x="801" y="868"/>
                      <a:pt x="768" y="835"/>
                    </a:cubicBezTo>
                    <a:cubicBezTo>
                      <a:pt x="734" y="801"/>
                      <a:pt x="701" y="801"/>
                      <a:pt x="668" y="801"/>
                    </a:cubicBezTo>
                    <a:lnTo>
                      <a:pt x="534" y="801"/>
                    </a:lnTo>
                    <a:lnTo>
                      <a:pt x="768" y="334"/>
                    </a:lnTo>
                    <a:lnTo>
                      <a:pt x="768" y="268"/>
                    </a:lnTo>
                    <a:cubicBezTo>
                      <a:pt x="768" y="268"/>
                      <a:pt x="768" y="234"/>
                      <a:pt x="768" y="201"/>
                    </a:cubicBezTo>
                    <a:lnTo>
                      <a:pt x="768" y="34"/>
                    </a:lnTo>
                    <a:cubicBezTo>
                      <a:pt x="768" y="34"/>
                      <a:pt x="768" y="34"/>
                      <a:pt x="76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456;p64">
                <a:extLst>
                  <a:ext uri="{FF2B5EF4-FFF2-40B4-BE49-F238E27FC236}">
                    <a16:creationId xmlns:a16="http://schemas.microsoft.com/office/drawing/2014/main" id="{166A1C5A-71A6-454C-A9F0-E86321A27238}"/>
                  </a:ext>
                </a:extLst>
              </p:cNvPr>
              <p:cNvSpPr/>
              <p:nvPr/>
            </p:nvSpPr>
            <p:spPr>
              <a:xfrm>
                <a:off x="6292516" y="3030528"/>
                <a:ext cx="12834" cy="28219"/>
              </a:xfrm>
              <a:custGeom>
                <a:avLst/>
                <a:gdLst/>
                <a:ahLst/>
                <a:cxnLst/>
                <a:rect l="l" t="t" r="r" b="b"/>
                <a:pathLst>
                  <a:path w="835" h="1836" extrusionOk="0">
                    <a:moveTo>
                      <a:pt x="530" y="343"/>
                    </a:moveTo>
                    <a:cubicBezTo>
                      <a:pt x="560" y="343"/>
                      <a:pt x="585" y="351"/>
                      <a:pt x="601" y="368"/>
                    </a:cubicBezTo>
                    <a:cubicBezTo>
                      <a:pt x="635" y="434"/>
                      <a:pt x="635" y="535"/>
                      <a:pt x="635" y="601"/>
                    </a:cubicBezTo>
                    <a:lnTo>
                      <a:pt x="635" y="801"/>
                    </a:lnTo>
                    <a:lnTo>
                      <a:pt x="635" y="1002"/>
                    </a:lnTo>
                    <a:cubicBezTo>
                      <a:pt x="635" y="1102"/>
                      <a:pt x="635" y="1202"/>
                      <a:pt x="601" y="1302"/>
                    </a:cubicBezTo>
                    <a:cubicBezTo>
                      <a:pt x="568" y="1368"/>
                      <a:pt x="501" y="1435"/>
                      <a:pt x="435" y="1469"/>
                    </a:cubicBezTo>
                    <a:cubicBezTo>
                      <a:pt x="406" y="1497"/>
                      <a:pt x="384" y="1507"/>
                      <a:pt x="365" y="1507"/>
                    </a:cubicBezTo>
                    <a:cubicBezTo>
                      <a:pt x="340" y="1507"/>
                      <a:pt x="320" y="1488"/>
                      <a:pt x="301" y="1469"/>
                    </a:cubicBezTo>
                    <a:cubicBezTo>
                      <a:pt x="234" y="1402"/>
                      <a:pt x="234" y="1335"/>
                      <a:pt x="234" y="1235"/>
                    </a:cubicBezTo>
                    <a:lnTo>
                      <a:pt x="234" y="1035"/>
                    </a:lnTo>
                    <a:lnTo>
                      <a:pt x="234" y="835"/>
                    </a:lnTo>
                    <a:cubicBezTo>
                      <a:pt x="234" y="735"/>
                      <a:pt x="268" y="635"/>
                      <a:pt x="301" y="535"/>
                    </a:cubicBezTo>
                    <a:cubicBezTo>
                      <a:pt x="301" y="468"/>
                      <a:pt x="368" y="401"/>
                      <a:pt x="435" y="368"/>
                    </a:cubicBezTo>
                    <a:cubicBezTo>
                      <a:pt x="468" y="351"/>
                      <a:pt x="501" y="343"/>
                      <a:pt x="530" y="343"/>
                    </a:cubicBezTo>
                    <a:close/>
                    <a:moveTo>
                      <a:pt x="601" y="1"/>
                    </a:moveTo>
                    <a:cubicBezTo>
                      <a:pt x="535" y="1"/>
                      <a:pt x="468" y="34"/>
                      <a:pt x="435" y="68"/>
                    </a:cubicBezTo>
                    <a:cubicBezTo>
                      <a:pt x="334" y="101"/>
                      <a:pt x="301" y="168"/>
                      <a:pt x="234" y="234"/>
                    </a:cubicBezTo>
                    <a:cubicBezTo>
                      <a:pt x="168" y="301"/>
                      <a:pt x="134" y="368"/>
                      <a:pt x="101" y="434"/>
                    </a:cubicBezTo>
                    <a:cubicBezTo>
                      <a:pt x="68" y="501"/>
                      <a:pt x="34" y="601"/>
                      <a:pt x="34" y="668"/>
                    </a:cubicBezTo>
                    <a:cubicBezTo>
                      <a:pt x="34" y="768"/>
                      <a:pt x="1" y="868"/>
                      <a:pt x="1" y="968"/>
                    </a:cubicBezTo>
                    <a:lnTo>
                      <a:pt x="1" y="1368"/>
                    </a:lnTo>
                    <a:cubicBezTo>
                      <a:pt x="1" y="1435"/>
                      <a:pt x="34" y="1535"/>
                      <a:pt x="34" y="1602"/>
                    </a:cubicBezTo>
                    <a:cubicBezTo>
                      <a:pt x="34" y="1669"/>
                      <a:pt x="68" y="1735"/>
                      <a:pt x="101" y="1769"/>
                    </a:cubicBezTo>
                    <a:cubicBezTo>
                      <a:pt x="134" y="1802"/>
                      <a:pt x="168" y="1835"/>
                      <a:pt x="234" y="1835"/>
                    </a:cubicBezTo>
                    <a:cubicBezTo>
                      <a:pt x="301" y="1835"/>
                      <a:pt x="368" y="1802"/>
                      <a:pt x="435" y="1769"/>
                    </a:cubicBezTo>
                    <a:cubicBezTo>
                      <a:pt x="501" y="1735"/>
                      <a:pt x="568" y="1669"/>
                      <a:pt x="601" y="1602"/>
                    </a:cubicBezTo>
                    <a:cubicBezTo>
                      <a:pt x="668" y="1535"/>
                      <a:pt x="701" y="1469"/>
                      <a:pt x="735" y="1402"/>
                    </a:cubicBezTo>
                    <a:cubicBezTo>
                      <a:pt x="768" y="1335"/>
                      <a:pt x="801" y="1235"/>
                      <a:pt x="801" y="1168"/>
                    </a:cubicBezTo>
                    <a:cubicBezTo>
                      <a:pt x="835" y="1068"/>
                      <a:pt x="835" y="1002"/>
                      <a:pt x="835" y="901"/>
                    </a:cubicBezTo>
                    <a:cubicBezTo>
                      <a:pt x="835" y="868"/>
                      <a:pt x="835" y="835"/>
                      <a:pt x="835" y="801"/>
                    </a:cubicBezTo>
                    <a:lnTo>
                      <a:pt x="835" y="568"/>
                    </a:lnTo>
                    <a:cubicBezTo>
                      <a:pt x="835" y="535"/>
                      <a:pt x="835" y="501"/>
                      <a:pt x="835" y="468"/>
                    </a:cubicBezTo>
                    <a:cubicBezTo>
                      <a:pt x="835" y="401"/>
                      <a:pt x="835" y="301"/>
                      <a:pt x="801" y="234"/>
                    </a:cubicBezTo>
                    <a:cubicBezTo>
                      <a:pt x="801" y="168"/>
                      <a:pt x="768" y="101"/>
                      <a:pt x="735" y="68"/>
                    </a:cubicBezTo>
                    <a:cubicBezTo>
                      <a:pt x="701" y="34"/>
                      <a:pt x="668" y="1"/>
                      <a:pt x="6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457;p64">
                <a:extLst>
                  <a:ext uri="{FF2B5EF4-FFF2-40B4-BE49-F238E27FC236}">
                    <a16:creationId xmlns:a16="http://schemas.microsoft.com/office/drawing/2014/main" id="{791F22C5-88A7-40BD-A9BB-2BD9AE8AD436}"/>
                  </a:ext>
                </a:extLst>
              </p:cNvPr>
              <p:cNvSpPr/>
              <p:nvPr/>
            </p:nvSpPr>
            <p:spPr>
              <a:xfrm>
                <a:off x="6307901" y="3018232"/>
                <a:ext cx="16938" cy="32830"/>
              </a:xfrm>
              <a:custGeom>
                <a:avLst/>
                <a:gdLst/>
                <a:ahLst/>
                <a:cxnLst/>
                <a:rect l="l" t="t" r="r" b="b"/>
                <a:pathLst>
                  <a:path w="1102" h="2136" extrusionOk="0">
                    <a:moveTo>
                      <a:pt x="301" y="634"/>
                    </a:moveTo>
                    <a:cubicBezTo>
                      <a:pt x="301" y="667"/>
                      <a:pt x="301" y="667"/>
                      <a:pt x="301" y="701"/>
                    </a:cubicBezTo>
                    <a:lnTo>
                      <a:pt x="301" y="934"/>
                    </a:lnTo>
                    <a:cubicBezTo>
                      <a:pt x="301" y="934"/>
                      <a:pt x="301" y="968"/>
                      <a:pt x="301" y="1001"/>
                    </a:cubicBezTo>
                    <a:cubicBezTo>
                      <a:pt x="267" y="1034"/>
                      <a:pt x="267" y="1068"/>
                      <a:pt x="234" y="1068"/>
                    </a:cubicBezTo>
                    <a:lnTo>
                      <a:pt x="167" y="1068"/>
                    </a:lnTo>
                    <a:cubicBezTo>
                      <a:pt x="167" y="1068"/>
                      <a:pt x="167" y="1034"/>
                      <a:pt x="167" y="1001"/>
                    </a:cubicBezTo>
                    <a:lnTo>
                      <a:pt x="167" y="968"/>
                    </a:lnTo>
                    <a:lnTo>
                      <a:pt x="167" y="834"/>
                    </a:lnTo>
                    <a:lnTo>
                      <a:pt x="167" y="801"/>
                    </a:lnTo>
                    <a:cubicBezTo>
                      <a:pt x="167" y="767"/>
                      <a:pt x="167" y="734"/>
                      <a:pt x="167" y="701"/>
                    </a:cubicBezTo>
                    <a:cubicBezTo>
                      <a:pt x="167" y="667"/>
                      <a:pt x="201" y="634"/>
                      <a:pt x="234" y="634"/>
                    </a:cubicBezTo>
                    <a:close/>
                    <a:moveTo>
                      <a:pt x="301" y="401"/>
                    </a:moveTo>
                    <a:cubicBezTo>
                      <a:pt x="267" y="401"/>
                      <a:pt x="234" y="401"/>
                      <a:pt x="201" y="434"/>
                    </a:cubicBezTo>
                    <a:cubicBezTo>
                      <a:pt x="167" y="467"/>
                      <a:pt x="134" y="467"/>
                      <a:pt x="101" y="501"/>
                    </a:cubicBezTo>
                    <a:cubicBezTo>
                      <a:pt x="101" y="534"/>
                      <a:pt x="67" y="601"/>
                      <a:pt x="34" y="634"/>
                    </a:cubicBezTo>
                    <a:cubicBezTo>
                      <a:pt x="34" y="667"/>
                      <a:pt x="1" y="701"/>
                      <a:pt x="1" y="734"/>
                    </a:cubicBezTo>
                    <a:cubicBezTo>
                      <a:pt x="1" y="767"/>
                      <a:pt x="1" y="834"/>
                      <a:pt x="1" y="868"/>
                    </a:cubicBezTo>
                    <a:lnTo>
                      <a:pt x="1" y="1001"/>
                    </a:lnTo>
                    <a:cubicBezTo>
                      <a:pt x="1" y="1034"/>
                      <a:pt x="1" y="1068"/>
                      <a:pt x="1" y="1101"/>
                    </a:cubicBezTo>
                    <a:cubicBezTo>
                      <a:pt x="1" y="1134"/>
                      <a:pt x="1" y="1201"/>
                      <a:pt x="1" y="1201"/>
                    </a:cubicBezTo>
                    <a:cubicBezTo>
                      <a:pt x="1" y="1234"/>
                      <a:pt x="34" y="1268"/>
                      <a:pt x="34" y="1301"/>
                    </a:cubicBezTo>
                    <a:lnTo>
                      <a:pt x="101" y="1301"/>
                    </a:lnTo>
                    <a:cubicBezTo>
                      <a:pt x="134" y="1301"/>
                      <a:pt x="167" y="1301"/>
                      <a:pt x="201" y="1268"/>
                    </a:cubicBezTo>
                    <a:cubicBezTo>
                      <a:pt x="234" y="1268"/>
                      <a:pt x="267" y="1234"/>
                      <a:pt x="301" y="1201"/>
                    </a:cubicBezTo>
                    <a:cubicBezTo>
                      <a:pt x="334" y="1168"/>
                      <a:pt x="368" y="1134"/>
                      <a:pt x="368" y="1101"/>
                    </a:cubicBezTo>
                    <a:cubicBezTo>
                      <a:pt x="401" y="1068"/>
                      <a:pt x="401" y="1001"/>
                      <a:pt x="434" y="968"/>
                    </a:cubicBezTo>
                    <a:lnTo>
                      <a:pt x="434" y="868"/>
                    </a:lnTo>
                    <a:lnTo>
                      <a:pt x="434" y="734"/>
                    </a:lnTo>
                    <a:lnTo>
                      <a:pt x="434" y="601"/>
                    </a:lnTo>
                    <a:cubicBezTo>
                      <a:pt x="434" y="567"/>
                      <a:pt x="434" y="534"/>
                      <a:pt x="434" y="501"/>
                    </a:cubicBezTo>
                    <a:cubicBezTo>
                      <a:pt x="401" y="467"/>
                      <a:pt x="401" y="434"/>
                      <a:pt x="368" y="434"/>
                    </a:cubicBezTo>
                    <a:cubicBezTo>
                      <a:pt x="368" y="401"/>
                      <a:pt x="334" y="401"/>
                      <a:pt x="301" y="401"/>
                    </a:cubicBezTo>
                    <a:close/>
                    <a:moveTo>
                      <a:pt x="935" y="1068"/>
                    </a:moveTo>
                    <a:cubicBezTo>
                      <a:pt x="935" y="1101"/>
                      <a:pt x="968" y="1134"/>
                      <a:pt x="968" y="1134"/>
                    </a:cubicBezTo>
                    <a:cubicBezTo>
                      <a:pt x="968" y="1168"/>
                      <a:pt x="968" y="1168"/>
                      <a:pt x="968" y="1201"/>
                    </a:cubicBezTo>
                    <a:lnTo>
                      <a:pt x="968" y="1268"/>
                    </a:lnTo>
                    <a:lnTo>
                      <a:pt x="968" y="1335"/>
                    </a:lnTo>
                    <a:cubicBezTo>
                      <a:pt x="968" y="1335"/>
                      <a:pt x="968" y="1335"/>
                      <a:pt x="968" y="1368"/>
                    </a:cubicBezTo>
                    <a:cubicBezTo>
                      <a:pt x="935" y="1401"/>
                      <a:pt x="935" y="1435"/>
                      <a:pt x="935" y="1435"/>
                    </a:cubicBezTo>
                    <a:cubicBezTo>
                      <a:pt x="935" y="1468"/>
                      <a:pt x="901" y="1501"/>
                      <a:pt x="868" y="1535"/>
                    </a:cubicBezTo>
                    <a:lnTo>
                      <a:pt x="801" y="1535"/>
                    </a:lnTo>
                    <a:cubicBezTo>
                      <a:pt x="801" y="1501"/>
                      <a:pt x="801" y="1468"/>
                      <a:pt x="801" y="1468"/>
                    </a:cubicBezTo>
                    <a:lnTo>
                      <a:pt x="801" y="1234"/>
                    </a:lnTo>
                    <a:cubicBezTo>
                      <a:pt x="801" y="1201"/>
                      <a:pt x="801" y="1168"/>
                      <a:pt x="801" y="1134"/>
                    </a:cubicBezTo>
                    <a:cubicBezTo>
                      <a:pt x="835" y="1101"/>
                      <a:pt x="835" y="1101"/>
                      <a:pt x="868" y="1068"/>
                    </a:cubicBezTo>
                    <a:close/>
                    <a:moveTo>
                      <a:pt x="968" y="834"/>
                    </a:moveTo>
                    <a:cubicBezTo>
                      <a:pt x="935" y="834"/>
                      <a:pt x="901" y="868"/>
                      <a:pt x="868" y="868"/>
                    </a:cubicBezTo>
                    <a:cubicBezTo>
                      <a:pt x="835" y="901"/>
                      <a:pt x="801" y="934"/>
                      <a:pt x="768" y="968"/>
                    </a:cubicBezTo>
                    <a:cubicBezTo>
                      <a:pt x="734" y="1001"/>
                      <a:pt x="734" y="1034"/>
                      <a:pt x="701" y="1068"/>
                    </a:cubicBezTo>
                    <a:cubicBezTo>
                      <a:pt x="701" y="1101"/>
                      <a:pt x="668" y="1134"/>
                      <a:pt x="668" y="1168"/>
                    </a:cubicBezTo>
                    <a:lnTo>
                      <a:pt x="668" y="1301"/>
                    </a:lnTo>
                    <a:lnTo>
                      <a:pt x="668" y="1435"/>
                    </a:lnTo>
                    <a:lnTo>
                      <a:pt x="668" y="1568"/>
                    </a:lnTo>
                    <a:cubicBezTo>
                      <a:pt x="668" y="1601"/>
                      <a:pt x="668" y="1635"/>
                      <a:pt x="668" y="1668"/>
                    </a:cubicBezTo>
                    <a:cubicBezTo>
                      <a:pt x="668" y="1701"/>
                      <a:pt x="701" y="1701"/>
                      <a:pt x="701" y="1735"/>
                    </a:cubicBezTo>
                    <a:cubicBezTo>
                      <a:pt x="734" y="1735"/>
                      <a:pt x="734" y="1768"/>
                      <a:pt x="768" y="1768"/>
                    </a:cubicBezTo>
                    <a:cubicBezTo>
                      <a:pt x="801" y="1768"/>
                      <a:pt x="835" y="1735"/>
                      <a:pt x="868" y="1735"/>
                    </a:cubicBezTo>
                    <a:cubicBezTo>
                      <a:pt x="901" y="1701"/>
                      <a:pt x="935" y="1668"/>
                      <a:pt x="968" y="1635"/>
                    </a:cubicBezTo>
                    <a:cubicBezTo>
                      <a:pt x="1001" y="1601"/>
                      <a:pt x="1035" y="1568"/>
                      <a:pt x="1035" y="1535"/>
                    </a:cubicBezTo>
                    <a:cubicBezTo>
                      <a:pt x="1068" y="1501"/>
                      <a:pt x="1068" y="1468"/>
                      <a:pt x="1068" y="1435"/>
                    </a:cubicBezTo>
                    <a:cubicBezTo>
                      <a:pt x="1068" y="1368"/>
                      <a:pt x="1068" y="1335"/>
                      <a:pt x="1068" y="1301"/>
                    </a:cubicBezTo>
                    <a:lnTo>
                      <a:pt x="1068" y="1168"/>
                    </a:lnTo>
                    <a:lnTo>
                      <a:pt x="1068" y="1034"/>
                    </a:lnTo>
                    <a:cubicBezTo>
                      <a:pt x="1101" y="1001"/>
                      <a:pt x="1101" y="968"/>
                      <a:pt x="1068" y="934"/>
                    </a:cubicBezTo>
                    <a:cubicBezTo>
                      <a:pt x="1068" y="901"/>
                      <a:pt x="1068" y="901"/>
                      <a:pt x="1035" y="868"/>
                    </a:cubicBezTo>
                    <a:cubicBezTo>
                      <a:pt x="1035" y="868"/>
                      <a:pt x="1001" y="834"/>
                      <a:pt x="968" y="834"/>
                    </a:cubicBezTo>
                    <a:close/>
                    <a:moveTo>
                      <a:pt x="968" y="0"/>
                    </a:moveTo>
                    <a:lnTo>
                      <a:pt x="868" y="67"/>
                    </a:lnTo>
                    <a:cubicBezTo>
                      <a:pt x="868" y="67"/>
                      <a:pt x="835" y="67"/>
                      <a:pt x="835" y="100"/>
                    </a:cubicBezTo>
                    <a:lnTo>
                      <a:pt x="835" y="134"/>
                    </a:lnTo>
                    <a:lnTo>
                      <a:pt x="67" y="2102"/>
                    </a:lnTo>
                    <a:cubicBezTo>
                      <a:pt x="67" y="2135"/>
                      <a:pt x="34" y="2135"/>
                      <a:pt x="67" y="2135"/>
                    </a:cubicBezTo>
                    <a:lnTo>
                      <a:pt x="101" y="2135"/>
                    </a:lnTo>
                    <a:lnTo>
                      <a:pt x="201" y="2068"/>
                    </a:lnTo>
                    <a:cubicBezTo>
                      <a:pt x="201" y="2068"/>
                      <a:pt x="201" y="2068"/>
                      <a:pt x="234" y="2035"/>
                    </a:cubicBezTo>
                    <a:lnTo>
                      <a:pt x="234" y="2002"/>
                    </a:lnTo>
                    <a:lnTo>
                      <a:pt x="1001" y="34"/>
                    </a:lnTo>
                    <a:cubicBezTo>
                      <a:pt x="1001" y="34"/>
                      <a:pt x="1001" y="34"/>
                      <a:pt x="10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458;p64">
                <a:extLst>
                  <a:ext uri="{FF2B5EF4-FFF2-40B4-BE49-F238E27FC236}">
                    <a16:creationId xmlns:a16="http://schemas.microsoft.com/office/drawing/2014/main" id="{C2C19DAA-53CD-446C-88F9-CFA6B514E169}"/>
                  </a:ext>
                </a:extLst>
              </p:cNvPr>
              <p:cNvSpPr/>
              <p:nvPr/>
            </p:nvSpPr>
            <p:spPr>
              <a:xfrm>
                <a:off x="6351475" y="3139993"/>
                <a:ext cx="55393" cy="82306"/>
              </a:xfrm>
              <a:custGeom>
                <a:avLst/>
                <a:gdLst/>
                <a:ahLst/>
                <a:cxnLst/>
                <a:rect l="l" t="t" r="r" b="b"/>
                <a:pathLst>
                  <a:path w="3604" h="5355" extrusionOk="0">
                    <a:moveTo>
                      <a:pt x="3566" y="1"/>
                    </a:moveTo>
                    <a:cubicBezTo>
                      <a:pt x="3545" y="1"/>
                      <a:pt x="3520" y="17"/>
                      <a:pt x="3503" y="51"/>
                    </a:cubicBezTo>
                    <a:cubicBezTo>
                      <a:pt x="3470" y="84"/>
                      <a:pt x="3437" y="151"/>
                      <a:pt x="3437" y="217"/>
                    </a:cubicBezTo>
                    <a:lnTo>
                      <a:pt x="3437" y="784"/>
                    </a:lnTo>
                    <a:cubicBezTo>
                      <a:pt x="3437" y="784"/>
                      <a:pt x="3437" y="818"/>
                      <a:pt x="3437" y="818"/>
                    </a:cubicBezTo>
                    <a:cubicBezTo>
                      <a:pt x="3470" y="818"/>
                      <a:pt x="3503" y="818"/>
                      <a:pt x="3503" y="784"/>
                    </a:cubicBezTo>
                    <a:cubicBezTo>
                      <a:pt x="3570" y="718"/>
                      <a:pt x="3570" y="684"/>
                      <a:pt x="3604" y="618"/>
                    </a:cubicBezTo>
                    <a:lnTo>
                      <a:pt x="3604" y="51"/>
                    </a:lnTo>
                    <a:cubicBezTo>
                      <a:pt x="3604" y="17"/>
                      <a:pt x="3587" y="1"/>
                      <a:pt x="3566" y="1"/>
                    </a:cubicBezTo>
                    <a:close/>
                    <a:moveTo>
                      <a:pt x="3566" y="1126"/>
                    </a:moveTo>
                    <a:cubicBezTo>
                      <a:pt x="3545" y="1126"/>
                      <a:pt x="3520" y="1135"/>
                      <a:pt x="3503" y="1151"/>
                    </a:cubicBezTo>
                    <a:cubicBezTo>
                      <a:pt x="3470" y="1218"/>
                      <a:pt x="3437" y="1285"/>
                      <a:pt x="3437" y="1352"/>
                    </a:cubicBezTo>
                    <a:lnTo>
                      <a:pt x="3437" y="1919"/>
                    </a:lnTo>
                    <a:cubicBezTo>
                      <a:pt x="3448" y="1930"/>
                      <a:pt x="3459" y="1933"/>
                      <a:pt x="3469" y="1933"/>
                    </a:cubicBezTo>
                    <a:cubicBezTo>
                      <a:pt x="3489" y="1933"/>
                      <a:pt x="3503" y="1919"/>
                      <a:pt x="3503" y="1919"/>
                    </a:cubicBezTo>
                    <a:cubicBezTo>
                      <a:pt x="3570" y="1852"/>
                      <a:pt x="3570" y="1785"/>
                      <a:pt x="3604" y="1718"/>
                    </a:cubicBezTo>
                    <a:lnTo>
                      <a:pt x="3604" y="1151"/>
                    </a:lnTo>
                    <a:cubicBezTo>
                      <a:pt x="3604" y="1135"/>
                      <a:pt x="3587" y="1126"/>
                      <a:pt x="3566" y="1126"/>
                    </a:cubicBezTo>
                    <a:close/>
                    <a:moveTo>
                      <a:pt x="3566" y="2236"/>
                    </a:moveTo>
                    <a:cubicBezTo>
                      <a:pt x="3545" y="2236"/>
                      <a:pt x="3520" y="2252"/>
                      <a:pt x="3503" y="2286"/>
                    </a:cubicBezTo>
                    <a:cubicBezTo>
                      <a:pt x="3470" y="2352"/>
                      <a:pt x="3437" y="2386"/>
                      <a:pt x="3437" y="2486"/>
                    </a:cubicBezTo>
                    <a:lnTo>
                      <a:pt x="3437" y="3019"/>
                    </a:lnTo>
                    <a:cubicBezTo>
                      <a:pt x="3437" y="3053"/>
                      <a:pt x="3437" y="3053"/>
                      <a:pt x="3437" y="3053"/>
                    </a:cubicBezTo>
                    <a:cubicBezTo>
                      <a:pt x="3470" y="3053"/>
                      <a:pt x="3503" y="3053"/>
                      <a:pt x="3503" y="3019"/>
                    </a:cubicBezTo>
                    <a:cubicBezTo>
                      <a:pt x="3570" y="2986"/>
                      <a:pt x="3570" y="2919"/>
                      <a:pt x="3604" y="2853"/>
                    </a:cubicBezTo>
                    <a:lnTo>
                      <a:pt x="3604" y="2286"/>
                    </a:lnTo>
                    <a:cubicBezTo>
                      <a:pt x="3604" y="2252"/>
                      <a:pt x="3587" y="2236"/>
                      <a:pt x="3566" y="2236"/>
                    </a:cubicBezTo>
                    <a:close/>
                    <a:moveTo>
                      <a:pt x="3406" y="3211"/>
                    </a:moveTo>
                    <a:cubicBezTo>
                      <a:pt x="3405" y="3211"/>
                      <a:pt x="3403" y="3213"/>
                      <a:pt x="3403" y="3220"/>
                    </a:cubicBezTo>
                    <a:lnTo>
                      <a:pt x="3036" y="3420"/>
                    </a:lnTo>
                    <a:cubicBezTo>
                      <a:pt x="2970" y="3453"/>
                      <a:pt x="2936" y="3520"/>
                      <a:pt x="2936" y="3586"/>
                    </a:cubicBezTo>
                    <a:cubicBezTo>
                      <a:pt x="2903" y="3620"/>
                      <a:pt x="2903" y="3653"/>
                      <a:pt x="2936" y="3687"/>
                    </a:cubicBezTo>
                    <a:lnTo>
                      <a:pt x="3303" y="3486"/>
                    </a:lnTo>
                    <a:cubicBezTo>
                      <a:pt x="3370" y="3420"/>
                      <a:pt x="3403" y="3386"/>
                      <a:pt x="3403" y="3320"/>
                    </a:cubicBezTo>
                    <a:cubicBezTo>
                      <a:pt x="3431" y="3265"/>
                      <a:pt x="3413" y="3211"/>
                      <a:pt x="3406" y="3211"/>
                    </a:cubicBezTo>
                    <a:close/>
                    <a:moveTo>
                      <a:pt x="2670" y="3620"/>
                    </a:moveTo>
                    <a:lnTo>
                      <a:pt x="2303" y="3853"/>
                    </a:lnTo>
                    <a:cubicBezTo>
                      <a:pt x="2236" y="3887"/>
                      <a:pt x="2203" y="3953"/>
                      <a:pt x="2203" y="3987"/>
                    </a:cubicBezTo>
                    <a:lnTo>
                      <a:pt x="2203" y="4087"/>
                    </a:lnTo>
                    <a:lnTo>
                      <a:pt x="2236" y="4087"/>
                    </a:lnTo>
                    <a:lnTo>
                      <a:pt x="2569" y="3887"/>
                    </a:lnTo>
                    <a:cubicBezTo>
                      <a:pt x="2636" y="3853"/>
                      <a:pt x="2670" y="3787"/>
                      <a:pt x="2670" y="3720"/>
                    </a:cubicBezTo>
                    <a:cubicBezTo>
                      <a:pt x="2703" y="3653"/>
                      <a:pt x="2703" y="3620"/>
                      <a:pt x="2670" y="3620"/>
                    </a:cubicBezTo>
                    <a:close/>
                    <a:moveTo>
                      <a:pt x="1951" y="4045"/>
                    </a:moveTo>
                    <a:cubicBezTo>
                      <a:pt x="1947" y="4045"/>
                      <a:pt x="1942" y="4047"/>
                      <a:pt x="1936" y="4053"/>
                    </a:cubicBezTo>
                    <a:lnTo>
                      <a:pt x="1569" y="4254"/>
                    </a:lnTo>
                    <a:cubicBezTo>
                      <a:pt x="1502" y="4320"/>
                      <a:pt x="1469" y="4354"/>
                      <a:pt x="1469" y="4420"/>
                    </a:cubicBezTo>
                    <a:lnTo>
                      <a:pt x="1469" y="4520"/>
                    </a:lnTo>
                    <a:lnTo>
                      <a:pt x="1502" y="4520"/>
                    </a:lnTo>
                    <a:lnTo>
                      <a:pt x="1869" y="4320"/>
                    </a:lnTo>
                    <a:cubicBezTo>
                      <a:pt x="1902" y="4254"/>
                      <a:pt x="1936" y="4220"/>
                      <a:pt x="1969" y="4154"/>
                    </a:cubicBezTo>
                    <a:cubicBezTo>
                      <a:pt x="1969" y="4099"/>
                      <a:pt x="1969" y="4045"/>
                      <a:pt x="1951" y="4045"/>
                    </a:cubicBezTo>
                    <a:close/>
                    <a:moveTo>
                      <a:pt x="1202" y="4454"/>
                    </a:moveTo>
                    <a:lnTo>
                      <a:pt x="835" y="4687"/>
                    </a:lnTo>
                    <a:cubicBezTo>
                      <a:pt x="802" y="4721"/>
                      <a:pt x="768" y="4787"/>
                      <a:pt x="735" y="4854"/>
                    </a:cubicBezTo>
                    <a:lnTo>
                      <a:pt x="735" y="4921"/>
                    </a:lnTo>
                    <a:lnTo>
                      <a:pt x="768" y="4921"/>
                    </a:lnTo>
                    <a:lnTo>
                      <a:pt x="1135" y="4721"/>
                    </a:lnTo>
                    <a:cubicBezTo>
                      <a:pt x="1168" y="4687"/>
                      <a:pt x="1202" y="4621"/>
                      <a:pt x="1235" y="4554"/>
                    </a:cubicBezTo>
                    <a:cubicBezTo>
                      <a:pt x="1235" y="4487"/>
                      <a:pt x="1235" y="4454"/>
                      <a:pt x="1202" y="4454"/>
                    </a:cubicBezTo>
                    <a:close/>
                    <a:moveTo>
                      <a:pt x="468" y="4887"/>
                    </a:moveTo>
                    <a:lnTo>
                      <a:pt x="101" y="5088"/>
                    </a:lnTo>
                    <a:cubicBezTo>
                      <a:pt x="68" y="5121"/>
                      <a:pt x="34" y="5188"/>
                      <a:pt x="1" y="5254"/>
                    </a:cubicBezTo>
                    <a:lnTo>
                      <a:pt x="1" y="5354"/>
                    </a:lnTo>
                    <a:lnTo>
                      <a:pt x="34" y="5354"/>
                    </a:lnTo>
                    <a:lnTo>
                      <a:pt x="401" y="5154"/>
                    </a:lnTo>
                    <a:cubicBezTo>
                      <a:pt x="468" y="5088"/>
                      <a:pt x="501" y="5054"/>
                      <a:pt x="501" y="4987"/>
                    </a:cubicBezTo>
                    <a:cubicBezTo>
                      <a:pt x="535" y="4921"/>
                      <a:pt x="501" y="4887"/>
                      <a:pt x="468" y="4887"/>
                    </a:cubicBez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459;p64">
                <a:extLst>
                  <a:ext uri="{FF2B5EF4-FFF2-40B4-BE49-F238E27FC236}">
                    <a16:creationId xmlns:a16="http://schemas.microsoft.com/office/drawing/2014/main" id="{A5D61166-124E-429A-A9CF-37433E5094A7}"/>
                  </a:ext>
                </a:extLst>
              </p:cNvPr>
              <p:cNvSpPr/>
              <p:nvPr/>
            </p:nvSpPr>
            <p:spPr>
              <a:xfrm>
                <a:off x="6403272" y="3118122"/>
                <a:ext cx="7700" cy="11451"/>
              </a:xfrm>
              <a:custGeom>
                <a:avLst/>
                <a:gdLst/>
                <a:ahLst/>
                <a:cxnLst/>
                <a:rect l="l" t="t" r="r" b="b"/>
                <a:pathLst>
                  <a:path w="501" h="745" extrusionOk="0">
                    <a:moveTo>
                      <a:pt x="326" y="1"/>
                    </a:moveTo>
                    <a:cubicBezTo>
                      <a:pt x="207" y="1"/>
                      <a:pt x="93" y="127"/>
                      <a:pt x="33" y="306"/>
                    </a:cubicBezTo>
                    <a:cubicBezTo>
                      <a:pt x="0" y="506"/>
                      <a:pt x="33" y="706"/>
                      <a:pt x="133" y="740"/>
                    </a:cubicBezTo>
                    <a:cubicBezTo>
                      <a:pt x="144" y="743"/>
                      <a:pt x="154" y="745"/>
                      <a:pt x="165" y="745"/>
                    </a:cubicBezTo>
                    <a:cubicBezTo>
                      <a:pt x="260" y="745"/>
                      <a:pt x="374" y="619"/>
                      <a:pt x="434" y="440"/>
                    </a:cubicBezTo>
                    <a:cubicBezTo>
                      <a:pt x="500" y="239"/>
                      <a:pt x="467" y="39"/>
                      <a:pt x="367" y="6"/>
                    </a:cubicBezTo>
                    <a:cubicBezTo>
                      <a:pt x="353" y="2"/>
                      <a:pt x="339" y="1"/>
                      <a:pt x="326"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2460;p64">
                <a:extLst>
                  <a:ext uri="{FF2B5EF4-FFF2-40B4-BE49-F238E27FC236}">
                    <a16:creationId xmlns:a16="http://schemas.microsoft.com/office/drawing/2014/main" id="{68E6DD87-9D84-4B93-A036-C9681E411144}"/>
                  </a:ext>
                </a:extLst>
              </p:cNvPr>
              <p:cNvSpPr/>
              <p:nvPr/>
            </p:nvSpPr>
            <p:spPr>
              <a:xfrm>
                <a:off x="6281250" y="3223821"/>
                <a:ext cx="13341" cy="29756"/>
              </a:xfrm>
              <a:custGeom>
                <a:avLst/>
                <a:gdLst/>
                <a:ahLst/>
                <a:cxnLst/>
                <a:rect l="l" t="t" r="r" b="b"/>
                <a:pathLst>
                  <a:path w="868" h="1936" extrusionOk="0">
                    <a:moveTo>
                      <a:pt x="801" y="0"/>
                    </a:moveTo>
                    <a:lnTo>
                      <a:pt x="100" y="401"/>
                    </a:lnTo>
                    <a:cubicBezTo>
                      <a:pt x="100" y="434"/>
                      <a:pt x="67" y="434"/>
                      <a:pt x="67" y="434"/>
                    </a:cubicBezTo>
                    <a:cubicBezTo>
                      <a:pt x="67" y="467"/>
                      <a:pt x="67" y="501"/>
                      <a:pt x="67" y="501"/>
                    </a:cubicBezTo>
                    <a:lnTo>
                      <a:pt x="67" y="668"/>
                    </a:lnTo>
                    <a:cubicBezTo>
                      <a:pt x="67" y="668"/>
                      <a:pt x="67" y="701"/>
                      <a:pt x="67" y="701"/>
                    </a:cubicBezTo>
                    <a:lnTo>
                      <a:pt x="100" y="701"/>
                    </a:lnTo>
                    <a:lnTo>
                      <a:pt x="534" y="467"/>
                    </a:lnTo>
                    <a:lnTo>
                      <a:pt x="300" y="934"/>
                    </a:lnTo>
                    <a:lnTo>
                      <a:pt x="267" y="968"/>
                    </a:lnTo>
                    <a:cubicBezTo>
                      <a:pt x="267" y="1001"/>
                      <a:pt x="267" y="1001"/>
                      <a:pt x="267" y="1035"/>
                    </a:cubicBezTo>
                    <a:lnTo>
                      <a:pt x="267" y="1201"/>
                    </a:lnTo>
                    <a:cubicBezTo>
                      <a:pt x="267" y="1201"/>
                      <a:pt x="267" y="1235"/>
                      <a:pt x="267" y="1235"/>
                    </a:cubicBezTo>
                    <a:lnTo>
                      <a:pt x="300" y="1235"/>
                    </a:lnTo>
                    <a:lnTo>
                      <a:pt x="434" y="1168"/>
                    </a:lnTo>
                    <a:cubicBezTo>
                      <a:pt x="467" y="1135"/>
                      <a:pt x="534" y="1135"/>
                      <a:pt x="600" y="1135"/>
                    </a:cubicBezTo>
                    <a:cubicBezTo>
                      <a:pt x="634" y="1135"/>
                      <a:pt x="634" y="1168"/>
                      <a:pt x="634" y="1235"/>
                    </a:cubicBezTo>
                    <a:cubicBezTo>
                      <a:pt x="634" y="1301"/>
                      <a:pt x="634" y="1368"/>
                      <a:pt x="600" y="1435"/>
                    </a:cubicBezTo>
                    <a:cubicBezTo>
                      <a:pt x="534" y="1502"/>
                      <a:pt x="500" y="1535"/>
                      <a:pt x="434" y="1568"/>
                    </a:cubicBezTo>
                    <a:lnTo>
                      <a:pt x="334" y="1635"/>
                    </a:lnTo>
                    <a:lnTo>
                      <a:pt x="267" y="1635"/>
                    </a:lnTo>
                    <a:cubicBezTo>
                      <a:pt x="267" y="1635"/>
                      <a:pt x="234" y="1602"/>
                      <a:pt x="234" y="1602"/>
                    </a:cubicBezTo>
                    <a:cubicBezTo>
                      <a:pt x="234" y="1602"/>
                      <a:pt x="234" y="1568"/>
                      <a:pt x="200" y="1568"/>
                    </a:cubicBezTo>
                    <a:lnTo>
                      <a:pt x="200" y="1535"/>
                    </a:lnTo>
                    <a:lnTo>
                      <a:pt x="167" y="1535"/>
                    </a:lnTo>
                    <a:lnTo>
                      <a:pt x="33" y="1602"/>
                    </a:lnTo>
                    <a:cubicBezTo>
                      <a:pt x="33" y="1602"/>
                      <a:pt x="33" y="1635"/>
                      <a:pt x="33" y="1635"/>
                    </a:cubicBezTo>
                    <a:cubicBezTo>
                      <a:pt x="0" y="1668"/>
                      <a:pt x="0" y="1668"/>
                      <a:pt x="33" y="1702"/>
                    </a:cubicBezTo>
                    <a:cubicBezTo>
                      <a:pt x="33" y="1735"/>
                      <a:pt x="33" y="1768"/>
                      <a:pt x="67" y="1835"/>
                    </a:cubicBezTo>
                    <a:cubicBezTo>
                      <a:pt x="67" y="1868"/>
                      <a:pt x="100" y="1902"/>
                      <a:pt x="133" y="1935"/>
                    </a:cubicBezTo>
                    <a:lnTo>
                      <a:pt x="267" y="1935"/>
                    </a:lnTo>
                    <a:cubicBezTo>
                      <a:pt x="334" y="1935"/>
                      <a:pt x="400" y="1902"/>
                      <a:pt x="434" y="1868"/>
                    </a:cubicBezTo>
                    <a:cubicBezTo>
                      <a:pt x="500" y="1835"/>
                      <a:pt x="567" y="1802"/>
                      <a:pt x="600" y="1735"/>
                    </a:cubicBezTo>
                    <a:cubicBezTo>
                      <a:pt x="667" y="1702"/>
                      <a:pt x="701" y="1635"/>
                      <a:pt x="734" y="1568"/>
                    </a:cubicBezTo>
                    <a:cubicBezTo>
                      <a:pt x="767" y="1502"/>
                      <a:pt x="801" y="1435"/>
                      <a:pt x="834" y="1368"/>
                    </a:cubicBezTo>
                    <a:cubicBezTo>
                      <a:pt x="834" y="1268"/>
                      <a:pt x="867" y="1201"/>
                      <a:pt x="867" y="1135"/>
                    </a:cubicBezTo>
                    <a:cubicBezTo>
                      <a:pt x="867" y="1068"/>
                      <a:pt x="867" y="1001"/>
                      <a:pt x="867" y="934"/>
                    </a:cubicBezTo>
                    <a:cubicBezTo>
                      <a:pt x="834" y="901"/>
                      <a:pt x="834" y="868"/>
                      <a:pt x="801" y="834"/>
                    </a:cubicBezTo>
                    <a:cubicBezTo>
                      <a:pt x="767" y="801"/>
                      <a:pt x="734" y="801"/>
                      <a:pt x="701" y="801"/>
                    </a:cubicBezTo>
                    <a:lnTo>
                      <a:pt x="567" y="801"/>
                    </a:lnTo>
                    <a:lnTo>
                      <a:pt x="801" y="301"/>
                    </a:lnTo>
                    <a:cubicBezTo>
                      <a:pt x="801" y="301"/>
                      <a:pt x="801" y="267"/>
                      <a:pt x="834" y="267"/>
                    </a:cubicBezTo>
                    <a:cubicBezTo>
                      <a:pt x="834" y="234"/>
                      <a:pt x="834" y="234"/>
                      <a:pt x="834" y="201"/>
                    </a:cubicBezTo>
                    <a:lnTo>
                      <a:pt x="834" y="34"/>
                    </a:lnTo>
                    <a:cubicBezTo>
                      <a:pt x="834" y="34"/>
                      <a:pt x="834" y="0"/>
                      <a:pt x="834"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461;p64">
                <a:extLst>
                  <a:ext uri="{FF2B5EF4-FFF2-40B4-BE49-F238E27FC236}">
                    <a16:creationId xmlns:a16="http://schemas.microsoft.com/office/drawing/2014/main" id="{229D27E3-DBE3-494E-B41B-A1053F799476}"/>
                  </a:ext>
                </a:extLst>
              </p:cNvPr>
              <p:cNvSpPr/>
              <p:nvPr/>
            </p:nvSpPr>
            <p:spPr>
              <a:xfrm>
                <a:off x="6297142" y="3216643"/>
                <a:ext cx="12834" cy="27912"/>
              </a:xfrm>
              <a:custGeom>
                <a:avLst/>
                <a:gdLst/>
                <a:ahLst/>
                <a:cxnLst/>
                <a:rect l="l" t="t" r="r" b="b"/>
                <a:pathLst>
                  <a:path w="835" h="1816" extrusionOk="0">
                    <a:moveTo>
                      <a:pt x="509" y="317"/>
                    </a:moveTo>
                    <a:cubicBezTo>
                      <a:pt x="534" y="317"/>
                      <a:pt x="551" y="334"/>
                      <a:pt x="567" y="367"/>
                    </a:cubicBezTo>
                    <a:cubicBezTo>
                      <a:pt x="601" y="434"/>
                      <a:pt x="634" y="501"/>
                      <a:pt x="634" y="601"/>
                    </a:cubicBezTo>
                    <a:lnTo>
                      <a:pt x="634" y="801"/>
                    </a:lnTo>
                    <a:lnTo>
                      <a:pt x="634" y="1001"/>
                    </a:lnTo>
                    <a:cubicBezTo>
                      <a:pt x="634" y="1101"/>
                      <a:pt x="601" y="1201"/>
                      <a:pt x="567" y="1268"/>
                    </a:cubicBezTo>
                    <a:cubicBezTo>
                      <a:pt x="534" y="1368"/>
                      <a:pt x="467" y="1435"/>
                      <a:pt x="400" y="1468"/>
                    </a:cubicBezTo>
                    <a:cubicBezTo>
                      <a:pt x="367" y="1485"/>
                      <a:pt x="342" y="1493"/>
                      <a:pt x="321" y="1493"/>
                    </a:cubicBezTo>
                    <a:cubicBezTo>
                      <a:pt x="300" y="1493"/>
                      <a:pt x="284" y="1485"/>
                      <a:pt x="267" y="1468"/>
                    </a:cubicBezTo>
                    <a:cubicBezTo>
                      <a:pt x="234" y="1401"/>
                      <a:pt x="200" y="1301"/>
                      <a:pt x="200" y="1235"/>
                    </a:cubicBezTo>
                    <a:cubicBezTo>
                      <a:pt x="200" y="1168"/>
                      <a:pt x="200" y="1101"/>
                      <a:pt x="200" y="1035"/>
                    </a:cubicBezTo>
                    <a:lnTo>
                      <a:pt x="200" y="834"/>
                    </a:lnTo>
                    <a:cubicBezTo>
                      <a:pt x="200" y="734"/>
                      <a:pt x="234" y="634"/>
                      <a:pt x="267" y="534"/>
                    </a:cubicBezTo>
                    <a:cubicBezTo>
                      <a:pt x="300" y="467"/>
                      <a:pt x="334" y="401"/>
                      <a:pt x="400" y="367"/>
                    </a:cubicBezTo>
                    <a:cubicBezTo>
                      <a:pt x="450" y="334"/>
                      <a:pt x="484" y="317"/>
                      <a:pt x="509" y="317"/>
                    </a:cubicBezTo>
                    <a:close/>
                    <a:moveTo>
                      <a:pt x="601" y="0"/>
                    </a:moveTo>
                    <a:cubicBezTo>
                      <a:pt x="534" y="0"/>
                      <a:pt x="467" y="34"/>
                      <a:pt x="400" y="67"/>
                    </a:cubicBezTo>
                    <a:cubicBezTo>
                      <a:pt x="267" y="134"/>
                      <a:pt x="167" y="267"/>
                      <a:pt x="100" y="434"/>
                    </a:cubicBezTo>
                    <a:cubicBezTo>
                      <a:pt x="67" y="501"/>
                      <a:pt x="33" y="601"/>
                      <a:pt x="33" y="668"/>
                    </a:cubicBezTo>
                    <a:cubicBezTo>
                      <a:pt x="0" y="768"/>
                      <a:pt x="0" y="868"/>
                      <a:pt x="0" y="934"/>
                    </a:cubicBezTo>
                    <a:lnTo>
                      <a:pt x="0" y="1168"/>
                    </a:lnTo>
                    <a:lnTo>
                      <a:pt x="0" y="1368"/>
                    </a:lnTo>
                    <a:cubicBezTo>
                      <a:pt x="0" y="1435"/>
                      <a:pt x="0" y="1502"/>
                      <a:pt x="33" y="1602"/>
                    </a:cubicBezTo>
                    <a:cubicBezTo>
                      <a:pt x="33" y="1668"/>
                      <a:pt x="67" y="1702"/>
                      <a:pt x="100" y="1768"/>
                    </a:cubicBezTo>
                    <a:cubicBezTo>
                      <a:pt x="124" y="1792"/>
                      <a:pt x="147" y="1816"/>
                      <a:pt x="183" y="1816"/>
                    </a:cubicBezTo>
                    <a:cubicBezTo>
                      <a:pt x="197" y="1816"/>
                      <a:pt x="214" y="1812"/>
                      <a:pt x="234" y="1802"/>
                    </a:cubicBezTo>
                    <a:cubicBezTo>
                      <a:pt x="300" y="1802"/>
                      <a:pt x="367" y="1802"/>
                      <a:pt x="400" y="1768"/>
                    </a:cubicBezTo>
                    <a:cubicBezTo>
                      <a:pt x="500" y="1702"/>
                      <a:pt x="534" y="1668"/>
                      <a:pt x="601" y="1602"/>
                    </a:cubicBezTo>
                    <a:cubicBezTo>
                      <a:pt x="667" y="1535"/>
                      <a:pt x="701" y="1468"/>
                      <a:pt x="734" y="1401"/>
                    </a:cubicBezTo>
                    <a:cubicBezTo>
                      <a:pt x="767" y="1301"/>
                      <a:pt x="767" y="1235"/>
                      <a:pt x="801" y="1135"/>
                    </a:cubicBezTo>
                    <a:cubicBezTo>
                      <a:pt x="801" y="1068"/>
                      <a:pt x="834" y="968"/>
                      <a:pt x="834" y="901"/>
                    </a:cubicBezTo>
                    <a:cubicBezTo>
                      <a:pt x="834" y="868"/>
                      <a:pt x="834" y="801"/>
                      <a:pt x="834" y="768"/>
                    </a:cubicBezTo>
                    <a:lnTo>
                      <a:pt x="834" y="568"/>
                    </a:lnTo>
                    <a:cubicBezTo>
                      <a:pt x="834" y="534"/>
                      <a:pt x="834" y="501"/>
                      <a:pt x="834" y="467"/>
                    </a:cubicBezTo>
                    <a:cubicBezTo>
                      <a:pt x="834" y="401"/>
                      <a:pt x="801" y="301"/>
                      <a:pt x="801" y="234"/>
                    </a:cubicBezTo>
                    <a:cubicBezTo>
                      <a:pt x="801" y="167"/>
                      <a:pt x="767" y="101"/>
                      <a:pt x="734" y="67"/>
                    </a:cubicBezTo>
                    <a:cubicBezTo>
                      <a:pt x="701" y="34"/>
                      <a:pt x="634" y="0"/>
                      <a:pt x="601"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462;p64">
                <a:extLst>
                  <a:ext uri="{FF2B5EF4-FFF2-40B4-BE49-F238E27FC236}">
                    <a16:creationId xmlns:a16="http://schemas.microsoft.com/office/drawing/2014/main" id="{0C904955-1291-40C4-B4AE-59D323B5F760}"/>
                  </a:ext>
                </a:extLst>
              </p:cNvPr>
              <p:cNvSpPr/>
              <p:nvPr/>
            </p:nvSpPr>
            <p:spPr>
              <a:xfrm>
                <a:off x="6312005" y="3204332"/>
                <a:ext cx="16938" cy="32830"/>
              </a:xfrm>
              <a:custGeom>
                <a:avLst/>
                <a:gdLst/>
                <a:ahLst/>
                <a:cxnLst/>
                <a:rect l="l" t="t" r="r" b="b"/>
                <a:pathLst>
                  <a:path w="1102" h="2136" extrusionOk="0">
                    <a:moveTo>
                      <a:pt x="267" y="635"/>
                    </a:moveTo>
                    <a:cubicBezTo>
                      <a:pt x="301" y="635"/>
                      <a:pt x="301" y="668"/>
                      <a:pt x="301" y="701"/>
                    </a:cubicBezTo>
                    <a:lnTo>
                      <a:pt x="301" y="902"/>
                    </a:lnTo>
                    <a:lnTo>
                      <a:pt x="334" y="902"/>
                    </a:lnTo>
                    <a:cubicBezTo>
                      <a:pt x="301" y="935"/>
                      <a:pt x="301" y="968"/>
                      <a:pt x="267" y="1002"/>
                    </a:cubicBezTo>
                    <a:cubicBezTo>
                      <a:pt x="267" y="1035"/>
                      <a:pt x="234" y="1068"/>
                      <a:pt x="201" y="1068"/>
                    </a:cubicBezTo>
                    <a:lnTo>
                      <a:pt x="167" y="1068"/>
                    </a:lnTo>
                    <a:cubicBezTo>
                      <a:pt x="134" y="1035"/>
                      <a:pt x="134" y="1035"/>
                      <a:pt x="134" y="1002"/>
                    </a:cubicBezTo>
                    <a:lnTo>
                      <a:pt x="134" y="968"/>
                    </a:lnTo>
                    <a:lnTo>
                      <a:pt x="134" y="835"/>
                    </a:lnTo>
                    <a:lnTo>
                      <a:pt x="134" y="801"/>
                    </a:lnTo>
                    <a:cubicBezTo>
                      <a:pt x="134" y="768"/>
                      <a:pt x="134" y="735"/>
                      <a:pt x="167" y="701"/>
                    </a:cubicBezTo>
                    <a:cubicBezTo>
                      <a:pt x="167" y="668"/>
                      <a:pt x="201" y="635"/>
                      <a:pt x="201" y="635"/>
                    </a:cubicBezTo>
                    <a:close/>
                    <a:moveTo>
                      <a:pt x="334" y="401"/>
                    </a:moveTo>
                    <a:cubicBezTo>
                      <a:pt x="267" y="401"/>
                      <a:pt x="234" y="401"/>
                      <a:pt x="234" y="435"/>
                    </a:cubicBezTo>
                    <a:cubicBezTo>
                      <a:pt x="167" y="435"/>
                      <a:pt x="134" y="468"/>
                      <a:pt x="134" y="501"/>
                    </a:cubicBezTo>
                    <a:cubicBezTo>
                      <a:pt x="101" y="535"/>
                      <a:pt x="67" y="568"/>
                      <a:pt x="67" y="601"/>
                    </a:cubicBezTo>
                    <a:cubicBezTo>
                      <a:pt x="34" y="635"/>
                      <a:pt x="34" y="701"/>
                      <a:pt x="0" y="735"/>
                    </a:cubicBezTo>
                    <a:cubicBezTo>
                      <a:pt x="0" y="768"/>
                      <a:pt x="0" y="801"/>
                      <a:pt x="0" y="835"/>
                    </a:cubicBezTo>
                    <a:lnTo>
                      <a:pt x="0" y="968"/>
                    </a:lnTo>
                    <a:lnTo>
                      <a:pt x="0" y="1102"/>
                    </a:lnTo>
                    <a:cubicBezTo>
                      <a:pt x="0" y="1135"/>
                      <a:pt x="0" y="1168"/>
                      <a:pt x="0" y="1202"/>
                    </a:cubicBezTo>
                    <a:cubicBezTo>
                      <a:pt x="34" y="1235"/>
                      <a:pt x="34" y="1268"/>
                      <a:pt x="67" y="1268"/>
                    </a:cubicBezTo>
                    <a:cubicBezTo>
                      <a:pt x="67" y="1302"/>
                      <a:pt x="101" y="1302"/>
                      <a:pt x="134" y="1302"/>
                    </a:cubicBezTo>
                    <a:cubicBezTo>
                      <a:pt x="167" y="1302"/>
                      <a:pt x="201" y="1302"/>
                      <a:pt x="234" y="1268"/>
                    </a:cubicBezTo>
                    <a:cubicBezTo>
                      <a:pt x="267" y="1235"/>
                      <a:pt x="301" y="1235"/>
                      <a:pt x="334" y="1202"/>
                    </a:cubicBezTo>
                    <a:cubicBezTo>
                      <a:pt x="334" y="1168"/>
                      <a:pt x="367" y="1135"/>
                      <a:pt x="401" y="1068"/>
                    </a:cubicBezTo>
                    <a:cubicBezTo>
                      <a:pt x="401" y="1035"/>
                      <a:pt x="434" y="1002"/>
                      <a:pt x="434" y="968"/>
                    </a:cubicBezTo>
                    <a:lnTo>
                      <a:pt x="434" y="835"/>
                    </a:lnTo>
                    <a:lnTo>
                      <a:pt x="434" y="701"/>
                    </a:lnTo>
                    <a:lnTo>
                      <a:pt x="434" y="601"/>
                    </a:lnTo>
                    <a:cubicBezTo>
                      <a:pt x="434" y="568"/>
                      <a:pt x="434" y="535"/>
                      <a:pt x="434" y="501"/>
                    </a:cubicBezTo>
                    <a:cubicBezTo>
                      <a:pt x="434" y="468"/>
                      <a:pt x="401" y="435"/>
                      <a:pt x="401" y="435"/>
                    </a:cubicBezTo>
                    <a:cubicBezTo>
                      <a:pt x="367" y="401"/>
                      <a:pt x="334" y="401"/>
                      <a:pt x="334" y="401"/>
                    </a:cubicBezTo>
                    <a:close/>
                    <a:moveTo>
                      <a:pt x="968" y="1068"/>
                    </a:moveTo>
                    <a:cubicBezTo>
                      <a:pt x="968" y="1102"/>
                      <a:pt x="968" y="1102"/>
                      <a:pt x="968" y="1135"/>
                    </a:cubicBezTo>
                    <a:lnTo>
                      <a:pt x="968" y="1168"/>
                    </a:lnTo>
                    <a:lnTo>
                      <a:pt x="968" y="1302"/>
                    </a:lnTo>
                    <a:lnTo>
                      <a:pt x="968" y="1369"/>
                    </a:lnTo>
                    <a:cubicBezTo>
                      <a:pt x="968" y="1391"/>
                      <a:pt x="968" y="1413"/>
                      <a:pt x="968" y="1435"/>
                    </a:cubicBezTo>
                    <a:cubicBezTo>
                      <a:pt x="934" y="1469"/>
                      <a:pt x="934" y="1502"/>
                      <a:pt x="901" y="1502"/>
                    </a:cubicBezTo>
                    <a:lnTo>
                      <a:pt x="834" y="1502"/>
                    </a:lnTo>
                    <a:cubicBezTo>
                      <a:pt x="834" y="1469"/>
                      <a:pt x="834" y="1469"/>
                      <a:pt x="834" y="1435"/>
                    </a:cubicBezTo>
                    <a:lnTo>
                      <a:pt x="834" y="1235"/>
                    </a:lnTo>
                    <a:cubicBezTo>
                      <a:pt x="834" y="1202"/>
                      <a:pt x="834" y="1168"/>
                      <a:pt x="834" y="1135"/>
                    </a:cubicBezTo>
                    <a:cubicBezTo>
                      <a:pt x="868" y="1102"/>
                      <a:pt x="868" y="1068"/>
                      <a:pt x="901" y="1068"/>
                    </a:cubicBezTo>
                    <a:close/>
                    <a:moveTo>
                      <a:pt x="968" y="835"/>
                    </a:moveTo>
                    <a:cubicBezTo>
                      <a:pt x="934" y="835"/>
                      <a:pt x="901" y="835"/>
                      <a:pt x="868" y="868"/>
                    </a:cubicBezTo>
                    <a:lnTo>
                      <a:pt x="901" y="868"/>
                    </a:lnTo>
                    <a:cubicBezTo>
                      <a:pt x="868" y="902"/>
                      <a:pt x="801" y="902"/>
                      <a:pt x="768" y="935"/>
                    </a:cubicBezTo>
                    <a:cubicBezTo>
                      <a:pt x="768" y="968"/>
                      <a:pt x="734" y="1002"/>
                      <a:pt x="701" y="1068"/>
                    </a:cubicBezTo>
                    <a:cubicBezTo>
                      <a:pt x="701" y="1102"/>
                      <a:pt x="668" y="1135"/>
                      <a:pt x="668" y="1168"/>
                    </a:cubicBezTo>
                    <a:lnTo>
                      <a:pt x="668" y="1302"/>
                    </a:lnTo>
                    <a:lnTo>
                      <a:pt x="668" y="1569"/>
                    </a:lnTo>
                    <a:cubicBezTo>
                      <a:pt x="668" y="1569"/>
                      <a:pt x="668" y="1602"/>
                      <a:pt x="668" y="1635"/>
                    </a:cubicBezTo>
                    <a:cubicBezTo>
                      <a:pt x="668" y="1669"/>
                      <a:pt x="701" y="1702"/>
                      <a:pt x="701" y="1735"/>
                    </a:cubicBezTo>
                    <a:lnTo>
                      <a:pt x="768" y="1735"/>
                    </a:lnTo>
                    <a:cubicBezTo>
                      <a:pt x="801" y="1735"/>
                      <a:pt x="834" y="1735"/>
                      <a:pt x="868" y="1702"/>
                    </a:cubicBezTo>
                    <a:cubicBezTo>
                      <a:pt x="901" y="1702"/>
                      <a:pt x="934" y="1669"/>
                      <a:pt x="968" y="1635"/>
                    </a:cubicBezTo>
                    <a:cubicBezTo>
                      <a:pt x="1001" y="1602"/>
                      <a:pt x="1035" y="1569"/>
                      <a:pt x="1035" y="1535"/>
                    </a:cubicBezTo>
                    <a:cubicBezTo>
                      <a:pt x="1068" y="1502"/>
                      <a:pt x="1068" y="1435"/>
                      <a:pt x="1101" y="1402"/>
                    </a:cubicBezTo>
                    <a:cubicBezTo>
                      <a:pt x="1101" y="1369"/>
                      <a:pt x="1101" y="1335"/>
                      <a:pt x="1101" y="1302"/>
                    </a:cubicBezTo>
                    <a:lnTo>
                      <a:pt x="1101" y="1168"/>
                    </a:lnTo>
                    <a:cubicBezTo>
                      <a:pt x="1101" y="1102"/>
                      <a:pt x="1101" y="1068"/>
                      <a:pt x="1101" y="1035"/>
                    </a:cubicBezTo>
                    <a:cubicBezTo>
                      <a:pt x="1101" y="1002"/>
                      <a:pt x="1101" y="968"/>
                      <a:pt x="1101" y="935"/>
                    </a:cubicBezTo>
                    <a:cubicBezTo>
                      <a:pt x="1068" y="902"/>
                      <a:pt x="1068" y="868"/>
                      <a:pt x="1035" y="868"/>
                    </a:cubicBezTo>
                    <a:cubicBezTo>
                      <a:pt x="1035" y="835"/>
                      <a:pt x="1001" y="835"/>
                      <a:pt x="968" y="835"/>
                    </a:cubicBezTo>
                    <a:close/>
                    <a:moveTo>
                      <a:pt x="968" y="1"/>
                    </a:moveTo>
                    <a:lnTo>
                      <a:pt x="901" y="68"/>
                    </a:lnTo>
                    <a:lnTo>
                      <a:pt x="868" y="68"/>
                    </a:lnTo>
                    <a:lnTo>
                      <a:pt x="834" y="134"/>
                    </a:lnTo>
                    <a:lnTo>
                      <a:pt x="67" y="2102"/>
                    </a:lnTo>
                    <a:cubicBezTo>
                      <a:pt x="67" y="2102"/>
                      <a:pt x="67" y="2102"/>
                      <a:pt x="67" y="2136"/>
                    </a:cubicBezTo>
                    <a:lnTo>
                      <a:pt x="101" y="2136"/>
                    </a:lnTo>
                    <a:lnTo>
                      <a:pt x="201" y="2069"/>
                    </a:lnTo>
                    <a:cubicBezTo>
                      <a:pt x="201" y="2069"/>
                      <a:pt x="234" y="2036"/>
                      <a:pt x="234" y="2036"/>
                    </a:cubicBezTo>
                    <a:lnTo>
                      <a:pt x="267" y="2002"/>
                    </a:lnTo>
                    <a:lnTo>
                      <a:pt x="1001" y="34"/>
                    </a:lnTo>
                    <a:cubicBezTo>
                      <a:pt x="1001" y="1"/>
                      <a:pt x="1001" y="1"/>
                      <a:pt x="1001"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2463;p64">
                <a:extLst>
                  <a:ext uri="{FF2B5EF4-FFF2-40B4-BE49-F238E27FC236}">
                    <a16:creationId xmlns:a16="http://schemas.microsoft.com/office/drawing/2014/main" id="{0D044197-0590-4F54-BAF3-85404BAD5FF8}"/>
                  </a:ext>
                </a:extLst>
              </p:cNvPr>
              <p:cNvSpPr/>
              <p:nvPr/>
            </p:nvSpPr>
            <p:spPr>
              <a:xfrm>
                <a:off x="6281250" y="3223821"/>
                <a:ext cx="13341" cy="29756"/>
              </a:xfrm>
              <a:custGeom>
                <a:avLst/>
                <a:gdLst/>
                <a:ahLst/>
                <a:cxnLst/>
                <a:rect l="l" t="t" r="r" b="b"/>
                <a:pathLst>
                  <a:path w="868" h="1936" extrusionOk="0">
                    <a:moveTo>
                      <a:pt x="801" y="0"/>
                    </a:moveTo>
                    <a:lnTo>
                      <a:pt x="100" y="401"/>
                    </a:lnTo>
                    <a:cubicBezTo>
                      <a:pt x="100" y="434"/>
                      <a:pt x="67" y="434"/>
                      <a:pt x="67" y="434"/>
                    </a:cubicBezTo>
                    <a:cubicBezTo>
                      <a:pt x="67" y="467"/>
                      <a:pt x="67" y="501"/>
                      <a:pt x="67" y="501"/>
                    </a:cubicBezTo>
                    <a:lnTo>
                      <a:pt x="67" y="668"/>
                    </a:lnTo>
                    <a:cubicBezTo>
                      <a:pt x="67" y="668"/>
                      <a:pt x="67" y="701"/>
                      <a:pt x="67" y="701"/>
                    </a:cubicBezTo>
                    <a:lnTo>
                      <a:pt x="100" y="701"/>
                    </a:lnTo>
                    <a:lnTo>
                      <a:pt x="534" y="467"/>
                    </a:lnTo>
                    <a:lnTo>
                      <a:pt x="300" y="934"/>
                    </a:lnTo>
                    <a:lnTo>
                      <a:pt x="267" y="968"/>
                    </a:lnTo>
                    <a:cubicBezTo>
                      <a:pt x="267" y="1001"/>
                      <a:pt x="267" y="1001"/>
                      <a:pt x="267" y="1035"/>
                    </a:cubicBezTo>
                    <a:lnTo>
                      <a:pt x="267" y="1201"/>
                    </a:lnTo>
                    <a:cubicBezTo>
                      <a:pt x="267" y="1201"/>
                      <a:pt x="267" y="1235"/>
                      <a:pt x="267" y="1235"/>
                    </a:cubicBezTo>
                    <a:lnTo>
                      <a:pt x="300" y="1235"/>
                    </a:lnTo>
                    <a:lnTo>
                      <a:pt x="434" y="1168"/>
                    </a:lnTo>
                    <a:cubicBezTo>
                      <a:pt x="467" y="1135"/>
                      <a:pt x="534" y="1135"/>
                      <a:pt x="600" y="1135"/>
                    </a:cubicBezTo>
                    <a:cubicBezTo>
                      <a:pt x="634" y="1135"/>
                      <a:pt x="634" y="1168"/>
                      <a:pt x="634" y="1235"/>
                    </a:cubicBezTo>
                    <a:cubicBezTo>
                      <a:pt x="634" y="1301"/>
                      <a:pt x="634" y="1368"/>
                      <a:pt x="600" y="1435"/>
                    </a:cubicBezTo>
                    <a:cubicBezTo>
                      <a:pt x="534" y="1502"/>
                      <a:pt x="500" y="1535"/>
                      <a:pt x="434" y="1568"/>
                    </a:cubicBezTo>
                    <a:lnTo>
                      <a:pt x="334" y="1635"/>
                    </a:lnTo>
                    <a:lnTo>
                      <a:pt x="267" y="1635"/>
                    </a:lnTo>
                    <a:cubicBezTo>
                      <a:pt x="267" y="1635"/>
                      <a:pt x="234" y="1602"/>
                      <a:pt x="234" y="1602"/>
                    </a:cubicBezTo>
                    <a:cubicBezTo>
                      <a:pt x="234" y="1602"/>
                      <a:pt x="234" y="1568"/>
                      <a:pt x="200" y="1568"/>
                    </a:cubicBezTo>
                    <a:lnTo>
                      <a:pt x="200" y="1535"/>
                    </a:lnTo>
                    <a:lnTo>
                      <a:pt x="167" y="1535"/>
                    </a:lnTo>
                    <a:lnTo>
                      <a:pt x="33" y="1602"/>
                    </a:lnTo>
                    <a:cubicBezTo>
                      <a:pt x="33" y="1602"/>
                      <a:pt x="33" y="1635"/>
                      <a:pt x="33" y="1635"/>
                    </a:cubicBezTo>
                    <a:cubicBezTo>
                      <a:pt x="0" y="1668"/>
                      <a:pt x="0" y="1668"/>
                      <a:pt x="33" y="1702"/>
                    </a:cubicBezTo>
                    <a:cubicBezTo>
                      <a:pt x="33" y="1735"/>
                      <a:pt x="33" y="1768"/>
                      <a:pt x="67" y="1835"/>
                    </a:cubicBezTo>
                    <a:cubicBezTo>
                      <a:pt x="67" y="1868"/>
                      <a:pt x="100" y="1902"/>
                      <a:pt x="133" y="1935"/>
                    </a:cubicBezTo>
                    <a:lnTo>
                      <a:pt x="267" y="1935"/>
                    </a:lnTo>
                    <a:cubicBezTo>
                      <a:pt x="334" y="1935"/>
                      <a:pt x="400" y="1902"/>
                      <a:pt x="434" y="1868"/>
                    </a:cubicBezTo>
                    <a:cubicBezTo>
                      <a:pt x="500" y="1835"/>
                      <a:pt x="567" y="1802"/>
                      <a:pt x="600" y="1735"/>
                    </a:cubicBezTo>
                    <a:cubicBezTo>
                      <a:pt x="667" y="1702"/>
                      <a:pt x="701" y="1635"/>
                      <a:pt x="734" y="1568"/>
                    </a:cubicBezTo>
                    <a:cubicBezTo>
                      <a:pt x="767" y="1502"/>
                      <a:pt x="801" y="1435"/>
                      <a:pt x="834" y="1368"/>
                    </a:cubicBezTo>
                    <a:cubicBezTo>
                      <a:pt x="834" y="1268"/>
                      <a:pt x="867" y="1201"/>
                      <a:pt x="867" y="1135"/>
                    </a:cubicBezTo>
                    <a:cubicBezTo>
                      <a:pt x="867" y="1068"/>
                      <a:pt x="867" y="1001"/>
                      <a:pt x="867" y="934"/>
                    </a:cubicBezTo>
                    <a:cubicBezTo>
                      <a:pt x="834" y="901"/>
                      <a:pt x="834" y="868"/>
                      <a:pt x="801" y="834"/>
                    </a:cubicBezTo>
                    <a:cubicBezTo>
                      <a:pt x="767" y="801"/>
                      <a:pt x="734" y="801"/>
                      <a:pt x="701" y="801"/>
                    </a:cubicBezTo>
                    <a:lnTo>
                      <a:pt x="567" y="801"/>
                    </a:lnTo>
                    <a:lnTo>
                      <a:pt x="801" y="301"/>
                    </a:lnTo>
                    <a:cubicBezTo>
                      <a:pt x="801" y="301"/>
                      <a:pt x="801" y="267"/>
                      <a:pt x="834" y="267"/>
                    </a:cubicBezTo>
                    <a:cubicBezTo>
                      <a:pt x="834" y="234"/>
                      <a:pt x="834" y="234"/>
                      <a:pt x="834" y="201"/>
                    </a:cubicBezTo>
                    <a:lnTo>
                      <a:pt x="834" y="34"/>
                    </a:lnTo>
                    <a:cubicBezTo>
                      <a:pt x="834" y="34"/>
                      <a:pt x="834" y="0"/>
                      <a:pt x="83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2464;p64">
                <a:extLst>
                  <a:ext uri="{FF2B5EF4-FFF2-40B4-BE49-F238E27FC236}">
                    <a16:creationId xmlns:a16="http://schemas.microsoft.com/office/drawing/2014/main" id="{7597C1D1-2C47-446A-AD83-01D66A8FE130}"/>
                  </a:ext>
                </a:extLst>
              </p:cNvPr>
              <p:cNvSpPr/>
              <p:nvPr/>
            </p:nvSpPr>
            <p:spPr>
              <a:xfrm>
                <a:off x="6297142" y="3216643"/>
                <a:ext cx="12834" cy="27912"/>
              </a:xfrm>
              <a:custGeom>
                <a:avLst/>
                <a:gdLst/>
                <a:ahLst/>
                <a:cxnLst/>
                <a:rect l="l" t="t" r="r" b="b"/>
                <a:pathLst>
                  <a:path w="835" h="1816" extrusionOk="0">
                    <a:moveTo>
                      <a:pt x="509" y="317"/>
                    </a:moveTo>
                    <a:cubicBezTo>
                      <a:pt x="534" y="317"/>
                      <a:pt x="551" y="334"/>
                      <a:pt x="567" y="367"/>
                    </a:cubicBezTo>
                    <a:cubicBezTo>
                      <a:pt x="601" y="434"/>
                      <a:pt x="634" y="501"/>
                      <a:pt x="634" y="601"/>
                    </a:cubicBezTo>
                    <a:lnTo>
                      <a:pt x="634" y="801"/>
                    </a:lnTo>
                    <a:lnTo>
                      <a:pt x="634" y="1001"/>
                    </a:lnTo>
                    <a:cubicBezTo>
                      <a:pt x="634" y="1101"/>
                      <a:pt x="601" y="1201"/>
                      <a:pt x="567" y="1268"/>
                    </a:cubicBezTo>
                    <a:cubicBezTo>
                      <a:pt x="534" y="1368"/>
                      <a:pt x="467" y="1435"/>
                      <a:pt x="400" y="1468"/>
                    </a:cubicBezTo>
                    <a:cubicBezTo>
                      <a:pt x="367" y="1485"/>
                      <a:pt x="342" y="1493"/>
                      <a:pt x="321" y="1493"/>
                    </a:cubicBezTo>
                    <a:cubicBezTo>
                      <a:pt x="300" y="1493"/>
                      <a:pt x="284" y="1485"/>
                      <a:pt x="267" y="1468"/>
                    </a:cubicBezTo>
                    <a:cubicBezTo>
                      <a:pt x="234" y="1401"/>
                      <a:pt x="200" y="1301"/>
                      <a:pt x="200" y="1235"/>
                    </a:cubicBezTo>
                    <a:cubicBezTo>
                      <a:pt x="200" y="1168"/>
                      <a:pt x="200" y="1101"/>
                      <a:pt x="200" y="1035"/>
                    </a:cubicBezTo>
                    <a:lnTo>
                      <a:pt x="200" y="834"/>
                    </a:lnTo>
                    <a:cubicBezTo>
                      <a:pt x="200" y="734"/>
                      <a:pt x="234" y="634"/>
                      <a:pt x="267" y="534"/>
                    </a:cubicBezTo>
                    <a:cubicBezTo>
                      <a:pt x="300" y="467"/>
                      <a:pt x="334" y="401"/>
                      <a:pt x="400" y="367"/>
                    </a:cubicBezTo>
                    <a:cubicBezTo>
                      <a:pt x="450" y="334"/>
                      <a:pt x="484" y="317"/>
                      <a:pt x="509" y="317"/>
                    </a:cubicBezTo>
                    <a:close/>
                    <a:moveTo>
                      <a:pt x="601" y="0"/>
                    </a:moveTo>
                    <a:cubicBezTo>
                      <a:pt x="534" y="0"/>
                      <a:pt x="467" y="34"/>
                      <a:pt x="400" y="67"/>
                    </a:cubicBezTo>
                    <a:cubicBezTo>
                      <a:pt x="267" y="134"/>
                      <a:pt x="167" y="267"/>
                      <a:pt x="100" y="434"/>
                    </a:cubicBezTo>
                    <a:cubicBezTo>
                      <a:pt x="67" y="501"/>
                      <a:pt x="33" y="601"/>
                      <a:pt x="33" y="668"/>
                    </a:cubicBezTo>
                    <a:cubicBezTo>
                      <a:pt x="0" y="768"/>
                      <a:pt x="0" y="868"/>
                      <a:pt x="0" y="934"/>
                    </a:cubicBezTo>
                    <a:lnTo>
                      <a:pt x="0" y="1168"/>
                    </a:lnTo>
                    <a:lnTo>
                      <a:pt x="0" y="1368"/>
                    </a:lnTo>
                    <a:cubicBezTo>
                      <a:pt x="0" y="1435"/>
                      <a:pt x="0" y="1502"/>
                      <a:pt x="33" y="1602"/>
                    </a:cubicBezTo>
                    <a:cubicBezTo>
                      <a:pt x="33" y="1668"/>
                      <a:pt x="67" y="1702"/>
                      <a:pt x="100" y="1768"/>
                    </a:cubicBezTo>
                    <a:cubicBezTo>
                      <a:pt x="124" y="1792"/>
                      <a:pt x="147" y="1816"/>
                      <a:pt x="183" y="1816"/>
                    </a:cubicBezTo>
                    <a:cubicBezTo>
                      <a:pt x="197" y="1816"/>
                      <a:pt x="214" y="1812"/>
                      <a:pt x="234" y="1802"/>
                    </a:cubicBezTo>
                    <a:cubicBezTo>
                      <a:pt x="300" y="1802"/>
                      <a:pt x="367" y="1802"/>
                      <a:pt x="400" y="1768"/>
                    </a:cubicBezTo>
                    <a:cubicBezTo>
                      <a:pt x="500" y="1702"/>
                      <a:pt x="534" y="1668"/>
                      <a:pt x="601" y="1602"/>
                    </a:cubicBezTo>
                    <a:cubicBezTo>
                      <a:pt x="667" y="1535"/>
                      <a:pt x="701" y="1468"/>
                      <a:pt x="734" y="1401"/>
                    </a:cubicBezTo>
                    <a:cubicBezTo>
                      <a:pt x="767" y="1301"/>
                      <a:pt x="767" y="1235"/>
                      <a:pt x="801" y="1135"/>
                    </a:cubicBezTo>
                    <a:cubicBezTo>
                      <a:pt x="801" y="1068"/>
                      <a:pt x="834" y="968"/>
                      <a:pt x="834" y="901"/>
                    </a:cubicBezTo>
                    <a:cubicBezTo>
                      <a:pt x="834" y="868"/>
                      <a:pt x="834" y="801"/>
                      <a:pt x="834" y="768"/>
                    </a:cubicBezTo>
                    <a:lnTo>
                      <a:pt x="834" y="568"/>
                    </a:lnTo>
                    <a:cubicBezTo>
                      <a:pt x="834" y="534"/>
                      <a:pt x="834" y="501"/>
                      <a:pt x="834" y="467"/>
                    </a:cubicBezTo>
                    <a:cubicBezTo>
                      <a:pt x="834" y="401"/>
                      <a:pt x="801" y="301"/>
                      <a:pt x="801" y="234"/>
                    </a:cubicBezTo>
                    <a:cubicBezTo>
                      <a:pt x="801" y="167"/>
                      <a:pt x="767" y="101"/>
                      <a:pt x="734" y="67"/>
                    </a:cubicBezTo>
                    <a:cubicBezTo>
                      <a:pt x="701" y="34"/>
                      <a:pt x="634" y="0"/>
                      <a:pt x="6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2465;p64">
                <a:extLst>
                  <a:ext uri="{FF2B5EF4-FFF2-40B4-BE49-F238E27FC236}">
                    <a16:creationId xmlns:a16="http://schemas.microsoft.com/office/drawing/2014/main" id="{B1D9FB5E-AC36-48FC-9C0D-D0ADCA1EFB16}"/>
                  </a:ext>
                </a:extLst>
              </p:cNvPr>
              <p:cNvSpPr/>
              <p:nvPr/>
            </p:nvSpPr>
            <p:spPr>
              <a:xfrm>
                <a:off x="6312005" y="3204332"/>
                <a:ext cx="16938" cy="32830"/>
              </a:xfrm>
              <a:custGeom>
                <a:avLst/>
                <a:gdLst/>
                <a:ahLst/>
                <a:cxnLst/>
                <a:rect l="l" t="t" r="r" b="b"/>
                <a:pathLst>
                  <a:path w="1102" h="2136" extrusionOk="0">
                    <a:moveTo>
                      <a:pt x="267" y="635"/>
                    </a:moveTo>
                    <a:cubicBezTo>
                      <a:pt x="301" y="635"/>
                      <a:pt x="301" y="668"/>
                      <a:pt x="301" y="701"/>
                    </a:cubicBezTo>
                    <a:lnTo>
                      <a:pt x="301" y="902"/>
                    </a:lnTo>
                    <a:lnTo>
                      <a:pt x="334" y="902"/>
                    </a:lnTo>
                    <a:cubicBezTo>
                      <a:pt x="301" y="935"/>
                      <a:pt x="301" y="968"/>
                      <a:pt x="267" y="1002"/>
                    </a:cubicBezTo>
                    <a:cubicBezTo>
                      <a:pt x="267" y="1035"/>
                      <a:pt x="234" y="1068"/>
                      <a:pt x="201" y="1068"/>
                    </a:cubicBezTo>
                    <a:lnTo>
                      <a:pt x="167" y="1068"/>
                    </a:lnTo>
                    <a:cubicBezTo>
                      <a:pt x="134" y="1035"/>
                      <a:pt x="134" y="1035"/>
                      <a:pt x="134" y="1002"/>
                    </a:cubicBezTo>
                    <a:lnTo>
                      <a:pt x="134" y="968"/>
                    </a:lnTo>
                    <a:lnTo>
                      <a:pt x="134" y="835"/>
                    </a:lnTo>
                    <a:lnTo>
                      <a:pt x="134" y="801"/>
                    </a:lnTo>
                    <a:cubicBezTo>
                      <a:pt x="134" y="768"/>
                      <a:pt x="134" y="735"/>
                      <a:pt x="167" y="701"/>
                    </a:cubicBezTo>
                    <a:cubicBezTo>
                      <a:pt x="167" y="668"/>
                      <a:pt x="201" y="635"/>
                      <a:pt x="201" y="635"/>
                    </a:cubicBezTo>
                    <a:close/>
                    <a:moveTo>
                      <a:pt x="334" y="401"/>
                    </a:moveTo>
                    <a:cubicBezTo>
                      <a:pt x="267" y="401"/>
                      <a:pt x="234" y="401"/>
                      <a:pt x="234" y="435"/>
                    </a:cubicBezTo>
                    <a:cubicBezTo>
                      <a:pt x="167" y="435"/>
                      <a:pt x="134" y="468"/>
                      <a:pt x="134" y="501"/>
                    </a:cubicBezTo>
                    <a:cubicBezTo>
                      <a:pt x="101" y="535"/>
                      <a:pt x="67" y="568"/>
                      <a:pt x="67" y="601"/>
                    </a:cubicBezTo>
                    <a:cubicBezTo>
                      <a:pt x="34" y="635"/>
                      <a:pt x="34" y="701"/>
                      <a:pt x="0" y="735"/>
                    </a:cubicBezTo>
                    <a:cubicBezTo>
                      <a:pt x="0" y="768"/>
                      <a:pt x="0" y="801"/>
                      <a:pt x="0" y="835"/>
                    </a:cubicBezTo>
                    <a:lnTo>
                      <a:pt x="0" y="968"/>
                    </a:lnTo>
                    <a:lnTo>
                      <a:pt x="0" y="1102"/>
                    </a:lnTo>
                    <a:cubicBezTo>
                      <a:pt x="0" y="1135"/>
                      <a:pt x="0" y="1168"/>
                      <a:pt x="0" y="1202"/>
                    </a:cubicBezTo>
                    <a:cubicBezTo>
                      <a:pt x="34" y="1235"/>
                      <a:pt x="34" y="1268"/>
                      <a:pt x="67" y="1268"/>
                    </a:cubicBezTo>
                    <a:cubicBezTo>
                      <a:pt x="67" y="1302"/>
                      <a:pt x="101" y="1302"/>
                      <a:pt x="134" y="1302"/>
                    </a:cubicBezTo>
                    <a:cubicBezTo>
                      <a:pt x="167" y="1302"/>
                      <a:pt x="201" y="1302"/>
                      <a:pt x="234" y="1268"/>
                    </a:cubicBezTo>
                    <a:cubicBezTo>
                      <a:pt x="267" y="1235"/>
                      <a:pt x="301" y="1235"/>
                      <a:pt x="334" y="1202"/>
                    </a:cubicBezTo>
                    <a:cubicBezTo>
                      <a:pt x="334" y="1168"/>
                      <a:pt x="367" y="1135"/>
                      <a:pt x="401" y="1068"/>
                    </a:cubicBezTo>
                    <a:cubicBezTo>
                      <a:pt x="401" y="1035"/>
                      <a:pt x="434" y="1002"/>
                      <a:pt x="434" y="968"/>
                    </a:cubicBezTo>
                    <a:lnTo>
                      <a:pt x="434" y="835"/>
                    </a:lnTo>
                    <a:lnTo>
                      <a:pt x="434" y="701"/>
                    </a:lnTo>
                    <a:lnTo>
                      <a:pt x="434" y="601"/>
                    </a:lnTo>
                    <a:cubicBezTo>
                      <a:pt x="434" y="568"/>
                      <a:pt x="434" y="535"/>
                      <a:pt x="434" y="501"/>
                    </a:cubicBezTo>
                    <a:cubicBezTo>
                      <a:pt x="434" y="468"/>
                      <a:pt x="401" y="435"/>
                      <a:pt x="401" y="435"/>
                    </a:cubicBezTo>
                    <a:cubicBezTo>
                      <a:pt x="367" y="401"/>
                      <a:pt x="334" y="401"/>
                      <a:pt x="334" y="401"/>
                    </a:cubicBezTo>
                    <a:close/>
                    <a:moveTo>
                      <a:pt x="968" y="1068"/>
                    </a:moveTo>
                    <a:cubicBezTo>
                      <a:pt x="968" y="1102"/>
                      <a:pt x="968" y="1102"/>
                      <a:pt x="968" y="1135"/>
                    </a:cubicBezTo>
                    <a:lnTo>
                      <a:pt x="968" y="1168"/>
                    </a:lnTo>
                    <a:lnTo>
                      <a:pt x="968" y="1302"/>
                    </a:lnTo>
                    <a:lnTo>
                      <a:pt x="968" y="1369"/>
                    </a:lnTo>
                    <a:cubicBezTo>
                      <a:pt x="968" y="1391"/>
                      <a:pt x="968" y="1413"/>
                      <a:pt x="968" y="1435"/>
                    </a:cubicBezTo>
                    <a:cubicBezTo>
                      <a:pt x="934" y="1469"/>
                      <a:pt x="934" y="1502"/>
                      <a:pt x="901" y="1502"/>
                    </a:cubicBezTo>
                    <a:lnTo>
                      <a:pt x="834" y="1502"/>
                    </a:lnTo>
                    <a:cubicBezTo>
                      <a:pt x="834" y="1469"/>
                      <a:pt x="834" y="1469"/>
                      <a:pt x="834" y="1435"/>
                    </a:cubicBezTo>
                    <a:lnTo>
                      <a:pt x="834" y="1235"/>
                    </a:lnTo>
                    <a:cubicBezTo>
                      <a:pt x="834" y="1202"/>
                      <a:pt x="834" y="1168"/>
                      <a:pt x="834" y="1135"/>
                    </a:cubicBezTo>
                    <a:cubicBezTo>
                      <a:pt x="868" y="1102"/>
                      <a:pt x="868" y="1068"/>
                      <a:pt x="901" y="1068"/>
                    </a:cubicBezTo>
                    <a:close/>
                    <a:moveTo>
                      <a:pt x="968" y="835"/>
                    </a:moveTo>
                    <a:cubicBezTo>
                      <a:pt x="934" y="835"/>
                      <a:pt x="901" y="835"/>
                      <a:pt x="868" y="868"/>
                    </a:cubicBezTo>
                    <a:lnTo>
                      <a:pt x="901" y="868"/>
                    </a:lnTo>
                    <a:cubicBezTo>
                      <a:pt x="868" y="902"/>
                      <a:pt x="801" y="902"/>
                      <a:pt x="768" y="935"/>
                    </a:cubicBezTo>
                    <a:cubicBezTo>
                      <a:pt x="768" y="968"/>
                      <a:pt x="734" y="1002"/>
                      <a:pt x="701" y="1068"/>
                    </a:cubicBezTo>
                    <a:cubicBezTo>
                      <a:pt x="701" y="1102"/>
                      <a:pt x="668" y="1135"/>
                      <a:pt x="668" y="1168"/>
                    </a:cubicBezTo>
                    <a:lnTo>
                      <a:pt x="668" y="1302"/>
                    </a:lnTo>
                    <a:lnTo>
                      <a:pt x="668" y="1569"/>
                    </a:lnTo>
                    <a:cubicBezTo>
                      <a:pt x="668" y="1569"/>
                      <a:pt x="668" y="1602"/>
                      <a:pt x="668" y="1635"/>
                    </a:cubicBezTo>
                    <a:cubicBezTo>
                      <a:pt x="668" y="1669"/>
                      <a:pt x="701" y="1702"/>
                      <a:pt x="701" y="1735"/>
                    </a:cubicBezTo>
                    <a:lnTo>
                      <a:pt x="768" y="1735"/>
                    </a:lnTo>
                    <a:cubicBezTo>
                      <a:pt x="801" y="1735"/>
                      <a:pt x="834" y="1735"/>
                      <a:pt x="868" y="1702"/>
                    </a:cubicBezTo>
                    <a:cubicBezTo>
                      <a:pt x="901" y="1702"/>
                      <a:pt x="934" y="1669"/>
                      <a:pt x="968" y="1635"/>
                    </a:cubicBezTo>
                    <a:cubicBezTo>
                      <a:pt x="1001" y="1602"/>
                      <a:pt x="1035" y="1569"/>
                      <a:pt x="1035" y="1535"/>
                    </a:cubicBezTo>
                    <a:cubicBezTo>
                      <a:pt x="1068" y="1502"/>
                      <a:pt x="1068" y="1435"/>
                      <a:pt x="1101" y="1402"/>
                    </a:cubicBezTo>
                    <a:cubicBezTo>
                      <a:pt x="1101" y="1369"/>
                      <a:pt x="1101" y="1335"/>
                      <a:pt x="1101" y="1302"/>
                    </a:cubicBezTo>
                    <a:lnTo>
                      <a:pt x="1101" y="1168"/>
                    </a:lnTo>
                    <a:cubicBezTo>
                      <a:pt x="1101" y="1102"/>
                      <a:pt x="1101" y="1068"/>
                      <a:pt x="1101" y="1035"/>
                    </a:cubicBezTo>
                    <a:cubicBezTo>
                      <a:pt x="1101" y="1002"/>
                      <a:pt x="1101" y="968"/>
                      <a:pt x="1101" y="935"/>
                    </a:cubicBezTo>
                    <a:cubicBezTo>
                      <a:pt x="1068" y="902"/>
                      <a:pt x="1068" y="868"/>
                      <a:pt x="1035" y="868"/>
                    </a:cubicBezTo>
                    <a:cubicBezTo>
                      <a:pt x="1035" y="835"/>
                      <a:pt x="1001" y="835"/>
                      <a:pt x="968" y="835"/>
                    </a:cubicBezTo>
                    <a:close/>
                    <a:moveTo>
                      <a:pt x="968" y="1"/>
                    </a:moveTo>
                    <a:lnTo>
                      <a:pt x="901" y="68"/>
                    </a:lnTo>
                    <a:lnTo>
                      <a:pt x="868" y="68"/>
                    </a:lnTo>
                    <a:lnTo>
                      <a:pt x="834" y="134"/>
                    </a:lnTo>
                    <a:lnTo>
                      <a:pt x="67" y="2102"/>
                    </a:lnTo>
                    <a:cubicBezTo>
                      <a:pt x="67" y="2102"/>
                      <a:pt x="67" y="2102"/>
                      <a:pt x="67" y="2136"/>
                    </a:cubicBezTo>
                    <a:lnTo>
                      <a:pt x="101" y="2136"/>
                    </a:lnTo>
                    <a:lnTo>
                      <a:pt x="201" y="2069"/>
                    </a:lnTo>
                    <a:cubicBezTo>
                      <a:pt x="201" y="2069"/>
                      <a:pt x="234" y="2036"/>
                      <a:pt x="234" y="2036"/>
                    </a:cubicBezTo>
                    <a:lnTo>
                      <a:pt x="267" y="2002"/>
                    </a:lnTo>
                    <a:lnTo>
                      <a:pt x="1001" y="34"/>
                    </a:lnTo>
                    <a:cubicBezTo>
                      <a:pt x="1001" y="1"/>
                      <a:pt x="1001" y="1"/>
                      <a:pt x="10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2466;p64">
                <a:extLst>
                  <a:ext uri="{FF2B5EF4-FFF2-40B4-BE49-F238E27FC236}">
                    <a16:creationId xmlns:a16="http://schemas.microsoft.com/office/drawing/2014/main" id="{09EFF5DB-E0CF-44D9-9E53-301D24CC61B1}"/>
                  </a:ext>
                </a:extLst>
              </p:cNvPr>
              <p:cNvSpPr/>
              <p:nvPr/>
            </p:nvSpPr>
            <p:spPr>
              <a:xfrm>
                <a:off x="6586805" y="3086413"/>
                <a:ext cx="8223" cy="26682"/>
              </a:xfrm>
              <a:custGeom>
                <a:avLst/>
                <a:gdLst/>
                <a:ahLst/>
                <a:cxnLst/>
                <a:rect l="l" t="t" r="r" b="b"/>
                <a:pathLst>
                  <a:path w="535" h="1736" extrusionOk="0">
                    <a:moveTo>
                      <a:pt x="501" y="1"/>
                    </a:moveTo>
                    <a:lnTo>
                      <a:pt x="368" y="67"/>
                    </a:lnTo>
                    <a:lnTo>
                      <a:pt x="334" y="101"/>
                    </a:lnTo>
                    <a:lnTo>
                      <a:pt x="334" y="134"/>
                    </a:lnTo>
                    <a:lnTo>
                      <a:pt x="1" y="735"/>
                    </a:lnTo>
                    <a:cubicBezTo>
                      <a:pt x="1" y="768"/>
                      <a:pt x="1" y="768"/>
                      <a:pt x="1" y="801"/>
                    </a:cubicBezTo>
                    <a:cubicBezTo>
                      <a:pt x="1" y="801"/>
                      <a:pt x="1" y="835"/>
                      <a:pt x="1" y="835"/>
                    </a:cubicBezTo>
                    <a:lnTo>
                      <a:pt x="68" y="968"/>
                    </a:lnTo>
                    <a:lnTo>
                      <a:pt x="101" y="968"/>
                    </a:lnTo>
                    <a:cubicBezTo>
                      <a:pt x="101" y="968"/>
                      <a:pt x="101" y="935"/>
                      <a:pt x="134" y="935"/>
                    </a:cubicBezTo>
                    <a:lnTo>
                      <a:pt x="334" y="534"/>
                    </a:lnTo>
                    <a:lnTo>
                      <a:pt x="334" y="1702"/>
                    </a:lnTo>
                    <a:cubicBezTo>
                      <a:pt x="334" y="1702"/>
                      <a:pt x="334" y="1735"/>
                      <a:pt x="334" y="1735"/>
                    </a:cubicBezTo>
                    <a:lnTo>
                      <a:pt x="368" y="1735"/>
                    </a:lnTo>
                    <a:lnTo>
                      <a:pt x="501" y="1669"/>
                    </a:lnTo>
                    <a:cubicBezTo>
                      <a:pt x="501" y="1669"/>
                      <a:pt x="501" y="1635"/>
                      <a:pt x="535" y="1635"/>
                    </a:cubicBezTo>
                    <a:cubicBezTo>
                      <a:pt x="535" y="1635"/>
                      <a:pt x="535" y="1602"/>
                      <a:pt x="535" y="1602"/>
                    </a:cubicBezTo>
                    <a:lnTo>
                      <a:pt x="535" y="34"/>
                    </a:lnTo>
                    <a:cubicBezTo>
                      <a:pt x="535" y="34"/>
                      <a:pt x="535" y="34"/>
                      <a:pt x="535"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2467;p64">
                <a:extLst>
                  <a:ext uri="{FF2B5EF4-FFF2-40B4-BE49-F238E27FC236}">
                    <a16:creationId xmlns:a16="http://schemas.microsoft.com/office/drawing/2014/main" id="{CC8917D4-E2BA-4A92-82F2-31D5B5D3EE47}"/>
                  </a:ext>
                </a:extLst>
              </p:cNvPr>
              <p:cNvSpPr/>
              <p:nvPr/>
            </p:nvSpPr>
            <p:spPr>
              <a:xfrm>
                <a:off x="6598087" y="3079758"/>
                <a:ext cx="12834" cy="27697"/>
              </a:xfrm>
              <a:custGeom>
                <a:avLst/>
                <a:gdLst/>
                <a:ahLst/>
                <a:cxnLst/>
                <a:rect l="l" t="t" r="r" b="b"/>
                <a:pathLst>
                  <a:path w="835" h="1802" extrusionOk="0">
                    <a:moveTo>
                      <a:pt x="509" y="309"/>
                    </a:moveTo>
                    <a:cubicBezTo>
                      <a:pt x="534" y="309"/>
                      <a:pt x="551" y="317"/>
                      <a:pt x="568" y="334"/>
                    </a:cubicBezTo>
                    <a:cubicBezTo>
                      <a:pt x="601" y="434"/>
                      <a:pt x="635" y="500"/>
                      <a:pt x="635" y="567"/>
                    </a:cubicBezTo>
                    <a:lnTo>
                      <a:pt x="635" y="767"/>
                    </a:lnTo>
                    <a:lnTo>
                      <a:pt x="635" y="967"/>
                    </a:lnTo>
                    <a:cubicBezTo>
                      <a:pt x="601" y="1068"/>
                      <a:pt x="601" y="1168"/>
                      <a:pt x="568" y="1268"/>
                    </a:cubicBezTo>
                    <a:cubicBezTo>
                      <a:pt x="534" y="1334"/>
                      <a:pt x="501" y="1401"/>
                      <a:pt x="401" y="1434"/>
                    </a:cubicBezTo>
                    <a:cubicBezTo>
                      <a:pt x="368" y="1468"/>
                      <a:pt x="343" y="1484"/>
                      <a:pt x="322" y="1484"/>
                    </a:cubicBezTo>
                    <a:cubicBezTo>
                      <a:pt x="301" y="1484"/>
                      <a:pt x="284" y="1468"/>
                      <a:pt x="268" y="1434"/>
                    </a:cubicBezTo>
                    <a:cubicBezTo>
                      <a:pt x="234" y="1368"/>
                      <a:pt x="201" y="1301"/>
                      <a:pt x="201" y="1201"/>
                    </a:cubicBezTo>
                    <a:lnTo>
                      <a:pt x="201" y="1001"/>
                    </a:lnTo>
                    <a:lnTo>
                      <a:pt x="201" y="801"/>
                    </a:lnTo>
                    <a:cubicBezTo>
                      <a:pt x="201" y="734"/>
                      <a:pt x="234" y="634"/>
                      <a:pt x="268" y="534"/>
                    </a:cubicBezTo>
                    <a:cubicBezTo>
                      <a:pt x="301" y="434"/>
                      <a:pt x="334" y="400"/>
                      <a:pt x="401" y="334"/>
                    </a:cubicBezTo>
                    <a:cubicBezTo>
                      <a:pt x="451" y="317"/>
                      <a:pt x="484" y="309"/>
                      <a:pt x="509" y="309"/>
                    </a:cubicBezTo>
                    <a:close/>
                    <a:moveTo>
                      <a:pt x="601" y="0"/>
                    </a:moveTo>
                    <a:cubicBezTo>
                      <a:pt x="534" y="0"/>
                      <a:pt x="468" y="0"/>
                      <a:pt x="401" y="67"/>
                    </a:cubicBezTo>
                    <a:cubicBezTo>
                      <a:pt x="334" y="100"/>
                      <a:pt x="268" y="134"/>
                      <a:pt x="234" y="200"/>
                    </a:cubicBezTo>
                    <a:cubicBezTo>
                      <a:pt x="168" y="267"/>
                      <a:pt x="134" y="334"/>
                      <a:pt x="101" y="434"/>
                    </a:cubicBezTo>
                    <a:cubicBezTo>
                      <a:pt x="67" y="500"/>
                      <a:pt x="34" y="567"/>
                      <a:pt x="34" y="667"/>
                    </a:cubicBezTo>
                    <a:cubicBezTo>
                      <a:pt x="1" y="767"/>
                      <a:pt x="1" y="834"/>
                      <a:pt x="1" y="934"/>
                    </a:cubicBezTo>
                    <a:lnTo>
                      <a:pt x="1" y="1134"/>
                    </a:lnTo>
                    <a:lnTo>
                      <a:pt x="1" y="1334"/>
                    </a:lnTo>
                    <a:cubicBezTo>
                      <a:pt x="1" y="1434"/>
                      <a:pt x="1" y="1501"/>
                      <a:pt x="34" y="1568"/>
                    </a:cubicBezTo>
                    <a:cubicBezTo>
                      <a:pt x="34" y="1635"/>
                      <a:pt x="67" y="1701"/>
                      <a:pt x="101" y="1735"/>
                    </a:cubicBezTo>
                    <a:cubicBezTo>
                      <a:pt x="134" y="1768"/>
                      <a:pt x="168" y="1801"/>
                      <a:pt x="234" y="1801"/>
                    </a:cubicBezTo>
                    <a:cubicBezTo>
                      <a:pt x="301" y="1801"/>
                      <a:pt x="368" y="1768"/>
                      <a:pt x="401" y="1735"/>
                    </a:cubicBezTo>
                    <a:cubicBezTo>
                      <a:pt x="501" y="1701"/>
                      <a:pt x="534" y="1635"/>
                      <a:pt x="601" y="1568"/>
                    </a:cubicBezTo>
                    <a:cubicBezTo>
                      <a:pt x="668" y="1535"/>
                      <a:pt x="701" y="1468"/>
                      <a:pt x="735" y="1368"/>
                    </a:cubicBezTo>
                    <a:cubicBezTo>
                      <a:pt x="768" y="1301"/>
                      <a:pt x="768" y="1234"/>
                      <a:pt x="801" y="1134"/>
                    </a:cubicBezTo>
                    <a:cubicBezTo>
                      <a:pt x="801" y="1034"/>
                      <a:pt x="835" y="967"/>
                      <a:pt x="835" y="867"/>
                    </a:cubicBezTo>
                    <a:lnTo>
                      <a:pt x="835" y="467"/>
                    </a:lnTo>
                    <a:cubicBezTo>
                      <a:pt x="835" y="367"/>
                      <a:pt x="801" y="300"/>
                      <a:pt x="801" y="200"/>
                    </a:cubicBezTo>
                    <a:cubicBezTo>
                      <a:pt x="801" y="167"/>
                      <a:pt x="768" y="100"/>
                      <a:pt x="735" y="67"/>
                    </a:cubicBezTo>
                    <a:cubicBezTo>
                      <a:pt x="701" y="0"/>
                      <a:pt x="635" y="0"/>
                      <a:pt x="601"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2468;p64">
                <a:extLst>
                  <a:ext uri="{FF2B5EF4-FFF2-40B4-BE49-F238E27FC236}">
                    <a16:creationId xmlns:a16="http://schemas.microsoft.com/office/drawing/2014/main" id="{8E3E9939-D1EE-49A3-964D-B2A626DF2CC5}"/>
                  </a:ext>
                </a:extLst>
              </p:cNvPr>
              <p:cNvSpPr/>
              <p:nvPr/>
            </p:nvSpPr>
            <p:spPr>
              <a:xfrm>
                <a:off x="6613472" y="3066939"/>
                <a:ext cx="16938" cy="32830"/>
              </a:xfrm>
              <a:custGeom>
                <a:avLst/>
                <a:gdLst/>
                <a:ahLst/>
                <a:cxnLst/>
                <a:rect l="l" t="t" r="r" b="b"/>
                <a:pathLst>
                  <a:path w="1102" h="2136" extrusionOk="0">
                    <a:moveTo>
                      <a:pt x="267" y="634"/>
                    </a:moveTo>
                    <a:cubicBezTo>
                      <a:pt x="267" y="667"/>
                      <a:pt x="267" y="701"/>
                      <a:pt x="301" y="701"/>
                    </a:cubicBezTo>
                    <a:lnTo>
                      <a:pt x="301" y="934"/>
                    </a:lnTo>
                    <a:cubicBezTo>
                      <a:pt x="267" y="968"/>
                      <a:pt x="267" y="1001"/>
                      <a:pt x="267" y="1034"/>
                    </a:cubicBezTo>
                    <a:cubicBezTo>
                      <a:pt x="234" y="1034"/>
                      <a:pt x="234" y="1068"/>
                      <a:pt x="201" y="1101"/>
                    </a:cubicBezTo>
                    <a:lnTo>
                      <a:pt x="134" y="1101"/>
                    </a:lnTo>
                    <a:cubicBezTo>
                      <a:pt x="134" y="1068"/>
                      <a:pt x="134" y="1034"/>
                      <a:pt x="134" y="1001"/>
                    </a:cubicBezTo>
                    <a:cubicBezTo>
                      <a:pt x="134" y="1001"/>
                      <a:pt x="134" y="1001"/>
                      <a:pt x="134" y="968"/>
                    </a:cubicBezTo>
                    <a:lnTo>
                      <a:pt x="134" y="834"/>
                    </a:lnTo>
                    <a:cubicBezTo>
                      <a:pt x="134" y="834"/>
                      <a:pt x="134" y="801"/>
                      <a:pt x="134" y="801"/>
                    </a:cubicBezTo>
                    <a:cubicBezTo>
                      <a:pt x="134" y="767"/>
                      <a:pt x="134" y="734"/>
                      <a:pt x="134" y="701"/>
                    </a:cubicBezTo>
                    <a:cubicBezTo>
                      <a:pt x="167" y="667"/>
                      <a:pt x="167" y="667"/>
                      <a:pt x="201" y="634"/>
                    </a:cubicBezTo>
                    <a:close/>
                    <a:moveTo>
                      <a:pt x="301" y="400"/>
                    </a:moveTo>
                    <a:cubicBezTo>
                      <a:pt x="267" y="400"/>
                      <a:pt x="234" y="434"/>
                      <a:pt x="201" y="434"/>
                    </a:cubicBezTo>
                    <a:cubicBezTo>
                      <a:pt x="167" y="467"/>
                      <a:pt x="134" y="501"/>
                      <a:pt x="134" y="534"/>
                    </a:cubicBezTo>
                    <a:cubicBezTo>
                      <a:pt x="101" y="567"/>
                      <a:pt x="67" y="601"/>
                      <a:pt x="34" y="634"/>
                    </a:cubicBezTo>
                    <a:cubicBezTo>
                      <a:pt x="0" y="701"/>
                      <a:pt x="0" y="767"/>
                      <a:pt x="0" y="867"/>
                    </a:cubicBezTo>
                    <a:lnTo>
                      <a:pt x="0" y="1001"/>
                    </a:lnTo>
                    <a:cubicBezTo>
                      <a:pt x="0" y="1034"/>
                      <a:pt x="0" y="1068"/>
                      <a:pt x="0" y="1134"/>
                    </a:cubicBezTo>
                    <a:cubicBezTo>
                      <a:pt x="0" y="1168"/>
                      <a:pt x="0" y="1201"/>
                      <a:pt x="0" y="1234"/>
                    </a:cubicBezTo>
                    <a:cubicBezTo>
                      <a:pt x="0" y="1234"/>
                      <a:pt x="0" y="1268"/>
                      <a:pt x="34" y="1301"/>
                    </a:cubicBezTo>
                    <a:cubicBezTo>
                      <a:pt x="67" y="1301"/>
                      <a:pt x="67" y="1334"/>
                      <a:pt x="101" y="1334"/>
                    </a:cubicBezTo>
                    <a:cubicBezTo>
                      <a:pt x="134" y="1301"/>
                      <a:pt x="167" y="1301"/>
                      <a:pt x="201" y="1301"/>
                    </a:cubicBezTo>
                    <a:cubicBezTo>
                      <a:pt x="234" y="1268"/>
                      <a:pt x="267" y="1234"/>
                      <a:pt x="301" y="1201"/>
                    </a:cubicBezTo>
                    <a:cubicBezTo>
                      <a:pt x="334" y="1168"/>
                      <a:pt x="334" y="1134"/>
                      <a:pt x="367" y="1101"/>
                    </a:cubicBezTo>
                    <a:cubicBezTo>
                      <a:pt x="401" y="1068"/>
                      <a:pt x="401" y="1034"/>
                      <a:pt x="401" y="968"/>
                    </a:cubicBezTo>
                    <a:lnTo>
                      <a:pt x="401" y="867"/>
                    </a:lnTo>
                    <a:lnTo>
                      <a:pt x="401" y="734"/>
                    </a:lnTo>
                    <a:lnTo>
                      <a:pt x="401" y="601"/>
                    </a:lnTo>
                    <a:cubicBezTo>
                      <a:pt x="434" y="567"/>
                      <a:pt x="434" y="534"/>
                      <a:pt x="401" y="501"/>
                    </a:cubicBezTo>
                    <a:cubicBezTo>
                      <a:pt x="401" y="467"/>
                      <a:pt x="401" y="467"/>
                      <a:pt x="367" y="434"/>
                    </a:cubicBezTo>
                    <a:cubicBezTo>
                      <a:pt x="334" y="434"/>
                      <a:pt x="334" y="400"/>
                      <a:pt x="301" y="400"/>
                    </a:cubicBezTo>
                    <a:close/>
                    <a:moveTo>
                      <a:pt x="934" y="1068"/>
                    </a:moveTo>
                    <a:cubicBezTo>
                      <a:pt x="934" y="1101"/>
                      <a:pt x="934" y="1134"/>
                      <a:pt x="934" y="1201"/>
                    </a:cubicBezTo>
                    <a:lnTo>
                      <a:pt x="934" y="1334"/>
                    </a:lnTo>
                    <a:cubicBezTo>
                      <a:pt x="934" y="1334"/>
                      <a:pt x="934" y="1368"/>
                      <a:pt x="934" y="1368"/>
                    </a:cubicBezTo>
                    <a:cubicBezTo>
                      <a:pt x="934" y="1401"/>
                      <a:pt x="934" y="1435"/>
                      <a:pt x="934" y="1468"/>
                    </a:cubicBezTo>
                    <a:cubicBezTo>
                      <a:pt x="934" y="1468"/>
                      <a:pt x="901" y="1501"/>
                      <a:pt x="868" y="1535"/>
                    </a:cubicBezTo>
                    <a:lnTo>
                      <a:pt x="834" y="1535"/>
                    </a:lnTo>
                    <a:cubicBezTo>
                      <a:pt x="801" y="1468"/>
                      <a:pt x="801" y="1435"/>
                      <a:pt x="801" y="1401"/>
                    </a:cubicBezTo>
                    <a:lnTo>
                      <a:pt x="801" y="1268"/>
                    </a:lnTo>
                    <a:cubicBezTo>
                      <a:pt x="801" y="1268"/>
                      <a:pt x="801" y="1234"/>
                      <a:pt x="801" y="1234"/>
                    </a:cubicBezTo>
                    <a:cubicBezTo>
                      <a:pt x="801" y="1201"/>
                      <a:pt x="801" y="1168"/>
                      <a:pt x="801" y="1134"/>
                    </a:cubicBezTo>
                    <a:cubicBezTo>
                      <a:pt x="801" y="1101"/>
                      <a:pt x="834" y="1101"/>
                      <a:pt x="868" y="1068"/>
                    </a:cubicBezTo>
                    <a:close/>
                    <a:moveTo>
                      <a:pt x="968" y="867"/>
                    </a:moveTo>
                    <a:cubicBezTo>
                      <a:pt x="934" y="867"/>
                      <a:pt x="901" y="867"/>
                      <a:pt x="868" y="901"/>
                    </a:cubicBezTo>
                    <a:cubicBezTo>
                      <a:pt x="834" y="901"/>
                      <a:pt x="801" y="934"/>
                      <a:pt x="768" y="968"/>
                    </a:cubicBezTo>
                    <a:cubicBezTo>
                      <a:pt x="734" y="1001"/>
                      <a:pt x="701" y="1034"/>
                      <a:pt x="701" y="1068"/>
                    </a:cubicBezTo>
                    <a:cubicBezTo>
                      <a:pt x="668" y="1101"/>
                      <a:pt x="668" y="1134"/>
                      <a:pt x="668" y="1201"/>
                    </a:cubicBezTo>
                    <a:cubicBezTo>
                      <a:pt x="668" y="1234"/>
                      <a:pt x="668" y="1268"/>
                      <a:pt x="668" y="1301"/>
                    </a:cubicBezTo>
                    <a:lnTo>
                      <a:pt x="668" y="1568"/>
                    </a:lnTo>
                    <a:cubicBezTo>
                      <a:pt x="634" y="1601"/>
                      <a:pt x="634" y="1635"/>
                      <a:pt x="668" y="1668"/>
                    </a:cubicBezTo>
                    <a:cubicBezTo>
                      <a:pt x="668" y="1701"/>
                      <a:pt x="668" y="1701"/>
                      <a:pt x="701" y="1735"/>
                    </a:cubicBezTo>
                    <a:cubicBezTo>
                      <a:pt x="701" y="1768"/>
                      <a:pt x="734" y="1768"/>
                      <a:pt x="768" y="1768"/>
                    </a:cubicBezTo>
                    <a:cubicBezTo>
                      <a:pt x="801" y="1768"/>
                      <a:pt x="834" y="1735"/>
                      <a:pt x="868" y="1735"/>
                    </a:cubicBezTo>
                    <a:cubicBezTo>
                      <a:pt x="901" y="1701"/>
                      <a:pt x="934" y="1668"/>
                      <a:pt x="968" y="1635"/>
                    </a:cubicBezTo>
                    <a:cubicBezTo>
                      <a:pt x="1001" y="1601"/>
                      <a:pt x="1001" y="1568"/>
                      <a:pt x="1035" y="1535"/>
                    </a:cubicBezTo>
                    <a:cubicBezTo>
                      <a:pt x="1035" y="1501"/>
                      <a:pt x="1068" y="1468"/>
                      <a:pt x="1068" y="1435"/>
                    </a:cubicBezTo>
                    <a:cubicBezTo>
                      <a:pt x="1068" y="1401"/>
                      <a:pt x="1101" y="1334"/>
                      <a:pt x="1101" y="1301"/>
                    </a:cubicBezTo>
                    <a:lnTo>
                      <a:pt x="1101" y="1034"/>
                    </a:lnTo>
                    <a:cubicBezTo>
                      <a:pt x="1101" y="1001"/>
                      <a:pt x="1068" y="968"/>
                      <a:pt x="1068" y="968"/>
                    </a:cubicBezTo>
                    <a:cubicBezTo>
                      <a:pt x="1068" y="934"/>
                      <a:pt x="1068" y="901"/>
                      <a:pt x="1035" y="867"/>
                    </a:cubicBezTo>
                    <a:close/>
                    <a:moveTo>
                      <a:pt x="968" y="0"/>
                    </a:moveTo>
                    <a:lnTo>
                      <a:pt x="868" y="67"/>
                    </a:lnTo>
                    <a:cubicBezTo>
                      <a:pt x="868" y="67"/>
                      <a:pt x="834" y="67"/>
                      <a:pt x="834" y="100"/>
                    </a:cubicBezTo>
                    <a:lnTo>
                      <a:pt x="801" y="134"/>
                    </a:lnTo>
                    <a:lnTo>
                      <a:pt x="67" y="2102"/>
                    </a:lnTo>
                    <a:cubicBezTo>
                      <a:pt x="67" y="2135"/>
                      <a:pt x="67" y="2135"/>
                      <a:pt x="67" y="2135"/>
                    </a:cubicBezTo>
                    <a:lnTo>
                      <a:pt x="101" y="2135"/>
                    </a:lnTo>
                    <a:lnTo>
                      <a:pt x="201" y="2102"/>
                    </a:lnTo>
                    <a:lnTo>
                      <a:pt x="234" y="2068"/>
                    </a:lnTo>
                    <a:lnTo>
                      <a:pt x="234" y="2035"/>
                    </a:lnTo>
                    <a:lnTo>
                      <a:pt x="1001" y="34"/>
                    </a:lnTo>
                    <a:cubicBezTo>
                      <a:pt x="1001" y="34"/>
                      <a:pt x="1001" y="34"/>
                      <a:pt x="1001"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2469;p64">
                <a:extLst>
                  <a:ext uri="{FF2B5EF4-FFF2-40B4-BE49-F238E27FC236}">
                    <a16:creationId xmlns:a16="http://schemas.microsoft.com/office/drawing/2014/main" id="{CA6E8072-A7D2-426E-AB64-A155C0825CF9}"/>
                  </a:ext>
                </a:extLst>
              </p:cNvPr>
              <p:cNvSpPr/>
              <p:nvPr/>
            </p:nvSpPr>
            <p:spPr>
              <a:xfrm>
                <a:off x="6586805" y="3086413"/>
                <a:ext cx="8223" cy="26682"/>
              </a:xfrm>
              <a:custGeom>
                <a:avLst/>
                <a:gdLst/>
                <a:ahLst/>
                <a:cxnLst/>
                <a:rect l="l" t="t" r="r" b="b"/>
                <a:pathLst>
                  <a:path w="535" h="1736" extrusionOk="0">
                    <a:moveTo>
                      <a:pt x="501" y="1"/>
                    </a:moveTo>
                    <a:lnTo>
                      <a:pt x="368" y="67"/>
                    </a:lnTo>
                    <a:lnTo>
                      <a:pt x="334" y="101"/>
                    </a:lnTo>
                    <a:lnTo>
                      <a:pt x="334" y="134"/>
                    </a:lnTo>
                    <a:lnTo>
                      <a:pt x="1" y="735"/>
                    </a:lnTo>
                    <a:cubicBezTo>
                      <a:pt x="1" y="768"/>
                      <a:pt x="1" y="768"/>
                      <a:pt x="1" y="801"/>
                    </a:cubicBezTo>
                    <a:cubicBezTo>
                      <a:pt x="1" y="801"/>
                      <a:pt x="1" y="835"/>
                      <a:pt x="1" y="835"/>
                    </a:cubicBezTo>
                    <a:lnTo>
                      <a:pt x="68" y="968"/>
                    </a:lnTo>
                    <a:lnTo>
                      <a:pt x="101" y="968"/>
                    </a:lnTo>
                    <a:cubicBezTo>
                      <a:pt x="101" y="968"/>
                      <a:pt x="101" y="935"/>
                      <a:pt x="134" y="935"/>
                    </a:cubicBezTo>
                    <a:lnTo>
                      <a:pt x="334" y="534"/>
                    </a:lnTo>
                    <a:lnTo>
                      <a:pt x="334" y="1702"/>
                    </a:lnTo>
                    <a:cubicBezTo>
                      <a:pt x="334" y="1702"/>
                      <a:pt x="334" y="1735"/>
                      <a:pt x="334" y="1735"/>
                    </a:cubicBezTo>
                    <a:lnTo>
                      <a:pt x="368" y="1735"/>
                    </a:lnTo>
                    <a:lnTo>
                      <a:pt x="501" y="1669"/>
                    </a:lnTo>
                    <a:cubicBezTo>
                      <a:pt x="501" y="1669"/>
                      <a:pt x="501" y="1635"/>
                      <a:pt x="535" y="1635"/>
                    </a:cubicBezTo>
                    <a:cubicBezTo>
                      <a:pt x="535" y="1635"/>
                      <a:pt x="535" y="1602"/>
                      <a:pt x="535" y="1602"/>
                    </a:cubicBezTo>
                    <a:lnTo>
                      <a:pt x="535" y="34"/>
                    </a:lnTo>
                    <a:cubicBezTo>
                      <a:pt x="535" y="34"/>
                      <a:pt x="535" y="34"/>
                      <a:pt x="5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2470;p64">
                <a:extLst>
                  <a:ext uri="{FF2B5EF4-FFF2-40B4-BE49-F238E27FC236}">
                    <a16:creationId xmlns:a16="http://schemas.microsoft.com/office/drawing/2014/main" id="{539D9152-F7D2-4B9C-A711-C8719694D606}"/>
                  </a:ext>
                </a:extLst>
              </p:cNvPr>
              <p:cNvSpPr/>
              <p:nvPr/>
            </p:nvSpPr>
            <p:spPr>
              <a:xfrm>
                <a:off x="6598087" y="3079758"/>
                <a:ext cx="12834" cy="27697"/>
              </a:xfrm>
              <a:custGeom>
                <a:avLst/>
                <a:gdLst/>
                <a:ahLst/>
                <a:cxnLst/>
                <a:rect l="l" t="t" r="r" b="b"/>
                <a:pathLst>
                  <a:path w="835" h="1802" extrusionOk="0">
                    <a:moveTo>
                      <a:pt x="509" y="309"/>
                    </a:moveTo>
                    <a:cubicBezTo>
                      <a:pt x="534" y="309"/>
                      <a:pt x="551" y="317"/>
                      <a:pt x="568" y="334"/>
                    </a:cubicBezTo>
                    <a:cubicBezTo>
                      <a:pt x="601" y="434"/>
                      <a:pt x="635" y="500"/>
                      <a:pt x="635" y="567"/>
                    </a:cubicBezTo>
                    <a:lnTo>
                      <a:pt x="635" y="767"/>
                    </a:lnTo>
                    <a:lnTo>
                      <a:pt x="635" y="967"/>
                    </a:lnTo>
                    <a:cubicBezTo>
                      <a:pt x="601" y="1068"/>
                      <a:pt x="601" y="1168"/>
                      <a:pt x="568" y="1268"/>
                    </a:cubicBezTo>
                    <a:cubicBezTo>
                      <a:pt x="534" y="1334"/>
                      <a:pt x="501" y="1401"/>
                      <a:pt x="401" y="1434"/>
                    </a:cubicBezTo>
                    <a:cubicBezTo>
                      <a:pt x="368" y="1468"/>
                      <a:pt x="343" y="1484"/>
                      <a:pt x="322" y="1484"/>
                    </a:cubicBezTo>
                    <a:cubicBezTo>
                      <a:pt x="301" y="1484"/>
                      <a:pt x="284" y="1468"/>
                      <a:pt x="268" y="1434"/>
                    </a:cubicBezTo>
                    <a:cubicBezTo>
                      <a:pt x="234" y="1368"/>
                      <a:pt x="201" y="1301"/>
                      <a:pt x="201" y="1201"/>
                    </a:cubicBezTo>
                    <a:lnTo>
                      <a:pt x="201" y="1001"/>
                    </a:lnTo>
                    <a:lnTo>
                      <a:pt x="201" y="801"/>
                    </a:lnTo>
                    <a:cubicBezTo>
                      <a:pt x="201" y="734"/>
                      <a:pt x="234" y="634"/>
                      <a:pt x="268" y="534"/>
                    </a:cubicBezTo>
                    <a:cubicBezTo>
                      <a:pt x="301" y="434"/>
                      <a:pt x="334" y="400"/>
                      <a:pt x="401" y="334"/>
                    </a:cubicBezTo>
                    <a:cubicBezTo>
                      <a:pt x="451" y="317"/>
                      <a:pt x="484" y="309"/>
                      <a:pt x="509" y="309"/>
                    </a:cubicBezTo>
                    <a:close/>
                    <a:moveTo>
                      <a:pt x="601" y="0"/>
                    </a:moveTo>
                    <a:cubicBezTo>
                      <a:pt x="534" y="0"/>
                      <a:pt x="468" y="0"/>
                      <a:pt x="401" y="67"/>
                    </a:cubicBezTo>
                    <a:cubicBezTo>
                      <a:pt x="334" y="100"/>
                      <a:pt x="268" y="134"/>
                      <a:pt x="234" y="200"/>
                    </a:cubicBezTo>
                    <a:cubicBezTo>
                      <a:pt x="168" y="267"/>
                      <a:pt x="134" y="334"/>
                      <a:pt x="101" y="434"/>
                    </a:cubicBezTo>
                    <a:cubicBezTo>
                      <a:pt x="67" y="500"/>
                      <a:pt x="34" y="567"/>
                      <a:pt x="34" y="667"/>
                    </a:cubicBezTo>
                    <a:cubicBezTo>
                      <a:pt x="1" y="767"/>
                      <a:pt x="1" y="834"/>
                      <a:pt x="1" y="934"/>
                    </a:cubicBezTo>
                    <a:lnTo>
                      <a:pt x="1" y="1134"/>
                    </a:lnTo>
                    <a:lnTo>
                      <a:pt x="1" y="1334"/>
                    </a:lnTo>
                    <a:cubicBezTo>
                      <a:pt x="1" y="1434"/>
                      <a:pt x="1" y="1501"/>
                      <a:pt x="34" y="1568"/>
                    </a:cubicBezTo>
                    <a:cubicBezTo>
                      <a:pt x="34" y="1635"/>
                      <a:pt x="67" y="1701"/>
                      <a:pt x="101" y="1735"/>
                    </a:cubicBezTo>
                    <a:cubicBezTo>
                      <a:pt x="134" y="1768"/>
                      <a:pt x="168" y="1801"/>
                      <a:pt x="234" y="1801"/>
                    </a:cubicBezTo>
                    <a:cubicBezTo>
                      <a:pt x="301" y="1801"/>
                      <a:pt x="368" y="1768"/>
                      <a:pt x="401" y="1735"/>
                    </a:cubicBezTo>
                    <a:cubicBezTo>
                      <a:pt x="501" y="1701"/>
                      <a:pt x="534" y="1635"/>
                      <a:pt x="601" y="1568"/>
                    </a:cubicBezTo>
                    <a:cubicBezTo>
                      <a:pt x="668" y="1535"/>
                      <a:pt x="701" y="1468"/>
                      <a:pt x="735" y="1368"/>
                    </a:cubicBezTo>
                    <a:cubicBezTo>
                      <a:pt x="768" y="1301"/>
                      <a:pt x="768" y="1234"/>
                      <a:pt x="801" y="1134"/>
                    </a:cubicBezTo>
                    <a:cubicBezTo>
                      <a:pt x="801" y="1034"/>
                      <a:pt x="835" y="967"/>
                      <a:pt x="835" y="867"/>
                    </a:cubicBezTo>
                    <a:lnTo>
                      <a:pt x="835" y="467"/>
                    </a:lnTo>
                    <a:cubicBezTo>
                      <a:pt x="835" y="367"/>
                      <a:pt x="801" y="300"/>
                      <a:pt x="801" y="200"/>
                    </a:cubicBezTo>
                    <a:cubicBezTo>
                      <a:pt x="801" y="167"/>
                      <a:pt x="768" y="100"/>
                      <a:pt x="735" y="67"/>
                    </a:cubicBezTo>
                    <a:cubicBezTo>
                      <a:pt x="701" y="0"/>
                      <a:pt x="635" y="0"/>
                      <a:pt x="6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471;p64">
                <a:extLst>
                  <a:ext uri="{FF2B5EF4-FFF2-40B4-BE49-F238E27FC236}">
                    <a16:creationId xmlns:a16="http://schemas.microsoft.com/office/drawing/2014/main" id="{343AA3DF-506A-412D-9940-5B8DE3827CBB}"/>
                  </a:ext>
                </a:extLst>
              </p:cNvPr>
              <p:cNvSpPr/>
              <p:nvPr/>
            </p:nvSpPr>
            <p:spPr>
              <a:xfrm>
                <a:off x="6613472" y="3066939"/>
                <a:ext cx="16938" cy="32830"/>
              </a:xfrm>
              <a:custGeom>
                <a:avLst/>
                <a:gdLst/>
                <a:ahLst/>
                <a:cxnLst/>
                <a:rect l="l" t="t" r="r" b="b"/>
                <a:pathLst>
                  <a:path w="1102" h="2136" extrusionOk="0">
                    <a:moveTo>
                      <a:pt x="267" y="634"/>
                    </a:moveTo>
                    <a:cubicBezTo>
                      <a:pt x="267" y="667"/>
                      <a:pt x="267" y="701"/>
                      <a:pt x="301" y="701"/>
                    </a:cubicBezTo>
                    <a:lnTo>
                      <a:pt x="301" y="934"/>
                    </a:lnTo>
                    <a:cubicBezTo>
                      <a:pt x="267" y="968"/>
                      <a:pt x="267" y="1001"/>
                      <a:pt x="267" y="1034"/>
                    </a:cubicBezTo>
                    <a:cubicBezTo>
                      <a:pt x="234" y="1034"/>
                      <a:pt x="234" y="1068"/>
                      <a:pt x="201" y="1101"/>
                    </a:cubicBezTo>
                    <a:lnTo>
                      <a:pt x="134" y="1101"/>
                    </a:lnTo>
                    <a:cubicBezTo>
                      <a:pt x="134" y="1068"/>
                      <a:pt x="134" y="1034"/>
                      <a:pt x="134" y="1001"/>
                    </a:cubicBezTo>
                    <a:cubicBezTo>
                      <a:pt x="134" y="1001"/>
                      <a:pt x="134" y="1001"/>
                      <a:pt x="134" y="968"/>
                    </a:cubicBezTo>
                    <a:lnTo>
                      <a:pt x="134" y="834"/>
                    </a:lnTo>
                    <a:cubicBezTo>
                      <a:pt x="134" y="834"/>
                      <a:pt x="134" y="801"/>
                      <a:pt x="134" y="801"/>
                    </a:cubicBezTo>
                    <a:cubicBezTo>
                      <a:pt x="134" y="767"/>
                      <a:pt x="134" y="734"/>
                      <a:pt x="134" y="701"/>
                    </a:cubicBezTo>
                    <a:cubicBezTo>
                      <a:pt x="167" y="667"/>
                      <a:pt x="167" y="667"/>
                      <a:pt x="201" y="634"/>
                    </a:cubicBezTo>
                    <a:close/>
                    <a:moveTo>
                      <a:pt x="301" y="400"/>
                    </a:moveTo>
                    <a:cubicBezTo>
                      <a:pt x="267" y="400"/>
                      <a:pt x="234" y="434"/>
                      <a:pt x="201" y="434"/>
                    </a:cubicBezTo>
                    <a:cubicBezTo>
                      <a:pt x="167" y="467"/>
                      <a:pt x="134" y="501"/>
                      <a:pt x="134" y="534"/>
                    </a:cubicBezTo>
                    <a:cubicBezTo>
                      <a:pt x="101" y="567"/>
                      <a:pt x="67" y="601"/>
                      <a:pt x="34" y="634"/>
                    </a:cubicBezTo>
                    <a:cubicBezTo>
                      <a:pt x="0" y="701"/>
                      <a:pt x="0" y="767"/>
                      <a:pt x="0" y="867"/>
                    </a:cubicBezTo>
                    <a:lnTo>
                      <a:pt x="0" y="1001"/>
                    </a:lnTo>
                    <a:cubicBezTo>
                      <a:pt x="0" y="1034"/>
                      <a:pt x="0" y="1068"/>
                      <a:pt x="0" y="1134"/>
                    </a:cubicBezTo>
                    <a:cubicBezTo>
                      <a:pt x="0" y="1168"/>
                      <a:pt x="0" y="1201"/>
                      <a:pt x="0" y="1234"/>
                    </a:cubicBezTo>
                    <a:cubicBezTo>
                      <a:pt x="0" y="1234"/>
                      <a:pt x="0" y="1268"/>
                      <a:pt x="34" y="1301"/>
                    </a:cubicBezTo>
                    <a:cubicBezTo>
                      <a:pt x="67" y="1301"/>
                      <a:pt x="67" y="1334"/>
                      <a:pt x="101" y="1334"/>
                    </a:cubicBezTo>
                    <a:cubicBezTo>
                      <a:pt x="134" y="1301"/>
                      <a:pt x="167" y="1301"/>
                      <a:pt x="201" y="1301"/>
                    </a:cubicBezTo>
                    <a:cubicBezTo>
                      <a:pt x="234" y="1268"/>
                      <a:pt x="267" y="1234"/>
                      <a:pt x="301" y="1201"/>
                    </a:cubicBezTo>
                    <a:cubicBezTo>
                      <a:pt x="334" y="1168"/>
                      <a:pt x="334" y="1134"/>
                      <a:pt x="367" y="1101"/>
                    </a:cubicBezTo>
                    <a:cubicBezTo>
                      <a:pt x="401" y="1068"/>
                      <a:pt x="401" y="1034"/>
                      <a:pt x="401" y="968"/>
                    </a:cubicBezTo>
                    <a:lnTo>
                      <a:pt x="401" y="867"/>
                    </a:lnTo>
                    <a:lnTo>
                      <a:pt x="401" y="734"/>
                    </a:lnTo>
                    <a:lnTo>
                      <a:pt x="401" y="601"/>
                    </a:lnTo>
                    <a:cubicBezTo>
                      <a:pt x="434" y="567"/>
                      <a:pt x="434" y="534"/>
                      <a:pt x="401" y="501"/>
                    </a:cubicBezTo>
                    <a:cubicBezTo>
                      <a:pt x="401" y="467"/>
                      <a:pt x="401" y="467"/>
                      <a:pt x="367" y="434"/>
                    </a:cubicBezTo>
                    <a:cubicBezTo>
                      <a:pt x="334" y="434"/>
                      <a:pt x="334" y="400"/>
                      <a:pt x="301" y="400"/>
                    </a:cubicBezTo>
                    <a:close/>
                    <a:moveTo>
                      <a:pt x="934" y="1068"/>
                    </a:moveTo>
                    <a:cubicBezTo>
                      <a:pt x="934" y="1101"/>
                      <a:pt x="934" y="1134"/>
                      <a:pt x="934" y="1201"/>
                    </a:cubicBezTo>
                    <a:lnTo>
                      <a:pt x="934" y="1334"/>
                    </a:lnTo>
                    <a:cubicBezTo>
                      <a:pt x="934" y="1334"/>
                      <a:pt x="934" y="1368"/>
                      <a:pt x="934" y="1368"/>
                    </a:cubicBezTo>
                    <a:cubicBezTo>
                      <a:pt x="934" y="1401"/>
                      <a:pt x="934" y="1435"/>
                      <a:pt x="934" y="1468"/>
                    </a:cubicBezTo>
                    <a:cubicBezTo>
                      <a:pt x="934" y="1468"/>
                      <a:pt x="901" y="1501"/>
                      <a:pt x="868" y="1535"/>
                    </a:cubicBezTo>
                    <a:lnTo>
                      <a:pt x="834" y="1535"/>
                    </a:lnTo>
                    <a:cubicBezTo>
                      <a:pt x="801" y="1468"/>
                      <a:pt x="801" y="1435"/>
                      <a:pt x="801" y="1401"/>
                    </a:cubicBezTo>
                    <a:lnTo>
                      <a:pt x="801" y="1268"/>
                    </a:lnTo>
                    <a:cubicBezTo>
                      <a:pt x="801" y="1268"/>
                      <a:pt x="801" y="1234"/>
                      <a:pt x="801" y="1234"/>
                    </a:cubicBezTo>
                    <a:cubicBezTo>
                      <a:pt x="801" y="1201"/>
                      <a:pt x="801" y="1168"/>
                      <a:pt x="801" y="1134"/>
                    </a:cubicBezTo>
                    <a:cubicBezTo>
                      <a:pt x="801" y="1101"/>
                      <a:pt x="834" y="1101"/>
                      <a:pt x="868" y="1068"/>
                    </a:cubicBezTo>
                    <a:close/>
                    <a:moveTo>
                      <a:pt x="968" y="867"/>
                    </a:moveTo>
                    <a:cubicBezTo>
                      <a:pt x="934" y="867"/>
                      <a:pt x="901" y="867"/>
                      <a:pt x="868" y="901"/>
                    </a:cubicBezTo>
                    <a:cubicBezTo>
                      <a:pt x="834" y="901"/>
                      <a:pt x="801" y="934"/>
                      <a:pt x="768" y="968"/>
                    </a:cubicBezTo>
                    <a:cubicBezTo>
                      <a:pt x="734" y="1001"/>
                      <a:pt x="701" y="1034"/>
                      <a:pt x="701" y="1068"/>
                    </a:cubicBezTo>
                    <a:cubicBezTo>
                      <a:pt x="668" y="1101"/>
                      <a:pt x="668" y="1134"/>
                      <a:pt x="668" y="1201"/>
                    </a:cubicBezTo>
                    <a:cubicBezTo>
                      <a:pt x="668" y="1234"/>
                      <a:pt x="668" y="1268"/>
                      <a:pt x="668" y="1301"/>
                    </a:cubicBezTo>
                    <a:lnTo>
                      <a:pt x="668" y="1568"/>
                    </a:lnTo>
                    <a:cubicBezTo>
                      <a:pt x="634" y="1601"/>
                      <a:pt x="634" y="1635"/>
                      <a:pt x="668" y="1668"/>
                    </a:cubicBezTo>
                    <a:cubicBezTo>
                      <a:pt x="668" y="1701"/>
                      <a:pt x="668" y="1701"/>
                      <a:pt x="701" y="1735"/>
                    </a:cubicBezTo>
                    <a:cubicBezTo>
                      <a:pt x="701" y="1768"/>
                      <a:pt x="734" y="1768"/>
                      <a:pt x="768" y="1768"/>
                    </a:cubicBezTo>
                    <a:cubicBezTo>
                      <a:pt x="801" y="1768"/>
                      <a:pt x="834" y="1735"/>
                      <a:pt x="868" y="1735"/>
                    </a:cubicBezTo>
                    <a:cubicBezTo>
                      <a:pt x="901" y="1701"/>
                      <a:pt x="934" y="1668"/>
                      <a:pt x="968" y="1635"/>
                    </a:cubicBezTo>
                    <a:cubicBezTo>
                      <a:pt x="1001" y="1601"/>
                      <a:pt x="1001" y="1568"/>
                      <a:pt x="1035" y="1535"/>
                    </a:cubicBezTo>
                    <a:cubicBezTo>
                      <a:pt x="1035" y="1501"/>
                      <a:pt x="1068" y="1468"/>
                      <a:pt x="1068" y="1435"/>
                    </a:cubicBezTo>
                    <a:cubicBezTo>
                      <a:pt x="1068" y="1401"/>
                      <a:pt x="1101" y="1334"/>
                      <a:pt x="1101" y="1301"/>
                    </a:cubicBezTo>
                    <a:lnTo>
                      <a:pt x="1101" y="1034"/>
                    </a:lnTo>
                    <a:cubicBezTo>
                      <a:pt x="1101" y="1001"/>
                      <a:pt x="1068" y="968"/>
                      <a:pt x="1068" y="968"/>
                    </a:cubicBezTo>
                    <a:cubicBezTo>
                      <a:pt x="1068" y="934"/>
                      <a:pt x="1068" y="901"/>
                      <a:pt x="1035" y="867"/>
                    </a:cubicBezTo>
                    <a:close/>
                    <a:moveTo>
                      <a:pt x="968" y="0"/>
                    </a:moveTo>
                    <a:lnTo>
                      <a:pt x="868" y="67"/>
                    </a:lnTo>
                    <a:cubicBezTo>
                      <a:pt x="868" y="67"/>
                      <a:pt x="834" y="67"/>
                      <a:pt x="834" y="100"/>
                    </a:cubicBezTo>
                    <a:lnTo>
                      <a:pt x="801" y="134"/>
                    </a:lnTo>
                    <a:lnTo>
                      <a:pt x="67" y="2102"/>
                    </a:lnTo>
                    <a:cubicBezTo>
                      <a:pt x="67" y="2135"/>
                      <a:pt x="67" y="2135"/>
                      <a:pt x="67" y="2135"/>
                    </a:cubicBezTo>
                    <a:lnTo>
                      <a:pt x="101" y="2135"/>
                    </a:lnTo>
                    <a:lnTo>
                      <a:pt x="201" y="2102"/>
                    </a:lnTo>
                    <a:lnTo>
                      <a:pt x="234" y="2068"/>
                    </a:lnTo>
                    <a:lnTo>
                      <a:pt x="234" y="2035"/>
                    </a:lnTo>
                    <a:lnTo>
                      <a:pt x="1001" y="34"/>
                    </a:lnTo>
                    <a:cubicBezTo>
                      <a:pt x="1001" y="34"/>
                      <a:pt x="1001" y="34"/>
                      <a:pt x="10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2472;p64">
                <a:extLst>
                  <a:ext uri="{FF2B5EF4-FFF2-40B4-BE49-F238E27FC236}">
                    <a16:creationId xmlns:a16="http://schemas.microsoft.com/office/drawing/2014/main" id="{17114F83-F355-4656-AA8C-D15095B53F14}"/>
                  </a:ext>
                </a:extLst>
              </p:cNvPr>
              <p:cNvSpPr/>
              <p:nvPr/>
            </p:nvSpPr>
            <p:spPr>
              <a:xfrm>
                <a:off x="6463246" y="3145127"/>
                <a:ext cx="60004" cy="43328"/>
              </a:xfrm>
              <a:custGeom>
                <a:avLst/>
                <a:gdLst/>
                <a:ahLst/>
                <a:cxnLst/>
                <a:rect l="l" t="t" r="r" b="b"/>
                <a:pathLst>
                  <a:path w="3904" h="2819" extrusionOk="0">
                    <a:moveTo>
                      <a:pt x="113" y="0"/>
                    </a:moveTo>
                    <a:cubicBezTo>
                      <a:pt x="101" y="0"/>
                      <a:pt x="84" y="17"/>
                      <a:pt x="68" y="50"/>
                    </a:cubicBezTo>
                    <a:cubicBezTo>
                      <a:pt x="1" y="84"/>
                      <a:pt x="1" y="150"/>
                      <a:pt x="1" y="217"/>
                    </a:cubicBezTo>
                    <a:lnTo>
                      <a:pt x="1" y="784"/>
                    </a:lnTo>
                    <a:lnTo>
                      <a:pt x="1" y="817"/>
                    </a:lnTo>
                    <a:cubicBezTo>
                      <a:pt x="1" y="817"/>
                      <a:pt x="34" y="817"/>
                      <a:pt x="68" y="784"/>
                    </a:cubicBezTo>
                    <a:cubicBezTo>
                      <a:pt x="101" y="717"/>
                      <a:pt x="134" y="651"/>
                      <a:pt x="134" y="584"/>
                    </a:cubicBezTo>
                    <a:lnTo>
                      <a:pt x="134" y="50"/>
                    </a:lnTo>
                    <a:cubicBezTo>
                      <a:pt x="134" y="17"/>
                      <a:pt x="126" y="0"/>
                      <a:pt x="113" y="0"/>
                    </a:cubicBezTo>
                    <a:close/>
                    <a:moveTo>
                      <a:pt x="3870" y="384"/>
                    </a:moveTo>
                    <a:lnTo>
                      <a:pt x="3503" y="617"/>
                    </a:lnTo>
                    <a:cubicBezTo>
                      <a:pt x="3470" y="651"/>
                      <a:pt x="3437" y="717"/>
                      <a:pt x="3403" y="784"/>
                    </a:cubicBezTo>
                    <a:lnTo>
                      <a:pt x="3403" y="851"/>
                    </a:lnTo>
                    <a:lnTo>
                      <a:pt x="3437" y="851"/>
                    </a:lnTo>
                    <a:lnTo>
                      <a:pt x="3804" y="651"/>
                    </a:lnTo>
                    <a:cubicBezTo>
                      <a:pt x="3837" y="617"/>
                      <a:pt x="3870" y="551"/>
                      <a:pt x="3904" y="484"/>
                    </a:cubicBezTo>
                    <a:cubicBezTo>
                      <a:pt x="3904" y="417"/>
                      <a:pt x="3904" y="384"/>
                      <a:pt x="3870" y="384"/>
                    </a:cubicBezTo>
                    <a:close/>
                    <a:moveTo>
                      <a:pt x="3154" y="809"/>
                    </a:moveTo>
                    <a:cubicBezTo>
                      <a:pt x="3149" y="809"/>
                      <a:pt x="3143" y="811"/>
                      <a:pt x="3136" y="817"/>
                    </a:cubicBezTo>
                    <a:lnTo>
                      <a:pt x="2769" y="1018"/>
                    </a:lnTo>
                    <a:cubicBezTo>
                      <a:pt x="2736" y="1051"/>
                      <a:pt x="2703" y="1118"/>
                      <a:pt x="2669" y="1184"/>
                    </a:cubicBezTo>
                    <a:lnTo>
                      <a:pt x="2669" y="1251"/>
                    </a:lnTo>
                    <a:cubicBezTo>
                      <a:pt x="2703" y="1251"/>
                      <a:pt x="2703" y="1284"/>
                      <a:pt x="2703" y="1284"/>
                    </a:cubicBezTo>
                    <a:lnTo>
                      <a:pt x="3070" y="1084"/>
                    </a:lnTo>
                    <a:cubicBezTo>
                      <a:pt x="3136" y="1018"/>
                      <a:pt x="3170" y="951"/>
                      <a:pt x="3170" y="917"/>
                    </a:cubicBezTo>
                    <a:cubicBezTo>
                      <a:pt x="3197" y="863"/>
                      <a:pt x="3180" y="809"/>
                      <a:pt x="3154" y="809"/>
                    </a:cubicBezTo>
                    <a:close/>
                    <a:moveTo>
                      <a:pt x="2403" y="1218"/>
                    </a:moveTo>
                    <a:lnTo>
                      <a:pt x="2069" y="1451"/>
                    </a:lnTo>
                    <a:cubicBezTo>
                      <a:pt x="2002" y="1485"/>
                      <a:pt x="1969" y="1518"/>
                      <a:pt x="1969" y="1585"/>
                    </a:cubicBezTo>
                    <a:lnTo>
                      <a:pt x="1969" y="1685"/>
                    </a:lnTo>
                    <a:lnTo>
                      <a:pt x="2336" y="1485"/>
                    </a:lnTo>
                    <a:cubicBezTo>
                      <a:pt x="2403" y="1451"/>
                      <a:pt x="2436" y="1384"/>
                      <a:pt x="2436" y="1318"/>
                    </a:cubicBezTo>
                    <a:cubicBezTo>
                      <a:pt x="2469" y="1251"/>
                      <a:pt x="2436" y="1218"/>
                      <a:pt x="2403" y="1218"/>
                    </a:cubicBezTo>
                    <a:close/>
                    <a:moveTo>
                      <a:pt x="113" y="1126"/>
                    </a:moveTo>
                    <a:cubicBezTo>
                      <a:pt x="101" y="1126"/>
                      <a:pt x="84" y="1134"/>
                      <a:pt x="68" y="1151"/>
                    </a:cubicBezTo>
                    <a:cubicBezTo>
                      <a:pt x="1" y="1218"/>
                      <a:pt x="1" y="1284"/>
                      <a:pt x="1" y="1351"/>
                    </a:cubicBezTo>
                    <a:lnTo>
                      <a:pt x="1" y="1918"/>
                    </a:lnTo>
                    <a:lnTo>
                      <a:pt x="1" y="1952"/>
                    </a:lnTo>
                    <a:cubicBezTo>
                      <a:pt x="1" y="1952"/>
                      <a:pt x="34" y="1952"/>
                      <a:pt x="68" y="1918"/>
                    </a:cubicBezTo>
                    <a:cubicBezTo>
                      <a:pt x="101" y="1851"/>
                      <a:pt x="134" y="1785"/>
                      <a:pt x="134" y="1718"/>
                    </a:cubicBezTo>
                    <a:lnTo>
                      <a:pt x="134" y="1151"/>
                    </a:lnTo>
                    <a:cubicBezTo>
                      <a:pt x="134" y="1134"/>
                      <a:pt x="126" y="1126"/>
                      <a:pt x="113" y="1126"/>
                    </a:cubicBezTo>
                    <a:close/>
                    <a:moveTo>
                      <a:pt x="1702" y="1651"/>
                    </a:moveTo>
                    <a:lnTo>
                      <a:pt x="1335" y="1851"/>
                    </a:lnTo>
                    <a:cubicBezTo>
                      <a:pt x="1302" y="1885"/>
                      <a:pt x="1268" y="1952"/>
                      <a:pt x="1235" y="2018"/>
                    </a:cubicBezTo>
                    <a:lnTo>
                      <a:pt x="1235" y="2085"/>
                    </a:lnTo>
                    <a:lnTo>
                      <a:pt x="1268" y="2118"/>
                    </a:lnTo>
                    <a:lnTo>
                      <a:pt x="1635" y="1918"/>
                    </a:lnTo>
                    <a:cubicBezTo>
                      <a:pt x="1669" y="1851"/>
                      <a:pt x="1702" y="1785"/>
                      <a:pt x="1735" y="1751"/>
                    </a:cubicBezTo>
                    <a:cubicBezTo>
                      <a:pt x="1735" y="1685"/>
                      <a:pt x="1735" y="1651"/>
                      <a:pt x="1702" y="1651"/>
                    </a:cubicBezTo>
                    <a:close/>
                    <a:moveTo>
                      <a:pt x="968" y="2052"/>
                    </a:moveTo>
                    <a:lnTo>
                      <a:pt x="601" y="2252"/>
                    </a:lnTo>
                    <a:cubicBezTo>
                      <a:pt x="535" y="2318"/>
                      <a:pt x="501" y="2352"/>
                      <a:pt x="501" y="2419"/>
                    </a:cubicBezTo>
                    <a:lnTo>
                      <a:pt x="501" y="2519"/>
                    </a:lnTo>
                    <a:lnTo>
                      <a:pt x="535" y="2519"/>
                    </a:lnTo>
                    <a:lnTo>
                      <a:pt x="901" y="2318"/>
                    </a:lnTo>
                    <a:cubicBezTo>
                      <a:pt x="935" y="2252"/>
                      <a:pt x="968" y="2218"/>
                      <a:pt x="1002" y="2152"/>
                    </a:cubicBezTo>
                    <a:cubicBezTo>
                      <a:pt x="1002" y="2052"/>
                      <a:pt x="1002" y="2052"/>
                      <a:pt x="968" y="2052"/>
                    </a:cubicBezTo>
                    <a:close/>
                    <a:moveTo>
                      <a:pt x="113" y="2227"/>
                    </a:moveTo>
                    <a:cubicBezTo>
                      <a:pt x="101" y="2227"/>
                      <a:pt x="84" y="2235"/>
                      <a:pt x="68" y="2252"/>
                    </a:cubicBezTo>
                    <a:cubicBezTo>
                      <a:pt x="34" y="2318"/>
                      <a:pt x="1" y="2385"/>
                      <a:pt x="1" y="2452"/>
                    </a:cubicBezTo>
                    <a:lnTo>
                      <a:pt x="1" y="2785"/>
                    </a:lnTo>
                    <a:lnTo>
                      <a:pt x="1" y="2819"/>
                    </a:lnTo>
                    <a:lnTo>
                      <a:pt x="34" y="2819"/>
                    </a:lnTo>
                    <a:lnTo>
                      <a:pt x="168" y="2719"/>
                    </a:lnTo>
                    <a:cubicBezTo>
                      <a:pt x="234" y="2685"/>
                      <a:pt x="234" y="2619"/>
                      <a:pt x="268" y="2585"/>
                    </a:cubicBezTo>
                    <a:cubicBezTo>
                      <a:pt x="301" y="2485"/>
                      <a:pt x="268" y="2485"/>
                      <a:pt x="234" y="2485"/>
                    </a:cubicBezTo>
                    <a:lnTo>
                      <a:pt x="134" y="2552"/>
                    </a:lnTo>
                    <a:lnTo>
                      <a:pt x="134" y="2252"/>
                    </a:lnTo>
                    <a:cubicBezTo>
                      <a:pt x="134" y="2235"/>
                      <a:pt x="126" y="2227"/>
                      <a:pt x="113" y="2227"/>
                    </a:cubicBez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2473;p64">
                <a:extLst>
                  <a:ext uri="{FF2B5EF4-FFF2-40B4-BE49-F238E27FC236}">
                    <a16:creationId xmlns:a16="http://schemas.microsoft.com/office/drawing/2014/main" id="{B88C7C10-F181-4609-BA16-47C3DD1607A8}"/>
                  </a:ext>
                </a:extLst>
              </p:cNvPr>
              <p:cNvSpPr/>
              <p:nvPr/>
            </p:nvSpPr>
            <p:spPr>
              <a:xfrm>
                <a:off x="6526831" y="3144358"/>
                <a:ext cx="7700" cy="7193"/>
              </a:xfrm>
              <a:custGeom>
                <a:avLst/>
                <a:gdLst/>
                <a:ahLst/>
                <a:cxnLst/>
                <a:rect l="l" t="t" r="r" b="b"/>
                <a:pathLst>
                  <a:path w="501" h="468" extrusionOk="0">
                    <a:moveTo>
                      <a:pt x="467" y="0"/>
                    </a:moveTo>
                    <a:lnTo>
                      <a:pt x="100" y="200"/>
                    </a:lnTo>
                    <a:cubicBezTo>
                      <a:pt x="33" y="267"/>
                      <a:pt x="0" y="300"/>
                      <a:pt x="0" y="367"/>
                    </a:cubicBezTo>
                    <a:cubicBezTo>
                      <a:pt x="0" y="400"/>
                      <a:pt x="0" y="434"/>
                      <a:pt x="0" y="467"/>
                    </a:cubicBezTo>
                    <a:lnTo>
                      <a:pt x="33" y="467"/>
                    </a:lnTo>
                    <a:lnTo>
                      <a:pt x="400" y="267"/>
                    </a:lnTo>
                    <a:cubicBezTo>
                      <a:pt x="434" y="200"/>
                      <a:pt x="467" y="167"/>
                      <a:pt x="500" y="100"/>
                    </a:cubicBezTo>
                    <a:cubicBezTo>
                      <a:pt x="500" y="33"/>
                      <a:pt x="500" y="0"/>
                      <a:pt x="467" y="0"/>
                    </a:cubicBez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2474;p64">
                <a:extLst>
                  <a:ext uri="{FF2B5EF4-FFF2-40B4-BE49-F238E27FC236}">
                    <a16:creationId xmlns:a16="http://schemas.microsoft.com/office/drawing/2014/main" id="{F98C0A06-9FDD-4D31-B5BA-EFBD268B2D82}"/>
                  </a:ext>
                </a:extLst>
              </p:cNvPr>
              <p:cNvSpPr/>
              <p:nvPr/>
            </p:nvSpPr>
            <p:spPr>
              <a:xfrm>
                <a:off x="6538098" y="3137995"/>
                <a:ext cx="7670" cy="7393"/>
              </a:xfrm>
              <a:custGeom>
                <a:avLst/>
                <a:gdLst/>
                <a:ahLst/>
                <a:cxnLst/>
                <a:rect l="l" t="t" r="r" b="b"/>
                <a:pathLst>
                  <a:path w="499" h="481" extrusionOk="0">
                    <a:moveTo>
                      <a:pt x="488" y="1"/>
                    </a:moveTo>
                    <a:cubicBezTo>
                      <a:pt x="483" y="1"/>
                      <a:pt x="477" y="5"/>
                      <a:pt x="468" y="14"/>
                    </a:cubicBezTo>
                    <a:lnTo>
                      <a:pt x="101" y="214"/>
                    </a:lnTo>
                    <a:cubicBezTo>
                      <a:pt x="34" y="247"/>
                      <a:pt x="1" y="314"/>
                      <a:pt x="1" y="381"/>
                    </a:cubicBezTo>
                    <a:lnTo>
                      <a:pt x="1" y="481"/>
                    </a:lnTo>
                    <a:cubicBezTo>
                      <a:pt x="1" y="481"/>
                      <a:pt x="34" y="447"/>
                      <a:pt x="34" y="447"/>
                    </a:cubicBezTo>
                    <a:lnTo>
                      <a:pt x="401" y="247"/>
                    </a:lnTo>
                    <a:cubicBezTo>
                      <a:pt x="435" y="214"/>
                      <a:pt x="468" y="147"/>
                      <a:pt x="468" y="81"/>
                    </a:cubicBezTo>
                    <a:cubicBezTo>
                      <a:pt x="492" y="32"/>
                      <a:pt x="499" y="1"/>
                      <a:pt x="488" y="1"/>
                    </a:cubicBez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2475;p64">
                <a:extLst>
                  <a:ext uri="{FF2B5EF4-FFF2-40B4-BE49-F238E27FC236}">
                    <a16:creationId xmlns:a16="http://schemas.microsoft.com/office/drawing/2014/main" id="{52E0D87F-2C75-41E2-89D4-FF1CE0AB8E43}"/>
                  </a:ext>
                </a:extLst>
              </p:cNvPr>
              <p:cNvSpPr/>
              <p:nvPr/>
            </p:nvSpPr>
            <p:spPr>
              <a:xfrm>
                <a:off x="6549379" y="3131340"/>
                <a:ext cx="7685" cy="7393"/>
              </a:xfrm>
              <a:custGeom>
                <a:avLst/>
                <a:gdLst/>
                <a:ahLst/>
                <a:cxnLst/>
                <a:rect l="l" t="t" r="r" b="b"/>
                <a:pathLst>
                  <a:path w="500" h="481" extrusionOk="0">
                    <a:moveTo>
                      <a:pt x="487" y="1"/>
                    </a:moveTo>
                    <a:cubicBezTo>
                      <a:pt x="482" y="1"/>
                      <a:pt x="476" y="5"/>
                      <a:pt x="468" y="13"/>
                    </a:cubicBezTo>
                    <a:lnTo>
                      <a:pt x="101" y="213"/>
                    </a:lnTo>
                    <a:cubicBezTo>
                      <a:pt x="34" y="247"/>
                      <a:pt x="1" y="313"/>
                      <a:pt x="1" y="380"/>
                    </a:cubicBezTo>
                    <a:lnTo>
                      <a:pt x="1" y="480"/>
                    </a:lnTo>
                    <a:lnTo>
                      <a:pt x="34" y="480"/>
                    </a:lnTo>
                    <a:lnTo>
                      <a:pt x="368" y="280"/>
                    </a:lnTo>
                    <a:cubicBezTo>
                      <a:pt x="434" y="213"/>
                      <a:pt x="468" y="147"/>
                      <a:pt x="468" y="113"/>
                    </a:cubicBezTo>
                    <a:cubicBezTo>
                      <a:pt x="493" y="38"/>
                      <a:pt x="499" y="1"/>
                      <a:pt x="487" y="1"/>
                    </a:cubicBez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2476;p64">
                <a:extLst>
                  <a:ext uri="{FF2B5EF4-FFF2-40B4-BE49-F238E27FC236}">
                    <a16:creationId xmlns:a16="http://schemas.microsoft.com/office/drawing/2014/main" id="{C75C96C4-7ADC-4701-BCB4-D19A9C5B66A1}"/>
                  </a:ext>
                </a:extLst>
              </p:cNvPr>
              <p:cNvSpPr/>
              <p:nvPr/>
            </p:nvSpPr>
            <p:spPr>
              <a:xfrm>
                <a:off x="6560661" y="3124869"/>
                <a:ext cx="7716" cy="7193"/>
              </a:xfrm>
              <a:custGeom>
                <a:avLst/>
                <a:gdLst/>
                <a:ahLst/>
                <a:cxnLst/>
                <a:rect l="l" t="t" r="r" b="b"/>
                <a:pathLst>
                  <a:path w="502" h="468" extrusionOk="0">
                    <a:moveTo>
                      <a:pt x="434" y="1"/>
                    </a:moveTo>
                    <a:lnTo>
                      <a:pt x="67" y="201"/>
                    </a:lnTo>
                    <a:cubicBezTo>
                      <a:pt x="34" y="267"/>
                      <a:pt x="1" y="334"/>
                      <a:pt x="1" y="367"/>
                    </a:cubicBezTo>
                    <a:lnTo>
                      <a:pt x="1" y="468"/>
                    </a:lnTo>
                    <a:lnTo>
                      <a:pt x="368" y="267"/>
                    </a:lnTo>
                    <a:cubicBezTo>
                      <a:pt x="434" y="234"/>
                      <a:pt x="468" y="167"/>
                      <a:pt x="468" y="101"/>
                    </a:cubicBezTo>
                    <a:cubicBezTo>
                      <a:pt x="501" y="1"/>
                      <a:pt x="468" y="1"/>
                      <a:pt x="434" y="1"/>
                    </a:cubicBez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2477;p64">
                <a:extLst>
                  <a:ext uri="{FF2B5EF4-FFF2-40B4-BE49-F238E27FC236}">
                    <a16:creationId xmlns:a16="http://schemas.microsoft.com/office/drawing/2014/main" id="{7B683CEB-AB5C-4A21-8429-E53ADE61D1F2}"/>
                  </a:ext>
                </a:extLst>
              </p:cNvPr>
              <p:cNvSpPr/>
              <p:nvPr/>
            </p:nvSpPr>
            <p:spPr>
              <a:xfrm>
                <a:off x="6263805" y="3054536"/>
                <a:ext cx="73853" cy="50429"/>
              </a:xfrm>
              <a:custGeom>
                <a:avLst/>
                <a:gdLst/>
                <a:ahLst/>
                <a:cxnLst/>
                <a:rect l="l" t="t" r="r" b="b"/>
                <a:pathLst>
                  <a:path w="4805" h="3281" extrusionOk="0">
                    <a:moveTo>
                      <a:pt x="4629" y="1"/>
                    </a:moveTo>
                    <a:cubicBezTo>
                      <a:pt x="4591" y="1"/>
                      <a:pt x="4549" y="13"/>
                      <a:pt x="4504" y="40"/>
                    </a:cubicBezTo>
                    <a:lnTo>
                      <a:pt x="268" y="2442"/>
                    </a:lnTo>
                    <a:cubicBezTo>
                      <a:pt x="101" y="2575"/>
                      <a:pt x="1" y="2809"/>
                      <a:pt x="1" y="3009"/>
                    </a:cubicBezTo>
                    <a:cubicBezTo>
                      <a:pt x="26" y="3181"/>
                      <a:pt x="105" y="3281"/>
                      <a:pt x="212" y="3281"/>
                    </a:cubicBezTo>
                    <a:cubicBezTo>
                      <a:pt x="250" y="3281"/>
                      <a:pt x="291" y="3268"/>
                      <a:pt x="334" y="3242"/>
                    </a:cubicBezTo>
                    <a:lnTo>
                      <a:pt x="4504" y="807"/>
                    </a:lnTo>
                    <a:cubicBezTo>
                      <a:pt x="4671" y="674"/>
                      <a:pt x="4771" y="474"/>
                      <a:pt x="4804" y="240"/>
                    </a:cubicBezTo>
                    <a:cubicBezTo>
                      <a:pt x="4804" y="94"/>
                      <a:pt x="4733" y="1"/>
                      <a:pt x="4629" y="1"/>
                    </a:cubicBez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2478;p64">
                <a:extLst>
                  <a:ext uri="{FF2B5EF4-FFF2-40B4-BE49-F238E27FC236}">
                    <a16:creationId xmlns:a16="http://schemas.microsoft.com/office/drawing/2014/main" id="{FBDAE37B-D19B-413A-81AF-EF7E3CBAF36A}"/>
                  </a:ext>
                </a:extLst>
              </p:cNvPr>
              <p:cNvSpPr/>
              <p:nvPr/>
            </p:nvSpPr>
            <p:spPr>
              <a:xfrm>
                <a:off x="6268431" y="3241896"/>
                <a:ext cx="73330" cy="50214"/>
              </a:xfrm>
              <a:custGeom>
                <a:avLst/>
                <a:gdLst/>
                <a:ahLst/>
                <a:cxnLst/>
                <a:rect l="l" t="t" r="r" b="b"/>
                <a:pathLst>
                  <a:path w="4771" h="3267" extrusionOk="0">
                    <a:moveTo>
                      <a:pt x="4599" y="1"/>
                    </a:moveTo>
                    <a:cubicBezTo>
                      <a:pt x="4568" y="1"/>
                      <a:pt x="4536" y="9"/>
                      <a:pt x="4503" y="25"/>
                    </a:cubicBezTo>
                    <a:lnTo>
                      <a:pt x="267" y="2460"/>
                    </a:lnTo>
                    <a:cubicBezTo>
                      <a:pt x="100" y="2594"/>
                      <a:pt x="0" y="2794"/>
                      <a:pt x="0" y="3027"/>
                    </a:cubicBezTo>
                    <a:cubicBezTo>
                      <a:pt x="0" y="3174"/>
                      <a:pt x="72" y="3267"/>
                      <a:pt x="175" y="3267"/>
                    </a:cubicBezTo>
                    <a:cubicBezTo>
                      <a:pt x="213" y="3267"/>
                      <a:pt x="256" y="3254"/>
                      <a:pt x="300" y="3228"/>
                    </a:cubicBezTo>
                    <a:lnTo>
                      <a:pt x="4470" y="793"/>
                    </a:lnTo>
                    <a:cubicBezTo>
                      <a:pt x="4670" y="659"/>
                      <a:pt x="4770" y="459"/>
                      <a:pt x="4770" y="259"/>
                    </a:cubicBezTo>
                    <a:cubicBezTo>
                      <a:pt x="4770" y="82"/>
                      <a:pt x="4694" y="1"/>
                      <a:pt x="4599" y="1"/>
                    </a:cubicBez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2479;p64">
                <a:extLst>
                  <a:ext uri="{FF2B5EF4-FFF2-40B4-BE49-F238E27FC236}">
                    <a16:creationId xmlns:a16="http://schemas.microsoft.com/office/drawing/2014/main" id="{AD94D365-0156-46D5-BCDD-23F2702FA34D}"/>
                  </a:ext>
                </a:extLst>
              </p:cNvPr>
              <p:cNvSpPr/>
              <p:nvPr/>
            </p:nvSpPr>
            <p:spPr>
              <a:xfrm>
                <a:off x="6571435" y="3102736"/>
                <a:ext cx="73837" cy="50152"/>
              </a:xfrm>
              <a:custGeom>
                <a:avLst/>
                <a:gdLst/>
                <a:ahLst/>
                <a:cxnLst/>
                <a:rect l="l" t="t" r="r" b="b"/>
                <a:pathLst>
                  <a:path w="4804" h="3263" extrusionOk="0">
                    <a:moveTo>
                      <a:pt x="4628" y="0"/>
                    </a:moveTo>
                    <a:cubicBezTo>
                      <a:pt x="4590" y="0"/>
                      <a:pt x="4548" y="13"/>
                      <a:pt x="4503" y="40"/>
                    </a:cubicBezTo>
                    <a:lnTo>
                      <a:pt x="300" y="2441"/>
                    </a:lnTo>
                    <a:cubicBezTo>
                      <a:pt x="100" y="2575"/>
                      <a:pt x="0" y="2808"/>
                      <a:pt x="34" y="3042"/>
                    </a:cubicBezTo>
                    <a:cubicBezTo>
                      <a:pt x="34" y="3173"/>
                      <a:pt x="116" y="3263"/>
                      <a:pt x="232" y="3263"/>
                    </a:cubicBezTo>
                    <a:cubicBezTo>
                      <a:pt x="264" y="3263"/>
                      <a:pt x="298" y="3256"/>
                      <a:pt x="334" y="3242"/>
                    </a:cubicBezTo>
                    <a:lnTo>
                      <a:pt x="4503" y="773"/>
                    </a:lnTo>
                    <a:cubicBezTo>
                      <a:pt x="4670" y="640"/>
                      <a:pt x="4804" y="440"/>
                      <a:pt x="4804" y="240"/>
                    </a:cubicBezTo>
                    <a:cubicBezTo>
                      <a:pt x="4804" y="93"/>
                      <a:pt x="4732" y="0"/>
                      <a:pt x="4628" y="0"/>
                    </a:cubicBez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2480;p64">
                <a:extLst>
                  <a:ext uri="{FF2B5EF4-FFF2-40B4-BE49-F238E27FC236}">
                    <a16:creationId xmlns:a16="http://schemas.microsoft.com/office/drawing/2014/main" id="{65231018-A6E8-4CDB-B5E1-F4E6BA703129}"/>
                  </a:ext>
                </a:extLst>
              </p:cNvPr>
              <p:cNvSpPr/>
              <p:nvPr/>
            </p:nvSpPr>
            <p:spPr>
              <a:xfrm>
                <a:off x="6590909" y="2881762"/>
                <a:ext cx="73853" cy="50214"/>
              </a:xfrm>
              <a:custGeom>
                <a:avLst/>
                <a:gdLst/>
                <a:ahLst/>
                <a:cxnLst/>
                <a:rect l="l" t="t" r="r" b="b"/>
                <a:pathLst>
                  <a:path w="4805" h="3267" extrusionOk="0">
                    <a:moveTo>
                      <a:pt x="4629" y="0"/>
                    </a:moveTo>
                    <a:cubicBezTo>
                      <a:pt x="4591" y="0"/>
                      <a:pt x="4549" y="13"/>
                      <a:pt x="4504" y="40"/>
                    </a:cubicBezTo>
                    <a:lnTo>
                      <a:pt x="301" y="2441"/>
                    </a:lnTo>
                    <a:cubicBezTo>
                      <a:pt x="134" y="2575"/>
                      <a:pt x="1" y="2775"/>
                      <a:pt x="34" y="3008"/>
                    </a:cubicBezTo>
                    <a:cubicBezTo>
                      <a:pt x="34" y="3185"/>
                      <a:pt x="111" y="3266"/>
                      <a:pt x="220" y="3266"/>
                    </a:cubicBezTo>
                    <a:cubicBezTo>
                      <a:pt x="255" y="3266"/>
                      <a:pt x="294" y="3258"/>
                      <a:pt x="334" y="3242"/>
                    </a:cubicBezTo>
                    <a:lnTo>
                      <a:pt x="4504" y="773"/>
                    </a:lnTo>
                    <a:cubicBezTo>
                      <a:pt x="4704" y="640"/>
                      <a:pt x="4804" y="440"/>
                      <a:pt x="4804" y="240"/>
                    </a:cubicBezTo>
                    <a:cubicBezTo>
                      <a:pt x="4804" y="93"/>
                      <a:pt x="4733" y="0"/>
                      <a:pt x="4629" y="0"/>
                    </a:cubicBez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2481;p64">
                <a:extLst>
                  <a:ext uri="{FF2B5EF4-FFF2-40B4-BE49-F238E27FC236}">
                    <a16:creationId xmlns:a16="http://schemas.microsoft.com/office/drawing/2014/main" id="{F486C375-8795-46E9-B495-2B4F85C5D363}"/>
                  </a:ext>
                </a:extLst>
              </p:cNvPr>
              <p:cNvSpPr/>
              <p:nvPr/>
            </p:nvSpPr>
            <p:spPr>
              <a:xfrm>
                <a:off x="6366860" y="2744354"/>
                <a:ext cx="182027" cy="123360"/>
              </a:xfrm>
              <a:custGeom>
                <a:avLst/>
                <a:gdLst/>
                <a:ahLst/>
                <a:cxnLst/>
                <a:rect l="l" t="t" r="r" b="b"/>
                <a:pathLst>
                  <a:path w="11843" h="8026" extrusionOk="0">
                    <a:moveTo>
                      <a:pt x="11373" y="1"/>
                    </a:moveTo>
                    <a:cubicBezTo>
                      <a:pt x="11245" y="1"/>
                      <a:pt x="11098" y="46"/>
                      <a:pt x="10942" y="140"/>
                    </a:cubicBezTo>
                    <a:lnTo>
                      <a:pt x="901" y="5944"/>
                    </a:lnTo>
                    <a:cubicBezTo>
                      <a:pt x="368" y="6278"/>
                      <a:pt x="34" y="6811"/>
                      <a:pt x="1" y="7445"/>
                    </a:cubicBezTo>
                    <a:cubicBezTo>
                      <a:pt x="1" y="7826"/>
                      <a:pt x="181" y="8026"/>
                      <a:pt x="450" y="8026"/>
                    </a:cubicBezTo>
                    <a:cubicBezTo>
                      <a:pt x="583" y="8026"/>
                      <a:pt x="737" y="7978"/>
                      <a:pt x="901" y="7879"/>
                    </a:cubicBezTo>
                    <a:lnTo>
                      <a:pt x="10942" y="2075"/>
                    </a:lnTo>
                    <a:cubicBezTo>
                      <a:pt x="11476" y="1774"/>
                      <a:pt x="11809" y="1207"/>
                      <a:pt x="11842" y="607"/>
                    </a:cubicBezTo>
                    <a:cubicBezTo>
                      <a:pt x="11842" y="217"/>
                      <a:pt x="11654" y="1"/>
                      <a:pt x="11373"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2482;p64">
                <a:extLst>
                  <a:ext uri="{FF2B5EF4-FFF2-40B4-BE49-F238E27FC236}">
                    <a16:creationId xmlns:a16="http://schemas.microsoft.com/office/drawing/2014/main" id="{CE7AC05E-526F-497C-9D86-7DD2E20B5FA3}"/>
                  </a:ext>
                </a:extLst>
              </p:cNvPr>
              <p:cNvSpPr/>
              <p:nvPr/>
            </p:nvSpPr>
            <p:spPr>
              <a:xfrm>
                <a:off x="5184062" y="2931791"/>
                <a:ext cx="927487" cy="1049817"/>
              </a:xfrm>
              <a:custGeom>
                <a:avLst/>
                <a:gdLst/>
                <a:ahLst/>
                <a:cxnLst/>
                <a:rect l="l" t="t" r="r" b="b"/>
                <a:pathLst>
                  <a:path w="60344" h="68303" extrusionOk="0">
                    <a:moveTo>
                      <a:pt x="57285" y="0"/>
                    </a:moveTo>
                    <a:cubicBezTo>
                      <a:pt x="57004" y="0"/>
                      <a:pt x="56718" y="85"/>
                      <a:pt x="56474" y="254"/>
                    </a:cubicBezTo>
                    <a:lnTo>
                      <a:pt x="1969" y="31676"/>
                    </a:lnTo>
                    <a:cubicBezTo>
                      <a:pt x="801" y="32410"/>
                      <a:pt x="67" y="33678"/>
                      <a:pt x="1" y="35079"/>
                    </a:cubicBezTo>
                    <a:lnTo>
                      <a:pt x="1" y="37914"/>
                    </a:lnTo>
                    <a:lnTo>
                      <a:pt x="1" y="65234"/>
                    </a:lnTo>
                    <a:cubicBezTo>
                      <a:pt x="1" y="65334"/>
                      <a:pt x="1" y="65434"/>
                      <a:pt x="1" y="65500"/>
                    </a:cubicBezTo>
                    <a:cubicBezTo>
                      <a:pt x="101" y="66168"/>
                      <a:pt x="468" y="66735"/>
                      <a:pt x="1068" y="67035"/>
                    </a:cubicBezTo>
                    <a:lnTo>
                      <a:pt x="3080" y="68203"/>
                    </a:lnTo>
                    <a:lnTo>
                      <a:pt x="3080" y="68203"/>
                    </a:lnTo>
                    <a:cubicBezTo>
                      <a:pt x="2739" y="67951"/>
                      <a:pt x="2536" y="67543"/>
                      <a:pt x="2536" y="67135"/>
                    </a:cubicBezTo>
                    <a:lnTo>
                      <a:pt x="2536" y="40516"/>
                    </a:lnTo>
                    <a:lnTo>
                      <a:pt x="2536" y="36546"/>
                    </a:lnTo>
                    <a:cubicBezTo>
                      <a:pt x="2603" y="35145"/>
                      <a:pt x="3336" y="33878"/>
                      <a:pt x="4504" y="33111"/>
                    </a:cubicBezTo>
                    <a:lnTo>
                      <a:pt x="59010" y="1688"/>
                    </a:lnTo>
                    <a:cubicBezTo>
                      <a:pt x="59263" y="1519"/>
                      <a:pt x="59557" y="1430"/>
                      <a:pt x="59848" y="1430"/>
                    </a:cubicBezTo>
                    <a:cubicBezTo>
                      <a:pt x="60017" y="1430"/>
                      <a:pt x="60185" y="1460"/>
                      <a:pt x="60344" y="1521"/>
                    </a:cubicBezTo>
                    <a:cubicBezTo>
                      <a:pt x="59910" y="1288"/>
                      <a:pt x="58276" y="354"/>
                      <a:pt x="57909" y="154"/>
                    </a:cubicBezTo>
                    <a:cubicBezTo>
                      <a:pt x="57719" y="51"/>
                      <a:pt x="57504" y="0"/>
                      <a:pt x="57285" y="0"/>
                    </a:cubicBezTo>
                    <a:close/>
                    <a:moveTo>
                      <a:pt x="3080" y="68203"/>
                    </a:moveTo>
                    <a:cubicBezTo>
                      <a:pt x="3129" y="68239"/>
                      <a:pt x="3181" y="68273"/>
                      <a:pt x="3236" y="68302"/>
                    </a:cubicBezTo>
                    <a:lnTo>
                      <a:pt x="3136" y="68236"/>
                    </a:lnTo>
                    <a:lnTo>
                      <a:pt x="3080" y="68203"/>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2483;p64">
                <a:extLst>
                  <a:ext uri="{FF2B5EF4-FFF2-40B4-BE49-F238E27FC236}">
                    <a16:creationId xmlns:a16="http://schemas.microsoft.com/office/drawing/2014/main" id="{D479189A-B195-4139-AFCF-514B90242013}"/>
                  </a:ext>
                </a:extLst>
              </p:cNvPr>
              <p:cNvSpPr/>
              <p:nvPr/>
            </p:nvSpPr>
            <p:spPr>
              <a:xfrm>
                <a:off x="5223025" y="2953770"/>
                <a:ext cx="898269" cy="1030220"/>
              </a:xfrm>
              <a:custGeom>
                <a:avLst/>
                <a:gdLst/>
                <a:ahLst/>
                <a:cxnLst/>
                <a:rect l="l" t="t" r="r" b="b"/>
                <a:pathLst>
                  <a:path w="58443" h="67028" extrusionOk="0">
                    <a:moveTo>
                      <a:pt x="57315" y="0"/>
                    </a:moveTo>
                    <a:cubicBezTo>
                      <a:pt x="57026" y="0"/>
                      <a:pt x="56740" y="89"/>
                      <a:pt x="56508" y="258"/>
                    </a:cubicBezTo>
                    <a:lnTo>
                      <a:pt x="1969" y="31681"/>
                    </a:lnTo>
                    <a:cubicBezTo>
                      <a:pt x="801" y="32448"/>
                      <a:pt x="68" y="33715"/>
                      <a:pt x="1" y="35116"/>
                    </a:cubicBezTo>
                    <a:lnTo>
                      <a:pt x="1" y="65672"/>
                    </a:lnTo>
                    <a:cubicBezTo>
                      <a:pt x="1" y="66455"/>
                      <a:pt x="632" y="67027"/>
                      <a:pt x="1330" y="67027"/>
                    </a:cubicBezTo>
                    <a:cubicBezTo>
                      <a:pt x="1553" y="67027"/>
                      <a:pt x="1784" y="66969"/>
                      <a:pt x="2002" y="66839"/>
                    </a:cubicBezTo>
                    <a:lnTo>
                      <a:pt x="56475" y="35450"/>
                    </a:lnTo>
                    <a:cubicBezTo>
                      <a:pt x="57642" y="34683"/>
                      <a:pt x="58376" y="33415"/>
                      <a:pt x="58443" y="32014"/>
                    </a:cubicBezTo>
                    <a:lnTo>
                      <a:pt x="58443" y="1392"/>
                    </a:lnTo>
                    <a:cubicBezTo>
                      <a:pt x="58443" y="1326"/>
                      <a:pt x="58443" y="1225"/>
                      <a:pt x="58443" y="1159"/>
                    </a:cubicBezTo>
                    <a:cubicBezTo>
                      <a:pt x="58443" y="1092"/>
                      <a:pt x="58443" y="1025"/>
                      <a:pt x="58409" y="959"/>
                    </a:cubicBezTo>
                    <a:lnTo>
                      <a:pt x="58409" y="925"/>
                    </a:lnTo>
                    <a:cubicBezTo>
                      <a:pt x="58409" y="859"/>
                      <a:pt x="58376" y="825"/>
                      <a:pt x="58376" y="758"/>
                    </a:cubicBezTo>
                    <a:cubicBezTo>
                      <a:pt x="58343" y="658"/>
                      <a:pt x="58309" y="592"/>
                      <a:pt x="58242" y="492"/>
                    </a:cubicBezTo>
                    <a:cubicBezTo>
                      <a:pt x="58242" y="458"/>
                      <a:pt x="58209" y="425"/>
                      <a:pt x="58176" y="392"/>
                    </a:cubicBezTo>
                    <a:cubicBezTo>
                      <a:pt x="58176" y="358"/>
                      <a:pt x="58142" y="358"/>
                      <a:pt x="58109" y="325"/>
                    </a:cubicBezTo>
                    <a:cubicBezTo>
                      <a:pt x="58076" y="258"/>
                      <a:pt x="58042" y="225"/>
                      <a:pt x="58009" y="191"/>
                    </a:cubicBezTo>
                    <a:cubicBezTo>
                      <a:pt x="57942" y="158"/>
                      <a:pt x="57876" y="125"/>
                      <a:pt x="57809" y="91"/>
                    </a:cubicBezTo>
                    <a:cubicBezTo>
                      <a:pt x="57650" y="30"/>
                      <a:pt x="57482" y="0"/>
                      <a:pt x="57315"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2484;p64">
                <a:extLst>
                  <a:ext uri="{FF2B5EF4-FFF2-40B4-BE49-F238E27FC236}">
                    <a16:creationId xmlns:a16="http://schemas.microsoft.com/office/drawing/2014/main" id="{53F1EF78-05A1-417E-B303-062ED2E560D9}"/>
                  </a:ext>
                </a:extLst>
              </p:cNvPr>
              <p:cNvSpPr/>
              <p:nvPr/>
            </p:nvSpPr>
            <p:spPr>
              <a:xfrm>
                <a:off x="5193299" y="2931791"/>
                <a:ext cx="918250" cy="531479"/>
              </a:xfrm>
              <a:custGeom>
                <a:avLst/>
                <a:gdLst/>
                <a:ahLst/>
                <a:cxnLst/>
                <a:rect l="l" t="t" r="r" b="b"/>
                <a:pathLst>
                  <a:path w="59743" h="34579" extrusionOk="0">
                    <a:moveTo>
                      <a:pt x="56704" y="0"/>
                    </a:moveTo>
                    <a:cubicBezTo>
                      <a:pt x="56426" y="0"/>
                      <a:pt x="56151" y="85"/>
                      <a:pt x="55907" y="254"/>
                    </a:cubicBezTo>
                    <a:lnTo>
                      <a:pt x="1368" y="31676"/>
                    </a:lnTo>
                    <a:cubicBezTo>
                      <a:pt x="801" y="32010"/>
                      <a:pt x="334" y="32510"/>
                      <a:pt x="0" y="33111"/>
                    </a:cubicBezTo>
                    <a:lnTo>
                      <a:pt x="2502" y="34578"/>
                    </a:lnTo>
                    <a:cubicBezTo>
                      <a:pt x="2836" y="33978"/>
                      <a:pt x="3303" y="33478"/>
                      <a:pt x="3903" y="33111"/>
                    </a:cubicBezTo>
                    <a:lnTo>
                      <a:pt x="58409" y="1688"/>
                    </a:lnTo>
                    <a:cubicBezTo>
                      <a:pt x="58652" y="1505"/>
                      <a:pt x="58933" y="1421"/>
                      <a:pt x="59213" y="1421"/>
                    </a:cubicBezTo>
                    <a:cubicBezTo>
                      <a:pt x="59393" y="1421"/>
                      <a:pt x="59573" y="1456"/>
                      <a:pt x="59743" y="1521"/>
                    </a:cubicBezTo>
                    <a:cubicBezTo>
                      <a:pt x="59343" y="1288"/>
                      <a:pt x="57708" y="354"/>
                      <a:pt x="57341" y="154"/>
                    </a:cubicBezTo>
                    <a:cubicBezTo>
                      <a:pt x="57137" y="51"/>
                      <a:pt x="56920" y="0"/>
                      <a:pt x="56704" y="0"/>
                    </a:cubicBez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2485;p64">
                <a:extLst>
                  <a:ext uri="{FF2B5EF4-FFF2-40B4-BE49-F238E27FC236}">
                    <a16:creationId xmlns:a16="http://schemas.microsoft.com/office/drawing/2014/main" id="{D6884442-673B-459A-AADE-A11603325F0E}"/>
                  </a:ext>
                </a:extLst>
              </p:cNvPr>
              <p:cNvSpPr/>
              <p:nvPr/>
            </p:nvSpPr>
            <p:spPr>
              <a:xfrm>
                <a:off x="5352225" y="3056995"/>
                <a:ext cx="709080" cy="410886"/>
              </a:xfrm>
              <a:custGeom>
                <a:avLst/>
                <a:gdLst/>
                <a:ahLst/>
                <a:cxnLst/>
                <a:rect l="l" t="t" r="r" b="b"/>
                <a:pathLst>
                  <a:path w="46134" h="26733" extrusionOk="0">
                    <a:moveTo>
                      <a:pt x="45959" y="0"/>
                    </a:moveTo>
                    <a:cubicBezTo>
                      <a:pt x="45938" y="0"/>
                      <a:pt x="45918" y="4"/>
                      <a:pt x="45900" y="13"/>
                    </a:cubicBezTo>
                    <a:lnTo>
                      <a:pt x="101" y="26466"/>
                    </a:lnTo>
                    <a:cubicBezTo>
                      <a:pt x="34" y="26532"/>
                      <a:pt x="1" y="26599"/>
                      <a:pt x="34" y="26666"/>
                    </a:cubicBezTo>
                    <a:cubicBezTo>
                      <a:pt x="68" y="26699"/>
                      <a:pt x="101" y="26733"/>
                      <a:pt x="168" y="26733"/>
                    </a:cubicBezTo>
                    <a:cubicBezTo>
                      <a:pt x="168" y="26733"/>
                      <a:pt x="201" y="26733"/>
                      <a:pt x="234" y="26699"/>
                    </a:cubicBezTo>
                    <a:lnTo>
                      <a:pt x="46034" y="247"/>
                    </a:lnTo>
                    <a:cubicBezTo>
                      <a:pt x="46100" y="214"/>
                      <a:pt x="46134" y="147"/>
                      <a:pt x="46100" y="80"/>
                    </a:cubicBezTo>
                    <a:cubicBezTo>
                      <a:pt x="46076" y="31"/>
                      <a:pt x="46016" y="0"/>
                      <a:pt x="4595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2486;p64">
                <a:extLst>
                  <a:ext uri="{FF2B5EF4-FFF2-40B4-BE49-F238E27FC236}">
                    <a16:creationId xmlns:a16="http://schemas.microsoft.com/office/drawing/2014/main" id="{0D52D5AF-95C6-458D-A352-40A05A51D66A}"/>
                  </a:ext>
                </a:extLst>
              </p:cNvPr>
              <p:cNvSpPr/>
              <p:nvPr/>
            </p:nvSpPr>
            <p:spPr>
              <a:xfrm>
                <a:off x="5351718" y="3134414"/>
                <a:ext cx="709587" cy="410886"/>
              </a:xfrm>
              <a:custGeom>
                <a:avLst/>
                <a:gdLst/>
                <a:ahLst/>
                <a:cxnLst/>
                <a:rect l="l" t="t" r="r" b="b"/>
                <a:pathLst>
                  <a:path w="46167" h="26733" extrusionOk="0">
                    <a:moveTo>
                      <a:pt x="45992" y="0"/>
                    </a:moveTo>
                    <a:cubicBezTo>
                      <a:pt x="45971" y="0"/>
                      <a:pt x="45951" y="4"/>
                      <a:pt x="45933" y="13"/>
                    </a:cubicBezTo>
                    <a:lnTo>
                      <a:pt x="134" y="26499"/>
                    </a:lnTo>
                    <a:cubicBezTo>
                      <a:pt x="1" y="26566"/>
                      <a:pt x="34" y="26732"/>
                      <a:pt x="201" y="26732"/>
                    </a:cubicBezTo>
                    <a:lnTo>
                      <a:pt x="267" y="26732"/>
                    </a:lnTo>
                    <a:lnTo>
                      <a:pt x="46067" y="247"/>
                    </a:lnTo>
                    <a:cubicBezTo>
                      <a:pt x="46133" y="213"/>
                      <a:pt x="46167" y="147"/>
                      <a:pt x="46133" y="80"/>
                    </a:cubicBezTo>
                    <a:cubicBezTo>
                      <a:pt x="46109" y="31"/>
                      <a:pt x="46049" y="0"/>
                      <a:pt x="4599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2487;p64">
                <a:extLst>
                  <a:ext uri="{FF2B5EF4-FFF2-40B4-BE49-F238E27FC236}">
                    <a16:creationId xmlns:a16="http://schemas.microsoft.com/office/drawing/2014/main" id="{2ECC6D07-A0A1-460D-80EB-221141A4EC84}"/>
                  </a:ext>
                </a:extLst>
              </p:cNvPr>
              <p:cNvSpPr/>
              <p:nvPr/>
            </p:nvSpPr>
            <p:spPr>
              <a:xfrm>
                <a:off x="5352225" y="3211709"/>
                <a:ext cx="709740" cy="411009"/>
              </a:xfrm>
              <a:custGeom>
                <a:avLst/>
                <a:gdLst/>
                <a:ahLst/>
                <a:cxnLst/>
                <a:rect l="l" t="t" r="r" b="b"/>
                <a:pathLst>
                  <a:path w="46177" h="26741" extrusionOk="0">
                    <a:moveTo>
                      <a:pt x="45958" y="1"/>
                    </a:moveTo>
                    <a:cubicBezTo>
                      <a:pt x="45939" y="1"/>
                      <a:pt x="45919" y="7"/>
                      <a:pt x="45900" y="21"/>
                    </a:cubicBezTo>
                    <a:lnTo>
                      <a:pt x="101" y="26507"/>
                    </a:lnTo>
                    <a:cubicBezTo>
                      <a:pt x="34" y="26540"/>
                      <a:pt x="1" y="26607"/>
                      <a:pt x="34" y="26674"/>
                    </a:cubicBezTo>
                    <a:cubicBezTo>
                      <a:pt x="68" y="26707"/>
                      <a:pt x="101" y="26740"/>
                      <a:pt x="168" y="26740"/>
                    </a:cubicBezTo>
                    <a:lnTo>
                      <a:pt x="234" y="26740"/>
                    </a:lnTo>
                    <a:lnTo>
                      <a:pt x="46034" y="255"/>
                    </a:lnTo>
                    <a:cubicBezTo>
                      <a:pt x="46177" y="226"/>
                      <a:pt x="46074" y="1"/>
                      <a:pt x="4595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2488;p64">
                <a:extLst>
                  <a:ext uri="{FF2B5EF4-FFF2-40B4-BE49-F238E27FC236}">
                    <a16:creationId xmlns:a16="http://schemas.microsoft.com/office/drawing/2014/main" id="{BA3B9430-AF97-4E6A-84A9-E7A70BBDB015}"/>
                  </a:ext>
                </a:extLst>
              </p:cNvPr>
              <p:cNvSpPr/>
              <p:nvPr/>
            </p:nvSpPr>
            <p:spPr>
              <a:xfrm>
                <a:off x="5351718" y="3289620"/>
                <a:ext cx="709587" cy="411025"/>
              </a:xfrm>
              <a:custGeom>
                <a:avLst/>
                <a:gdLst/>
                <a:ahLst/>
                <a:cxnLst/>
                <a:rect l="l" t="t" r="r" b="b"/>
                <a:pathLst>
                  <a:path w="46167" h="26742" extrusionOk="0">
                    <a:moveTo>
                      <a:pt x="46026" y="1"/>
                    </a:moveTo>
                    <a:cubicBezTo>
                      <a:pt x="45994" y="1"/>
                      <a:pt x="45961" y="9"/>
                      <a:pt x="45933" y="23"/>
                    </a:cubicBezTo>
                    <a:lnTo>
                      <a:pt x="134" y="26475"/>
                    </a:lnTo>
                    <a:cubicBezTo>
                      <a:pt x="1" y="26542"/>
                      <a:pt x="34" y="26742"/>
                      <a:pt x="201" y="26742"/>
                    </a:cubicBezTo>
                    <a:cubicBezTo>
                      <a:pt x="201" y="26708"/>
                      <a:pt x="234" y="26708"/>
                      <a:pt x="267" y="26708"/>
                    </a:cubicBezTo>
                    <a:lnTo>
                      <a:pt x="46067" y="256"/>
                    </a:lnTo>
                    <a:cubicBezTo>
                      <a:pt x="46133" y="223"/>
                      <a:pt x="46167" y="123"/>
                      <a:pt x="46133" y="56"/>
                    </a:cubicBezTo>
                    <a:cubicBezTo>
                      <a:pt x="46114" y="17"/>
                      <a:pt x="46071" y="1"/>
                      <a:pt x="4602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2489;p64">
                <a:extLst>
                  <a:ext uri="{FF2B5EF4-FFF2-40B4-BE49-F238E27FC236}">
                    <a16:creationId xmlns:a16="http://schemas.microsoft.com/office/drawing/2014/main" id="{ECAF9ABB-DCA6-4635-8C71-B33DB4370B6D}"/>
                  </a:ext>
                </a:extLst>
              </p:cNvPr>
              <p:cNvSpPr/>
              <p:nvPr/>
            </p:nvSpPr>
            <p:spPr>
              <a:xfrm>
                <a:off x="5352225" y="3366824"/>
                <a:ext cx="709080" cy="410733"/>
              </a:xfrm>
              <a:custGeom>
                <a:avLst/>
                <a:gdLst/>
                <a:ahLst/>
                <a:cxnLst/>
                <a:rect l="l" t="t" r="r" b="b"/>
                <a:pathLst>
                  <a:path w="46134" h="26723" extrusionOk="0">
                    <a:moveTo>
                      <a:pt x="45986" y="0"/>
                    </a:moveTo>
                    <a:cubicBezTo>
                      <a:pt x="45956" y="0"/>
                      <a:pt x="45926" y="11"/>
                      <a:pt x="45900" y="36"/>
                    </a:cubicBezTo>
                    <a:lnTo>
                      <a:pt x="101" y="26489"/>
                    </a:lnTo>
                    <a:cubicBezTo>
                      <a:pt x="34" y="26522"/>
                      <a:pt x="1" y="26589"/>
                      <a:pt x="34" y="26656"/>
                    </a:cubicBezTo>
                    <a:cubicBezTo>
                      <a:pt x="68" y="26689"/>
                      <a:pt x="101" y="26722"/>
                      <a:pt x="168" y="26722"/>
                    </a:cubicBezTo>
                    <a:lnTo>
                      <a:pt x="234" y="26722"/>
                    </a:lnTo>
                    <a:lnTo>
                      <a:pt x="46034" y="270"/>
                    </a:lnTo>
                    <a:cubicBezTo>
                      <a:pt x="46100" y="203"/>
                      <a:pt x="46134" y="137"/>
                      <a:pt x="46100" y="70"/>
                    </a:cubicBezTo>
                    <a:cubicBezTo>
                      <a:pt x="46080" y="29"/>
                      <a:pt x="46034" y="0"/>
                      <a:pt x="45986"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2490;p64">
                <a:extLst>
                  <a:ext uri="{FF2B5EF4-FFF2-40B4-BE49-F238E27FC236}">
                    <a16:creationId xmlns:a16="http://schemas.microsoft.com/office/drawing/2014/main" id="{AF1D52B0-A441-443F-9398-55097C297A2C}"/>
                  </a:ext>
                </a:extLst>
              </p:cNvPr>
              <p:cNvSpPr/>
              <p:nvPr/>
            </p:nvSpPr>
            <p:spPr>
              <a:xfrm>
                <a:off x="5379922" y="3643653"/>
                <a:ext cx="33845" cy="114937"/>
              </a:xfrm>
              <a:custGeom>
                <a:avLst/>
                <a:gdLst/>
                <a:ahLst/>
                <a:cxnLst/>
                <a:rect l="l" t="t" r="r" b="b"/>
                <a:pathLst>
                  <a:path w="2202" h="7478" extrusionOk="0">
                    <a:moveTo>
                      <a:pt x="1867" y="1"/>
                    </a:moveTo>
                    <a:cubicBezTo>
                      <a:pt x="1787" y="1"/>
                      <a:pt x="1697" y="24"/>
                      <a:pt x="1601" y="72"/>
                    </a:cubicBezTo>
                    <a:lnTo>
                      <a:pt x="601" y="672"/>
                    </a:lnTo>
                    <a:cubicBezTo>
                      <a:pt x="267" y="872"/>
                      <a:pt x="34" y="1273"/>
                      <a:pt x="0" y="1673"/>
                    </a:cubicBezTo>
                    <a:lnTo>
                      <a:pt x="0" y="7477"/>
                    </a:lnTo>
                    <a:lnTo>
                      <a:pt x="2202" y="6209"/>
                    </a:lnTo>
                    <a:lnTo>
                      <a:pt x="2202" y="405"/>
                    </a:lnTo>
                    <a:cubicBezTo>
                      <a:pt x="2202" y="144"/>
                      <a:pt x="2066" y="1"/>
                      <a:pt x="1867"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2491;p64">
                <a:extLst>
                  <a:ext uri="{FF2B5EF4-FFF2-40B4-BE49-F238E27FC236}">
                    <a16:creationId xmlns:a16="http://schemas.microsoft.com/office/drawing/2014/main" id="{94B22873-8413-4150-A2B1-87D93DC3809D}"/>
                  </a:ext>
                </a:extLst>
              </p:cNvPr>
              <p:cNvSpPr/>
              <p:nvPr/>
            </p:nvSpPr>
            <p:spPr>
              <a:xfrm>
                <a:off x="5428630" y="3532912"/>
                <a:ext cx="33338" cy="197474"/>
              </a:xfrm>
              <a:custGeom>
                <a:avLst/>
                <a:gdLst/>
                <a:ahLst/>
                <a:cxnLst/>
                <a:rect l="l" t="t" r="r" b="b"/>
                <a:pathLst>
                  <a:path w="2169" h="12848" extrusionOk="0">
                    <a:moveTo>
                      <a:pt x="1846" y="1"/>
                    </a:moveTo>
                    <a:cubicBezTo>
                      <a:pt x="1771" y="1"/>
                      <a:pt x="1687" y="24"/>
                      <a:pt x="1601" y="72"/>
                    </a:cubicBezTo>
                    <a:lnTo>
                      <a:pt x="567" y="672"/>
                    </a:lnTo>
                    <a:cubicBezTo>
                      <a:pt x="234" y="872"/>
                      <a:pt x="33" y="1272"/>
                      <a:pt x="0" y="1673"/>
                    </a:cubicBezTo>
                    <a:lnTo>
                      <a:pt x="0" y="12847"/>
                    </a:lnTo>
                    <a:lnTo>
                      <a:pt x="2168" y="11613"/>
                    </a:lnTo>
                    <a:lnTo>
                      <a:pt x="2168" y="405"/>
                    </a:lnTo>
                    <a:cubicBezTo>
                      <a:pt x="2168" y="144"/>
                      <a:pt x="2033" y="1"/>
                      <a:pt x="1846"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2492;p64">
                <a:extLst>
                  <a:ext uri="{FF2B5EF4-FFF2-40B4-BE49-F238E27FC236}">
                    <a16:creationId xmlns:a16="http://schemas.microsoft.com/office/drawing/2014/main" id="{D4727A3D-A9BB-4D21-B397-82BA47700680}"/>
                  </a:ext>
                </a:extLst>
              </p:cNvPr>
              <p:cNvSpPr/>
              <p:nvPr/>
            </p:nvSpPr>
            <p:spPr>
              <a:xfrm>
                <a:off x="5476814" y="3571137"/>
                <a:ext cx="33338" cy="131567"/>
              </a:xfrm>
              <a:custGeom>
                <a:avLst/>
                <a:gdLst/>
                <a:ahLst/>
                <a:cxnLst/>
                <a:rect l="l" t="t" r="r" b="b"/>
                <a:pathLst>
                  <a:path w="2169" h="8560" extrusionOk="0">
                    <a:moveTo>
                      <a:pt x="1865" y="1"/>
                    </a:moveTo>
                    <a:cubicBezTo>
                      <a:pt x="1788" y="1"/>
                      <a:pt x="1699" y="28"/>
                      <a:pt x="1602" y="86"/>
                    </a:cubicBezTo>
                    <a:lnTo>
                      <a:pt x="601" y="653"/>
                    </a:lnTo>
                    <a:cubicBezTo>
                      <a:pt x="234" y="887"/>
                      <a:pt x="34" y="1254"/>
                      <a:pt x="1" y="1688"/>
                    </a:cubicBezTo>
                    <a:lnTo>
                      <a:pt x="1" y="8559"/>
                    </a:lnTo>
                    <a:lnTo>
                      <a:pt x="2169" y="7292"/>
                    </a:lnTo>
                    <a:lnTo>
                      <a:pt x="2169" y="420"/>
                    </a:lnTo>
                    <a:cubicBezTo>
                      <a:pt x="2169" y="160"/>
                      <a:pt x="2052" y="1"/>
                      <a:pt x="1865"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2493;p64">
                <a:extLst>
                  <a:ext uri="{FF2B5EF4-FFF2-40B4-BE49-F238E27FC236}">
                    <a16:creationId xmlns:a16="http://schemas.microsoft.com/office/drawing/2014/main" id="{F7C53F95-E298-48CD-A373-CB0611AC9995}"/>
                  </a:ext>
                </a:extLst>
              </p:cNvPr>
              <p:cNvSpPr/>
              <p:nvPr/>
            </p:nvSpPr>
            <p:spPr>
              <a:xfrm>
                <a:off x="5476814" y="3571137"/>
                <a:ext cx="33338" cy="131567"/>
              </a:xfrm>
              <a:custGeom>
                <a:avLst/>
                <a:gdLst/>
                <a:ahLst/>
                <a:cxnLst/>
                <a:rect l="l" t="t" r="r" b="b"/>
                <a:pathLst>
                  <a:path w="2169" h="8560" extrusionOk="0">
                    <a:moveTo>
                      <a:pt x="1865" y="1"/>
                    </a:moveTo>
                    <a:cubicBezTo>
                      <a:pt x="1788" y="1"/>
                      <a:pt x="1699" y="28"/>
                      <a:pt x="1602" y="86"/>
                    </a:cubicBezTo>
                    <a:lnTo>
                      <a:pt x="601" y="653"/>
                    </a:lnTo>
                    <a:cubicBezTo>
                      <a:pt x="234" y="887"/>
                      <a:pt x="34" y="1254"/>
                      <a:pt x="1" y="1688"/>
                    </a:cubicBezTo>
                    <a:lnTo>
                      <a:pt x="1" y="8559"/>
                    </a:lnTo>
                    <a:lnTo>
                      <a:pt x="2169" y="7292"/>
                    </a:lnTo>
                    <a:lnTo>
                      <a:pt x="2169" y="420"/>
                    </a:lnTo>
                    <a:cubicBezTo>
                      <a:pt x="2169" y="160"/>
                      <a:pt x="2052" y="1"/>
                      <a:pt x="186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2494;p64">
                <a:extLst>
                  <a:ext uri="{FF2B5EF4-FFF2-40B4-BE49-F238E27FC236}">
                    <a16:creationId xmlns:a16="http://schemas.microsoft.com/office/drawing/2014/main" id="{64131D7A-EDB5-4E00-8EA0-20B62AFEC05F}"/>
                  </a:ext>
                </a:extLst>
              </p:cNvPr>
              <p:cNvSpPr/>
              <p:nvPr/>
            </p:nvSpPr>
            <p:spPr>
              <a:xfrm>
                <a:off x="5428630" y="3532912"/>
                <a:ext cx="33338" cy="197474"/>
              </a:xfrm>
              <a:custGeom>
                <a:avLst/>
                <a:gdLst/>
                <a:ahLst/>
                <a:cxnLst/>
                <a:rect l="l" t="t" r="r" b="b"/>
                <a:pathLst>
                  <a:path w="2169" h="12848" extrusionOk="0">
                    <a:moveTo>
                      <a:pt x="1846" y="1"/>
                    </a:moveTo>
                    <a:cubicBezTo>
                      <a:pt x="1771" y="1"/>
                      <a:pt x="1687" y="24"/>
                      <a:pt x="1601" y="72"/>
                    </a:cubicBezTo>
                    <a:lnTo>
                      <a:pt x="567" y="672"/>
                    </a:lnTo>
                    <a:cubicBezTo>
                      <a:pt x="234" y="872"/>
                      <a:pt x="33" y="1272"/>
                      <a:pt x="0" y="1673"/>
                    </a:cubicBezTo>
                    <a:lnTo>
                      <a:pt x="0" y="12847"/>
                    </a:lnTo>
                    <a:lnTo>
                      <a:pt x="2168" y="11613"/>
                    </a:lnTo>
                    <a:lnTo>
                      <a:pt x="2168" y="405"/>
                    </a:lnTo>
                    <a:cubicBezTo>
                      <a:pt x="2168" y="144"/>
                      <a:pt x="2033" y="1"/>
                      <a:pt x="184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2495;p64">
                <a:extLst>
                  <a:ext uri="{FF2B5EF4-FFF2-40B4-BE49-F238E27FC236}">
                    <a16:creationId xmlns:a16="http://schemas.microsoft.com/office/drawing/2014/main" id="{9E2F38E5-160C-4FB7-B5FF-F302B59E46D3}"/>
                  </a:ext>
                </a:extLst>
              </p:cNvPr>
              <p:cNvSpPr/>
              <p:nvPr/>
            </p:nvSpPr>
            <p:spPr>
              <a:xfrm>
                <a:off x="5553203" y="3492181"/>
                <a:ext cx="33860" cy="166426"/>
              </a:xfrm>
              <a:custGeom>
                <a:avLst/>
                <a:gdLst/>
                <a:ahLst/>
                <a:cxnLst/>
                <a:rect l="l" t="t" r="r" b="b"/>
                <a:pathLst>
                  <a:path w="2203" h="10828" extrusionOk="0">
                    <a:moveTo>
                      <a:pt x="1872" y="1"/>
                    </a:moveTo>
                    <a:cubicBezTo>
                      <a:pt x="1791" y="1"/>
                      <a:pt x="1699" y="28"/>
                      <a:pt x="1602" y="86"/>
                    </a:cubicBezTo>
                    <a:lnTo>
                      <a:pt x="601" y="687"/>
                    </a:lnTo>
                    <a:cubicBezTo>
                      <a:pt x="234" y="887"/>
                      <a:pt x="34" y="1254"/>
                      <a:pt x="1" y="1688"/>
                    </a:cubicBezTo>
                    <a:lnTo>
                      <a:pt x="1" y="10827"/>
                    </a:lnTo>
                    <a:lnTo>
                      <a:pt x="2202" y="9560"/>
                    </a:lnTo>
                    <a:lnTo>
                      <a:pt x="2202" y="420"/>
                    </a:lnTo>
                    <a:cubicBezTo>
                      <a:pt x="2202" y="160"/>
                      <a:pt x="2069" y="1"/>
                      <a:pt x="1872"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2496;p64">
                <a:extLst>
                  <a:ext uri="{FF2B5EF4-FFF2-40B4-BE49-F238E27FC236}">
                    <a16:creationId xmlns:a16="http://schemas.microsoft.com/office/drawing/2014/main" id="{368A1A2F-2757-43DC-8A7F-5DEB9AD1C534}"/>
                  </a:ext>
                </a:extLst>
              </p:cNvPr>
              <p:cNvSpPr/>
              <p:nvPr/>
            </p:nvSpPr>
            <p:spPr>
              <a:xfrm>
                <a:off x="5601404" y="3445011"/>
                <a:ext cx="33860" cy="185916"/>
              </a:xfrm>
              <a:custGeom>
                <a:avLst/>
                <a:gdLst/>
                <a:ahLst/>
                <a:cxnLst/>
                <a:rect l="l" t="t" r="r" b="b"/>
                <a:pathLst>
                  <a:path w="2203" h="12096" extrusionOk="0">
                    <a:moveTo>
                      <a:pt x="1872" y="1"/>
                    </a:moveTo>
                    <a:cubicBezTo>
                      <a:pt x="1791" y="1"/>
                      <a:pt x="1699" y="28"/>
                      <a:pt x="1602" y="87"/>
                    </a:cubicBezTo>
                    <a:lnTo>
                      <a:pt x="601" y="654"/>
                    </a:lnTo>
                    <a:cubicBezTo>
                      <a:pt x="267" y="887"/>
                      <a:pt x="34" y="1254"/>
                      <a:pt x="0" y="1688"/>
                    </a:cubicBezTo>
                    <a:lnTo>
                      <a:pt x="0" y="12095"/>
                    </a:lnTo>
                    <a:lnTo>
                      <a:pt x="2202" y="10828"/>
                    </a:lnTo>
                    <a:lnTo>
                      <a:pt x="2202" y="420"/>
                    </a:lnTo>
                    <a:cubicBezTo>
                      <a:pt x="2202" y="160"/>
                      <a:pt x="2068" y="1"/>
                      <a:pt x="1872"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2497;p64">
                <a:extLst>
                  <a:ext uri="{FF2B5EF4-FFF2-40B4-BE49-F238E27FC236}">
                    <a16:creationId xmlns:a16="http://schemas.microsoft.com/office/drawing/2014/main" id="{84677297-8565-4888-B616-6A5E9692227C}"/>
                  </a:ext>
                </a:extLst>
              </p:cNvPr>
              <p:cNvSpPr/>
              <p:nvPr/>
            </p:nvSpPr>
            <p:spPr>
              <a:xfrm>
                <a:off x="5650111" y="3311199"/>
                <a:ext cx="33338" cy="291523"/>
              </a:xfrm>
              <a:custGeom>
                <a:avLst/>
                <a:gdLst/>
                <a:ahLst/>
                <a:cxnLst/>
                <a:rect l="l" t="t" r="r" b="b"/>
                <a:pathLst>
                  <a:path w="2169" h="18967" extrusionOk="0">
                    <a:moveTo>
                      <a:pt x="1850" y="1"/>
                    </a:moveTo>
                    <a:cubicBezTo>
                      <a:pt x="1774" y="1"/>
                      <a:pt x="1689" y="28"/>
                      <a:pt x="1602" y="86"/>
                    </a:cubicBezTo>
                    <a:lnTo>
                      <a:pt x="567" y="687"/>
                    </a:lnTo>
                    <a:cubicBezTo>
                      <a:pt x="234" y="887"/>
                      <a:pt x="34" y="1254"/>
                      <a:pt x="0" y="1687"/>
                    </a:cubicBezTo>
                    <a:lnTo>
                      <a:pt x="0" y="18966"/>
                    </a:lnTo>
                    <a:lnTo>
                      <a:pt x="2169" y="17699"/>
                    </a:lnTo>
                    <a:lnTo>
                      <a:pt x="2169" y="420"/>
                    </a:lnTo>
                    <a:cubicBezTo>
                      <a:pt x="2169" y="160"/>
                      <a:pt x="2035" y="1"/>
                      <a:pt x="1850"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2498;p64">
                <a:extLst>
                  <a:ext uri="{FF2B5EF4-FFF2-40B4-BE49-F238E27FC236}">
                    <a16:creationId xmlns:a16="http://schemas.microsoft.com/office/drawing/2014/main" id="{D3F9E937-D184-4249-872E-20F5113E2C89}"/>
                  </a:ext>
                </a:extLst>
              </p:cNvPr>
              <p:cNvSpPr/>
              <p:nvPr/>
            </p:nvSpPr>
            <p:spPr>
              <a:xfrm>
                <a:off x="5650111" y="3311199"/>
                <a:ext cx="33338" cy="291523"/>
              </a:xfrm>
              <a:custGeom>
                <a:avLst/>
                <a:gdLst/>
                <a:ahLst/>
                <a:cxnLst/>
                <a:rect l="l" t="t" r="r" b="b"/>
                <a:pathLst>
                  <a:path w="2169" h="18967" extrusionOk="0">
                    <a:moveTo>
                      <a:pt x="1850" y="1"/>
                    </a:moveTo>
                    <a:cubicBezTo>
                      <a:pt x="1774" y="1"/>
                      <a:pt x="1689" y="28"/>
                      <a:pt x="1602" y="86"/>
                    </a:cubicBezTo>
                    <a:lnTo>
                      <a:pt x="567" y="687"/>
                    </a:lnTo>
                    <a:cubicBezTo>
                      <a:pt x="234" y="887"/>
                      <a:pt x="34" y="1254"/>
                      <a:pt x="0" y="1687"/>
                    </a:cubicBezTo>
                    <a:lnTo>
                      <a:pt x="0" y="18966"/>
                    </a:lnTo>
                    <a:lnTo>
                      <a:pt x="2169" y="17699"/>
                    </a:lnTo>
                    <a:lnTo>
                      <a:pt x="2169" y="420"/>
                    </a:lnTo>
                    <a:cubicBezTo>
                      <a:pt x="2169" y="160"/>
                      <a:pt x="2035" y="1"/>
                      <a:pt x="185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2499;p64">
                <a:extLst>
                  <a:ext uri="{FF2B5EF4-FFF2-40B4-BE49-F238E27FC236}">
                    <a16:creationId xmlns:a16="http://schemas.microsoft.com/office/drawing/2014/main" id="{4EF03A1E-BC51-4B13-9021-36810D72B9ED}"/>
                  </a:ext>
                </a:extLst>
              </p:cNvPr>
              <p:cNvSpPr/>
              <p:nvPr/>
            </p:nvSpPr>
            <p:spPr>
              <a:xfrm>
                <a:off x="5601404" y="3445011"/>
                <a:ext cx="33860" cy="185916"/>
              </a:xfrm>
              <a:custGeom>
                <a:avLst/>
                <a:gdLst/>
                <a:ahLst/>
                <a:cxnLst/>
                <a:rect l="l" t="t" r="r" b="b"/>
                <a:pathLst>
                  <a:path w="2203" h="12096" extrusionOk="0">
                    <a:moveTo>
                      <a:pt x="1872" y="1"/>
                    </a:moveTo>
                    <a:cubicBezTo>
                      <a:pt x="1791" y="1"/>
                      <a:pt x="1699" y="28"/>
                      <a:pt x="1602" y="87"/>
                    </a:cubicBezTo>
                    <a:lnTo>
                      <a:pt x="601" y="654"/>
                    </a:lnTo>
                    <a:cubicBezTo>
                      <a:pt x="267" y="887"/>
                      <a:pt x="34" y="1254"/>
                      <a:pt x="0" y="1688"/>
                    </a:cubicBezTo>
                    <a:lnTo>
                      <a:pt x="0" y="12095"/>
                    </a:lnTo>
                    <a:lnTo>
                      <a:pt x="2202" y="10828"/>
                    </a:lnTo>
                    <a:lnTo>
                      <a:pt x="2202" y="420"/>
                    </a:lnTo>
                    <a:cubicBezTo>
                      <a:pt x="2202" y="160"/>
                      <a:pt x="2068" y="1"/>
                      <a:pt x="187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2500;p64">
                <a:extLst>
                  <a:ext uri="{FF2B5EF4-FFF2-40B4-BE49-F238E27FC236}">
                    <a16:creationId xmlns:a16="http://schemas.microsoft.com/office/drawing/2014/main" id="{2AC7FF4C-A209-410D-BEC9-11C5BEDC5EB9}"/>
                  </a:ext>
                </a:extLst>
              </p:cNvPr>
              <p:cNvSpPr/>
              <p:nvPr/>
            </p:nvSpPr>
            <p:spPr>
              <a:xfrm>
                <a:off x="5726500" y="3511901"/>
                <a:ext cx="33338" cy="46725"/>
              </a:xfrm>
              <a:custGeom>
                <a:avLst/>
                <a:gdLst/>
                <a:ahLst/>
                <a:cxnLst/>
                <a:rect l="l" t="t" r="r" b="b"/>
                <a:pathLst>
                  <a:path w="2169" h="3040" extrusionOk="0">
                    <a:moveTo>
                      <a:pt x="1843" y="1"/>
                    </a:moveTo>
                    <a:cubicBezTo>
                      <a:pt x="1769" y="1"/>
                      <a:pt x="1686" y="24"/>
                      <a:pt x="1602" y="71"/>
                    </a:cubicBezTo>
                    <a:lnTo>
                      <a:pt x="568" y="671"/>
                    </a:lnTo>
                    <a:cubicBezTo>
                      <a:pt x="234" y="905"/>
                      <a:pt x="1" y="1272"/>
                      <a:pt x="1" y="1672"/>
                    </a:cubicBezTo>
                    <a:lnTo>
                      <a:pt x="1" y="3040"/>
                    </a:lnTo>
                    <a:lnTo>
                      <a:pt x="2169" y="1772"/>
                    </a:lnTo>
                    <a:lnTo>
                      <a:pt x="2169" y="438"/>
                    </a:lnTo>
                    <a:cubicBezTo>
                      <a:pt x="2169" y="151"/>
                      <a:pt x="2031" y="1"/>
                      <a:pt x="1843"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2501;p64">
                <a:extLst>
                  <a:ext uri="{FF2B5EF4-FFF2-40B4-BE49-F238E27FC236}">
                    <a16:creationId xmlns:a16="http://schemas.microsoft.com/office/drawing/2014/main" id="{2B057AA7-5E34-4BD6-B665-DDA91DF26B5C}"/>
                  </a:ext>
                </a:extLst>
              </p:cNvPr>
              <p:cNvSpPr/>
              <p:nvPr/>
            </p:nvSpPr>
            <p:spPr>
              <a:xfrm>
                <a:off x="5774700" y="3317870"/>
                <a:ext cx="33338" cy="212567"/>
              </a:xfrm>
              <a:custGeom>
                <a:avLst/>
                <a:gdLst/>
                <a:ahLst/>
                <a:cxnLst/>
                <a:rect l="l" t="t" r="r" b="b"/>
                <a:pathLst>
                  <a:path w="2169" h="13830" extrusionOk="0">
                    <a:moveTo>
                      <a:pt x="1865" y="0"/>
                    </a:moveTo>
                    <a:cubicBezTo>
                      <a:pt x="1788" y="0"/>
                      <a:pt x="1699" y="27"/>
                      <a:pt x="1601" y="86"/>
                    </a:cubicBezTo>
                    <a:lnTo>
                      <a:pt x="601" y="653"/>
                    </a:lnTo>
                    <a:cubicBezTo>
                      <a:pt x="234" y="886"/>
                      <a:pt x="34" y="1253"/>
                      <a:pt x="0" y="1687"/>
                    </a:cubicBezTo>
                    <a:lnTo>
                      <a:pt x="0" y="13829"/>
                    </a:lnTo>
                    <a:lnTo>
                      <a:pt x="2168" y="12595"/>
                    </a:lnTo>
                    <a:lnTo>
                      <a:pt x="2168" y="419"/>
                    </a:lnTo>
                    <a:cubicBezTo>
                      <a:pt x="2168" y="160"/>
                      <a:pt x="2051" y="0"/>
                      <a:pt x="1865"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2502;p64">
                <a:extLst>
                  <a:ext uri="{FF2B5EF4-FFF2-40B4-BE49-F238E27FC236}">
                    <a16:creationId xmlns:a16="http://schemas.microsoft.com/office/drawing/2014/main" id="{44AE2F8E-8BE5-4DB0-9CFD-C8AD4CD11B38}"/>
                  </a:ext>
                </a:extLst>
              </p:cNvPr>
              <p:cNvSpPr/>
              <p:nvPr/>
            </p:nvSpPr>
            <p:spPr>
              <a:xfrm>
                <a:off x="5822885" y="3336222"/>
                <a:ext cx="33860" cy="166519"/>
              </a:xfrm>
              <a:custGeom>
                <a:avLst/>
                <a:gdLst/>
                <a:ahLst/>
                <a:cxnLst/>
                <a:rect l="l" t="t" r="r" b="b"/>
                <a:pathLst>
                  <a:path w="2203" h="10834" extrusionOk="0">
                    <a:moveTo>
                      <a:pt x="1887" y="1"/>
                    </a:moveTo>
                    <a:cubicBezTo>
                      <a:pt x="1802" y="1"/>
                      <a:pt x="1705" y="31"/>
                      <a:pt x="1602" y="93"/>
                    </a:cubicBezTo>
                    <a:lnTo>
                      <a:pt x="601" y="660"/>
                    </a:lnTo>
                    <a:cubicBezTo>
                      <a:pt x="268" y="893"/>
                      <a:pt x="34" y="1260"/>
                      <a:pt x="34" y="1694"/>
                    </a:cubicBezTo>
                    <a:lnTo>
                      <a:pt x="1" y="10834"/>
                    </a:lnTo>
                    <a:lnTo>
                      <a:pt x="2202" y="9600"/>
                    </a:lnTo>
                    <a:lnTo>
                      <a:pt x="2202" y="426"/>
                    </a:lnTo>
                    <a:cubicBezTo>
                      <a:pt x="2202" y="150"/>
                      <a:pt x="2075" y="1"/>
                      <a:pt x="1887"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2503;p64">
                <a:extLst>
                  <a:ext uri="{FF2B5EF4-FFF2-40B4-BE49-F238E27FC236}">
                    <a16:creationId xmlns:a16="http://schemas.microsoft.com/office/drawing/2014/main" id="{3F23B5B7-41F2-46F8-BE7D-3B907A5BA836}"/>
                  </a:ext>
                </a:extLst>
              </p:cNvPr>
              <p:cNvSpPr/>
              <p:nvPr/>
            </p:nvSpPr>
            <p:spPr>
              <a:xfrm>
                <a:off x="5822885" y="3336222"/>
                <a:ext cx="33860" cy="166519"/>
              </a:xfrm>
              <a:custGeom>
                <a:avLst/>
                <a:gdLst/>
                <a:ahLst/>
                <a:cxnLst/>
                <a:rect l="l" t="t" r="r" b="b"/>
                <a:pathLst>
                  <a:path w="2203" h="10834" extrusionOk="0">
                    <a:moveTo>
                      <a:pt x="1887" y="1"/>
                    </a:moveTo>
                    <a:cubicBezTo>
                      <a:pt x="1802" y="1"/>
                      <a:pt x="1705" y="31"/>
                      <a:pt x="1602" y="93"/>
                    </a:cubicBezTo>
                    <a:lnTo>
                      <a:pt x="601" y="660"/>
                    </a:lnTo>
                    <a:cubicBezTo>
                      <a:pt x="268" y="893"/>
                      <a:pt x="34" y="1260"/>
                      <a:pt x="34" y="1694"/>
                    </a:cubicBezTo>
                    <a:lnTo>
                      <a:pt x="1" y="10834"/>
                    </a:lnTo>
                    <a:lnTo>
                      <a:pt x="2202" y="9600"/>
                    </a:lnTo>
                    <a:lnTo>
                      <a:pt x="2202" y="426"/>
                    </a:lnTo>
                    <a:cubicBezTo>
                      <a:pt x="2202" y="150"/>
                      <a:pt x="2075" y="1"/>
                      <a:pt x="188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2504;p64">
                <a:extLst>
                  <a:ext uri="{FF2B5EF4-FFF2-40B4-BE49-F238E27FC236}">
                    <a16:creationId xmlns:a16="http://schemas.microsoft.com/office/drawing/2014/main" id="{39FB8418-BEBF-418D-91D0-89F12FAA5FB6}"/>
                  </a:ext>
                </a:extLst>
              </p:cNvPr>
              <p:cNvSpPr/>
              <p:nvPr/>
            </p:nvSpPr>
            <p:spPr>
              <a:xfrm>
                <a:off x="5774700" y="3317870"/>
                <a:ext cx="33338" cy="212567"/>
              </a:xfrm>
              <a:custGeom>
                <a:avLst/>
                <a:gdLst/>
                <a:ahLst/>
                <a:cxnLst/>
                <a:rect l="l" t="t" r="r" b="b"/>
                <a:pathLst>
                  <a:path w="2169" h="13830" extrusionOk="0">
                    <a:moveTo>
                      <a:pt x="1865" y="0"/>
                    </a:moveTo>
                    <a:cubicBezTo>
                      <a:pt x="1788" y="0"/>
                      <a:pt x="1699" y="27"/>
                      <a:pt x="1601" y="86"/>
                    </a:cubicBezTo>
                    <a:lnTo>
                      <a:pt x="601" y="653"/>
                    </a:lnTo>
                    <a:cubicBezTo>
                      <a:pt x="234" y="886"/>
                      <a:pt x="34" y="1253"/>
                      <a:pt x="0" y="1687"/>
                    </a:cubicBezTo>
                    <a:lnTo>
                      <a:pt x="0" y="13829"/>
                    </a:lnTo>
                    <a:lnTo>
                      <a:pt x="2168" y="12595"/>
                    </a:lnTo>
                    <a:lnTo>
                      <a:pt x="2168" y="419"/>
                    </a:lnTo>
                    <a:cubicBezTo>
                      <a:pt x="2168" y="160"/>
                      <a:pt x="2051" y="0"/>
                      <a:pt x="186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2505;p64">
                <a:extLst>
                  <a:ext uri="{FF2B5EF4-FFF2-40B4-BE49-F238E27FC236}">
                    <a16:creationId xmlns:a16="http://schemas.microsoft.com/office/drawing/2014/main" id="{8A1AB5D7-137B-4898-9996-F27B4B9CFFF9}"/>
                  </a:ext>
                </a:extLst>
              </p:cNvPr>
              <p:cNvSpPr/>
              <p:nvPr/>
            </p:nvSpPr>
            <p:spPr>
              <a:xfrm>
                <a:off x="5899274" y="3344014"/>
                <a:ext cx="33860" cy="115152"/>
              </a:xfrm>
              <a:custGeom>
                <a:avLst/>
                <a:gdLst/>
                <a:ahLst/>
                <a:cxnLst/>
                <a:rect l="l" t="t" r="r" b="b"/>
                <a:pathLst>
                  <a:path w="2203" h="7492" extrusionOk="0">
                    <a:moveTo>
                      <a:pt x="1872" y="1"/>
                    </a:moveTo>
                    <a:cubicBezTo>
                      <a:pt x="1791" y="1"/>
                      <a:pt x="1700" y="28"/>
                      <a:pt x="1602" y="86"/>
                    </a:cubicBezTo>
                    <a:lnTo>
                      <a:pt x="601" y="687"/>
                    </a:lnTo>
                    <a:cubicBezTo>
                      <a:pt x="268" y="887"/>
                      <a:pt x="34" y="1254"/>
                      <a:pt x="1" y="1654"/>
                    </a:cubicBezTo>
                    <a:lnTo>
                      <a:pt x="1" y="7491"/>
                    </a:lnTo>
                    <a:lnTo>
                      <a:pt x="2203" y="6224"/>
                    </a:lnTo>
                    <a:lnTo>
                      <a:pt x="2203" y="420"/>
                    </a:lnTo>
                    <a:cubicBezTo>
                      <a:pt x="2203" y="160"/>
                      <a:pt x="2069" y="1"/>
                      <a:pt x="1872"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2506;p64">
                <a:extLst>
                  <a:ext uri="{FF2B5EF4-FFF2-40B4-BE49-F238E27FC236}">
                    <a16:creationId xmlns:a16="http://schemas.microsoft.com/office/drawing/2014/main" id="{6B975C07-557F-4957-B3E6-8D0C5B140021}"/>
                  </a:ext>
                </a:extLst>
              </p:cNvPr>
              <p:cNvSpPr/>
              <p:nvPr/>
            </p:nvSpPr>
            <p:spPr>
              <a:xfrm>
                <a:off x="5947982" y="3184566"/>
                <a:ext cx="33353" cy="245889"/>
              </a:xfrm>
              <a:custGeom>
                <a:avLst/>
                <a:gdLst/>
                <a:ahLst/>
                <a:cxnLst/>
                <a:rect l="l" t="t" r="r" b="b"/>
                <a:pathLst>
                  <a:path w="2170" h="15998" extrusionOk="0">
                    <a:moveTo>
                      <a:pt x="1851" y="0"/>
                    </a:moveTo>
                    <a:cubicBezTo>
                      <a:pt x="1775" y="0"/>
                      <a:pt x="1690" y="28"/>
                      <a:pt x="1602" y="86"/>
                    </a:cubicBezTo>
                    <a:lnTo>
                      <a:pt x="568" y="653"/>
                    </a:lnTo>
                    <a:cubicBezTo>
                      <a:pt x="234" y="887"/>
                      <a:pt x="1" y="1254"/>
                      <a:pt x="1" y="1687"/>
                    </a:cubicBezTo>
                    <a:lnTo>
                      <a:pt x="1" y="15997"/>
                    </a:lnTo>
                    <a:lnTo>
                      <a:pt x="2169" y="14763"/>
                    </a:lnTo>
                    <a:lnTo>
                      <a:pt x="2169" y="420"/>
                    </a:lnTo>
                    <a:cubicBezTo>
                      <a:pt x="2169" y="160"/>
                      <a:pt x="2035" y="0"/>
                      <a:pt x="1851"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2507;p64">
                <a:extLst>
                  <a:ext uri="{FF2B5EF4-FFF2-40B4-BE49-F238E27FC236}">
                    <a16:creationId xmlns:a16="http://schemas.microsoft.com/office/drawing/2014/main" id="{9D19F1E3-9A18-4884-97E5-F2E80E06A3A5}"/>
                  </a:ext>
                </a:extLst>
              </p:cNvPr>
              <p:cNvSpPr/>
              <p:nvPr/>
            </p:nvSpPr>
            <p:spPr>
              <a:xfrm>
                <a:off x="5996182" y="3271207"/>
                <a:ext cx="33860" cy="131567"/>
              </a:xfrm>
              <a:custGeom>
                <a:avLst/>
                <a:gdLst/>
                <a:ahLst/>
                <a:cxnLst/>
                <a:rect l="l" t="t" r="r" b="b"/>
                <a:pathLst>
                  <a:path w="2203" h="8560" extrusionOk="0">
                    <a:moveTo>
                      <a:pt x="1872" y="1"/>
                    </a:moveTo>
                    <a:cubicBezTo>
                      <a:pt x="1791" y="1"/>
                      <a:pt x="1699" y="28"/>
                      <a:pt x="1602" y="86"/>
                    </a:cubicBezTo>
                    <a:lnTo>
                      <a:pt x="601" y="687"/>
                    </a:lnTo>
                    <a:cubicBezTo>
                      <a:pt x="234" y="887"/>
                      <a:pt x="34" y="1254"/>
                      <a:pt x="0" y="1688"/>
                    </a:cubicBezTo>
                    <a:lnTo>
                      <a:pt x="0" y="8559"/>
                    </a:lnTo>
                    <a:lnTo>
                      <a:pt x="2202" y="7292"/>
                    </a:lnTo>
                    <a:lnTo>
                      <a:pt x="2202" y="420"/>
                    </a:lnTo>
                    <a:cubicBezTo>
                      <a:pt x="2202" y="160"/>
                      <a:pt x="2068" y="1"/>
                      <a:pt x="1872"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2508;p64">
                <a:extLst>
                  <a:ext uri="{FF2B5EF4-FFF2-40B4-BE49-F238E27FC236}">
                    <a16:creationId xmlns:a16="http://schemas.microsoft.com/office/drawing/2014/main" id="{22DF3974-9D49-4A8B-B764-A8C624B29CEF}"/>
                  </a:ext>
                </a:extLst>
              </p:cNvPr>
              <p:cNvSpPr/>
              <p:nvPr/>
            </p:nvSpPr>
            <p:spPr>
              <a:xfrm>
                <a:off x="5996182" y="3271207"/>
                <a:ext cx="33860" cy="131567"/>
              </a:xfrm>
              <a:custGeom>
                <a:avLst/>
                <a:gdLst/>
                <a:ahLst/>
                <a:cxnLst/>
                <a:rect l="l" t="t" r="r" b="b"/>
                <a:pathLst>
                  <a:path w="2203" h="8560" extrusionOk="0">
                    <a:moveTo>
                      <a:pt x="1872" y="1"/>
                    </a:moveTo>
                    <a:cubicBezTo>
                      <a:pt x="1791" y="1"/>
                      <a:pt x="1699" y="28"/>
                      <a:pt x="1602" y="86"/>
                    </a:cubicBezTo>
                    <a:lnTo>
                      <a:pt x="601" y="687"/>
                    </a:lnTo>
                    <a:cubicBezTo>
                      <a:pt x="234" y="887"/>
                      <a:pt x="34" y="1254"/>
                      <a:pt x="0" y="1688"/>
                    </a:cubicBezTo>
                    <a:lnTo>
                      <a:pt x="0" y="8559"/>
                    </a:lnTo>
                    <a:lnTo>
                      <a:pt x="2202" y="7292"/>
                    </a:lnTo>
                    <a:lnTo>
                      <a:pt x="2202" y="420"/>
                    </a:lnTo>
                    <a:cubicBezTo>
                      <a:pt x="2202" y="160"/>
                      <a:pt x="2068" y="1"/>
                      <a:pt x="187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2509;p64">
                <a:extLst>
                  <a:ext uri="{FF2B5EF4-FFF2-40B4-BE49-F238E27FC236}">
                    <a16:creationId xmlns:a16="http://schemas.microsoft.com/office/drawing/2014/main" id="{12D79EDC-11DC-4B87-95E2-4390EB780C78}"/>
                  </a:ext>
                </a:extLst>
              </p:cNvPr>
              <p:cNvSpPr/>
              <p:nvPr/>
            </p:nvSpPr>
            <p:spPr>
              <a:xfrm>
                <a:off x="5947982" y="3184566"/>
                <a:ext cx="33353" cy="245889"/>
              </a:xfrm>
              <a:custGeom>
                <a:avLst/>
                <a:gdLst/>
                <a:ahLst/>
                <a:cxnLst/>
                <a:rect l="l" t="t" r="r" b="b"/>
                <a:pathLst>
                  <a:path w="2170" h="15998" extrusionOk="0">
                    <a:moveTo>
                      <a:pt x="1851" y="0"/>
                    </a:moveTo>
                    <a:cubicBezTo>
                      <a:pt x="1775" y="0"/>
                      <a:pt x="1690" y="28"/>
                      <a:pt x="1602" y="86"/>
                    </a:cubicBezTo>
                    <a:lnTo>
                      <a:pt x="568" y="653"/>
                    </a:lnTo>
                    <a:cubicBezTo>
                      <a:pt x="234" y="887"/>
                      <a:pt x="1" y="1254"/>
                      <a:pt x="1" y="1687"/>
                    </a:cubicBezTo>
                    <a:lnTo>
                      <a:pt x="1" y="15997"/>
                    </a:lnTo>
                    <a:lnTo>
                      <a:pt x="2169" y="14763"/>
                    </a:lnTo>
                    <a:lnTo>
                      <a:pt x="2169" y="420"/>
                    </a:lnTo>
                    <a:cubicBezTo>
                      <a:pt x="2169" y="160"/>
                      <a:pt x="2035" y="0"/>
                      <a:pt x="185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2510;p64">
                <a:extLst>
                  <a:ext uri="{FF2B5EF4-FFF2-40B4-BE49-F238E27FC236}">
                    <a16:creationId xmlns:a16="http://schemas.microsoft.com/office/drawing/2014/main" id="{C267BF76-0565-4933-8E28-328E80799D94}"/>
                  </a:ext>
                </a:extLst>
              </p:cNvPr>
              <p:cNvSpPr/>
              <p:nvPr/>
            </p:nvSpPr>
            <p:spPr>
              <a:xfrm>
                <a:off x="5265077" y="3776142"/>
                <a:ext cx="67167" cy="46771"/>
              </a:xfrm>
              <a:custGeom>
                <a:avLst/>
                <a:gdLst/>
                <a:ahLst/>
                <a:cxnLst/>
                <a:rect l="l" t="t" r="r" b="b"/>
                <a:pathLst>
                  <a:path w="4370" h="3043" extrusionOk="0">
                    <a:moveTo>
                      <a:pt x="4100" y="0"/>
                    </a:moveTo>
                    <a:cubicBezTo>
                      <a:pt x="4005" y="0"/>
                      <a:pt x="3892" y="30"/>
                      <a:pt x="3770" y="91"/>
                    </a:cubicBezTo>
                    <a:lnTo>
                      <a:pt x="567" y="1959"/>
                    </a:lnTo>
                    <a:cubicBezTo>
                      <a:pt x="267" y="2126"/>
                      <a:pt x="34" y="2426"/>
                      <a:pt x="0" y="2793"/>
                    </a:cubicBezTo>
                    <a:cubicBezTo>
                      <a:pt x="0" y="2955"/>
                      <a:pt x="98" y="3043"/>
                      <a:pt x="242" y="3043"/>
                    </a:cubicBezTo>
                    <a:cubicBezTo>
                      <a:pt x="336" y="3043"/>
                      <a:pt x="449" y="3006"/>
                      <a:pt x="567" y="2927"/>
                    </a:cubicBezTo>
                    <a:lnTo>
                      <a:pt x="3770" y="1092"/>
                    </a:lnTo>
                    <a:cubicBezTo>
                      <a:pt x="4103" y="925"/>
                      <a:pt x="4303" y="592"/>
                      <a:pt x="4370" y="258"/>
                    </a:cubicBezTo>
                    <a:cubicBezTo>
                      <a:pt x="4370" y="89"/>
                      <a:pt x="4263" y="0"/>
                      <a:pt x="4100"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2511;p64">
                <a:extLst>
                  <a:ext uri="{FF2B5EF4-FFF2-40B4-BE49-F238E27FC236}">
                    <a16:creationId xmlns:a16="http://schemas.microsoft.com/office/drawing/2014/main" id="{54FE0468-A166-4B25-BC99-FFF027E9618C}"/>
                  </a:ext>
                </a:extLst>
              </p:cNvPr>
              <p:cNvSpPr/>
              <p:nvPr/>
            </p:nvSpPr>
            <p:spPr>
              <a:xfrm>
                <a:off x="5265077" y="3628605"/>
                <a:ext cx="67167" cy="46786"/>
              </a:xfrm>
              <a:custGeom>
                <a:avLst/>
                <a:gdLst/>
                <a:ahLst/>
                <a:cxnLst/>
                <a:rect l="l" t="t" r="r" b="b"/>
                <a:pathLst>
                  <a:path w="4370" h="3044" extrusionOk="0">
                    <a:moveTo>
                      <a:pt x="4121" y="0"/>
                    </a:moveTo>
                    <a:cubicBezTo>
                      <a:pt x="4022" y="0"/>
                      <a:pt x="3901" y="38"/>
                      <a:pt x="3770" y="117"/>
                    </a:cubicBezTo>
                    <a:lnTo>
                      <a:pt x="567" y="1951"/>
                    </a:lnTo>
                    <a:cubicBezTo>
                      <a:pt x="267" y="2118"/>
                      <a:pt x="34" y="2452"/>
                      <a:pt x="0" y="2785"/>
                    </a:cubicBezTo>
                    <a:cubicBezTo>
                      <a:pt x="0" y="2954"/>
                      <a:pt x="107" y="3043"/>
                      <a:pt x="262" y="3043"/>
                    </a:cubicBezTo>
                    <a:cubicBezTo>
                      <a:pt x="352" y="3043"/>
                      <a:pt x="457" y="3013"/>
                      <a:pt x="567" y="2952"/>
                    </a:cubicBezTo>
                    <a:lnTo>
                      <a:pt x="3770" y="1084"/>
                    </a:lnTo>
                    <a:cubicBezTo>
                      <a:pt x="4103" y="917"/>
                      <a:pt x="4303" y="617"/>
                      <a:pt x="4370" y="250"/>
                    </a:cubicBezTo>
                    <a:cubicBezTo>
                      <a:pt x="4370" y="89"/>
                      <a:pt x="4272" y="0"/>
                      <a:pt x="4121"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2512;p64">
                <a:extLst>
                  <a:ext uri="{FF2B5EF4-FFF2-40B4-BE49-F238E27FC236}">
                    <a16:creationId xmlns:a16="http://schemas.microsoft.com/office/drawing/2014/main" id="{59520F6A-A6E5-4118-B3CF-7F91E11C58E1}"/>
                  </a:ext>
                </a:extLst>
              </p:cNvPr>
              <p:cNvSpPr/>
              <p:nvPr/>
            </p:nvSpPr>
            <p:spPr>
              <a:xfrm>
                <a:off x="5265077" y="3481853"/>
                <a:ext cx="67167" cy="46740"/>
              </a:xfrm>
              <a:custGeom>
                <a:avLst/>
                <a:gdLst/>
                <a:ahLst/>
                <a:cxnLst/>
                <a:rect l="l" t="t" r="r" b="b"/>
                <a:pathLst>
                  <a:path w="4370" h="3041" extrusionOk="0">
                    <a:moveTo>
                      <a:pt x="4100" y="0"/>
                    </a:moveTo>
                    <a:cubicBezTo>
                      <a:pt x="4005" y="0"/>
                      <a:pt x="3892" y="30"/>
                      <a:pt x="3770" y="91"/>
                    </a:cubicBezTo>
                    <a:lnTo>
                      <a:pt x="567" y="1926"/>
                    </a:lnTo>
                    <a:cubicBezTo>
                      <a:pt x="267" y="2126"/>
                      <a:pt x="34" y="2426"/>
                      <a:pt x="0" y="2760"/>
                    </a:cubicBezTo>
                    <a:cubicBezTo>
                      <a:pt x="0" y="2945"/>
                      <a:pt x="101" y="3041"/>
                      <a:pt x="249" y="3041"/>
                    </a:cubicBezTo>
                    <a:cubicBezTo>
                      <a:pt x="341" y="3041"/>
                      <a:pt x="452" y="3003"/>
                      <a:pt x="567" y="2927"/>
                    </a:cubicBezTo>
                    <a:lnTo>
                      <a:pt x="3770" y="1092"/>
                    </a:lnTo>
                    <a:cubicBezTo>
                      <a:pt x="4103" y="892"/>
                      <a:pt x="4303" y="592"/>
                      <a:pt x="4370" y="258"/>
                    </a:cubicBezTo>
                    <a:cubicBezTo>
                      <a:pt x="4370" y="89"/>
                      <a:pt x="4263" y="0"/>
                      <a:pt x="4100"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2513;p64">
                <a:extLst>
                  <a:ext uri="{FF2B5EF4-FFF2-40B4-BE49-F238E27FC236}">
                    <a16:creationId xmlns:a16="http://schemas.microsoft.com/office/drawing/2014/main" id="{6148283C-449B-4E06-9C01-3DB4663D180E}"/>
                  </a:ext>
                </a:extLst>
              </p:cNvPr>
              <p:cNvSpPr/>
              <p:nvPr/>
            </p:nvSpPr>
            <p:spPr>
              <a:xfrm>
                <a:off x="5410170" y="3742420"/>
                <a:ext cx="122038" cy="78448"/>
              </a:xfrm>
              <a:custGeom>
                <a:avLst/>
                <a:gdLst/>
                <a:ahLst/>
                <a:cxnLst/>
                <a:rect l="l" t="t" r="r" b="b"/>
                <a:pathLst>
                  <a:path w="7940" h="5104" extrusionOk="0">
                    <a:moveTo>
                      <a:pt x="7698" y="1"/>
                    </a:moveTo>
                    <a:cubicBezTo>
                      <a:pt x="7604" y="1"/>
                      <a:pt x="7491" y="38"/>
                      <a:pt x="7372" y="117"/>
                    </a:cubicBezTo>
                    <a:lnTo>
                      <a:pt x="567" y="4020"/>
                    </a:lnTo>
                    <a:cubicBezTo>
                      <a:pt x="267" y="4187"/>
                      <a:pt x="67" y="4487"/>
                      <a:pt x="0" y="4854"/>
                    </a:cubicBezTo>
                    <a:cubicBezTo>
                      <a:pt x="0" y="5015"/>
                      <a:pt x="98" y="5104"/>
                      <a:pt x="242" y="5104"/>
                    </a:cubicBezTo>
                    <a:cubicBezTo>
                      <a:pt x="336" y="5104"/>
                      <a:pt x="449" y="5066"/>
                      <a:pt x="567" y="4987"/>
                    </a:cubicBezTo>
                    <a:lnTo>
                      <a:pt x="7372" y="1084"/>
                    </a:lnTo>
                    <a:cubicBezTo>
                      <a:pt x="7672" y="918"/>
                      <a:pt x="7873" y="617"/>
                      <a:pt x="7939" y="250"/>
                    </a:cubicBezTo>
                    <a:cubicBezTo>
                      <a:pt x="7939" y="89"/>
                      <a:pt x="7841" y="1"/>
                      <a:pt x="7698"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2514;p64">
                <a:extLst>
                  <a:ext uri="{FF2B5EF4-FFF2-40B4-BE49-F238E27FC236}">
                    <a16:creationId xmlns:a16="http://schemas.microsoft.com/office/drawing/2014/main" id="{C0C65868-0C5E-45A2-9A07-BB504CB15F9E}"/>
                  </a:ext>
                </a:extLst>
              </p:cNvPr>
              <p:cNvSpPr/>
              <p:nvPr/>
            </p:nvSpPr>
            <p:spPr>
              <a:xfrm>
                <a:off x="5357866" y="3818886"/>
                <a:ext cx="26175" cy="40592"/>
              </a:xfrm>
              <a:custGeom>
                <a:avLst/>
                <a:gdLst/>
                <a:ahLst/>
                <a:cxnLst/>
                <a:rect l="l" t="t" r="r" b="b"/>
                <a:pathLst>
                  <a:path w="1703" h="2641" extrusionOk="0">
                    <a:moveTo>
                      <a:pt x="1503" y="1"/>
                    </a:moveTo>
                    <a:cubicBezTo>
                      <a:pt x="1452" y="1"/>
                      <a:pt x="1395" y="16"/>
                      <a:pt x="1335" y="46"/>
                    </a:cubicBezTo>
                    <a:lnTo>
                      <a:pt x="368" y="646"/>
                    </a:lnTo>
                    <a:cubicBezTo>
                      <a:pt x="168" y="779"/>
                      <a:pt x="34" y="1013"/>
                      <a:pt x="1" y="1246"/>
                    </a:cubicBezTo>
                    <a:lnTo>
                      <a:pt x="1" y="2381"/>
                    </a:lnTo>
                    <a:cubicBezTo>
                      <a:pt x="1" y="2543"/>
                      <a:pt x="81" y="2640"/>
                      <a:pt x="197" y="2640"/>
                    </a:cubicBezTo>
                    <a:cubicBezTo>
                      <a:pt x="248" y="2640"/>
                      <a:pt x="307" y="2621"/>
                      <a:pt x="368" y="2581"/>
                    </a:cubicBezTo>
                    <a:lnTo>
                      <a:pt x="1335" y="2014"/>
                    </a:lnTo>
                    <a:cubicBezTo>
                      <a:pt x="1569" y="1880"/>
                      <a:pt x="1702" y="1647"/>
                      <a:pt x="1702" y="1380"/>
                    </a:cubicBezTo>
                    <a:lnTo>
                      <a:pt x="1702" y="246"/>
                    </a:lnTo>
                    <a:cubicBezTo>
                      <a:pt x="1702" y="82"/>
                      <a:pt x="1620" y="1"/>
                      <a:pt x="1503"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2515;p64">
                <a:extLst>
                  <a:ext uri="{FF2B5EF4-FFF2-40B4-BE49-F238E27FC236}">
                    <a16:creationId xmlns:a16="http://schemas.microsoft.com/office/drawing/2014/main" id="{AE1BCE59-FA0A-421E-879A-9D5F6C0BA09E}"/>
                  </a:ext>
                </a:extLst>
              </p:cNvPr>
              <p:cNvSpPr/>
              <p:nvPr/>
            </p:nvSpPr>
            <p:spPr>
              <a:xfrm>
                <a:off x="5670108" y="3592593"/>
                <a:ext cx="122038" cy="78402"/>
              </a:xfrm>
              <a:custGeom>
                <a:avLst/>
                <a:gdLst/>
                <a:ahLst/>
                <a:cxnLst/>
                <a:rect l="l" t="t" r="r" b="b"/>
                <a:pathLst>
                  <a:path w="7940" h="5101" extrusionOk="0">
                    <a:moveTo>
                      <a:pt x="7692" y="0"/>
                    </a:moveTo>
                    <a:cubicBezTo>
                      <a:pt x="7603" y="0"/>
                      <a:pt x="7495" y="30"/>
                      <a:pt x="7372" y="91"/>
                    </a:cubicBezTo>
                    <a:lnTo>
                      <a:pt x="567" y="3994"/>
                    </a:lnTo>
                    <a:cubicBezTo>
                      <a:pt x="267" y="4194"/>
                      <a:pt x="67" y="4495"/>
                      <a:pt x="0" y="4828"/>
                    </a:cubicBezTo>
                    <a:cubicBezTo>
                      <a:pt x="0" y="4998"/>
                      <a:pt x="109" y="5101"/>
                      <a:pt x="274" y="5101"/>
                    </a:cubicBezTo>
                    <a:cubicBezTo>
                      <a:pt x="368" y="5101"/>
                      <a:pt x="480" y="5067"/>
                      <a:pt x="601" y="4995"/>
                    </a:cubicBezTo>
                    <a:lnTo>
                      <a:pt x="7372" y="1092"/>
                    </a:lnTo>
                    <a:cubicBezTo>
                      <a:pt x="7672" y="925"/>
                      <a:pt x="7906" y="592"/>
                      <a:pt x="7939" y="258"/>
                    </a:cubicBezTo>
                    <a:cubicBezTo>
                      <a:pt x="7939" y="89"/>
                      <a:pt x="7846" y="0"/>
                      <a:pt x="7692"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2516;p64">
                <a:extLst>
                  <a:ext uri="{FF2B5EF4-FFF2-40B4-BE49-F238E27FC236}">
                    <a16:creationId xmlns:a16="http://schemas.microsoft.com/office/drawing/2014/main" id="{282795C5-EFF0-4DAA-9246-395051A625EC}"/>
                  </a:ext>
                </a:extLst>
              </p:cNvPr>
              <p:cNvSpPr/>
              <p:nvPr/>
            </p:nvSpPr>
            <p:spPr>
              <a:xfrm>
                <a:off x="5617803" y="3668767"/>
                <a:ext cx="26175" cy="40269"/>
              </a:xfrm>
              <a:custGeom>
                <a:avLst/>
                <a:gdLst/>
                <a:ahLst/>
                <a:cxnLst/>
                <a:rect l="l" t="t" r="r" b="b"/>
                <a:pathLst>
                  <a:path w="1703" h="2620" extrusionOk="0">
                    <a:moveTo>
                      <a:pt x="1483" y="0"/>
                    </a:moveTo>
                    <a:cubicBezTo>
                      <a:pt x="1438" y="0"/>
                      <a:pt x="1387" y="13"/>
                      <a:pt x="1335" y="39"/>
                    </a:cubicBezTo>
                    <a:lnTo>
                      <a:pt x="368" y="606"/>
                    </a:lnTo>
                    <a:cubicBezTo>
                      <a:pt x="168" y="739"/>
                      <a:pt x="34" y="973"/>
                      <a:pt x="1" y="1240"/>
                    </a:cubicBezTo>
                    <a:lnTo>
                      <a:pt x="1" y="2374"/>
                    </a:lnTo>
                    <a:cubicBezTo>
                      <a:pt x="1" y="2537"/>
                      <a:pt x="83" y="2619"/>
                      <a:pt x="200" y="2619"/>
                    </a:cubicBezTo>
                    <a:cubicBezTo>
                      <a:pt x="251" y="2619"/>
                      <a:pt x="308" y="2604"/>
                      <a:pt x="368" y="2574"/>
                    </a:cubicBezTo>
                    <a:lnTo>
                      <a:pt x="1335" y="2007"/>
                    </a:lnTo>
                    <a:cubicBezTo>
                      <a:pt x="1569" y="1874"/>
                      <a:pt x="1702" y="1640"/>
                      <a:pt x="1702" y="1373"/>
                    </a:cubicBezTo>
                    <a:lnTo>
                      <a:pt x="1702" y="272"/>
                    </a:lnTo>
                    <a:cubicBezTo>
                      <a:pt x="1702" y="100"/>
                      <a:pt x="1611" y="0"/>
                      <a:pt x="1483"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2517;p64">
                <a:extLst>
                  <a:ext uri="{FF2B5EF4-FFF2-40B4-BE49-F238E27FC236}">
                    <a16:creationId xmlns:a16="http://schemas.microsoft.com/office/drawing/2014/main" id="{E77F5A3B-E230-484B-A0F5-0A83148ACA41}"/>
                  </a:ext>
                </a:extLst>
              </p:cNvPr>
              <p:cNvSpPr/>
              <p:nvPr/>
            </p:nvSpPr>
            <p:spPr>
              <a:xfrm>
                <a:off x="5617803" y="3668767"/>
                <a:ext cx="26175" cy="40269"/>
              </a:xfrm>
              <a:custGeom>
                <a:avLst/>
                <a:gdLst/>
                <a:ahLst/>
                <a:cxnLst/>
                <a:rect l="l" t="t" r="r" b="b"/>
                <a:pathLst>
                  <a:path w="1703" h="2620" extrusionOk="0">
                    <a:moveTo>
                      <a:pt x="1483" y="0"/>
                    </a:moveTo>
                    <a:cubicBezTo>
                      <a:pt x="1438" y="0"/>
                      <a:pt x="1387" y="13"/>
                      <a:pt x="1335" y="39"/>
                    </a:cubicBezTo>
                    <a:lnTo>
                      <a:pt x="368" y="606"/>
                    </a:lnTo>
                    <a:cubicBezTo>
                      <a:pt x="168" y="739"/>
                      <a:pt x="34" y="973"/>
                      <a:pt x="1" y="1240"/>
                    </a:cubicBezTo>
                    <a:lnTo>
                      <a:pt x="1" y="2374"/>
                    </a:lnTo>
                    <a:cubicBezTo>
                      <a:pt x="1" y="2537"/>
                      <a:pt x="83" y="2619"/>
                      <a:pt x="200" y="2619"/>
                    </a:cubicBezTo>
                    <a:cubicBezTo>
                      <a:pt x="251" y="2619"/>
                      <a:pt x="308" y="2604"/>
                      <a:pt x="368" y="2574"/>
                    </a:cubicBezTo>
                    <a:lnTo>
                      <a:pt x="1335" y="2007"/>
                    </a:lnTo>
                    <a:cubicBezTo>
                      <a:pt x="1569" y="1874"/>
                      <a:pt x="1702" y="1640"/>
                      <a:pt x="1702" y="1373"/>
                    </a:cubicBezTo>
                    <a:lnTo>
                      <a:pt x="1702" y="272"/>
                    </a:lnTo>
                    <a:cubicBezTo>
                      <a:pt x="1702" y="100"/>
                      <a:pt x="1611" y="0"/>
                      <a:pt x="1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2518;p64">
                <a:extLst>
                  <a:ext uri="{FF2B5EF4-FFF2-40B4-BE49-F238E27FC236}">
                    <a16:creationId xmlns:a16="http://schemas.microsoft.com/office/drawing/2014/main" id="{7D382C31-0697-42D7-9AAA-E57CE5B598FB}"/>
                  </a:ext>
                </a:extLst>
              </p:cNvPr>
              <p:cNvSpPr/>
              <p:nvPr/>
            </p:nvSpPr>
            <p:spPr>
              <a:xfrm>
                <a:off x="5930045" y="3442490"/>
                <a:ext cx="122038" cy="78448"/>
              </a:xfrm>
              <a:custGeom>
                <a:avLst/>
                <a:gdLst/>
                <a:ahLst/>
                <a:cxnLst/>
                <a:rect l="l" t="t" r="r" b="b"/>
                <a:pathLst>
                  <a:path w="7940" h="5104" extrusionOk="0">
                    <a:moveTo>
                      <a:pt x="7698" y="1"/>
                    </a:moveTo>
                    <a:cubicBezTo>
                      <a:pt x="7604" y="1"/>
                      <a:pt x="7491" y="38"/>
                      <a:pt x="7372" y="117"/>
                    </a:cubicBezTo>
                    <a:lnTo>
                      <a:pt x="567" y="4020"/>
                    </a:lnTo>
                    <a:cubicBezTo>
                      <a:pt x="267" y="4187"/>
                      <a:pt x="34" y="4487"/>
                      <a:pt x="0" y="4854"/>
                    </a:cubicBezTo>
                    <a:cubicBezTo>
                      <a:pt x="0" y="5015"/>
                      <a:pt x="98" y="5104"/>
                      <a:pt x="242" y="5104"/>
                    </a:cubicBezTo>
                    <a:cubicBezTo>
                      <a:pt x="336" y="5104"/>
                      <a:pt x="449" y="5066"/>
                      <a:pt x="567" y="4987"/>
                    </a:cubicBezTo>
                    <a:lnTo>
                      <a:pt x="7372" y="1084"/>
                    </a:lnTo>
                    <a:cubicBezTo>
                      <a:pt x="7673" y="918"/>
                      <a:pt x="7873" y="617"/>
                      <a:pt x="7939" y="251"/>
                    </a:cubicBezTo>
                    <a:cubicBezTo>
                      <a:pt x="7939" y="89"/>
                      <a:pt x="7842" y="1"/>
                      <a:pt x="7698"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2519;p64">
                <a:extLst>
                  <a:ext uri="{FF2B5EF4-FFF2-40B4-BE49-F238E27FC236}">
                    <a16:creationId xmlns:a16="http://schemas.microsoft.com/office/drawing/2014/main" id="{114BD6F4-0306-4A8E-B46B-8123610F182D}"/>
                  </a:ext>
                </a:extLst>
              </p:cNvPr>
              <p:cNvSpPr/>
              <p:nvPr/>
            </p:nvSpPr>
            <p:spPr>
              <a:xfrm>
                <a:off x="5877741" y="3519048"/>
                <a:ext cx="26175" cy="40177"/>
              </a:xfrm>
              <a:custGeom>
                <a:avLst/>
                <a:gdLst/>
                <a:ahLst/>
                <a:cxnLst/>
                <a:rect l="l" t="t" r="r" b="b"/>
                <a:pathLst>
                  <a:path w="1703" h="2614" extrusionOk="0">
                    <a:moveTo>
                      <a:pt x="1486" y="0"/>
                    </a:moveTo>
                    <a:cubicBezTo>
                      <a:pt x="1440" y="0"/>
                      <a:pt x="1389" y="13"/>
                      <a:pt x="1335" y="40"/>
                    </a:cubicBezTo>
                    <a:lnTo>
                      <a:pt x="368" y="607"/>
                    </a:lnTo>
                    <a:cubicBezTo>
                      <a:pt x="168" y="740"/>
                      <a:pt x="34" y="974"/>
                      <a:pt x="1" y="1240"/>
                    </a:cubicBezTo>
                    <a:lnTo>
                      <a:pt x="1" y="2341"/>
                    </a:lnTo>
                    <a:cubicBezTo>
                      <a:pt x="1" y="2514"/>
                      <a:pt x="92" y="2613"/>
                      <a:pt x="220" y="2613"/>
                    </a:cubicBezTo>
                    <a:cubicBezTo>
                      <a:pt x="266" y="2613"/>
                      <a:pt x="316" y="2601"/>
                      <a:pt x="368" y="2575"/>
                    </a:cubicBezTo>
                    <a:lnTo>
                      <a:pt x="1335" y="2008"/>
                    </a:lnTo>
                    <a:cubicBezTo>
                      <a:pt x="1569" y="1874"/>
                      <a:pt x="1702" y="1641"/>
                      <a:pt x="1702" y="1374"/>
                    </a:cubicBezTo>
                    <a:lnTo>
                      <a:pt x="1702" y="240"/>
                    </a:lnTo>
                    <a:cubicBezTo>
                      <a:pt x="1702" y="93"/>
                      <a:pt x="1613" y="0"/>
                      <a:pt x="1486"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2520;p64">
                <a:extLst>
                  <a:ext uri="{FF2B5EF4-FFF2-40B4-BE49-F238E27FC236}">
                    <a16:creationId xmlns:a16="http://schemas.microsoft.com/office/drawing/2014/main" id="{CCB6C665-F2D5-46DB-8E92-FDDF4385A446}"/>
                  </a:ext>
                </a:extLst>
              </p:cNvPr>
              <p:cNvSpPr/>
              <p:nvPr/>
            </p:nvSpPr>
            <p:spPr>
              <a:xfrm>
                <a:off x="5877741" y="3519048"/>
                <a:ext cx="26175" cy="40177"/>
              </a:xfrm>
              <a:custGeom>
                <a:avLst/>
                <a:gdLst/>
                <a:ahLst/>
                <a:cxnLst/>
                <a:rect l="l" t="t" r="r" b="b"/>
                <a:pathLst>
                  <a:path w="1703" h="2614" extrusionOk="0">
                    <a:moveTo>
                      <a:pt x="1486" y="0"/>
                    </a:moveTo>
                    <a:cubicBezTo>
                      <a:pt x="1440" y="0"/>
                      <a:pt x="1389" y="13"/>
                      <a:pt x="1335" y="40"/>
                    </a:cubicBezTo>
                    <a:lnTo>
                      <a:pt x="368" y="607"/>
                    </a:lnTo>
                    <a:cubicBezTo>
                      <a:pt x="168" y="740"/>
                      <a:pt x="34" y="974"/>
                      <a:pt x="1" y="1240"/>
                    </a:cubicBezTo>
                    <a:lnTo>
                      <a:pt x="1" y="2341"/>
                    </a:lnTo>
                    <a:cubicBezTo>
                      <a:pt x="1" y="2514"/>
                      <a:pt x="92" y="2613"/>
                      <a:pt x="220" y="2613"/>
                    </a:cubicBezTo>
                    <a:cubicBezTo>
                      <a:pt x="266" y="2613"/>
                      <a:pt x="316" y="2601"/>
                      <a:pt x="368" y="2575"/>
                    </a:cubicBezTo>
                    <a:lnTo>
                      <a:pt x="1335" y="2008"/>
                    </a:lnTo>
                    <a:cubicBezTo>
                      <a:pt x="1569" y="1874"/>
                      <a:pt x="1702" y="1641"/>
                      <a:pt x="1702" y="1374"/>
                    </a:cubicBezTo>
                    <a:lnTo>
                      <a:pt x="1702" y="240"/>
                    </a:lnTo>
                    <a:cubicBezTo>
                      <a:pt x="1702" y="93"/>
                      <a:pt x="1613" y="0"/>
                      <a:pt x="148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2521;p64">
                <a:extLst>
                  <a:ext uri="{FF2B5EF4-FFF2-40B4-BE49-F238E27FC236}">
                    <a16:creationId xmlns:a16="http://schemas.microsoft.com/office/drawing/2014/main" id="{9E3BFA8A-D85A-4EF8-A458-8E16321B01B6}"/>
                  </a:ext>
                </a:extLst>
              </p:cNvPr>
              <p:cNvSpPr/>
              <p:nvPr/>
            </p:nvSpPr>
            <p:spPr>
              <a:xfrm>
                <a:off x="5184062" y="1460851"/>
                <a:ext cx="1496070" cy="1859370"/>
              </a:xfrm>
              <a:custGeom>
                <a:avLst/>
                <a:gdLst/>
                <a:ahLst/>
                <a:cxnLst/>
                <a:rect l="l" t="t" r="r" b="b"/>
                <a:pathLst>
                  <a:path w="97337" h="120974" extrusionOk="0">
                    <a:moveTo>
                      <a:pt x="94287" y="1"/>
                    </a:moveTo>
                    <a:cubicBezTo>
                      <a:pt x="94004" y="1"/>
                      <a:pt x="93726" y="85"/>
                      <a:pt x="93501" y="254"/>
                    </a:cubicBezTo>
                    <a:lnTo>
                      <a:pt x="1969" y="53058"/>
                    </a:lnTo>
                    <a:cubicBezTo>
                      <a:pt x="801" y="53826"/>
                      <a:pt x="67" y="55093"/>
                      <a:pt x="1" y="56494"/>
                    </a:cubicBezTo>
                    <a:lnTo>
                      <a:pt x="1" y="59330"/>
                    </a:lnTo>
                    <a:lnTo>
                      <a:pt x="1" y="117905"/>
                    </a:lnTo>
                    <a:cubicBezTo>
                      <a:pt x="1" y="118005"/>
                      <a:pt x="1" y="118105"/>
                      <a:pt x="1" y="118205"/>
                    </a:cubicBezTo>
                    <a:cubicBezTo>
                      <a:pt x="101" y="118839"/>
                      <a:pt x="468" y="119406"/>
                      <a:pt x="1068" y="119706"/>
                    </a:cubicBezTo>
                    <a:lnTo>
                      <a:pt x="3136" y="120940"/>
                    </a:lnTo>
                    <a:lnTo>
                      <a:pt x="3236" y="120974"/>
                    </a:lnTo>
                    <a:cubicBezTo>
                      <a:pt x="2803" y="120740"/>
                      <a:pt x="2536" y="120306"/>
                      <a:pt x="2536" y="119806"/>
                    </a:cubicBezTo>
                    <a:lnTo>
                      <a:pt x="2536" y="61898"/>
                    </a:lnTo>
                    <a:lnTo>
                      <a:pt x="2536" y="57895"/>
                    </a:lnTo>
                    <a:cubicBezTo>
                      <a:pt x="2603" y="56527"/>
                      <a:pt x="3336" y="55260"/>
                      <a:pt x="4504" y="54493"/>
                    </a:cubicBezTo>
                    <a:lnTo>
                      <a:pt x="96003" y="1688"/>
                    </a:lnTo>
                    <a:cubicBezTo>
                      <a:pt x="96256" y="1519"/>
                      <a:pt x="96550" y="1431"/>
                      <a:pt x="96841" y="1431"/>
                    </a:cubicBezTo>
                    <a:cubicBezTo>
                      <a:pt x="97010" y="1431"/>
                      <a:pt x="97178" y="1460"/>
                      <a:pt x="97337" y="1521"/>
                    </a:cubicBezTo>
                    <a:cubicBezTo>
                      <a:pt x="96903" y="1288"/>
                      <a:pt x="95302" y="354"/>
                      <a:pt x="94935" y="154"/>
                    </a:cubicBezTo>
                    <a:cubicBezTo>
                      <a:pt x="94731" y="52"/>
                      <a:pt x="94507" y="1"/>
                      <a:pt x="9428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2522;p64">
                <a:extLst>
                  <a:ext uri="{FF2B5EF4-FFF2-40B4-BE49-F238E27FC236}">
                    <a16:creationId xmlns:a16="http://schemas.microsoft.com/office/drawing/2014/main" id="{F455A5E1-07BD-4570-8D01-D7E529B7C9CE}"/>
                  </a:ext>
                </a:extLst>
              </p:cNvPr>
              <p:cNvSpPr/>
              <p:nvPr/>
            </p:nvSpPr>
            <p:spPr>
              <a:xfrm>
                <a:off x="5223025" y="1482830"/>
                <a:ext cx="1467374" cy="1840081"/>
              </a:xfrm>
              <a:custGeom>
                <a:avLst/>
                <a:gdLst/>
                <a:ahLst/>
                <a:cxnLst/>
                <a:rect l="l" t="t" r="r" b="b"/>
                <a:pathLst>
                  <a:path w="95470" h="119719" extrusionOk="0">
                    <a:moveTo>
                      <a:pt x="94316" y="1"/>
                    </a:moveTo>
                    <a:cubicBezTo>
                      <a:pt x="94019" y="1"/>
                      <a:pt x="93733" y="89"/>
                      <a:pt x="93501" y="258"/>
                    </a:cubicBezTo>
                    <a:lnTo>
                      <a:pt x="1969" y="53063"/>
                    </a:lnTo>
                    <a:cubicBezTo>
                      <a:pt x="801" y="53830"/>
                      <a:pt x="68" y="55097"/>
                      <a:pt x="1" y="56498"/>
                    </a:cubicBezTo>
                    <a:lnTo>
                      <a:pt x="1" y="118376"/>
                    </a:lnTo>
                    <a:cubicBezTo>
                      <a:pt x="1" y="119163"/>
                      <a:pt x="638" y="119718"/>
                      <a:pt x="1340" y="119718"/>
                    </a:cubicBezTo>
                    <a:cubicBezTo>
                      <a:pt x="1560" y="119718"/>
                      <a:pt x="1787" y="119663"/>
                      <a:pt x="2002" y="119544"/>
                    </a:cubicBezTo>
                    <a:lnTo>
                      <a:pt x="93468" y="66739"/>
                    </a:lnTo>
                    <a:cubicBezTo>
                      <a:pt x="94635" y="65972"/>
                      <a:pt x="95369" y="64704"/>
                      <a:pt x="95469" y="63303"/>
                    </a:cubicBezTo>
                    <a:lnTo>
                      <a:pt x="95469" y="1392"/>
                    </a:lnTo>
                    <a:cubicBezTo>
                      <a:pt x="95469" y="1326"/>
                      <a:pt x="95436" y="1226"/>
                      <a:pt x="95436" y="1159"/>
                    </a:cubicBezTo>
                    <a:cubicBezTo>
                      <a:pt x="95436" y="1092"/>
                      <a:pt x="95436" y="1025"/>
                      <a:pt x="95402" y="959"/>
                    </a:cubicBezTo>
                    <a:lnTo>
                      <a:pt x="95402" y="925"/>
                    </a:lnTo>
                    <a:cubicBezTo>
                      <a:pt x="95402" y="859"/>
                      <a:pt x="95369" y="825"/>
                      <a:pt x="95369" y="759"/>
                    </a:cubicBezTo>
                    <a:cubicBezTo>
                      <a:pt x="95336" y="659"/>
                      <a:pt x="95302" y="592"/>
                      <a:pt x="95236" y="492"/>
                    </a:cubicBezTo>
                    <a:cubicBezTo>
                      <a:pt x="95236" y="458"/>
                      <a:pt x="95202" y="425"/>
                      <a:pt x="95169" y="392"/>
                    </a:cubicBezTo>
                    <a:cubicBezTo>
                      <a:pt x="95169" y="358"/>
                      <a:pt x="95135" y="358"/>
                      <a:pt x="95135" y="325"/>
                    </a:cubicBezTo>
                    <a:cubicBezTo>
                      <a:pt x="95069" y="258"/>
                      <a:pt x="95035" y="225"/>
                      <a:pt x="95002" y="192"/>
                    </a:cubicBezTo>
                    <a:cubicBezTo>
                      <a:pt x="94935" y="158"/>
                      <a:pt x="94869" y="125"/>
                      <a:pt x="94835" y="91"/>
                    </a:cubicBezTo>
                    <a:cubicBezTo>
                      <a:pt x="94664" y="30"/>
                      <a:pt x="94488" y="1"/>
                      <a:pt x="9431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2523;p64">
                <a:extLst>
                  <a:ext uri="{FF2B5EF4-FFF2-40B4-BE49-F238E27FC236}">
                    <a16:creationId xmlns:a16="http://schemas.microsoft.com/office/drawing/2014/main" id="{DB8FF37B-5A4D-47CF-9400-0CB3E34427F5}"/>
                  </a:ext>
                </a:extLst>
              </p:cNvPr>
              <p:cNvSpPr/>
              <p:nvPr/>
            </p:nvSpPr>
            <p:spPr>
              <a:xfrm>
                <a:off x="5193299" y="1460851"/>
                <a:ext cx="1486832" cy="860121"/>
              </a:xfrm>
              <a:custGeom>
                <a:avLst/>
                <a:gdLst/>
                <a:ahLst/>
                <a:cxnLst/>
                <a:rect l="l" t="t" r="r" b="b"/>
                <a:pathLst>
                  <a:path w="96736" h="55961" extrusionOk="0">
                    <a:moveTo>
                      <a:pt x="93686" y="1"/>
                    </a:moveTo>
                    <a:cubicBezTo>
                      <a:pt x="93403" y="1"/>
                      <a:pt x="93125" y="85"/>
                      <a:pt x="92900" y="254"/>
                    </a:cubicBezTo>
                    <a:lnTo>
                      <a:pt x="1368" y="53058"/>
                    </a:lnTo>
                    <a:cubicBezTo>
                      <a:pt x="801" y="53425"/>
                      <a:pt x="334" y="53892"/>
                      <a:pt x="0" y="54493"/>
                    </a:cubicBezTo>
                    <a:lnTo>
                      <a:pt x="2502" y="55960"/>
                    </a:lnTo>
                    <a:cubicBezTo>
                      <a:pt x="2836" y="55360"/>
                      <a:pt x="3303" y="54860"/>
                      <a:pt x="3903" y="54493"/>
                    </a:cubicBezTo>
                    <a:lnTo>
                      <a:pt x="95402" y="1688"/>
                    </a:lnTo>
                    <a:cubicBezTo>
                      <a:pt x="95655" y="1519"/>
                      <a:pt x="95949" y="1431"/>
                      <a:pt x="96240" y="1431"/>
                    </a:cubicBezTo>
                    <a:cubicBezTo>
                      <a:pt x="96409" y="1431"/>
                      <a:pt x="96577" y="1460"/>
                      <a:pt x="96736" y="1521"/>
                    </a:cubicBezTo>
                    <a:cubicBezTo>
                      <a:pt x="96302" y="1288"/>
                      <a:pt x="94668" y="354"/>
                      <a:pt x="94334" y="154"/>
                    </a:cubicBezTo>
                    <a:cubicBezTo>
                      <a:pt x="94130" y="52"/>
                      <a:pt x="93906" y="1"/>
                      <a:pt x="93686" y="1"/>
                    </a:cubicBez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2524;p64">
                <a:extLst>
                  <a:ext uri="{FF2B5EF4-FFF2-40B4-BE49-F238E27FC236}">
                    <a16:creationId xmlns:a16="http://schemas.microsoft.com/office/drawing/2014/main" id="{A0B32B50-33F3-42FB-9578-E26C4252CCF7}"/>
                  </a:ext>
                </a:extLst>
              </p:cNvPr>
              <p:cNvSpPr/>
              <p:nvPr/>
            </p:nvSpPr>
            <p:spPr>
              <a:xfrm>
                <a:off x="5327618" y="2430022"/>
                <a:ext cx="1258572" cy="728184"/>
              </a:xfrm>
              <a:custGeom>
                <a:avLst/>
                <a:gdLst/>
                <a:ahLst/>
                <a:cxnLst/>
                <a:rect l="l" t="t" r="r" b="b"/>
                <a:pathLst>
                  <a:path w="81885" h="47377" extrusionOk="0">
                    <a:moveTo>
                      <a:pt x="81612" y="0"/>
                    </a:moveTo>
                    <a:cubicBezTo>
                      <a:pt x="81574" y="0"/>
                      <a:pt x="81534" y="13"/>
                      <a:pt x="81492" y="43"/>
                    </a:cubicBezTo>
                    <a:lnTo>
                      <a:pt x="201" y="46976"/>
                    </a:lnTo>
                    <a:cubicBezTo>
                      <a:pt x="1" y="47077"/>
                      <a:pt x="67" y="47343"/>
                      <a:pt x="301" y="47377"/>
                    </a:cubicBezTo>
                    <a:cubicBezTo>
                      <a:pt x="334" y="47377"/>
                      <a:pt x="368" y="47343"/>
                      <a:pt x="401" y="47343"/>
                    </a:cubicBezTo>
                    <a:lnTo>
                      <a:pt x="81692" y="410"/>
                    </a:lnTo>
                    <a:cubicBezTo>
                      <a:pt x="81884" y="273"/>
                      <a:pt x="81783" y="0"/>
                      <a:pt x="81612"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2525;p64">
                <a:extLst>
                  <a:ext uri="{FF2B5EF4-FFF2-40B4-BE49-F238E27FC236}">
                    <a16:creationId xmlns:a16="http://schemas.microsoft.com/office/drawing/2014/main" id="{736B868E-25A8-4034-ADC9-62045E2BB085}"/>
                  </a:ext>
                </a:extLst>
              </p:cNvPr>
              <p:cNvSpPr/>
              <p:nvPr/>
            </p:nvSpPr>
            <p:spPr>
              <a:xfrm>
                <a:off x="5328648" y="3137180"/>
                <a:ext cx="6686" cy="36412"/>
              </a:xfrm>
              <a:custGeom>
                <a:avLst/>
                <a:gdLst/>
                <a:ahLst/>
                <a:cxnLst/>
                <a:rect l="l" t="t" r="r" b="b"/>
                <a:pathLst>
                  <a:path w="435" h="2369" extrusionOk="0">
                    <a:moveTo>
                      <a:pt x="217" y="0"/>
                    </a:moveTo>
                    <a:cubicBezTo>
                      <a:pt x="109" y="0"/>
                      <a:pt x="0" y="67"/>
                      <a:pt x="0" y="200"/>
                    </a:cubicBezTo>
                    <a:lnTo>
                      <a:pt x="0" y="2168"/>
                    </a:lnTo>
                    <a:cubicBezTo>
                      <a:pt x="0" y="2268"/>
                      <a:pt x="101" y="2368"/>
                      <a:pt x="234" y="2368"/>
                    </a:cubicBezTo>
                    <a:cubicBezTo>
                      <a:pt x="334" y="2368"/>
                      <a:pt x="434" y="2268"/>
                      <a:pt x="434" y="2168"/>
                    </a:cubicBezTo>
                    <a:lnTo>
                      <a:pt x="434" y="200"/>
                    </a:lnTo>
                    <a:cubicBezTo>
                      <a:pt x="434" y="67"/>
                      <a:pt x="326" y="0"/>
                      <a:pt x="217"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2526;p64">
                <a:extLst>
                  <a:ext uri="{FF2B5EF4-FFF2-40B4-BE49-F238E27FC236}">
                    <a16:creationId xmlns:a16="http://schemas.microsoft.com/office/drawing/2014/main" id="{BAF11E7D-B103-4BF8-BBE0-9E55F5C76841}"/>
                  </a:ext>
                </a:extLst>
              </p:cNvPr>
              <p:cNvSpPr/>
              <p:nvPr/>
            </p:nvSpPr>
            <p:spPr>
              <a:xfrm>
                <a:off x="5537311" y="3016172"/>
                <a:ext cx="6179" cy="36427"/>
              </a:xfrm>
              <a:custGeom>
                <a:avLst/>
                <a:gdLst/>
                <a:ahLst/>
                <a:cxnLst/>
                <a:rect l="l" t="t" r="r" b="b"/>
                <a:pathLst>
                  <a:path w="402" h="2370" extrusionOk="0">
                    <a:moveTo>
                      <a:pt x="201" y="1"/>
                    </a:moveTo>
                    <a:cubicBezTo>
                      <a:pt x="68" y="1"/>
                      <a:pt x="1" y="101"/>
                      <a:pt x="1" y="201"/>
                    </a:cubicBezTo>
                    <a:lnTo>
                      <a:pt x="1" y="2169"/>
                    </a:lnTo>
                    <a:cubicBezTo>
                      <a:pt x="1" y="2269"/>
                      <a:pt x="68" y="2369"/>
                      <a:pt x="201" y="2369"/>
                    </a:cubicBezTo>
                    <a:cubicBezTo>
                      <a:pt x="301" y="2369"/>
                      <a:pt x="401" y="2269"/>
                      <a:pt x="401" y="2169"/>
                    </a:cubicBezTo>
                    <a:lnTo>
                      <a:pt x="401" y="201"/>
                    </a:lnTo>
                    <a:cubicBezTo>
                      <a:pt x="401" y="101"/>
                      <a:pt x="301" y="1"/>
                      <a:pt x="201"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2527;p64">
                <a:extLst>
                  <a:ext uri="{FF2B5EF4-FFF2-40B4-BE49-F238E27FC236}">
                    <a16:creationId xmlns:a16="http://schemas.microsoft.com/office/drawing/2014/main" id="{457EE430-6BE9-4526-A4F8-2BE06092AD95}"/>
                  </a:ext>
                </a:extLst>
              </p:cNvPr>
              <p:cNvSpPr/>
              <p:nvPr/>
            </p:nvSpPr>
            <p:spPr>
              <a:xfrm>
                <a:off x="5745467" y="2895687"/>
                <a:ext cx="6179" cy="36427"/>
              </a:xfrm>
              <a:custGeom>
                <a:avLst/>
                <a:gdLst/>
                <a:ahLst/>
                <a:cxnLst/>
                <a:rect l="l" t="t" r="r" b="b"/>
                <a:pathLst>
                  <a:path w="402" h="2370" extrusionOk="0">
                    <a:moveTo>
                      <a:pt x="201" y="1"/>
                    </a:moveTo>
                    <a:cubicBezTo>
                      <a:pt x="101" y="1"/>
                      <a:pt x="1" y="68"/>
                      <a:pt x="1" y="201"/>
                    </a:cubicBezTo>
                    <a:lnTo>
                      <a:pt x="1" y="2136"/>
                    </a:lnTo>
                    <a:cubicBezTo>
                      <a:pt x="1" y="2269"/>
                      <a:pt x="101" y="2369"/>
                      <a:pt x="201" y="2369"/>
                    </a:cubicBezTo>
                    <a:cubicBezTo>
                      <a:pt x="301" y="2369"/>
                      <a:pt x="401" y="2269"/>
                      <a:pt x="401" y="2136"/>
                    </a:cubicBezTo>
                    <a:lnTo>
                      <a:pt x="401" y="201"/>
                    </a:lnTo>
                    <a:cubicBezTo>
                      <a:pt x="401" y="68"/>
                      <a:pt x="301" y="1"/>
                      <a:pt x="201"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2528;p64">
                <a:extLst>
                  <a:ext uri="{FF2B5EF4-FFF2-40B4-BE49-F238E27FC236}">
                    <a16:creationId xmlns:a16="http://schemas.microsoft.com/office/drawing/2014/main" id="{A2B043E7-3C2E-407F-8B8F-1265EF2E400F}"/>
                  </a:ext>
                </a:extLst>
              </p:cNvPr>
              <p:cNvSpPr/>
              <p:nvPr/>
            </p:nvSpPr>
            <p:spPr>
              <a:xfrm>
                <a:off x="5953623" y="2774310"/>
                <a:ext cx="6686" cy="36796"/>
              </a:xfrm>
              <a:custGeom>
                <a:avLst/>
                <a:gdLst/>
                <a:ahLst/>
                <a:cxnLst/>
                <a:rect l="l" t="t" r="r" b="b"/>
                <a:pathLst>
                  <a:path w="435" h="2394" extrusionOk="0">
                    <a:moveTo>
                      <a:pt x="218" y="1"/>
                    </a:moveTo>
                    <a:cubicBezTo>
                      <a:pt x="109" y="1"/>
                      <a:pt x="1" y="76"/>
                      <a:pt x="1" y="226"/>
                    </a:cubicBezTo>
                    <a:lnTo>
                      <a:pt x="1" y="2194"/>
                    </a:lnTo>
                    <a:cubicBezTo>
                      <a:pt x="1" y="2294"/>
                      <a:pt x="101" y="2394"/>
                      <a:pt x="201" y="2394"/>
                    </a:cubicBezTo>
                    <a:cubicBezTo>
                      <a:pt x="334" y="2394"/>
                      <a:pt x="434" y="2294"/>
                      <a:pt x="434" y="2160"/>
                    </a:cubicBezTo>
                    <a:lnTo>
                      <a:pt x="434" y="226"/>
                    </a:lnTo>
                    <a:cubicBezTo>
                      <a:pt x="434" y="76"/>
                      <a:pt x="326" y="1"/>
                      <a:pt x="218"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2529;p64">
                <a:extLst>
                  <a:ext uri="{FF2B5EF4-FFF2-40B4-BE49-F238E27FC236}">
                    <a16:creationId xmlns:a16="http://schemas.microsoft.com/office/drawing/2014/main" id="{9686BD98-28B0-47F6-81EF-322BB0182197}"/>
                  </a:ext>
                </a:extLst>
              </p:cNvPr>
              <p:cNvSpPr/>
              <p:nvPr/>
            </p:nvSpPr>
            <p:spPr>
              <a:xfrm>
                <a:off x="6161779" y="2653702"/>
                <a:ext cx="6686" cy="36412"/>
              </a:xfrm>
              <a:custGeom>
                <a:avLst/>
                <a:gdLst/>
                <a:ahLst/>
                <a:cxnLst/>
                <a:rect l="l" t="t" r="r" b="b"/>
                <a:pathLst>
                  <a:path w="435" h="2369" extrusionOk="0">
                    <a:moveTo>
                      <a:pt x="234" y="0"/>
                    </a:moveTo>
                    <a:cubicBezTo>
                      <a:pt x="101" y="0"/>
                      <a:pt x="1" y="100"/>
                      <a:pt x="1" y="200"/>
                    </a:cubicBezTo>
                    <a:lnTo>
                      <a:pt x="1" y="2168"/>
                    </a:lnTo>
                    <a:cubicBezTo>
                      <a:pt x="1" y="2269"/>
                      <a:pt x="101" y="2369"/>
                      <a:pt x="234" y="2369"/>
                    </a:cubicBezTo>
                    <a:cubicBezTo>
                      <a:pt x="334" y="2369"/>
                      <a:pt x="434" y="2269"/>
                      <a:pt x="434" y="2168"/>
                    </a:cubicBezTo>
                    <a:lnTo>
                      <a:pt x="434" y="200"/>
                    </a:lnTo>
                    <a:cubicBezTo>
                      <a:pt x="434" y="100"/>
                      <a:pt x="334" y="0"/>
                      <a:pt x="234"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2530;p64">
                <a:extLst>
                  <a:ext uri="{FF2B5EF4-FFF2-40B4-BE49-F238E27FC236}">
                    <a16:creationId xmlns:a16="http://schemas.microsoft.com/office/drawing/2014/main" id="{B6B6FA91-2B83-4BE9-92DB-F73C9AA52ED7}"/>
                  </a:ext>
                </a:extLst>
              </p:cNvPr>
              <p:cNvSpPr/>
              <p:nvPr/>
            </p:nvSpPr>
            <p:spPr>
              <a:xfrm>
                <a:off x="6369934" y="2532694"/>
                <a:ext cx="6686" cy="36934"/>
              </a:xfrm>
              <a:custGeom>
                <a:avLst/>
                <a:gdLst/>
                <a:ahLst/>
                <a:cxnLst/>
                <a:rect l="l" t="t" r="r" b="b"/>
                <a:pathLst>
                  <a:path w="435" h="2403" extrusionOk="0">
                    <a:moveTo>
                      <a:pt x="234" y="1"/>
                    </a:moveTo>
                    <a:cubicBezTo>
                      <a:pt x="101" y="1"/>
                      <a:pt x="1" y="101"/>
                      <a:pt x="1" y="234"/>
                    </a:cubicBezTo>
                    <a:lnTo>
                      <a:pt x="1" y="2169"/>
                    </a:lnTo>
                    <a:cubicBezTo>
                      <a:pt x="1" y="2303"/>
                      <a:pt x="101" y="2403"/>
                      <a:pt x="234" y="2403"/>
                    </a:cubicBezTo>
                    <a:cubicBezTo>
                      <a:pt x="334" y="2403"/>
                      <a:pt x="434" y="2303"/>
                      <a:pt x="434" y="2169"/>
                    </a:cubicBezTo>
                    <a:lnTo>
                      <a:pt x="434" y="234"/>
                    </a:lnTo>
                    <a:cubicBezTo>
                      <a:pt x="434" y="101"/>
                      <a:pt x="334" y="1"/>
                      <a:pt x="234"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2531;p64">
                <a:extLst>
                  <a:ext uri="{FF2B5EF4-FFF2-40B4-BE49-F238E27FC236}">
                    <a16:creationId xmlns:a16="http://schemas.microsoft.com/office/drawing/2014/main" id="{531688DB-7C89-422A-8199-FD113A916D5D}"/>
                  </a:ext>
                </a:extLst>
              </p:cNvPr>
              <p:cNvSpPr/>
              <p:nvPr/>
            </p:nvSpPr>
            <p:spPr>
              <a:xfrm>
                <a:off x="6578613" y="2412224"/>
                <a:ext cx="6163" cy="36412"/>
              </a:xfrm>
              <a:custGeom>
                <a:avLst/>
                <a:gdLst/>
                <a:ahLst/>
                <a:cxnLst/>
                <a:rect l="l" t="t" r="r" b="b"/>
                <a:pathLst>
                  <a:path w="401" h="2369" extrusionOk="0">
                    <a:moveTo>
                      <a:pt x="200" y="0"/>
                    </a:moveTo>
                    <a:cubicBezTo>
                      <a:pt x="100" y="0"/>
                      <a:pt x="0" y="67"/>
                      <a:pt x="0" y="200"/>
                    </a:cubicBezTo>
                    <a:lnTo>
                      <a:pt x="0" y="2168"/>
                    </a:lnTo>
                    <a:cubicBezTo>
                      <a:pt x="0" y="2268"/>
                      <a:pt x="67" y="2368"/>
                      <a:pt x="200" y="2368"/>
                    </a:cubicBezTo>
                    <a:cubicBezTo>
                      <a:pt x="300" y="2368"/>
                      <a:pt x="400" y="2268"/>
                      <a:pt x="400" y="2168"/>
                    </a:cubicBezTo>
                    <a:lnTo>
                      <a:pt x="400" y="200"/>
                    </a:lnTo>
                    <a:cubicBezTo>
                      <a:pt x="400" y="67"/>
                      <a:pt x="300" y="0"/>
                      <a:pt x="200"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2532;p64">
                <a:extLst>
                  <a:ext uri="{FF2B5EF4-FFF2-40B4-BE49-F238E27FC236}">
                    <a16:creationId xmlns:a16="http://schemas.microsoft.com/office/drawing/2014/main" id="{17483FEB-46F4-4AE7-B6DE-75DDC7D55ACC}"/>
                  </a:ext>
                </a:extLst>
              </p:cNvPr>
              <p:cNvSpPr/>
              <p:nvPr/>
            </p:nvSpPr>
            <p:spPr>
              <a:xfrm>
                <a:off x="5331722" y="1651885"/>
                <a:ext cx="1249981" cy="1442751"/>
              </a:xfrm>
              <a:custGeom>
                <a:avLst/>
                <a:gdLst/>
                <a:ahLst/>
                <a:cxnLst/>
                <a:rect l="l" t="t" r="r" b="b"/>
                <a:pathLst>
                  <a:path w="81326" h="93868" extrusionOk="0">
                    <a:moveTo>
                      <a:pt x="81325" y="0"/>
                    </a:moveTo>
                    <a:cubicBezTo>
                      <a:pt x="71151" y="5871"/>
                      <a:pt x="76222" y="30322"/>
                      <a:pt x="67782" y="35326"/>
                    </a:cubicBezTo>
                    <a:cubicBezTo>
                      <a:pt x="66995" y="35790"/>
                      <a:pt x="66296" y="35999"/>
                      <a:pt x="65668" y="35999"/>
                    </a:cubicBezTo>
                    <a:cubicBezTo>
                      <a:pt x="60154" y="35999"/>
                      <a:pt x="60155" y="19900"/>
                      <a:pt x="54618" y="19900"/>
                    </a:cubicBezTo>
                    <a:cubicBezTo>
                      <a:pt x="53999" y="19900"/>
                      <a:pt x="53311" y="20101"/>
                      <a:pt x="52538" y="20548"/>
                    </a:cubicBezTo>
                    <a:cubicBezTo>
                      <a:pt x="44065" y="25418"/>
                      <a:pt x="47434" y="56708"/>
                      <a:pt x="38995" y="61611"/>
                    </a:cubicBezTo>
                    <a:cubicBezTo>
                      <a:pt x="37891" y="62246"/>
                      <a:pt x="36958" y="62516"/>
                      <a:pt x="36154" y="62516"/>
                    </a:cubicBezTo>
                    <a:cubicBezTo>
                      <a:pt x="31595" y="62516"/>
                      <a:pt x="31127" y="53857"/>
                      <a:pt x="26595" y="53857"/>
                    </a:cubicBezTo>
                    <a:cubicBezTo>
                      <a:pt x="25790" y="53857"/>
                      <a:pt x="24858" y="54130"/>
                      <a:pt x="23751" y="54773"/>
                    </a:cubicBezTo>
                    <a:cubicBezTo>
                      <a:pt x="15278" y="59676"/>
                      <a:pt x="18647" y="77256"/>
                      <a:pt x="13577" y="80191"/>
                    </a:cubicBezTo>
                    <a:cubicBezTo>
                      <a:pt x="12828" y="80625"/>
                      <a:pt x="12152" y="80802"/>
                      <a:pt x="11523" y="80802"/>
                    </a:cubicBezTo>
                    <a:cubicBezTo>
                      <a:pt x="8697" y="80802"/>
                      <a:pt x="6805" y="77225"/>
                      <a:pt x="3381" y="77225"/>
                    </a:cubicBezTo>
                    <a:cubicBezTo>
                      <a:pt x="2408" y="77225"/>
                      <a:pt x="1311" y="77514"/>
                      <a:pt x="34" y="78256"/>
                    </a:cubicBezTo>
                    <a:lnTo>
                      <a:pt x="1" y="93867"/>
                    </a:lnTo>
                    <a:lnTo>
                      <a:pt x="81325" y="46934"/>
                    </a:lnTo>
                    <a:lnTo>
                      <a:pt x="81325" y="0"/>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2533;p64">
                <a:extLst>
                  <a:ext uri="{FF2B5EF4-FFF2-40B4-BE49-F238E27FC236}">
                    <a16:creationId xmlns:a16="http://schemas.microsoft.com/office/drawing/2014/main" id="{F4CC028F-1F4F-4E1F-AB33-191718FD6AA0}"/>
                  </a:ext>
                </a:extLst>
              </p:cNvPr>
              <p:cNvSpPr/>
              <p:nvPr/>
            </p:nvSpPr>
            <p:spPr>
              <a:xfrm>
                <a:off x="5331722" y="1651885"/>
                <a:ext cx="1249981" cy="1442751"/>
              </a:xfrm>
              <a:custGeom>
                <a:avLst/>
                <a:gdLst/>
                <a:ahLst/>
                <a:cxnLst/>
                <a:rect l="l" t="t" r="r" b="b"/>
                <a:pathLst>
                  <a:path w="81326" h="93868" extrusionOk="0">
                    <a:moveTo>
                      <a:pt x="81325" y="0"/>
                    </a:moveTo>
                    <a:cubicBezTo>
                      <a:pt x="71151" y="5871"/>
                      <a:pt x="76222" y="30322"/>
                      <a:pt x="67782" y="35326"/>
                    </a:cubicBezTo>
                    <a:cubicBezTo>
                      <a:pt x="66995" y="35790"/>
                      <a:pt x="66296" y="35999"/>
                      <a:pt x="65668" y="35999"/>
                    </a:cubicBezTo>
                    <a:cubicBezTo>
                      <a:pt x="60154" y="35999"/>
                      <a:pt x="60155" y="19900"/>
                      <a:pt x="54618" y="19900"/>
                    </a:cubicBezTo>
                    <a:cubicBezTo>
                      <a:pt x="53999" y="19900"/>
                      <a:pt x="53311" y="20101"/>
                      <a:pt x="52538" y="20548"/>
                    </a:cubicBezTo>
                    <a:cubicBezTo>
                      <a:pt x="44065" y="25418"/>
                      <a:pt x="47434" y="56708"/>
                      <a:pt x="38995" y="61611"/>
                    </a:cubicBezTo>
                    <a:cubicBezTo>
                      <a:pt x="37891" y="62246"/>
                      <a:pt x="36958" y="62516"/>
                      <a:pt x="36154" y="62516"/>
                    </a:cubicBezTo>
                    <a:cubicBezTo>
                      <a:pt x="31595" y="62516"/>
                      <a:pt x="31127" y="53857"/>
                      <a:pt x="26595" y="53857"/>
                    </a:cubicBezTo>
                    <a:cubicBezTo>
                      <a:pt x="25790" y="53857"/>
                      <a:pt x="24858" y="54130"/>
                      <a:pt x="23751" y="54773"/>
                    </a:cubicBezTo>
                    <a:cubicBezTo>
                      <a:pt x="15278" y="59676"/>
                      <a:pt x="18647" y="77256"/>
                      <a:pt x="13577" y="80191"/>
                    </a:cubicBezTo>
                    <a:cubicBezTo>
                      <a:pt x="12828" y="80625"/>
                      <a:pt x="12152" y="80802"/>
                      <a:pt x="11523" y="80802"/>
                    </a:cubicBezTo>
                    <a:cubicBezTo>
                      <a:pt x="8697" y="80802"/>
                      <a:pt x="6805" y="77225"/>
                      <a:pt x="3381" y="77225"/>
                    </a:cubicBezTo>
                    <a:cubicBezTo>
                      <a:pt x="2408" y="77225"/>
                      <a:pt x="1311" y="77514"/>
                      <a:pt x="34" y="78256"/>
                    </a:cubicBezTo>
                    <a:lnTo>
                      <a:pt x="1" y="93867"/>
                    </a:lnTo>
                    <a:lnTo>
                      <a:pt x="81325" y="46934"/>
                    </a:lnTo>
                    <a:lnTo>
                      <a:pt x="81325"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2534;p64">
                <a:extLst>
                  <a:ext uri="{FF2B5EF4-FFF2-40B4-BE49-F238E27FC236}">
                    <a16:creationId xmlns:a16="http://schemas.microsoft.com/office/drawing/2014/main" id="{367030A3-A633-4234-AA1A-A4859F603728}"/>
                  </a:ext>
                </a:extLst>
              </p:cNvPr>
              <p:cNvSpPr/>
              <p:nvPr/>
            </p:nvSpPr>
            <p:spPr>
              <a:xfrm>
                <a:off x="5331722" y="1787740"/>
                <a:ext cx="1249981" cy="1306896"/>
              </a:xfrm>
              <a:custGeom>
                <a:avLst/>
                <a:gdLst/>
                <a:ahLst/>
                <a:cxnLst/>
                <a:rect l="l" t="t" r="r" b="b"/>
                <a:pathLst>
                  <a:path w="81326" h="85029" extrusionOk="0">
                    <a:moveTo>
                      <a:pt x="81325" y="1"/>
                    </a:moveTo>
                    <a:cubicBezTo>
                      <a:pt x="81200" y="105"/>
                      <a:pt x="81049" y="157"/>
                      <a:pt x="80896" y="157"/>
                    </a:cubicBezTo>
                    <a:cubicBezTo>
                      <a:pt x="80805" y="157"/>
                      <a:pt x="80712" y="139"/>
                      <a:pt x="80625" y="101"/>
                    </a:cubicBezTo>
                    <a:lnTo>
                      <a:pt x="74921" y="11609"/>
                    </a:lnTo>
                    <a:cubicBezTo>
                      <a:pt x="75154" y="11709"/>
                      <a:pt x="75288" y="11943"/>
                      <a:pt x="75254" y="12210"/>
                    </a:cubicBezTo>
                    <a:cubicBezTo>
                      <a:pt x="75221" y="12777"/>
                      <a:pt x="74887" y="13344"/>
                      <a:pt x="74420" y="13677"/>
                    </a:cubicBezTo>
                    <a:cubicBezTo>
                      <a:pt x="74288" y="13753"/>
                      <a:pt x="74164" y="13788"/>
                      <a:pt x="74054" y="13788"/>
                    </a:cubicBezTo>
                    <a:cubicBezTo>
                      <a:pt x="73775" y="13788"/>
                      <a:pt x="73586" y="13560"/>
                      <a:pt x="73586" y="13177"/>
                    </a:cubicBezTo>
                    <a:lnTo>
                      <a:pt x="68483" y="16079"/>
                    </a:lnTo>
                    <a:cubicBezTo>
                      <a:pt x="68483" y="16680"/>
                      <a:pt x="68149" y="17213"/>
                      <a:pt x="67649" y="17547"/>
                    </a:cubicBezTo>
                    <a:cubicBezTo>
                      <a:pt x="67549" y="17622"/>
                      <a:pt x="67411" y="17659"/>
                      <a:pt x="67278" y="17659"/>
                    </a:cubicBezTo>
                    <a:cubicBezTo>
                      <a:pt x="67234" y="17659"/>
                      <a:pt x="67190" y="17655"/>
                      <a:pt x="67149" y="17647"/>
                    </a:cubicBezTo>
                    <a:lnTo>
                      <a:pt x="61411" y="29188"/>
                    </a:lnTo>
                    <a:cubicBezTo>
                      <a:pt x="61645" y="29289"/>
                      <a:pt x="61778" y="29522"/>
                      <a:pt x="61745" y="29789"/>
                    </a:cubicBezTo>
                    <a:cubicBezTo>
                      <a:pt x="61711" y="30356"/>
                      <a:pt x="61378" y="30923"/>
                      <a:pt x="60911" y="31223"/>
                    </a:cubicBezTo>
                    <a:cubicBezTo>
                      <a:pt x="60753" y="31308"/>
                      <a:pt x="60609" y="31349"/>
                      <a:pt x="60486" y="31349"/>
                    </a:cubicBezTo>
                    <a:cubicBezTo>
                      <a:pt x="60270" y="31349"/>
                      <a:pt x="60119" y="31223"/>
                      <a:pt x="60077" y="30990"/>
                    </a:cubicBezTo>
                    <a:lnTo>
                      <a:pt x="54940" y="35426"/>
                    </a:lnTo>
                    <a:cubicBezTo>
                      <a:pt x="54940" y="35493"/>
                      <a:pt x="54973" y="35560"/>
                      <a:pt x="54973" y="35660"/>
                    </a:cubicBezTo>
                    <a:cubicBezTo>
                      <a:pt x="54940" y="36227"/>
                      <a:pt x="54606" y="36794"/>
                      <a:pt x="54139" y="37128"/>
                    </a:cubicBezTo>
                    <a:cubicBezTo>
                      <a:pt x="54007" y="37203"/>
                      <a:pt x="53883" y="37238"/>
                      <a:pt x="53773" y="37238"/>
                    </a:cubicBezTo>
                    <a:cubicBezTo>
                      <a:pt x="53494" y="37238"/>
                      <a:pt x="53305" y="37010"/>
                      <a:pt x="53305" y="36627"/>
                    </a:cubicBezTo>
                    <a:cubicBezTo>
                      <a:pt x="53305" y="36327"/>
                      <a:pt x="53372" y="36027"/>
                      <a:pt x="53539" y="35793"/>
                    </a:cubicBezTo>
                    <a:lnTo>
                      <a:pt x="47968" y="32558"/>
                    </a:lnTo>
                    <a:cubicBezTo>
                      <a:pt x="47801" y="32824"/>
                      <a:pt x="47601" y="33025"/>
                      <a:pt x="47368" y="33191"/>
                    </a:cubicBezTo>
                    <a:cubicBezTo>
                      <a:pt x="47232" y="33273"/>
                      <a:pt x="47102" y="33310"/>
                      <a:pt x="46987" y="33310"/>
                    </a:cubicBezTo>
                    <a:cubicBezTo>
                      <a:pt x="46818" y="33310"/>
                      <a:pt x="46680" y="33230"/>
                      <a:pt x="46601" y="33091"/>
                    </a:cubicBezTo>
                    <a:lnTo>
                      <a:pt x="41330" y="39162"/>
                    </a:lnTo>
                    <a:cubicBezTo>
                      <a:pt x="41397" y="39296"/>
                      <a:pt x="41430" y="39429"/>
                      <a:pt x="41430" y="39563"/>
                    </a:cubicBezTo>
                    <a:cubicBezTo>
                      <a:pt x="41397" y="40163"/>
                      <a:pt x="41097" y="40697"/>
                      <a:pt x="40596" y="41030"/>
                    </a:cubicBezTo>
                    <a:cubicBezTo>
                      <a:pt x="40461" y="41109"/>
                      <a:pt x="40332" y="41146"/>
                      <a:pt x="40219" y="41146"/>
                    </a:cubicBezTo>
                    <a:cubicBezTo>
                      <a:pt x="39997" y="41146"/>
                      <a:pt x="39828" y="41006"/>
                      <a:pt x="39762" y="40763"/>
                    </a:cubicBezTo>
                    <a:lnTo>
                      <a:pt x="34625" y="45200"/>
                    </a:lnTo>
                    <a:cubicBezTo>
                      <a:pt x="34659" y="45267"/>
                      <a:pt x="34659" y="45333"/>
                      <a:pt x="34659" y="45433"/>
                    </a:cubicBezTo>
                    <a:cubicBezTo>
                      <a:pt x="34625" y="46001"/>
                      <a:pt x="34325" y="46568"/>
                      <a:pt x="33825" y="46901"/>
                    </a:cubicBezTo>
                    <a:cubicBezTo>
                      <a:pt x="33725" y="46968"/>
                      <a:pt x="33608" y="47001"/>
                      <a:pt x="33491" y="47001"/>
                    </a:cubicBezTo>
                    <a:cubicBezTo>
                      <a:pt x="33374" y="47001"/>
                      <a:pt x="33258" y="46968"/>
                      <a:pt x="33158" y="46901"/>
                    </a:cubicBezTo>
                    <a:lnTo>
                      <a:pt x="27720" y="54740"/>
                    </a:lnTo>
                    <a:cubicBezTo>
                      <a:pt x="27854" y="54840"/>
                      <a:pt x="27921" y="55040"/>
                      <a:pt x="27921" y="55207"/>
                    </a:cubicBezTo>
                    <a:cubicBezTo>
                      <a:pt x="27887" y="55808"/>
                      <a:pt x="27554" y="56341"/>
                      <a:pt x="27087" y="56675"/>
                    </a:cubicBezTo>
                    <a:cubicBezTo>
                      <a:pt x="26938" y="56756"/>
                      <a:pt x="26805" y="56793"/>
                      <a:pt x="26691" y="56793"/>
                    </a:cubicBezTo>
                    <a:cubicBezTo>
                      <a:pt x="26525" y="56793"/>
                      <a:pt x="26399" y="56713"/>
                      <a:pt x="26319" y="56575"/>
                    </a:cubicBezTo>
                    <a:lnTo>
                      <a:pt x="21049" y="62646"/>
                    </a:lnTo>
                    <a:cubicBezTo>
                      <a:pt x="21116" y="62746"/>
                      <a:pt x="21149" y="62879"/>
                      <a:pt x="21149" y="63013"/>
                    </a:cubicBezTo>
                    <a:cubicBezTo>
                      <a:pt x="21116" y="63613"/>
                      <a:pt x="20815" y="64180"/>
                      <a:pt x="20315" y="64480"/>
                    </a:cubicBezTo>
                    <a:cubicBezTo>
                      <a:pt x="20176" y="64560"/>
                      <a:pt x="20045" y="64598"/>
                      <a:pt x="19931" y="64598"/>
                    </a:cubicBezTo>
                    <a:cubicBezTo>
                      <a:pt x="19662" y="64598"/>
                      <a:pt x="19481" y="64388"/>
                      <a:pt x="19481" y="64013"/>
                    </a:cubicBezTo>
                    <a:cubicBezTo>
                      <a:pt x="19481" y="63780"/>
                      <a:pt x="19548" y="63546"/>
                      <a:pt x="19648" y="63313"/>
                    </a:cubicBezTo>
                    <a:lnTo>
                      <a:pt x="14211" y="61745"/>
                    </a:lnTo>
                    <a:cubicBezTo>
                      <a:pt x="14077" y="62079"/>
                      <a:pt x="13844" y="62346"/>
                      <a:pt x="13544" y="62546"/>
                    </a:cubicBezTo>
                    <a:cubicBezTo>
                      <a:pt x="13454" y="62617"/>
                      <a:pt x="13336" y="62650"/>
                      <a:pt x="13215" y="62650"/>
                    </a:cubicBezTo>
                    <a:cubicBezTo>
                      <a:pt x="13110" y="62650"/>
                      <a:pt x="13003" y="62625"/>
                      <a:pt x="12910" y="62579"/>
                    </a:cubicBezTo>
                    <a:lnTo>
                      <a:pt x="7406" y="71319"/>
                    </a:lnTo>
                    <a:cubicBezTo>
                      <a:pt x="7573" y="71419"/>
                      <a:pt x="7639" y="71619"/>
                      <a:pt x="7639" y="71819"/>
                    </a:cubicBezTo>
                    <a:cubicBezTo>
                      <a:pt x="7606" y="72419"/>
                      <a:pt x="7272" y="72953"/>
                      <a:pt x="6805" y="73287"/>
                    </a:cubicBezTo>
                    <a:cubicBezTo>
                      <a:pt x="6654" y="73375"/>
                      <a:pt x="6517" y="73416"/>
                      <a:pt x="6399" y="73416"/>
                    </a:cubicBezTo>
                    <a:cubicBezTo>
                      <a:pt x="6206" y="73416"/>
                      <a:pt x="6067" y="73306"/>
                      <a:pt x="6005" y="73120"/>
                    </a:cubicBezTo>
                    <a:lnTo>
                      <a:pt x="1" y="79158"/>
                    </a:lnTo>
                    <a:lnTo>
                      <a:pt x="1" y="85028"/>
                    </a:lnTo>
                    <a:lnTo>
                      <a:pt x="81325" y="38095"/>
                    </a:lnTo>
                    <a:lnTo>
                      <a:pt x="81325" y="1"/>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2535;p64">
                <a:extLst>
                  <a:ext uri="{FF2B5EF4-FFF2-40B4-BE49-F238E27FC236}">
                    <a16:creationId xmlns:a16="http://schemas.microsoft.com/office/drawing/2014/main" id="{3C2D5705-7160-459D-AB7F-42CB9540C93D}"/>
                  </a:ext>
                </a:extLst>
              </p:cNvPr>
              <p:cNvSpPr/>
              <p:nvPr/>
            </p:nvSpPr>
            <p:spPr>
              <a:xfrm>
                <a:off x="5331722" y="1787740"/>
                <a:ext cx="1249981" cy="1306896"/>
              </a:xfrm>
              <a:custGeom>
                <a:avLst/>
                <a:gdLst/>
                <a:ahLst/>
                <a:cxnLst/>
                <a:rect l="l" t="t" r="r" b="b"/>
                <a:pathLst>
                  <a:path w="81326" h="85029" extrusionOk="0">
                    <a:moveTo>
                      <a:pt x="81325" y="1"/>
                    </a:moveTo>
                    <a:cubicBezTo>
                      <a:pt x="81200" y="105"/>
                      <a:pt x="81049" y="157"/>
                      <a:pt x="80896" y="157"/>
                    </a:cubicBezTo>
                    <a:cubicBezTo>
                      <a:pt x="80805" y="157"/>
                      <a:pt x="80712" y="139"/>
                      <a:pt x="80625" y="101"/>
                    </a:cubicBezTo>
                    <a:lnTo>
                      <a:pt x="74921" y="11609"/>
                    </a:lnTo>
                    <a:cubicBezTo>
                      <a:pt x="75154" y="11709"/>
                      <a:pt x="75288" y="11943"/>
                      <a:pt x="75254" y="12210"/>
                    </a:cubicBezTo>
                    <a:cubicBezTo>
                      <a:pt x="75221" y="12777"/>
                      <a:pt x="74887" y="13344"/>
                      <a:pt x="74420" y="13677"/>
                    </a:cubicBezTo>
                    <a:cubicBezTo>
                      <a:pt x="74288" y="13753"/>
                      <a:pt x="74164" y="13788"/>
                      <a:pt x="74054" y="13788"/>
                    </a:cubicBezTo>
                    <a:cubicBezTo>
                      <a:pt x="73775" y="13788"/>
                      <a:pt x="73586" y="13560"/>
                      <a:pt x="73586" y="13177"/>
                    </a:cubicBezTo>
                    <a:lnTo>
                      <a:pt x="68483" y="16079"/>
                    </a:lnTo>
                    <a:cubicBezTo>
                      <a:pt x="68483" y="16680"/>
                      <a:pt x="68149" y="17213"/>
                      <a:pt x="67649" y="17547"/>
                    </a:cubicBezTo>
                    <a:cubicBezTo>
                      <a:pt x="67549" y="17622"/>
                      <a:pt x="67411" y="17659"/>
                      <a:pt x="67278" y="17659"/>
                    </a:cubicBezTo>
                    <a:cubicBezTo>
                      <a:pt x="67234" y="17659"/>
                      <a:pt x="67190" y="17655"/>
                      <a:pt x="67149" y="17647"/>
                    </a:cubicBezTo>
                    <a:lnTo>
                      <a:pt x="61411" y="29188"/>
                    </a:lnTo>
                    <a:cubicBezTo>
                      <a:pt x="61645" y="29289"/>
                      <a:pt x="61778" y="29522"/>
                      <a:pt x="61745" y="29789"/>
                    </a:cubicBezTo>
                    <a:cubicBezTo>
                      <a:pt x="61711" y="30356"/>
                      <a:pt x="61378" y="30923"/>
                      <a:pt x="60911" y="31223"/>
                    </a:cubicBezTo>
                    <a:cubicBezTo>
                      <a:pt x="60753" y="31308"/>
                      <a:pt x="60609" y="31349"/>
                      <a:pt x="60486" y="31349"/>
                    </a:cubicBezTo>
                    <a:cubicBezTo>
                      <a:pt x="60270" y="31349"/>
                      <a:pt x="60119" y="31223"/>
                      <a:pt x="60077" y="30990"/>
                    </a:cubicBezTo>
                    <a:lnTo>
                      <a:pt x="54940" y="35426"/>
                    </a:lnTo>
                    <a:cubicBezTo>
                      <a:pt x="54940" y="35493"/>
                      <a:pt x="54973" y="35560"/>
                      <a:pt x="54973" y="35660"/>
                    </a:cubicBezTo>
                    <a:cubicBezTo>
                      <a:pt x="54940" y="36227"/>
                      <a:pt x="54606" y="36794"/>
                      <a:pt x="54139" y="37128"/>
                    </a:cubicBezTo>
                    <a:cubicBezTo>
                      <a:pt x="54007" y="37203"/>
                      <a:pt x="53883" y="37238"/>
                      <a:pt x="53773" y="37238"/>
                    </a:cubicBezTo>
                    <a:cubicBezTo>
                      <a:pt x="53494" y="37238"/>
                      <a:pt x="53305" y="37010"/>
                      <a:pt x="53305" y="36627"/>
                    </a:cubicBezTo>
                    <a:cubicBezTo>
                      <a:pt x="53305" y="36327"/>
                      <a:pt x="53372" y="36027"/>
                      <a:pt x="53539" y="35793"/>
                    </a:cubicBezTo>
                    <a:lnTo>
                      <a:pt x="47968" y="32558"/>
                    </a:lnTo>
                    <a:cubicBezTo>
                      <a:pt x="47801" y="32824"/>
                      <a:pt x="47601" y="33025"/>
                      <a:pt x="47368" y="33191"/>
                    </a:cubicBezTo>
                    <a:cubicBezTo>
                      <a:pt x="47232" y="33273"/>
                      <a:pt x="47102" y="33310"/>
                      <a:pt x="46987" y="33310"/>
                    </a:cubicBezTo>
                    <a:cubicBezTo>
                      <a:pt x="46818" y="33310"/>
                      <a:pt x="46680" y="33230"/>
                      <a:pt x="46601" y="33091"/>
                    </a:cubicBezTo>
                    <a:lnTo>
                      <a:pt x="41330" y="39162"/>
                    </a:lnTo>
                    <a:cubicBezTo>
                      <a:pt x="41397" y="39296"/>
                      <a:pt x="41430" y="39429"/>
                      <a:pt x="41430" y="39563"/>
                    </a:cubicBezTo>
                    <a:cubicBezTo>
                      <a:pt x="41397" y="40163"/>
                      <a:pt x="41097" y="40697"/>
                      <a:pt x="40596" y="41030"/>
                    </a:cubicBezTo>
                    <a:cubicBezTo>
                      <a:pt x="40461" y="41109"/>
                      <a:pt x="40332" y="41146"/>
                      <a:pt x="40219" y="41146"/>
                    </a:cubicBezTo>
                    <a:cubicBezTo>
                      <a:pt x="39997" y="41146"/>
                      <a:pt x="39828" y="41006"/>
                      <a:pt x="39762" y="40763"/>
                    </a:cubicBezTo>
                    <a:lnTo>
                      <a:pt x="34625" y="45200"/>
                    </a:lnTo>
                    <a:cubicBezTo>
                      <a:pt x="34659" y="45267"/>
                      <a:pt x="34659" y="45333"/>
                      <a:pt x="34659" y="45433"/>
                    </a:cubicBezTo>
                    <a:cubicBezTo>
                      <a:pt x="34625" y="46001"/>
                      <a:pt x="34325" y="46568"/>
                      <a:pt x="33825" y="46901"/>
                    </a:cubicBezTo>
                    <a:cubicBezTo>
                      <a:pt x="33725" y="46968"/>
                      <a:pt x="33608" y="47001"/>
                      <a:pt x="33491" y="47001"/>
                    </a:cubicBezTo>
                    <a:cubicBezTo>
                      <a:pt x="33374" y="47001"/>
                      <a:pt x="33258" y="46968"/>
                      <a:pt x="33158" y="46901"/>
                    </a:cubicBezTo>
                    <a:lnTo>
                      <a:pt x="27720" y="54740"/>
                    </a:lnTo>
                    <a:cubicBezTo>
                      <a:pt x="27854" y="54840"/>
                      <a:pt x="27921" y="55040"/>
                      <a:pt x="27921" y="55207"/>
                    </a:cubicBezTo>
                    <a:cubicBezTo>
                      <a:pt x="27887" y="55808"/>
                      <a:pt x="27554" y="56341"/>
                      <a:pt x="27087" y="56675"/>
                    </a:cubicBezTo>
                    <a:cubicBezTo>
                      <a:pt x="26938" y="56756"/>
                      <a:pt x="26805" y="56793"/>
                      <a:pt x="26691" y="56793"/>
                    </a:cubicBezTo>
                    <a:cubicBezTo>
                      <a:pt x="26525" y="56793"/>
                      <a:pt x="26399" y="56713"/>
                      <a:pt x="26319" y="56575"/>
                    </a:cubicBezTo>
                    <a:lnTo>
                      <a:pt x="21049" y="62646"/>
                    </a:lnTo>
                    <a:cubicBezTo>
                      <a:pt x="21116" y="62746"/>
                      <a:pt x="21149" y="62879"/>
                      <a:pt x="21149" y="63013"/>
                    </a:cubicBezTo>
                    <a:cubicBezTo>
                      <a:pt x="21116" y="63613"/>
                      <a:pt x="20815" y="64180"/>
                      <a:pt x="20315" y="64480"/>
                    </a:cubicBezTo>
                    <a:cubicBezTo>
                      <a:pt x="20176" y="64560"/>
                      <a:pt x="20045" y="64598"/>
                      <a:pt x="19931" y="64598"/>
                    </a:cubicBezTo>
                    <a:cubicBezTo>
                      <a:pt x="19662" y="64598"/>
                      <a:pt x="19481" y="64388"/>
                      <a:pt x="19481" y="64013"/>
                    </a:cubicBezTo>
                    <a:cubicBezTo>
                      <a:pt x="19481" y="63780"/>
                      <a:pt x="19548" y="63546"/>
                      <a:pt x="19648" y="63313"/>
                    </a:cubicBezTo>
                    <a:lnTo>
                      <a:pt x="14211" y="61745"/>
                    </a:lnTo>
                    <a:cubicBezTo>
                      <a:pt x="14077" y="62079"/>
                      <a:pt x="13844" y="62346"/>
                      <a:pt x="13544" y="62546"/>
                    </a:cubicBezTo>
                    <a:cubicBezTo>
                      <a:pt x="13454" y="62617"/>
                      <a:pt x="13336" y="62650"/>
                      <a:pt x="13215" y="62650"/>
                    </a:cubicBezTo>
                    <a:cubicBezTo>
                      <a:pt x="13110" y="62650"/>
                      <a:pt x="13003" y="62625"/>
                      <a:pt x="12910" y="62579"/>
                    </a:cubicBezTo>
                    <a:lnTo>
                      <a:pt x="7406" y="71319"/>
                    </a:lnTo>
                    <a:cubicBezTo>
                      <a:pt x="7573" y="71419"/>
                      <a:pt x="7639" y="71619"/>
                      <a:pt x="7639" y="71819"/>
                    </a:cubicBezTo>
                    <a:cubicBezTo>
                      <a:pt x="7606" y="72419"/>
                      <a:pt x="7272" y="72953"/>
                      <a:pt x="6805" y="73287"/>
                    </a:cubicBezTo>
                    <a:cubicBezTo>
                      <a:pt x="6654" y="73375"/>
                      <a:pt x="6517" y="73416"/>
                      <a:pt x="6399" y="73416"/>
                    </a:cubicBezTo>
                    <a:cubicBezTo>
                      <a:pt x="6206" y="73416"/>
                      <a:pt x="6067" y="73306"/>
                      <a:pt x="6005" y="73120"/>
                    </a:cubicBezTo>
                    <a:lnTo>
                      <a:pt x="1" y="79158"/>
                    </a:lnTo>
                    <a:lnTo>
                      <a:pt x="1" y="85028"/>
                    </a:lnTo>
                    <a:lnTo>
                      <a:pt x="81325" y="38095"/>
                    </a:lnTo>
                    <a:lnTo>
                      <a:pt x="8132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2536;p64">
                <a:extLst>
                  <a:ext uri="{FF2B5EF4-FFF2-40B4-BE49-F238E27FC236}">
                    <a16:creationId xmlns:a16="http://schemas.microsoft.com/office/drawing/2014/main" id="{F9B3CDFF-00D5-43E7-8EDD-EF3410FAE088}"/>
                  </a:ext>
                </a:extLst>
              </p:cNvPr>
              <p:cNvSpPr/>
              <p:nvPr/>
            </p:nvSpPr>
            <p:spPr>
              <a:xfrm>
                <a:off x="5328648" y="2908383"/>
                <a:ext cx="98967" cy="99090"/>
              </a:xfrm>
              <a:custGeom>
                <a:avLst/>
                <a:gdLst/>
                <a:ahLst/>
                <a:cxnLst/>
                <a:rect l="l" t="t" r="r" b="b"/>
                <a:pathLst>
                  <a:path w="6439" h="6447" extrusionOk="0">
                    <a:moveTo>
                      <a:pt x="6205" y="0"/>
                    </a:moveTo>
                    <a:cubicBezTo>
                      <a:pt x="6155" y="0"/>
                      <a:pt x="6105" y="25"/>
                      <a:pt x="6071" y="76"/>
                    </a:cubicBezTo>
                    <a:lnTo>
                      <a:pt x="67" y="6113"/>
                    </a:lnTo>
                    <a:cubicBezTo>
                      <a:pt x="0" y="6180"/>
                      <a:pt x="0" y="6313"/>
                      <a:pt x="67" y="6413"/>
                    </a:cubicBezTo>
                    <a:cubicBezTo>
                      <a:pt x="101" y="6447"/>
                      <a:pt x="167" y="6447"/>
                      <a:pt x="234" y="6447"/>
                    </a:cubicBezTo>
                    <a:cubicBezTo>
                      <a:pt x="267" y="6447"/>
                      <a:pt x="334" y="6447"/>
                      <a:pt x="367" y="6413"/>
                    </a:cubicBezTo>
                    <a:lnTo>
                      <a:pt x="6338" y="342"/>
                    </a:lnTo>
                    <a:cubicBezTo>
                      <a:pt x="6438" y="276"/>
                      <a:pt x="6438" y="142"/>
                      <a:pt x="6338" y="76"/>
                    </a:cubicBezTo>
                    <a:cubicBezTo>
                      <a:pt x="6305" y="25"/>
                      <a:pt x="6255" y="0"/>
                      <a:pt x="6205"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2537;p64">
                <a:extLst>
                  <a:ext uri="{FF2B5EF4-FFF2-40B4-BE49-F238E27FC236}">
                    <a16:creationId xmlns:a16="http://schemas.microsoft.com/office/drawing/2014/main" id="{81A22C18-ED00-4E16-835D-63894D1A98DB}"/>
                  </a:ext>
                </a:extLst>
              </p:cNvPr>
              <p:cNvSpPr/>
              <p:nvPr/>
            </p:nvSpPr>
            <p:spPr>
              <a:xfrm>
                <a:off x="5442463" y="2745968"/>
                <a:ext cx="91790" cy="141020"/>
              </a:xfrm>
              <a:custGeom>
                <a:avLst/>
                <a:gdLst/>
                <a:ahLst/>
                <a:cxnLst/>
                <a:rect l="l" t="t" r="r" b="b"/>
                <a:pathLst>
                  <a:path w="5972" h="9175" extrusionOk="0">
                    <a:moveTo>
                      <a:pt x="5725" y="0"/>
                    </a:moveTo>
                    <a:cubicBezTo>
                      <a:pt x="5656" y="0"/>
                      <a:pt x="5593" y="37"/>
                      <a:pt x="5571" y="102"/>
                    </a:cubicBezTo>
                    <a:lnTo>
                      <a:pt x="67" y="8841"/>
                    </a:lnTo>
                    <a:cubicBezTo>
                      <a:pt x="1" y="8941"/>
                      <a:pt x="1" y="9075"/>
                      <a:pt x="134" y="9141"/>
                    </a:cubicBezTo>
                    <a:cubicBezTo>
                      <a:pt x="134" y="9175"/>
                      <a:pt x="201" y="9175"/>
                      <a:pt x="234" y="9175"/>
                    </a:cubicBezTo>
                    <a:cubicBezTo>
                      <a:pt x="301" y="9175"/>
                      <a:pt x="368" y="9141"/>
                      <a:pt x="401" y="9075"/>
                    </a:cubicBezTo>
                    <a:lnTo>
                      <a:pt x="5905" y="302"/>
                    </a:lnTo>
                    <a:cubicBezTo>
                      <a:pt x="5972" y="202"/>
                      <a:pt x="5938" y="102"/>
                      <a:pt x="5838" y="35"/>
                    </a:cubicBezTo>
                    <a:cubicBezTo>
                      <a:pt x="5803" y="11"/>
                      <a:pt x="5763" y="0"/>
                      <a:pt x="5725"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2538;p64">
                <a:extLst>
                  <a:ext uri="{FF2B5EF4-FFF2-40B4-BE49-F238E27FC236}">
                    <a16:creationId xmlns:a16="http://schemas.microsoft.com/office/drawing/2014/main" id="{9BCF4C1E-2F07-4E58-A86F-246F9ADA6E2D}"/>
                  </a:ext>
                </a:extLst>
              </p:cNvPr>
              <p:cNvSpPr/>
              <p:nvPr/>
            </p:nvSpPr>
            <p:spPr>
              <a:xfrm>
                <a:off x="5545826" y="2733564"/>
                <a:ext cx="91989" cy="30386"/>
              </a:xfrm>
              <a:custGeom>
                <a:avLst/>
                <a:gdLst/>
                <a:ahLst/>
                <a:cxnLst/>
                <a:rect l="l" t="t" r="r" b="b"/>
                <a:pathLst>
                  <a:path w="5985" h="1977" extrusionOk="0">
                    <a:moveTo>
                      <a:pt x="322" y="1"/>
                    </a:moveTo>
                    <a:cubicBezTo>
                      <a:pt x="96" y="1"/>
                      <a:pt x="1" y="349"/>
                      <a:pt x="247" y="442"/>
                    </a:cubicBezTo>
                    <a:lnTo>
                      <a:pt x="5685" y="1976"/>
                    </a:lnTo>
                    <a:lnTo>
                      <a:pt x="5751" y="1976"/>
                    </a:lnTo>
                    <a:cubicBezTo>
                      <a:pt x="5818" y="1976"/>
                      <a:pt x="5918" y="1909"/>
                      <a:pt x="5951" y="1843"/>
                    </a:cubicBezTo>
                    <a:cubicBezTo>
                      <a:pt x="5985" y="1709"/>
                      <a:pt x="5918" y="1609"/>
                      <a:pt x="5785" y="1576"/>
                    </a:cubicBezTo>
                    <a:lnTo>
                      <a:pt x="381" y="8"/>
                    </a:lnTo>
                    <a:cubicBezTo>
                      <a:pt x="360" y="3"/>
                      <a:pt x="341" y="1"/>
                      <a:pt x="322"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2539;p64">
                <a:extLst>
                  <a:ext uri="{FF2B5EF4-FFF2-40B4-BE49-F238E27FC236}">
                    <a16:creationId xmlns:a16="http://schemas.microsoft.com/office/drawing/2014/main" id="{EBC8D082-0040-45E2-A7EB-C10E073B60C2}"/>
                  </a:ext>
                </a:extLst>
              </p:cNvPr>
              <p:cNvSpPr/>
              <p:nvPr/>
            </p:nvSpPr>
            <p:spPr>
              <a:xfrm>
                <a:off x="5652155" y="2654086"/>
                <a:ext cx="88208" cy="99598"/>
              </a:xfrm>
              <a:custGeom>
                <a:avLst/>
                <a:gdLst/>
                <a:ahLst/>
                <a:cxnLst/>
                <a:rect l="l" t="t" r="r" b="b"/>
                <a:pathLst>
                  <a:path w="5739" h="6480" extrusionOk="0">
                    <a:moveTo>
                      <a:pt x="5505" y="0"/>
                    </a:moveTo>
                    <a:cubicBezTo>
                      <a:pt x="5455" y="0"/>
                      <a:pt x="5405" y="25"/>
                      <a:pt x="5371" y="75"/>
                    </a:cubicBezTo>
                    <a:lnTo>
                      <a:pt x="101" y="6146"/>
                    </a:lnTo>
                    <a:cubicBezTo>
                      <a:pt x="1" y="6213"/>
                      <a:pt x="34" y="6346"/>
                      <a:pt x="134" y="6447"/>
                    </a:cubicBezTo>
                    <a:cubicBezTo>
                      <a:pt x="168" y="6480"/>
                      <a:pt x="201" y="6480"/>
                      <a:pt x="268" y="6480"/>
                    </a:cubicBezTo>
                    <a:cubicBezTo>
                      <a:pt x="301" y="6480"/>
                      <a:pt x="368" y="6447"/>
                      <a:pt x="401" y="6413"/>
                    </a:cubicBezTo>
                    <a:lnTo>
                      <a:pt x="5672" y="376"/>
                    </a:lnTo>
                    <a:cubicBezTo>
                      <a:pt x="5738" y="275"/>
                      <a:pt x="5738" y="142"/>
                      <a:pt x="5638" y="75"/>
                    </a:cubicBezTo>
                    <a:cubicBezTo>
                      <a:pt x="5605" y="25"/>
                      <a:pt x="5555" y="0"/>
                      <a:pt x="5505"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2540;p64">
                <a:extLst>
                  <a:ext uri="{FF2B5EF4-FFF2-40B4-BE49-F238E27FC236}">
                    <a16:creationId xmlns:a16="http://schemas.microsoft.com/office/drawing/2014/main" id="{FC33F6A1-4A68-47EF-837C-9FF54C5975AC}"/>
                  </a:ext>
                </a:extLst>
              </p:cNvPr>
              <p:cNvSpPr/>
              <p:nvPr/>
            </p:nvSpPr>
            <p:spPr>
              <a:xfrm>
                <a:off x="5755211" y="2505320"/>
                <a:ext cx="90760" cy="126864"/>
              </a:xfrm>
              <a:custGeom>
                <a:avLst/>
                <a:gdLst/>
                <a:ahLst/>
                <a:cxnLst/>
                <a:rect l="l" t="t" r="r" b="b"/>
                <a:pathLst>
                  <a:path w="5905" h="8254" extrusionOk="0">
                    <a:moveTo>
                      <a:pt x="5653" y="1"/>
                    </a:moveTo>
                    <a:cubicBezTo>
                      <a:pt x="5598" y="1"/>
                      <a:pt x="5541" y="26"/>
                      <a:pt x="5505" y="81"/>
                    </a:cubicBezTo>
                    <a:lnTo>
                      <a:pt x="67" y="7920"/>
                    </a:lnTo>
                    <a:cubicBezTo>
                      <a:pt x="1" y="7986"/>
                      <a:pt x="34" y="8120"/>
                      <a:pt x="134" y="8187"/>
                    </a:cubicBezTo>
                    <a:cubicBezTo>
                      <a:pt x="167" y="8220"/>
                      <a:pt x="201" y="8220"/>
                      <a:pt x="234" y="8253"/>
                    </a:cubicBezTo>
                    <a:cubicBezTo>
                      <a:pt x="301" y="8220"/>
                      <a:pt x="368" y="8187"/>
                      <a:pt x="434" y="8153"/>
                    </a:cubicBezTo>
                    <a:lnTo>
                      <a:pt x="5838" y="314"/>
                    </a:lnTo>
                    <a:cubicBezTo>
                      <a:pt x="5905" y="214"/>
                      <a:pt x="5871" y="81"/>
                      <a:pt x="5771" y="47"/>
                    </a:cubicBezTo>
                    <a:cubicBezTo>
                      <a:pt x="5741" y="17"/>
                      <a:pt x="5698" y="1"/>
                      <a:pt x="5653"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2541;p64">
                <a:extLst>
                  <a:ext uri="{FF2B5EF4-FFF2-40B4-BE49-F238E27FC236}">
                    <a16:creationId xmlns:a16="http://schemas.microsoft.com/office/drawing/2014/main" id="{66D81B3C-603A-4400-82EE-CDA164178D8F}"/>
                  </a:ext>
                </a:extLst>
              </p:cNvPr>
              <p:cNvSpPr/>
              <p:nvPr/>
            </p:nvSpPr>
            <p:spPr>
              <a:xfrm>
                <a:off x="5861848" y="2410994"/>
                <a:ext cx="85642" cy="74560"/>
              </a:xfrm>
              <a:custGeom>
                <a:avLst/>
                <a:gdLst/>
                <a:ahLst/>
                <a:cxnLst/>
                <a:rect l="l" t="t" r="r" b="b"/>
                <a:pathLst>
                  <a:path w="5572" h="4851" extrusionOk="0">
                    <a:moveTo>
                      <a:pt x="5351" y="0"/>
                    </a:moveTo>
                    <a:cubicBezTo>
                      <a:pt x="5301" y="0"/>
                      <a:pt x="5250" y="17"/>
                      <a:pt x="5205" y="47"/>
                    </a:cubicBezTo>
                    <a:lnTo>
                      <a:pt x="68" y="4483"/>
                    </a:lnTo>
                    <a:cubicBezTo>
                      <a:pt x="1" y="4583"/>
                      <a:pt x="1" y="4717"/>
                      <a:pt x="68" y="4783"/>
                    </a:cubicBezTo>
                    <a:cubicBezTo>
                      <a:pt x="101" y="4817"/>
                      <a:pt x="168" y="4850"/>
                      <a:pt x="234" y="4850"/>
                    </a:cubicBezTo>
                    <a:cubicBezTo>
                      <a:pt x="268" y="4850"/>
                      <a:pt x="301" y="4850"/>
                      <a:pt x="334" y="4817"/>
                    </a:cubicBezTo>
                    <a:lnTo>
                      <a:pt x="5471" y="380"/>
                    </a:lnTo>
                    <a:cubicBezTo>
                      <a:pt x="5572" y="280"/>
                      <a:pt x="5572" y="147"/>
                      <a:pt x="5505" y="80"/>
                    </a:cubicBezTo>
                    <a:cubicBezTo>
                      <a:pt x="5468" y="25"/>
                      <a:pt x="5411" y="0"/>
                      <a:pt x="5351"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2542;p64">
                <a:extLst>
                  <a:ext uri="{FF2B5EF4-FFF2-40B4-BE49-F238E27FC236}">
                    <a16:creationId xmlns:a16="http://schemas.microsoft.com/office/drawing/2014/main" id="{735FE983-B504-447D-A523-7C1FE496F18E}"/>
                  </a:ext>
                </a:extLst>
              </p:cNvPr>
              <p:cNvSpPr/>
              <p:nvPr/>
            </p:nvSpPr>
            <p:spPr>
              <a:xfrm>
                <a:off x="5964397" y="2293198"/>
                <a:ext cx="89607" cy="100059"/>
              </a:xfrm>
              <a:custGeom>
                <a:avLst/>
                <a:gdLst/>
                <a:ahLst/>
                <a:cxnLst/>
                <a:rect l="l" t="t" r="r" b="b"/>
                <a:pathLst>
                  <a:path w="5830" h="6510" extrusionOk="0">
                    <a:moveTo>
                      <a:pt x="5517" y="1"/>
                    </a:moveTo>
                    <a:cubicBezTo>
                      <a:pt x="5465" y="1"/>
                      <a:pt x="5413" y="22"/>
                      <a:pt x="5371" y="72"/>
                    </a:cubicBezTo>
                    <a:lnTo>
                      <a:pt x="100" y="6143"/>
                    </a:lnTo>
                    <a:cubicBezTo>
                      <a:pt x="0" y="6276"/>
                      <a:pt x="100" y="6510"/>
                      <a:pt x="267" y="6510"/>
                    </a:cubicBezTo>
                    <a:cubicBezTo>
                      <a:pt x="334" y="6476"/>
                      <a:pt x="367" y="6476"/>
                      <a:pt x="434" y="6410"/>
                    </a:cubicBezTo>
                    <a:lnTo>
                      <a:pt x="5704" y="339"/>
                    </a:lnTo>
                    <a:cubicBezTo>
                      <a:pt x="5829" y="189"/>
                      <a:pt x="5673" y="1"/>
                      <a:pt x="5517"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2543;p64">
                <a:extLst>
                  <a:ext uri="{FF2B5EF4-FFF2-40B4-BE49-F238E27FC236}">
                    <a16:creationId xmlns:a16="http://schemas.microsoft.com/office/drawing/2014/main" id="{8AD9BD84-13FF-4F64-9E28-B16F6BF5D800}"/>
                  </a:ext>
                </a:extLst>
              </p:cNvPr>
              <p:cNvSpPr/>
              <p:nvPr/>
            </p:nvSpPr>
            <p:spPr>
              <a:xfrm>
                <a:off x="6066423" y="2285052"/>
                <a:ext cx="93327" cy="55916"/>
              </a:xfrm>
              <a:custGeom>
                <a:avLst/>
                <a:gdLst/>
                <a:ahLst/>
                <a:cxnLst/>
                <a:rect l="l" t="t" r="r" b="b"/>
                <a:pathLst>
                  <a:path w="6072" h="3638" extrusionOk="0">
                    <a:moveTo>
                      <a:pt x="229" y="0"/>
                    </a:moveTo>
                    <a:cubicBezTo>
                      <a:pt x="167" y="0"/>
                      <a:pt x="110" y="37"/>
                      <a:pt x="67" y="101"/>
                    </a:cubicBezTo>
                    <a:cubicBezTo>
                      <a:pt x="0" y="202"/>
                      <a:pt x="34" y="335"/>
                      <a:pt x="134" y="402"/>
                    </a:cubicBezTo>
                    <a:lnTo>
                      <a:pt x="5704" y="3604"/>
                    </a:lnTo>
                    <a:cubicBezTo>
                      <a:pt x="5738" y="3637"/>
                      <a:pt x="5771" y="3637"/>
                      <a:pt x="5838" y="3637"/>
                    </a:cubicBezTo>
                    <a:cubicBezTo>
                      <a:pt x="5905" y="3637"/>
                      <a:pt x="5971" y="3604"/>
                      <a:pt x="6005" y="3571"/>
                    </a:cubicBezTo>
                    <a:cubicBezTo>
                      <a:pt x="6071" y="3471"/>
                      <a:pt x="6038" y="3337"/>
                      <a:pt x="5938" y="3270"/>
                    </a:cubicBezTo>
                    <a:lnTo>
                      <a:pt x="334" y="35"/>
                    </a:lnTo>
                    <a:cubicBezTo>
                      <a:pt x="299" y="11"/>
                      <a:pt x="263" y="0"/>
                      <a:pt x="229"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2544;p64">
                <a:extLst>
                  <a:ext uri="{FF2B5EF4-FFF2-40B4-BE49-F238E27FC236}">
                    <a16:creationId xmlns:a16="http://schemas.microsoft.com/office/drawing/2014/main" id="{6B31E588-8A50-4AE7-B2C5-2A78FA2F37F9}"/>
                  </a:ext>
                </a:extLst>
              </p:cNvPr>
              <p:cNvSpPr/>
              <p:nvPr/>
            </p:nvSpPr>
            <p:spPr>
              <a:xfrm>
                <a:off x="6174090" y="2260522"/>
                <a:ext cx="86902" cy="74806"/>
              </a:xfrm>
              <a:custGeom>
                <a:avLst/>
                <a:gdLst/>
                <a:ahLst/>
                <a:cxnLst/>
                <a:rect l="l" t="t" r="r" b="b"/>
                <a:pathLst>
                  <a:path w="5654" h="4867" extrusionOk="0">
                    <a:moveTo>
                      <a:pt x="5343" y="1"/>
                    </a:moveTo>
                    <a:cubicBezTo>
                      <a:pt x="5297" y="1"/>
                      <a:pt x="5248" y="19"/>
                      <a:pt x="5204" y="63"/>
                    </a:cubicBezTo>
                    <a:lnTo>
                      <a:pt x="67" y="4499"/>
                    </a:lnTo>
                    <a:cubicBezTo>
                      <a:pt x="0" y="4566"/>
                      <a:pt x="0" y="4700"/>
                      <a:pt x="67" y="4800"/>
                    </a:cubicBezTo>
                    <a:cubicBezTo>
                      <a:pt x="134" y="4833"/>
                      <a:pt x="167" y="4866"/>
                      <a:pt x="234" y="4866"/>
                    </a:cubicBezTo>
                    <a:cubicBezTo>
                      <a:pt x="267" y="4866"/>
                      <a:pt x="334" y="4833"/>
                      <a:pt x="367" y="4833"/>
                    </a:cubicBezTo>
                    <a:lnTo>
                      <a:pt x="5471" y="363"/>
                    </a:lnTo>
                    <a:cubicBezTo>
                      <a:pt x="5653" y="233"/>
                      <a:pt x="5510" y="1"/>
                      <a:pt x="5343"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2545;p64">
                <a:extLst>
                  <a:ext uri="{FF2B5EF4-FFF2-40B4-BE49-F238E27FC236}">
                    <a16:creationId xmlns:a16="http://schemas.microsoft.com/office/drawing/2014/main" id="{D6E4B945-2C50-4D07-AE76-3BB8F3C2FE42}"/>
                  </a:ext>
                </a:extLst>
              </p:cNvPr>
              <p:cNvSpPr/>
              <p:nvPr/>
            </p:nvSpPr>
            <p:spPr>
              <a:xfrm>
                <a:off x="6273549" y="2056208"/>
                <a:ext cx="95386" cy="183748"/>
              </a:xfrm>
              <a:custGeom>
                <a:avLst/>
                <a:gdLst/>
                <a:ahLst/>
                <a:cxnLst/>
                <a:rect l="l" t="t" r="r" b="b"/>
                <a:pathLst>
                  <a:path w="6206" h="11955" extrusionOk="0">
                    <a:moveTo>
                      <a:pt x="5959" y="1"/>
                    </a:moveTo>
                    <a:cubicBezTo>
                      <a:pt x="5878" y="1"/>
                      <a:pt x="5796" y="38"/>
                      <a:pt x="5771" y="113"/>
                    </a:cubicBezTo>
                    <a:lnTo>
                      <a:pt x="67" y="11655"/>
                    </a:lnTo>
                    <a:cubicBezTo>
                      <a:pt x="1" y="11755"/>
                      <a:pt x="67" y="11855"/>
                      <a:pt x="167" y="11922"/>
                    </a:cubicBezTo>
                    <a:cubicBezTo>
                      <a:pt x="167" y="11922"/>
                      <a:pt x="201" y="11955"/>
                      <a:pt x="234" y="11955"/>
                    </a:cubicBezTo>
                    <a:cubicBezTo>
                      <a:pt x="334" y="11955"/>
                      <a:pt x="401" y="11888"/>
                      <a:pt x="434" y="11822"/>
                    </a:cubicBezTo>
                    <a:lnTo>
                      <a:pt x="6138" y="313"/>
                    </a:lnTo>
                    <a:cubicBezTo>
                      <a:pt x="6205" y="180"/>
                      <a:pt x="6138" y="80"/>
                      <a:pt x="6038" y="13"/>
                    </a:cubicBezTo>
                    <a:cubicBezTo>
                      <a:pt x="6013" y="5"/>
                      <a:pt x="5986" y="1"/>
                      <a:pt x="5959"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2546;p64">
                <a:extLst>
                  <a:ext uri="{FF2B5EF4-FFF2-40B4-BE49-F238E27FC236}">
                    <a16:creationId xmlns:a16="http://schemas.microsoft.com/office/drawing/2014/main" id="{248A84E1-7DB1-4C63-ADC4-F41BE0934271}"/>
                  </a:ext>
                </a:extLst>
              </p:cNvPr>
              <p:cNvSpPr/>
              <p:nvPr/>
            </p:nvSpPr>
            <p:spPr>
              <a:xfrm>
                <a:off x="6381739" y="1986997"/>
                <a:ext cx="86149" cy="51474"/>
              </a:xfrm>
              <a:custGeom>
                <a:avLst/>
                <a:gdLst/>
                <a:ahLst/>
                <a:cxnLst/>
                <a:rect l="l" t="t" r="r" b="b"/>
                <a:pathLst>
                  <a:path w="5605" h="3349" extrusionOk="0">
                    <a:moveTo>
                      <a:pt x="5350" y="0"/>
                    </a:moveTo>
                    <a:cubicBezTo>
                      <a:pt x="5323" y="0"/>
                      <a:pt x="5295" y="5"/>
                      <a:pt x="5270" y="13"/>
                    </a:cubicBezTo>
                    <a:lnTo>
                      <a:pt x="200" y="2948"/>
                    </a:lnTo>
                    <a:cubicBezTo>
                      <a:pt x="0" y="3048"/>
                      <a:pt x="100" y="3315"/>
                      <a:pt x="300" y="3349"/>
                    </a:cubicBezTo>
                    <a:cubicBezTo>
                      <a:pt x="334" y="3349"/>
                      <a:pt x="367" y="3315"/>
                      <a:pt x="400" y="3315"/>
                    </a:cubicBezTo>
                    <a:lnTo>
                      <a:pt x="5504" y="380"/>
                    </a:lnTo>
                    <a:cubicBezTo>
                      <a:pt x="5571" y="313"/>
                      <a:pt x="5604" y="213"/>
                      <a:pt x="5571" y="113"/>
                    </a:cubicBezTo>
                    <a:cubicBezTo>
                      <a:pt x="5521" y="38"/>
                      <a:pt x="5433" y="0"/>
                      <a:pt x="5350"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2547;p64">
                <a:extLst>
                  <a:ext uri="{FF2B5EF4-FFF2-40B4-BE49-F238E27FC236}">
                    <a16:creationId xmlns:a16="http://schemas.microsoft.com/office/drawing/2014/main" id="{C5F070B8-6963-493C-AFB2-21E71B87477D}"/>
                  </a:ext>
                </a:extLst>
              </p:cNvPr>
              <p:cNvSpPr/>
              <p:nvPr/>
            </p:nvSpPr>
            <p:spPr>
              <a:xfrm>
                <a:off x="6481705" y="1786127"/>
                <a:ext cx="95755" cy="183134"/>
              </a:xfrm>
              <a:custGeom>
                <a:avLst/>
                <a:gdLst/>
                <a:ahLst/>
                <a:cxnLst/>
                <a:rect l="l" t="t" r="r" b="b"/>
                <a:pathLst>
                  <a:path w="6230" h="11915" extrusionOk="0">
                    <a:moveTo>
                      <a:pt x="5918" y="1"/>
                    </a:moveTo>
                    <a:cubicBezTo>
                      <a:pt x="5852" y="1"/>
                      <a:pt x="5793" y="31"/>
                      <a:pt x="5771" y="106"/>
                    </a:cubicBezTo>
                    <a:lnTo>
                      <a:pt x="67" y="11614"/>
                    </a:lnTo>
                    <a:cubicBezTo>
                      <a:pt x="1" y="11714"/>
                      <a:pt x="67" y="11848"/>
                      <a:pt x="167" y="11881"/>
                    </a:cubicBezTo>
                    <a:cubicBezTo>
                      <a:pt x="201" y="11914"/>
                      <a:pt x="234" y="11914"/>
                      <a:pt x="268" y="11914"/>
                    </a:cubicBezTo>
                    <a:cubicBezTo>
                      <a:pt x="334" y="11914"/>
                      <a:pt x="401" y="11848"/>
                      <a:pt x="434" y="11781"/>
                    </a:cubicBezTo>
                    <a:lnTo>
                      <a:pt x="6138" y="273"/>
                    </a:lnTo>
                    <a:cubicBezTo>
                      <a:pt x="6229" y="137"/>
                      <a:pt x="6058" y="1"/>
                      <a:pt x="5918"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2548;p64">
                <a:extLst>
                  <a:ext uri="{FF2B5EF4-FFF2-40B4-BE49-F238E27FC236}">
                    <a16:creationId xmlns:a16="http://schemas.microsoft.com/office/drawing/2014/main" id="{E7553175-74BC-4C63-9064-F2A998C0CE88}"/>
                  </a:ext>
                </a:extLst>
              </p:cNvPr>
              <p:cNvSpPr/>
              <p:nvPr/>
            </p:nvSpPr>
            <p:spPr>
              <a:xfrm>
                <a:off x="5419392" y="2878964"/>
                <a:ext cx="33952" cy="40331"/>
              </a:xfrm>
              <a:custGeom>
                <a:avLst/>
                <a:gdLst/>
                <a:ahLst/>
                <a:cxnLst/>
                <a:rect l="l" t="t" r="r" b="b"/>
                <a:pathLst>
                  <a:path w="2209" h="2624" extrusionOk="0">
                    <a:moveTo>
                      <a:pt x="1423" y="427"/>
                    </a:moveTo>
                    <a:cubicBezTo>
                      <a:pt x="1620" y="427"/>
                      <a:pt x="1807" y="616"/>
                      <a:pt x="1735" y="855"/>
                    </a:cubicBezTo>
                    <a:cubicBezTo>
                      <a:pt x="1702" y="1356"/>
                      <a:pt x="1435" y="1823"/>
                      <a:pt x="1001" y="2123"/>
                    </a:cubicBezTo>
                    <a:cubicBezTo>
                      <a:pt x="917" y="2186"/>
                      <a:pt x="832" y="2210"/>
                      <a:pt x="748" y="2210"/>
                    </a:cubicBezTo>
                    <a:cubicBezTo>
                      <a:pt x="699" y="2210"/>
                      <a:pt x="650" y="2202"/>
                      <a:pt x="601" y="2190"/>
                    </a:cubicBezTo>
                    <a:cubicBezTo>
                      <a:pt x="501" y="2123"/>
                      <a:pt x="468" y="1990"/>
                      <a:pt x="468" y="1823"/>
                    </a:cubicBezTo>
                    <a:cubicBezTo>
                      <a:pt x="501" y="1289"/>
                      <a:pt x="768" y="822"/>
                      <a:pt x="1202" y="522"/>
                    </a:cubicBezTo>
                    <a:cubicBezTo>
                      <a:pt x="1267" y="456"/>
                      <a:pt x="1346" y="427"/>
                      <a:pt x="1423" y="427"/>
                    </a:cubicBezTo>
                    <a:close/>
                    <a:moveTo>
                      <a:pt x="1432" y="1"/>
                    </a:moveTo>
                    <a:cubicBezTo>
                      <a:pt x="1285" y="1"/>
                      <a:pt x="1135" y="48"/>
                      <a:pt x="1001" y="155"/>
                    </a:cubicBezTo>
                    <a:cubicBezTo>
                      <a:pt x="434" y="522"/>
                      <a:pt x="67" y="1122"/>
                      <a:pt x="34" y="1823"/>
                    </a:cubicBezTo>
                    <a:cubicBezTo>
                      <a:pt x="1" y="2090"/>
                      <a:pt x="134" y="2390"/>
                      <a:pt x="401" y="2523"/>
                    </a:cubicBezTo>
                    <a:cubicBezTo>
                      <a:pt x="501" y="2590"/>
                      <a:pt x="601" y="2623"/>
                      <a:pt x="701" y="2623"/>
                    </a:cubicBezTo>
                    <a:cubicBezTo>
                      <a:pt x="868" y="2623"/>
                      <a:pt x="1035" y="2590"/>
                      <a:pt x="1202" y="2490"/>
                    </a:cubicBezTo>
                    <a:cubicBezTo>
                      <a:pt x="1769" y="2123"/>
                      <a:pt x="2136" y="1523"/>
                      <a:pt x="2136" y="822"/>
                    </a:cubicBezTo>
                    <a:cubicBezTo>
                      <a:pt x="2209" y="358"/>
                      <a:pt x="1834" y="1"/>
                      <a:pt x="1432"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2549;p64">
                <a:extLst>
                  <a:ext uri="{FF2B5EF4-FFF2-40B4-BE49-F238E27FC236}">
                    <a16:creationId xmlns:a16="http://schemas.microsoft.com/office/drawing/2014/main" id="{7D15E841-8C00-42DC-9C8A-647BFF50DCEE}"/>
                  </a:ext>
                </a:extLst>
              </p:cNvPr>
              <p:cNvSpPr/>
              <p:nvPr/>
            </p:nvSpPr>
            <p:spPr>
              <a:xfrm>
                <a:off x="5523478" y="2713368"/>
                <a:ext cx="34460" cy="40838"/>
              </a:xfrm>
              <a:custGeom>
                <a:avLst/>
                <a:gdLst/>
                <a:ahLst/>
                <a:cxnLst/>
                <a:rect l="l" t="t" r="r" b="b"/>
                <a:pathLst>
                  <a:path w="2242" h="2657" extrusionOk="0">
                    <a:moveTo>
                      <a:pt x="1439" y="452"/>
                    </a:moveTo>
                    <a:cubicBezTo>
                      <a:pt x="1495" y="452"/>
                      <a:pt x="1550" y="463"/>
                      <a:pt x="1601" y="488"/>
                    </a:cubicBezTo>
                    <a:cubicBezTo>
                      <a:pt x="1701" y="555"/>
                      <a:pt x="1735" y="688"/>
                      <a:pt x="1735" y="855"/>
                    </a:cubicBezTo>
                    <a:cubicBezTo>
                      <a:pt x="1701" y="1355"/>
                      <a:pt x="1435" y="1856"/>
                      <a:pt x="1001" y="2156"/>
                    </a:cubicBezTo>
                    <a:cubicBezTo>
                      <a:pt x="903" y="2205"/>
                      <a:pt x="806" y="2236"/>
                      <a:pt x="708" y="2236"/>
                    </a:cubicBezTo>
                    <a:cubicBezTo>
                      <a:pt x="672" y="2236"/>
                      <a:pt x="636" y="2232"/>
                      <a:pt x="601" y="2223"/>
                    </a:cubicBezTo>
                    <a:cubicBezTo>
                      <a:pt x="501" y="2123"/>
                      <a:pt x="434" y="1989"/>
                      <a:pt x="467" y="1856"/>
                    </a:cubicBezTo>
                    <a:cubicBezTo>
                      <a:pt x="501" y="1322"/>
                      <a:pt x="767" y="855"/>
                      <a:pt x="1201" y="555"/>
                    </a:cubicBezTo>
                    <a:lnTo>
                      <a:pt x="1201" y="521"/>
                    </a:lnTo>
                    <a:cubicBezTo>
                      <a:pt x="1263" y="480"/>
                      <a:pt x="1350" y="452"/>
                      <a:pt x="1439" y="452"/>
                    </a:cubicBezTo>
                    <a:close/>
                    <a:moveTo>
                      <a:pt x="1434" y="1"/>
                    </a:moveTo>
                    <a:cubicBezTo>
                      <a:pt x="1285" y="1"/>
                      <a:pt x="1134" y="48"/>
                      <a:pt x="1001" y="154"/>
                    </a:cubicBezTo>
                    <a:cubicBezTo>
                      <a:pt x="434" y="521"/>
                      <a:pt x="67" y="1155"/>
                      <a:pt x="34" y="1822"/>
                    </a:cubicBezTo>
                    <a:cubicBezTo>
                      <a:pt x="0" y="2123"/>
                      <a:pt x="167" y="2389"/>
                      <a:pt x="400" y="2556"/>
                    </a:cubicBezTo>
                    <a:cubicBezTo>
                      <a:pt x="501" y="2623"/>
                      <a:pt x="601" y="2656"/>
                      <a:pt x="734" y="2656"/>
                    </a:cubicBezTo>
                    <a:cubicBezTo>
                      <a:pt x="901" y="2623"/>
                      <a:pt x="1068" y="2590"/>
                      <a:pt x="1201" y="2489"/>
                    </a:cubicBezTo>
                    <a:cubicBezTo>
                      <a:pt x="1768" y="2123"/>
                      <a:pt x="2102" y="1522"/>
                      <a:pt x="2168" y="855"/>
                    </a:cubicBezTo>
                    <a:cubicBezTo>
                      <a:pt x="2242" y="365"/>
                      <a:pt x="1847" y="1"/>
                      <a:pt x="1434"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2550;p64">
                <a:extLst>
                  <a:ext uri="{FF2B5EF4-FFF2-40B4-BE49-F238E27FC236}">
                    <a16:creationId xmlns:a16="http://schemas.microsoft.com/office/drawing/2014/main" id="{C8176A31-00E5-4F50-AE51-524026AEE049}"/>
                  </a:ext>
                </a:extLst>
              </p:cNvPr>
              <p:cNvSpPr/>
              <p:nvPr/>
            </p:nvSpPr>
            <p:spPr>
              <a:xfrm>
                <a:off x="5627548" y="2743309"/>
                <a:ext cx="34091" cy="40623"/>
              </a:xfrm>
              <a:custGeom>
                <a:avLst/>
                <a:gdLst/>
                <a:ahLst/>
                <a:cxnLst/>
                <a:rect l="l" t="t" r="r" b="b"/>
                <a:pathLst>
                  <a:path w="2218" h="2643" extrusionOk="0">
                    <a:moveTo>
                      <a:pt x="1468" y="441"/>
                    </a:moveTo>
                    <a:lnTo>
                      <a:pt x="1468" y="475"/>
                    </a:lnTo>
                    <a:cubicBezTo>
                      <a:pt x="1480" y="464"/>
                      <a:pt x="1494" y="460"/>
                      <a:pt x="1510" y="460"/>
                    </a:cubicBezTo>
                    <a:cubicBezTo>
                      <a:pt x="1543" y="460"/>
                      <a:pt x="1580" y="475"/>
                      <a:pt x="1602" y="475"/>
                    </a:cubicBezTo>
                    <a:cubicBezTo>
                      <a:pt x="1702" y="575"/>
                      <a:pt x="1769" y="708"/>
                      <a:pt x="1735" y="842"/>
                    </a:cubicBezTo>
                    <a:cubicBezTo>
                      <a:pt x="1702" y="1375"/>
                      <a:pt x="1435" y="1842"/>
                      <a:pt x="1001" y="2143"/>
                    </a:cubicBezTo>
                    <a:cubicBezTo>
                      <a:pt x="928" y="2191"/>
                      <a:pt x="819" y="2222"/>
                      <a:pt x="714" y="2222"/>
                    </a:cubicBezTo>
                    <a:cubicBezTo>
                      <a:pt x="675" y="2222"/>
                      <a:pt x="637" y="2218"/>
                      <a:pt x="601" y="2209"/>
                    </a:cubicBezTo>
                    <a:cubicBezTo>
                      <a:pt x="501" y="2109"/>
                      <a:pt x="434" y="1976"/>
                      <a:pt x="468" y="1842"/>
                    </a:cubicBezTo>
                    <a:cubicBezTo>
                      <a:pt x="501" y="1309"/>
                      <a:pt x="768" y="842"/>
                      <a:pt x="1202" y="541"/>
                    </a:cubicBezTo>
                    <a:cubicBezTo>
                      <a:pt x="1302" y="475"/>
                      <a:pt x="1368" y="475"/>
                      <a:pt x="1468" y="441"/>
                    </a:cubicBezTo>
                    <a:close/>
                    <a:moveTo>
                      <a:pt x="1451" y="0"/>
                    </a:moveTo>
                    <a:cubicBezTo>
                      <a:pt x="1298" y="0"/>
                      <a:pt x="1141" y="54"/>
                      <a:pt x="1001" y="175"/>
                    </a:cubicBezTo>
                    <a:cubicBezTo>
                      <a:pt x="434" y="541"/>
                      <a:pt x="67" y="1142"/>
                      <a:pt x="34" y="1842"/>
                    </a:cubicBezTo>
                    <a:cubicBezTo>
                      <a:pt x="1" y="2109"/>
                      <a:pt x="167" y="2409"/>
                      <a:pt x="401" y="2543"/>
                    </a:cubicBezTo>
                    <a:cubicBezTo>
                      <a:pt x="501" y="2610"/>
                      <a:pt x="601" y="2643"/>
                      <a:pt x="735" y="2643"/>
                    </a:cubicBezTo>
                    <a:cubicBezTo>
                      <a:pt x="901" y="2643"/>
                      <a:pt x="1068" y="2576"/>
                      <a:pt x="1202" y="2476"/>
                    </a:cubicBezTo>
                    <a:cubicBezTo>
                      <a:pt x="1769" y="2109"/>
                      <a:pt x="2136" y="1509"/>
                      <a:pt x="2169" y="842"/>
                    </a:cubicBezTo>
                    <a:cubicBezTo>
                      <a:pt x="2217" y="360"/>
                      <a:pt x="1848" y="0"/>
                      <a:pt x="1451"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2551;p64">
                <a:extLst>
                  <a:ext uri="{FF2B5EF4-FFF2-40B4-BE49-F238E27FC236}">
                    <a16:creationId xmlns:a16="http://schemas.microsoft.com/office/drawing/2014/main" id="{217A19BA-7B67-45D7-BD04-92F050902102}"/>
                  </a:ext>
                </a:extLst>
              </p:cNvPr>
              <p:cNvSpPr/>
              <p:nvPr/>
            </p:nvSpPr>
            <p:spPr>
              <a:xfrm>
                <a:off x="5732141" y="2623638"/>
                <a:ext cx="33583" cy="40331"/>
              </a:xfrm>
              <a:custGeom>
                <a:avLst/>
                <a:gdLst/>
                <a:ahLst/>
                <a:cxnLst/>
                <a:rect l="l" t="t" r="r" b="b"/>
                <a:pathLst>
                  <a:path w="2185" h="2624" extrusionOk="0">
                    <a:moveTo>
                      <a:pt x="1406" y="452"/>
                    </a:moveTo>
                    <a:cubicBezTo>
                      <a:pt x="1462" y="452"/>
                      <a:pt x="1517" y="463"/>
                      <a:pt x="1568" y="489"/>
                    </a:cubicBezTo>
                    <a:cubicBezTo>
                      <a:pt x="1668" y="555"/>
                      <a:pt x="1735" y="689"/>
                      <a:pt x="1702" y="855"/>
                    </a:cubicBezTo>
                    <a:cubicBezTo>
                      <a:pt x="1668" y="1356"/>
                      <a:pt x="1402" y="1823"/>
                      <a:pt x="968" y="2123"/>
                    </a:cubicBezTo>
                    <a:cubicBezTo>
                      <a:pt x="901" y="2190"/>
                      <a:pt x="821" y="2218"/>
                      <a:pt x="743" y="2218"/>
                    </a:cubicBezTo>
                    <a:cubicBezTo>
                      <a:pt x="547" y="2218"/>
                      <a:pt x="363" y="2038"/>
                      <a:pt x="434" y="1823"/>
                    </a:cubicBezTo>
                    <a:cubicBezTo>
                      <a:pt x="468" y="1289"/>
                      <a:pt x="734" y="822"/>
                      <a:pt x="1168" y="522"/>
                    </a:cubicBezTo>
                    <a:cubicBezTo>
                      <a:pt x="1230" y="481"/>
                      <a:pt x="1317" y="452"/>
                      <a:pt x="1406" y="452"/>
                    </a:cubicBezTo>
                    <a:close/>
                    <a:moveTo>
                      <a:pt x="1399" y="1"/>
                    </a:moveTo>
                    <a:cubicBezTo>
                      <a:pt x="1252" y="1"/>
                      <a:pt x="1102" y="48"/>
                      <a:pt x="968" y="155"/>
                    </a:cubicBezTo>
                    <a:cubicBezTo>
                      <a:pt x="401" y="522"/>
                      <a:pt x="34" y="1122"/>
                      <a:pt x="1" y="1789"/>
                    </a:cubicBezTo>
                    <a:cubicBezTo>
                      <a:pt x="1" y="2090"/>
                      <a:pt x="134" y="2357"/>
                      <a:pt x="367" y="2523"/>
                    </a:cubicBezTo>
                    <a:cubicBezTo>
                      <a:pt x="468" y="2590"/>
                      <a:pt x="568" y="2623"/>
                      <a:pt x="701" y="2623"/>
                    </a:cubicBezTo>
                    <a:cubicBezTo>
                      <a:pt x="868" y="2623"/>
                      <a:pt x="1035" y="2557"/>
                      <a:pt x="1168" y="2457"/>
                    </a:cubicBezTo>
                    <a:cubicBezTo>
                      <a:pt x="1735" y="2090"/>
                      <a:pt x="2102" y="1489"/>
                      <a:pt x="2135" y="822"/>
                    </a:cubicBezTo>
                    <a:cubicBezTo>
                      <a:pt x="2184" y="358"/>
                      <a:pt x="1803" y="1"/>
                      <a:pt x="1399"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2552;p64">
                <a:extLst>
                  <a:ext uri="{FF2B5EF4-FFF2-40B4-BE49-F238E27FC236}">
                    <a16:creationId xmlns:a16="http://schemas.microsoft.com/office/drawing/2014/main" id="{DB395322-BE98-40A3-B6C5-D0A5C75C5F80}"/>
                  </a:ext>
                </a:extLst>
              </p:cNvPr>
              <p:cNvSpPr/>
              <p:nvPr/>
            </p:nvSpPr>
            <p:spPr>
              <a:xfrm>
                <a:off x="5836227" y="2472904"/>
                <a:ext cx="33952" cy="40331"/>
              </a:xfrm>
              <a:custGeom>
                <a:avLst/>
                <a:gdLst/>
                <a:ahLst/>
                <a:cxnLst/>
                <a:rect l="l" t="t" r="r" b="b"/>
                <a:pathLst>
                  <a:path w="2209" h="2624" extrusionOk="0">
                    <a:moveTo>
                      <a:pt x="1421" y="469"/>
                    </a:moveTo>
                    <a:cubicBezTo>
                      <a:pt x="1470" y="469"/>
                      <a:pt x="1519" y="476"/>
                      <a:pt x="1568" y="489"/>
                    </a:cubicBezTo>
                    <a:cubicBezTo>
                      <a:pt x="1668" y="589"/>
                      <a:pt x="1735" y="722"/>
                      <a:pt x="1701" y="855"/>
                    </a:cubicBezTo>
                    <a:cubicBezTo>
                      <a:pt x="1668" y="1389"/>
                      <a:pt x="1401" y="1856"/>
                      <a:pt x="967" y="2156"/>
                    </a:cubicBezTo>
                    <a:cubicBezTo>
                      <a:pt x="906" y="2198"/>
                      <a:pt x="818" y="2226"/>
                      <a:pt x="729" y="2226"/>
                    </a:cubicBezTo>
                    <a:cubicBezTo>
                      <a:pt x="674" y="2226"/>
                      <a:pt x="618" y="2215"/>
                      <a:pt x="567" y="2190"/>
                    </a:cubicBezTo>
                    <a:cubicBezTo>
                      <a:pt x="467" y="2123"/>
                      <a:pt x="434" y="1990"/>
                      <a:pt x="434" y="1823"/>
                    </a:cubicBezTo>
                    <a:cubicBezTo>
                      <a:pt x="467" y="1322"/>
                      <a:pt x="734" y="855"/>
                      <a:pt x="1168" y="555"/>
                    </a:cubicBezTo>
                    <a:cubicBezTo>
                      <a:pt x="1252" y="492"/>
                      <a:pt x="1337" y="469"/>
                      <a:pt x="1421" y="469"/>
                    </a:cubicBezTo>
                    <a:close/>
                    <a:moveTo>
                      <a:pt x="1404" y="1"/>
                    </a:moveTo>
                    <a:cubicBezTo>
                      <a:pt x="1254" y="1"/>
                      <a:pt x="1101" y="48"/>
                      <a:pt x="967" y="155"/>
                    </a:cubicBezTo>
                    <a:cubicBezTo>
                      <a:pt x="400" y="522"/>
                      <a:pt x="33" y="1156"/>
                      <a:pt x="33" y="1823"/>
                    </a:cubicBezTo>
                    <a:cubicBezTo>
                      <a:pt x="0" y="2123"/>
                      <a:pt x="133" y="2390"/>
                      <a:pt x="367" y="2557"/>
                    </a:cubicBezTo>
                    <a:cubicBezTo>
                      <a:pt x="467" y="2623"/>
                      <a:pt x="567" y="2623"/>
                      <a:pt x="701" y="2623"/>
                    </a:cubicBezTo>
                    <a:cubicBezTo>
                      <a:pt x="867" y="2623"/>
                      <a:pt x="1034" y="2557"/>
                      <a:pt x="1168" y="2490"/>
                    </a:cubicBezTo>
                    <a:cubicBezTo>
                      <a:pt x="1735" y="2123"/>
                      <a:pt x="2102" y="1489"/>
                      <a:pt x="2135" y="822"/>
                    </a:cubicBezTo>
                    <a:cubicBezTo>
                      <a:pt x="2208" y="358"/>
                      <a:pt x="1816" y="1"/>
                      <a:pt x="1404"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2553;p64">
                <a:extLst>
                  <a:ext uri="{FF2B5EF4-FFF2-40B4-BE49-F238E27FC236}">
                    <a16:creationId xmlns:a16="http://schemas.microsoft.com/office/drawing/2014/main" id="{1E9BDAFC-1D16-4122-9D29-0AB99F52AFB3}"/>
                  </a:ext>
                </a:extLst>
              </p:cNvPr>
              <p:cNvSpPr/>
              <p:nvPr/>
            </p:nvSpPr>
            <p:spPr>
              <a:xfrm>
                <a:off x="5940297" y="2382667"/>
                <a:ext cx="33952" cy="40838"/>
              </a:xfrm>
              <a:custGeom>
                <a:avLst/>
                <a:gdLst/>
                <a:ahLst/>
                <a:cxnLst/>
                <a:rect l="l" t="t" r="r" b="b"/>
                <a:pathLst>
                  <a:path w="2209" h="2657" extrusionOk="0">
                    <a:moveTo>
                      <a:pt x="1422" y="469"/>
                    </a:moveTo>
                    <a:cubicBezTo>
                      <a:pt x="1471" y="469"/>
                      <a:pt x="1519" y="476"/>
                      <a:pt x="1568" y="489"/>
                    </a:cubicBezTo>
                    <a:cubicBezTo>
                      <a:pt x="1668" y="589"/>
                      <a:pt x="1735" y="722"/>
                      <a:pt x="1702" y="856"/>
                    </a:cubicBezTo>
                    <a:cubicBezTo>
                      <a:pt x="1668" y="1389"/>
                      <a:pt x="1402" y="1856"/>
                      <a:pt x="968" y="2157"/>
                    </a:cubicBezTo>
                    <a:cubicBezTo>
                      <a:pt x="895" y="2205"/>
                      <a:pt x="786" y="2236"/>
                      <a:pt x="680" y="2236"/>
                    </a:cubicBezTo>
                    <a:cubicBezTo>
                      <a:pt x="642" y="2236"/>
                      <a:pt x="603" y="2232"/>
                      <a:pt x="568" y="2223"/>
                    </a:cubicBezTo>
                    <a:cubicBezTo>
                      <a:pt x="468" y="2123"/>
                      <a:pt x="434" y="1990"/>
                      <a:pt x="434" y="1856"/>
                    </a:cubicBezTo>
                    <a:cubicBezTo>
                      <a:pt x="468" y="1323"/>
                      <a:pt x="734" y="856"/>
                      <a:pt x="1168" y="555"/>
                    </a:cubicBezTo>
                    <a:cubicBezTo>
                      <a:pt x="1253" y="492"/>
                      <a:pt x="1337" y="469"/>
                      <a:pt x="1422" y="469"/>
                    </a:cubicBezTo>
                    <a:close/>
                    <a:moveTo>
                      <a:pt x="1404" y="1"/>
                    </a:moveTo>
                    <a:cubicBezTo>
                      <a:pt x="1254" y="1"/>
                      <a:pt x="1102" y="48"/>
                      <a:pt x="968" y="155"/>
                    </a:cubicBezTo>
                    <a:cubicBezTo>
                      <a:pt x="401" y="522"/>
                      <a:pt x="34" y="1156"/>
                      <a:pt x="34" y="1823"/>
                    </a:cubicBezTo>
                    <a:cubicBezTo>
                      <a:pt x="1" y="2123"/>
                      <a:pt x="134" y="2390"/>
                      <a:pt x="367" y="2557"/>
                    </a:cubicBezTo>
                    <a:cubicBezTo>
                      <a:pt x="468" y="2624"/>
                      <a:pt x="568" y="2657"/>
                      <a:pt x="701" y="2657"/>
                    </a:cubicBezTo>
                    <a:cubicBezTo>
                      <a:pt x="868" y="2624"/>
                      <a:pt x="1035" y="2590"/>
                      <a:pt x="1168" y="2490"/>
                    </a:cubicBezTo>
                    <a:cubicBezTo>
                      <a:pt x="1735" y="2123"/>
                      <a:pt x="2102" y="1489"/>
                      <a:pt x="2135" y="822"/>
                    </a:cubicBezTo>
                    <a:cubicBezTo>
                      <a:pt x="2209" y="358"/>
                      <a:pt x="1816" y="1"/>
                      <a:pt x="1404"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2554;p64">
                <a:extLst>
                  <a:ext uri="{FF2B5EF4-FFF2-40B4-BE49-F238E27FC236}">
                    <a16:creationId xmlns:a16="http://schemas.microsoft.com/office/drawing/2014/main" id="{F90DD6F8-12DE-4C05-B492-463AAAB6FB67}"/>
                  </a:ext>
                </a:extLst>
              </p:cNvPr>
              <p:cNvSpPr/>
              <p:nvPr/>
            </p:nvSpPr>
            <p:spPr>
              <a:xfrm>
                <a:off x="6148453" y="2323108"/>
                <a:ext cx="33937" cy="39901"/>
              </a:xfrm>
              <a:custGeom>
                <a:avLst/>
                <a:gdLst/>
                <a:ahLst/>
                <a:cxnLst/>
                <a:rect l="l" t="t" r="r" b="b"/>
                <a:pathLst>
                  <a:path w="2208" h="2596" extrusionOk="0">
                    <a:moveTo>
                      <a:pt x="1468" y="427"/>
                    </a:moveTo>
                    <a:cubicBezTo>
                      <a:pt x="1502" y="427"/>
                      <a:pt x="1535" y="427"/>
                      <a:pt x="1568" y="461"/>
                    </a:cubicBezTo>
                    <a:cubicBezTo>
                      <a:pt x="1668" y="528"/>
                      <a:pt x="1735" y="661"/>
                      <a:pt x="1735" y="828"/>
                    </a:cubicBezTo>
                    <a:cubicBezTo>
                      <a:pt x="1702" y="1328"/>
                      <a:pt x="1402" y="1795"/>
                      <a:pt x="968" y="2095"/>
                    </a:cubicBezTo>
                    <a:cubicBezTo>
                      <a:pt x="904" y="2159"/>
                      <a:pt x="828" y="2182"/>
                      <a:pt x="746" y="2182"/>
                    </a:cubicBezTo>
                    <a:cubicBezTo>
                      <a:pt x="699" y="2182"/>
                      <a:pt x="650" y="2174"/>
                      <a:pt x="601" y="2162"/>
                    </a:cubicBezTo>
                    <a:cubicBezTo>
                      <a:pt x="468" y="2062"/>
                      <a:pt x="434" y="1929"/>
                      <a:pt x="434" y="1795"/>
                    </a:cubicBezTo>
                    <a:cubicBezTo>
                      <a:pt x="468" y="1261"/>
                      <a:pt x="768" y="794"/>
                      <a:pt x="1201" y="494"/>
                    </a:cubicBezTo>
                    <a:cubicBezTo>
                      <a:pt x="1268" y="461"/>
                      <a:pt x="1368" y="427"/>
                      <a:pt x="1468" y="427"/>
                    </a:cubicBezTo>
                    <a:close/>
                    <a:moveTo>
                      <a:pt x="1433" y="1"/>
                    </a:moveTo>
                    <a:cubicBezTo>
                      <a:pt x="1277" y="1"/>
                      <a:pt x="1115" y="50"/>
                      <a:pt x="968" y="161"/>
                    </a:cubicBezTo>
                    <a:cubicBezTo>
                      <a:pt x="401" y="494"/>
                      <a:pt x="67" y="1128"/>
                      <a:pt x="34" y="1795"/>
                    </a:cubicBezTo>
                    <a:cubicBezTo>
                      <a:pt x="1" y="2095"/>
                      <a:pt x="134" y="2362"/>
                      <a:pt x="367" y="2529"/>
                    </a:cubicBezTo>
                    <a:cubicBezTo>
                      <a:pt x="468" y="2562"/>
                      <a:pt x="601" y="2596"/>
                      <a:pt x="701" y="2596"/>
                    </a:cubicBezTo>
                    <a:cubicBezTo>
                      <a:pt x="868" y="2596"/>
                      <a:pt x="1035" y="2562"/>
                      <a:pt x="1201" y="2496"/>
                    </a:cubicBezTo>
                    <a:cubicBezTo>
                      <a:pt x="1768" y="2095"/>
                      <a:pt x="2102" y="1495"/>
                      <a:pt x="2135" y="828"/>
                    </a:cubicBezTo>
                    <a:cubicBezTo>
                      <a:pt x="2208" y="344"/>
                      <a:pt x="1842" y="1"/>
                      <a:pt x="1433"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2555;p64">
                <a:extLst>
                  <a:ext uri="{FF2B5EF4-FFF2-40B4-BE49-F238E27FC236}">
                    <a16:creationId xmlns:a16="http://schemas.microsoft.com/office/drawing/2014/main" id="{40DF13C6-FD03-4013-9DD8-F9379031CD0F}"/>
                  </a:ext>
                </a:extLst>
              </p:cNvPr>
              <p:cNvSpPr/>
              <p:nvPr/>
            </p:nvSpPr>
            <p:spPr>
              <a:xfrm>
                <a:off x="6252538" y="2232656"/>
                <a:ext cx="33937" cy="40116"/>
              </a:xfrm>
              <a:custGeom>
                <a:avLst/>
                <a:gdLst/>
                <a:ahLst/>
                <a:cxnLst/>
                <a:rect l="l" t="t" r="r" b="b"/>
                <a:pathLst>
                  <a:path w="2208" h="2610" extrusionOk="0">
                    <a:moveTo>
                      <a:pt x="1423" y="455"/>
                    </a:moveTo>
                    <a:cubicBezTo>
                      <a:pt x="1470" y="455"/>
                      <a:pt x="1519" y="463"/>
                      <a:pt x="1568" y="475"/>
                    </a:cubicBezTo>
                    <a:cubicBezTo>
                      <a:pt x="1701" y="575"/>
                      <a:pt x="1735" y="708"/>
                      <a:pt x="1735" y="842"/>
                    </a:cubicBezTo>
                    <a:cubicBezTo>
                      <a:pt x="1701" y="1376"/>
                      <a:pt x="1401" y="1843"/>
                      <a:pt x="967" y="2143"/>
                    </a:cubicBezTo>
                    <a:cubicBezTo>
                      <a:pt x="901" y="2209"/>
                      <a:pt x="824" y="2238"/>
                      <a:pt x="749" y="2238"/>
                    </a:cubicBezTo>
                    <a:cubicBezTo>
                      <a:pt x="560" y="2238"/>
                      <a:pt x="386" y="2057"/>
                      <a:pt x="434" y="1843"/>
                    </a:cubicBezTo>
                    <a:cubicBezTo>
                      <a:pt x="467" y="1309"/>
                      <a:pt x="767" y="842"/>
                      <a:pt x="1201" y="542"/>
                    </a:cubicBezTo>
                    <a:cubicBezTo>
                      <a:pt x="1264" y="478"/>
                      <a:pt x="1341" y="455"/>
                      <a:pt x="1423" y="455"/>
                    </a:cubicBezTo>
                    <a:close/>
                    <a:moveTo>
                      <a:pt x="1437" y="1"/>
                    </a:moveTo>
                    <a:cubicBezTo>
                      <a:pt x="1280" y="1"/>
                      <a:pt x="1116" y="54"/>
                      <a:pt x="967" y="175"/>
                    </a:cubicBezTo>
                    <a:cubicBezTo>
                      <a:pt x="400" y="542"/>
                      <a:pt x="67" y="1142"/>
                      <a:pt x="33" y="1809"/>
                    </a:cubicBezTo>
                    <a:cubicBezTo>
                      <a:pt x="0" y="2109"/>
                      <a:pt x="133" y="2376"/>
                      <a:pt x="400" y="2543"/>
                    </a:cubicBezTo>
                    <a:cubicBezTo>
                      <a:pt x="467" y="2610"/>
                      <a:pt x="600" y="2610"/>
                      <a:pt x="701" y="2610"/>
                    </a:cubicBezTo>
                    <a:cubicBezTo>
                      <a:pt x="867" y="2610"/>
                      <a:pt x="1034" y="2576"/>
                      <a:pt x="1201" y="2476"/>
                    </a:cubicBezTo>
                    <a:cubicBezTo>
                      <a:pt x="1768" y="2109"/>
                      <a:pt x="2102" y="1509"/>
                      <a:pt x="2135" y="842"/>
                    </a:cubicBezTo>
                    <a:cubicBezTo>
                      <a:pt x="2207" y="360"/>
                      <a:pt x="1845" y="1"/>
                      <a:pt x="1437"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2556;p64">
                <a:extLst>
                  <a:ext uri="{FF2B5EF4-FFF2-40B4-BE49-F238E27FC236}">
                    <a16:creationId xmlns:a16="http://schemas.microsoft.com/office/drawing/2014/main" id="{D12C6476-FFA3-42CF-939B-39F465F67681}"/>
                  </a:ext>
                </a:extLst>
              </p:cNvPr>
              <p:cNvSpPr/>
              <p:nvPr/>
            </p:nvSpPr>
            <p:spPr>
              <a:xfrm>
                <a:off x="6460694" y="1962344"/>
                <a:ext cx="33338" cy="40239"/>
              </a:xfrm>
              <a:custGeom>
                <a:avLst/>
                <a:gdLst/>
                <a:ahLst/>
                <a:cxnLst/>
                <a:rect l="l" t="t" r="r" b="b"/>
                <a:pathLst>
                  <a:path w="2169" h="2618" extrusionOk="0">
                    <a:moveTo>
                      <a:pt x="1489" y="436"/>
                    </a:moveTo>
                    <a:cubicBezTo>
                      <a:pt x="1527" y="436"/>
                      <a:pt x="1565" y="440"/>
                      <a:pt x="1601" y="449"/>
                    </a:cubicBezTo>
                    <a:cubicBezTo>
                      <a:pt x="1701" y="549"/>
                      <a:pt x="1735" y="683"/>
                      <a:pt x="1735" y="816"/>
                    </a:cubicBezTo>
                    <a:cubicBezTo>
                      <a:pt x="1701" y="1350"/>
                      <a:pt x="1434" y="1817"/>
                      <a:pt x="1001" y="2117"/>
                    </a:cubicBezTo>
                    <a:cubicBezTo>
                      <a:pt x="903" y="2166"/>
                      <a:pt x="805" y="2197"/>
                      <a:pt x="708" y="2197"/>
                    </a:cubicBezTo>
                    <a:cubicBezTo>
                      <a:pt x="672" y="2197"/>
                      <a:pt x="636" y="2193"/>
                      <a:pt x="600" y="2184"/>
                    </a:cubicBezTo>
                    <a:cubicBezTo>
                      <a:pt x="500" y="2117"/>
                      <a:pt x="467" y="1984"/>
                      <a:pt x="467" y="1817"/>
                    </a:cubicBezTo>
                    <a:cubicBezTo>
                      <a:pt x="500" y="1283"/>
                      <a:pt x="767" y="816"/>
                      <a:pt x="1201" y="516"/>
                    </a:cubicBezTo>
                    <a:cubicBezTo>
                      <a:pt x="1274" y="467"/>
                      <a:pt x="1383" y="436"/>
                      <a:pt x="1489" y="436"/>
                    </a:cubicBezTo>
                    <a:close/>
                    <a:moveTo>
                      <a:pt x="1457" y="0"/>
                    </a:moveTo>
                    <a:cubicBezTo>
                      <a:pt x="1295" y="0"/>
                      <a:pt x="1137" y="52"/>
                      <a:pt x="1001" y="149"/>
                    </a:cubicBezTo>
                    <a:cubicBezTo>
                      <a:pt x="434" y="516"/>
                      <a:pt x="67" y="1117"/>
                      <a:pt x="33" y="1784"/>
                    </a:cubicBezTo>
                    <a:cubicBezTo>
                      <a:pt x="0" y="2084"/>
                      <a:pt x="133" y="2351"/>
                      <a:pt x="400" y="2518"/>
                    </a:cubicBezTo>
                    <a:cubicBezTo>
                      <a:pt x="500" y="2584"/>
                      <a:pt x="600" y="2618"/>
                      <a:pt x="701" y="2618"/>
                    </a:cubicBezTo>
                    <a:cubicBezTo>
                      <a:pt x="901" y="2584"/>
                      <a:pt x="1067" y="2551"/>
                      <a:pt x="1201" y="2451"/>
                    </a:cubicBezTo>
                    <a:cubicBezTo>
                      <a:pt x="1768" y="2084"/>
                      <a:pt x="2102" y="1483"/>
                      <a:pt x="2135" y="816"/>
                    </a:cubicBezTo>
                    <a:cubicBezTo>
                      <a:pt x="2168" y="516"/>
                      <a:pt x="2035" y="249"/>
                      <a:pt x="1801" y="82"/>
                    </a:cubicBezTo>
                    <a:cubicBezTo>
                      <a:pt x="1690" y="27"/>
                      <a:pt x="1573" y="0"/>
                      <a:pt x="1457"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2557;p64">
                <a:extLst>
                  <a:ext uri="{FF2B5EF4-FFF2-40B4-BE49-F238E27FC236}">
                    <a16:creationId xmlns:a16="http://schemas.microsoft.com/office/drawing/2014/main" id="{50BF8D57-7EBD-4164-96E2-57ED13C80FCA}"/>
                  </a:ext>
                </a:extLst>
              </p:cNvPr>
              <p:cNvSpPr/>
              <p:nvPr/>
            </p:nvSpPr>
            <p:spPr>
              <a:xfrm>
                <a:off x="6356609" y="2021933"/>
                <a:ext cx="33937" cy="40638"/>
              </a:xfrm>
              <a:custGeom>
                <a:avLst/>
                <a:gdLst/>
                <a:ahLst/>
                <a:cxnLst/>
                <a:rect l="l" t="t" r="r" b="b"/>
                <a:pathLst>
                  <a:path w="2208" h="2644" extrusionOk="0">
                    <a:moveTo>
                      <a:pt x="1441" y="459"/>
                    </a:moveTo>
                    <a:cubicBezTo>
                      <a:pt x="1632" y="459"/>
                      <a:pt x="1805" y="643"/>
                      <a:pt x="1735" y="875"/>
                    </a:cubicBezTo>
                    <a:cubicBezTo>
                      <a:pt x="1702" y="1376"/>
                      <a:pt x="1435" y="1876"/>
                      <a:pt x="1001" y="2143"/>
                    </a:cubicBezTo>
                    <a:cubicBezTo>
                      <a:pt x="930" y="2224"/>
                      <a:pt x="844" y="2259"/>
                      <a:pt x="761" y="2259"/>
                    </a:cubicBezTo>
                    <a:cubicBezTo>
                      <a:pt x="571" y="2259"/>
                      <a:pt x="398" y="2075"/>
                      <a:pt x="468" y="1843"/>
                    </a:cubicBezTo>
                    <a:cubicBezTo>
                      <a:pt x="468" y="1309"/>
                      <a:pt x="768" y="842"/>
                      <a:pt x="1201" y="575"/>
                    </a:cubicBezTo>
                    <a:cubicBezTo>
                      <a:pt x="1272" y="494"/>
                      <a:pt x="1359" y="459"/>
                      <a:pt x="1441" y="459"/>
                    </a:cubicBezTo>
                    <a:close/>
                    <a:moveTo>
                      <a:pt x="1450" y="1"/>
                    </a:moveTo>
                    <a:cubicBezTo>
                      <a:pt x="1298" y="1"/>
                      <a:pt x="1141" y="54"/>
                      <a:pt x="1001" y="175"/>
                    </a:cubicBezTo>
                    <a:cubicBezTo>
                      <a:pt x="401" y="542"/>
                      <a:pt x="67" y="1142"/>
                      <a:pt x="34" y="1843"/>
                    </a:cubicBezTo>
                    <a:cubicBezTo>
                      <a:pt x="1" y="2110"/>
                      <a:pt x="134" y="2410"/>
                      <a:pt x="401" y="2543"/>
                    </a:cubicBezTo>
                    <a:cubicBezTo>
                      <a:pt x="501" y="2610"/>
                      <a:pt x="601" y="2643"/>
                      <a:pt x="701" y="2643"/>
                    </a:cubicBezTo>
                    <a:cubicBezTo>
                      <a:pt x="868" y="2643"/>
                      <a:pt x="1035" y="2577"/>
                      <a:pt x="1201" y="2510"/>
                    </a:cubicBezTo>
                    <a:cubicBezTo>
                      <a:pt x="1768" y="2143"/>
                      <a:pt x="2102" y="1509"/>
                      <a:pt x="2135" y="842"/>
                    </a:cubicBezTo>
                    <a:cubicBezTo>
                      <a:pt x="2208" y="361"/>
                      <a:pt x="1845" y="1"/>
                      <a:pt x="1450"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2558;p64">
                <a:extLst>
                  <a:ext uri="{FF2B5EF4-FFF2-40B4-BE49-F238E27FC236}">
                    <a16:creationId xmlns:a16="http://schemas.microsoft.com/office/drawing/2014/main" id="{53B795C0-980D-44EC-B682-4F894DD52A5D}"/>
                  </a:ext>
                </a:extLst>
              </p:cNvPr>
              <p:cNvSpPr/>
              <p:nvPr/>
            </p:nvSpPr>
            <p:spPr>
              <a:xfrm>
                <a:off x="6564765" y="1752051"/>
                <a:ext cx="34091" cy="40838"/>
              </a:xfrm>
              <a:custGeom>
                <a:avLst/>
                <a:gdLst/>
                <a:ahLst/>
                <a:cxnLst/>
                <a:rect l="l" t="t" r="r" b="b"/>
                <a:pathLst>
                  <a:path w="2218" h="2657" extrusionOk="0">
                    <a:moveTo>
                      <a:pt x="1468" y="455"/>
                    </a:moveTo>
                    <a:cubicBezTo>
                      <a:pt x="1502" y="455"/>
                      <a:pt x="1568" y="455"/>
                      <a:pt x="1602" y="488"/>
                    </a:cubicBezTo>
                    <a:cubicBezTo>
                      <a:pt x="1702" y="555"/>
                      <a:pt x="1768" y="688"/>
                      <a:pt x="1735" y="855"/>
                    </a:cubicBezTo>
                    <a:cubicBezTo>
                      <a:pt x="1702" y="1356"/>
                      <a:pt x="1435" y="1856"/>
                      <a:pt x="968" y="2156"/>
                    </a:cubicBezTo>
                    <a:cubicBezTo>
                      <a:pt x="906" y="2197"/>
                      <a:pt x="831" y="2226"/>
                      <a:pt x="752" y="2226"/>
                    </a:cubicBezTo>
                    <a:cubicBezTo>
                      <a:pt x="703" y="2226"/>
                      <a:pt x="652" y="2215"/>
                      <a:pt x="601" y="2189"/>
                    </a:cubicBezTo>
                    <a:cubicBezTo>
                      <a:pt x="501" y="2123"/>
                      <a:pt x="434" y="1989"/>
                      <a:pt x="468" y="1823"/>
                    </a:cubicBezTo>
                    <a:cubicBezTo>
                      <a:pt x="501" y="1322"/>
                      <a:pt x="768" y="822"/>
                      <a:pt x="1201" y="555"/>
                    </a:cubicBezTo>
                    <a:cubicBezTo>
                      <a:pt x="1268" y="488"/>
                      <a:pt x="1368" y="455"/>
                      <a:pt x="1468" y="455"/>
                    </a:cubicBezTo>
                    <a:close/>
                    <a:moveTo>
                      <a:pt x="1430" y="1"/>
                    </a:moveTo>
                    <a:cubicBezTo>
                      <a:pt x="1283" y="1"/>
                      <a:pt x="1134" y="48"/>
                      <a:pt x="1001" y="155"/>
                    </a:cubicBezTo>
                    <a:cubicBezTo>
                      <a:pt x="434" y="522"/>
                      <a:pt x="67" y="1155"/>
                      <a:pt x="34" y="1823"/>
                    </a:cubicBezTo>
                    <a:cubicBezTo>
                      <a:pt x="1" y="2123"/>
                      <a:pt x="167" y="2390"/>
                      <a:pt x="401" y="2556"/>
                    </a:cubicBezTo>
                    <a:cubicBezTo>
                      <a:pt x="501" y="2623"/>
                      <a:pt x="601" y="2656"/>
                      <a:pt x="734" y="2656"/>
                    </a:cubicBezTo>
                    <a:cubicBezTo>
                      <a:pt x="901" y="2656"/>
                      <a:pt x="1068" y="2590"/>
                      <a:pt x="1201" y="2523"/>
                    </a:cubicBezTo>
                    <a:cubicBezTo>
                      <a:pt x="1768" y="2123"/>
                      <a:pt x="2135" y="1522"/>
                      <a:pt x="2169" y="855"/>
                    </a:cubicBezTo>
                    <a:cubicBezTo>
                      <a:pt x="2218" y="365"/>
                      <a:pt x="1835" y="1"/>
                      <a:pt x="1430"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2559;p64">
                <a:extLst>
                  <a:ext uri="{FF2B5EF4-FFF2-40B4-BE49-F238E27FC236}">
                    <a16:creationId xmlns:a16="http://schemas.microsoft.com/office/drawing/2014/main" id="{4889B86B-473E-4551-BFAE-1CF4A1D06A88}"/>
                  </a:ext>
                </a:extLst>
              </p:cNvPr>
              <p:cNvSpPr/>
              <p:nvPr/>
            </p:nvSpPr>
            <p:spPr>
              <a:xfrm>
                <a:off x="6044382" y="2262904"/>
                <a:ext cx="33937" cy="40638"/>
              </a:xfrm>
              <a:custGeom>
                <a:avLst/>
                <a:gdLst/>
                <a:ahLst/>
                <a:cxnLst/>
                <a:rect l="l" t="t" r="r" b="b"/>
                <a:pathLst>
                  <a:path w="2208" h="2644" extrusionOk="0">
                    <a:moveTo>
                      <a:pt x="1468" y="408"/>
                    </a:moveTo>
                    <a:cubicBezTo>
                      <a:pt x="1501" y="408"/>
                      <a:pt x="1534" y="442"/>
                      <a:pt x="1568" y="475"/>
                    </a:cubicBezTo>
                    <a:cubicBezTo>
                      <a:pt x="1668" y="542"/>
                      <a:pt x="1735" y="709"/>
                      <a:pt x="1735" y="842"/>
                    </a:cubicBezTo>
                    <a:cubicBezTo>
                      <a:pt x="1701" y="1342"/>
                      <a:pt x="1401" y="1843"/>
                      <a:pt x="967" y="2110"/>
                    </a:cubicBezTo>
                    <a:cubicBezTo>
                      <a:pt x="903" y="2174"/>
                      <a:pt x="810" y="2211"/>
                      <a:pt x="726" y="2211"/>
                    </a:cubicBezTo>
                    <a:cubicBezTo>
                      <a:pt x="680" y="2211"/>
                      <a:pt x="636" y="2200"/>
                      <a:pt x="600" y="2176"/>
                    </a:cubicBezTo>
                    <a:cubicBezTo>
                      <a:pt x="467" y="2076"/>
                      <a:pt x="434" y="1943"/>
                      <a:pt x="434" y="1809"/>
                    </a:cubicBezTo>
                    <a:cubicBezTo>
                      <a:pt x="467" y="1276"/>
                      <a:pt x="734" y="809"/>
                      <a:pt x="1201" y="542"/>
                    </a:cubicBezTo>
                    <a:cubicBezTo>
                      <a:pt x="1268" y="475"/>
                      <a:pt x="1368" y="442"/>
                      <a:pt x="1468" y="442"/>
                    </a:cubicBezTo>
                    <a:lnTo>
                      <a:pt x="1468" y="408"/>
                    </a:lnTo>
                    <a:close/>
                    <a:moveTo>
                      <a:pt x="1437" y="1"/>
                    </a:moveTo>
                    <a:cubicBezTo>
                      <a:pt x="1280" y="1"/>
                      <a:pt x="1116" y="54"/>
                      <a:pt x="967" y="175"/>
                    </a:cubicBezTo>
                    <a:cubicBezTo>
                      <a:pt x="400" y="542"/>
                      <a:pt x="67" y="1142"/>
                      <a:pt x="33" y="1809"/>
                    </a:cubicBezTo>
                    <a:cubicBezTo>
                      <a:pt x="0" y="2110"/>
                      <a:pt x="133" y="2376"/>
                      <a:pt x="367" y="2543"/>
                    </a:cubicBezTo>
                    <a:cubicBezTo>
                      <a:pt x="467" y="2610"/>
                      <a:pt x="600" y="2643"/>
                      <a:pt x="701" y="2643"/>
                    </a:cubicBezTo>
                    <a:cubicBezTo>
                      <a:pt x="867" y="2643"/>
                      <a:pt x="1034" y="2577"/>
                      <a:pt x="1201" y="2510"/>
                    </a:cubicBezTo>
                    <a:cubicBezTo>
                      <a:pt x="1768" y="2143"/>
                      <a:pt x="2102" y="1509"/>
                      <a:pt x="2135" y="842"/>
                    </a:cubicBezTo>
                    <a:cubicBezTo>
                      <a:pt x="2207" y="361"/>
                      <a:pt x="1845" y="1"/>
                      <a:pt x="1437"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2560;p64">
                <a:extLst>
                  <a:ext uri="{FF2B5EF4-FFF2-40B4-BE49-F238E27FC236}">
                    <a16:creationId xmlns:a16="http://schemas.microsoft.com/office/drawing/2014/main" id="{5D5EEB2F-9707-4E14-B2B5-BB8D8E104514}"/>
                  </a:ext>
                </a:extLst>
              </p:cNvPr>
              <p:cNvSpPr/>
              <p:nvPr/>
            </p:nvSpPr>
            <p:spPr>
              <a:xfrm>
                <a:off x="5330692" y="1648811"/>
                <a:ext cx="1253055" cy="1247921"/>
              </a:xfrm>
              <a:custGeom>
                <a:avLst/>
                <a:gdLst/>
                <a:ahLst/>
                <a:cxnLst/>
                <a:rect l="l" t="t" r="r" b="b"/>
                <a:pathLst>
                  <a:path w="81526" h="81192" extrusionOk="0">
                    <a:moveTo>
                      <a:pt x="81292" y="0"/>
                    </a:moveTo>
                    <a:cubicBezTo>
                      <a:pt x="75888" y="3136"/>
                      <a:pt x="74754" y="11275"/>
                      <a:pt x="73653" y="19181"/>
                    </a:cubicBezTo>
                    <a:cubicBezTo>
                      <a:pt x="72653" y="26286"/>
                      <a:pt x="71719" y="32990"/>
                      <a:pt x="67749" y="35325"/>
                    </a:cubicBezTo>
                    <a:cubicBezTo>
                      <a:pt x="67038" y="35770"/>
                      <a:pt x="66370" y="35978"/>
                      <a:pt x="65758" y="35978"/>
                    </a:cubicBezTo>
                    <a:cubicBezTo>
                      <a:pt x="65451" y="35978"/>
                      <a:pt x="65159" y="35926"/>
                      <a:pt x="64881" y="35826"/>
                    </a:cubicBezTo>
                    <a:cubicBezTo>
                      <a:pt x="62812" y="35059"/>
                      <a:pt x="61612" y="31523"/>
                      <a:pt x="60444" y="28087"/>
                    </a:cubicBezTo>
                    <a:cubicBezTo>
                      <a:pt x="59210" y="24551"/>
                      <a:pt x="57976" y="20882"/>
                      <a:pt x="55707" y="20048"/>
                    </a:cubicBezTo>
                    <a:cubicBezTo>
                      <a:pt x="55396" y="19937"/>
                      <a:pt x="55066" y="19881"/>
                      <a:pt x="54721" y="19881"/>
                    </a:cubicBezTo>
                    <a:cubicBezTo>
                      <a:pt x="54032" y="19881"/>
                      <a:pt x="53283" y="20103"/>
                      <a:pt x="52505" y="20548"/>
                    </a:cubicBezTo>
                    <a:cubicBezTo>
                      <a:pt x="48202" y="23050"/>
                      <a:pt x="46868" y="32290"/>
                      <a:pt x="45633" y="41230"/>
                    </a:cubicBezTo>
                    <a:cubicBezTo>
                      <a:pt x="44366" y="50069"/>
                      <a:pt x="43098" y="59209"/>
                      <a:pt x="38962" y="61611"/>
                    </a:cubicBezTo>
                    <a:cubicBezTo>
                      <a:pt x="37940" y="62206"/>
                      <a:pt x="37032" y="62500"/>
                      <a:pt x="36214" y="62500"/>
                    </a:cubicBezTo>
                    <a:cubicBezTo>
                      <a:pt x="35565" y="62500"/>
                      <a:pt x="34972" y="62314"/>
                      <a:pt x="34425" y="61944"/>
                    </a:cubicBezTo>
                    <a:cubicBezTo>
                      <a:pt x="33291" y="61177"/>
                      <a:pt x="32457" y="59710"/>
                      <a:pt x="31623" y="58275"/>
                    </a:cubicBezTo>
                    <a:cubicBezTo>
                      <a:pt x="30341" y="56081"/>
                      <a:pt x="29041" y="53831"/>
                      <a:pt x="26658" y="53831"/>
                    </a:cubicBezTo>
                    <a:cubicBezTo>
                      <a:pt x="25817" y="53831"/>
                      <a:pt x="24842" y="54111"/>
                      <a:pt x="23684" y="54773"/>
                    </a:cubicBezTo>
                    <a:cubicBezTo>
                      <a:pt x="18848" y="57575"/>
                      <a:pt x="17814" y="64380"/>
                      <a:pt x="16946" y="70384"/>
                    </a:cubicBezTo>
                    <a:cubicBezTo>
                      <a:pt x="16246" y="74987"/>
                      <a:pt x="15679" y="78957"/>
                      <a:pt x="13544" y="80191"/>
                    </a:cubicBezTo>
                    <a:cubicBezTo>
                      <a:pt x="12821" y="80606"/>
                      <a:pt x="12175" y="80776"/>
                      <a:pt x="11576" y="80776"/>
                    </a:cubicBezTo>
                    <a:cubicBezTo>
                      <a:pt x="10295" y="80776"/>
                      <a:pt x="9221" y="79997"/>
                      <a:pt x="8040" y="79157"/>
                    </a:cubicBezTo>
                    <a:cubicBezTo>
                      <a:pt x="6716" y="78223"/>
                      <a:pt x="5293" y="77205"/>
                      <a:pt x="3431" y="77205"/>
                    </a:cubicBezTo>
                    <a:cubicBezTo>
                      <a:pt x="2432" y="77205"/>
                      <a:pt x="1306" y="77499"/>
                      <a:pt x="1" y="78256"/>
                    </a:cubicBezTo>
                    <a:lnTo>
                      <a:pt x="201" y="78590"/>
                    </a:lnTo>
                    <a:cubicBezTo>
                      <a:pt x="1429" y="77888"/>
                      <a:pt x="2480" y="77613"/>
                      <a:pt x="3414" y="77613"/>
                    </a:cubicBezTo>
                    <a:cubicBezTo>
                      <a:pt x="5145" y="77613"/>
                      <a:pt x="6473" y="78559"/>
                      <a:pt x="7773" y="79490"/>
                    </a:cubicBezTo>
                    <a:cubicBezTo>
                      <a:pt x="9007" y="80358"/>
                      <a:pt x="10175" y="81192"/>
                      <a:pt x="11576" y="81192"/>
                    </a:cubicBezTo>
                    <a:cubicBezTo>
                      <a:pt x="12343" y="81192"/>
                      <a:pt x="13077" y="80958"/>
                      <a:pt x="13744" y="80558"/>
                    </a:cubicBezTo>
                    <a:cubicBezTo>
                      <a:pt x="16046" y="79223"/>
                      <a:pt x="16646" y="75187"/>
                      <a:pt x="17347" y="70484"/>
                    </a:cubicBezTo>
                    <a:cubicBezTo>
                      <a:pt x="18214" y="64546"/>
                      <a:pt x="19215" y="57842"/>
                      <a:pt x="23885" y="55140"/>
                    </a:cubicBezTo>
                    <a:cubicBezTo>
                      <a:pt x="24952" y="54527"/>
                      <a:pt x="25849" y="54266"/>
                      <a:pt x="26623" y="54266"/>
                    </a:cubicBezTo>
                    <a:cubicBezTo>
                      <a:pt x="28799" y="54266"/>
                      <a:pt x="29993" y="56334"/>
                      <a:pt x="31223" y="58475"/>
                    </a:cubicBezTo>
                    <a:cubicBezTo>
                      <a:pt x="32057" y="59943"/>
                      <a:pt x="32958" y="61444"/>
                      <a:pt x="34159" y="62278"/>
                    </a:cubicBezTo>
                    <a:cubicBezTo>
                      <a:pt x="34791" y="62700"/>
                      <a:pt x="35465" y="62911"/>
                      <a:pt x="36198" y="62911"/>
                    </a:cubicBezTo>
                    <a:cubicBezTo>
                      <a:pt x="37087" y="62911"/>
                      <a:pt x="38065" y="62600"/>
                      <a:pt x="39162" y="61978"/>
                    </a:cubicBezTo>
                    <a:cubicBezTo>
                      <a:pt x="43465" y="59476"/>
                      <a:pt x="44766" y="50236"/>
                      <a:pt x="46034" y="41296"/>
                    </a:cubicBezTo>
                    <a:cubicBezTo>
                      <a:pt x="47268" y="32457"/>
                      <a:pt x="48569" y="23283"/>
                      <a:pt x="52705" y="20915"/>
                    </a:cubicBezTo>
                    <a:cubicBezTo>
                      <a:pt x="53412" y="20495"/>
                      <a:pt x="54061" y="20295"/>
                      <a:pt x="54661" y="20295"/>
                    </a:cubicBezTo>
                    <a:cubicBezTo>
                      <a:pt x="54966" y="20295"/>
                      <a:pt x="55259" y="20347"/>
                      <a:pt x="55541" y="20448"/>
                    </a:cubicBezTo>
                    <a:cubicBezTo>
                      <a:pt x="57609" y="21215"/>
                      <a:pt x="58843" y="24785"/>
                      <a:pt x="60010" y="28220"/>
                    </a:cubicBezTo>
                    <a:cubicBezTo>
                      <a:pt x="61211" y="31756"/>
                      <a:pt x="62479" y="35392"/>
                      <a:pt x="64714" y="36226"/>
                    </a:cubicBezTo>
                    <a:cubicBezTo>
                      <a:pt x="65033" y="36336"/>
                      <a:pt x="65363" y="36392"/>
                      <a:pt x="65704" y="36392"/>
                    </a:cubicBezTo>
                    <a:cubicBezTo>
                      <a:pt x="66400" y="36392"/>
                      <a:pt x="67144" y="36162"/>
                      <a:pt x="67949" y="35692"/>
                    </a:cubicBezTo>
                    <a:cubicBezTo>
                      <a:pt x="72086" y="33257"/>
                      <a:pt x="73020" y="26452"/>
                      <a:pt x="74054" y="19247"/>
                    </a:cubicBezTo>
                    <a:cubicBezTo>
                      <a:pt x="75121" y="11442"/>
                      <a:pt x="76255" y="3403"/>
                      <a:pt x="81526" y="367"/>
                    </a:cubicBezTo>
                    <a:lnTo>
                      <a:pt x="81292"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2561;p64">
                <a:extLst>
                  <a:ext uri="{FF2B5EF4-FFF2-40B4-BE49-F238E27FC236}">
                    <a16:creationId xmlns:a16="http://schemas.microsoft.com/office/drawing/2014/main" id="{DA003EA4-B643-42EE-9519-E3D32C162182}"/>
                  </a:ext>
                </a:extLst>
              </p:cNvPr>
              <p:cNvSpPr/>
              <p:nvPr/>
            </p:nvSpPr>
            <p:spPr>
              <a:xfrm>
                <a:off x="6126412" y="1937613"/>
                <a:ext cx="40515" cy="52504"/>
              </a:xfrm>
              <a:custGeom>
                <a:avLst/>
                <a:gdLst/>
                <a:ahLst/>
                <a:cxnLst/>
                <a:rect l="l" t="t" r="r" b="b"/>
                <a:pathLst>
                  <a:path w="2636" h="3416" extrusionOk="0">
                    <a:moveTo>
                      <a:pt x="1905" y="1"/>
                    </a:moveTo>
                    <a:cubicBezTo>
                      <a:pt x="1724" y="1"/>
                      <a:pt x="1518" y="62"/>
                      <a:pt x="1301" y="190"/>
                    </a:cubicBezTo>
                    <a:cubicBezTo>
                      <a:pt x="534" y="691"/>
                      <a:pt x="34" y="1525"/>
                      <a:pt x="0" y="2459"/>
                    </a:cubicBezTo>
                    <a:cubicBezTo>
                      <a:pt x="0" y="3069"/>
                      <a:pt x="281" y="3415"/>
                      <a:pt x="704" y="3415"/>
                    </a:cubicBezTo>
                    <a:cubicBezTo>
                      <a:pt x="881" y="3415"/>
                      <a:pt x="1084" y="3354"/>
                      <a:pt x="1301" y="3226"/>
                    </a:cubicBezTo>
                    <a:cubicBezTo>
                      <a:pt x="2102" y="2726"/>
                      <a:pt x="2569" y="1858"/>
                      <a:pt x="2635" y="958"/>
                    </a:cubicBezTo>
                    <a:cubicBezTo>
                      <a:pt x="2635" y="347"/>
                      <a:pt x="2338" y="1"/>
                      <a:pt x="1905"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2562;p64">
                <a:extLst>
                  <a:ext uri="{FF2B5EF4-FFF2-40B4-BE49-F238E27FC236}">
                    <a16:creationId xmlns:a16="http://schemas.microsoft.com/office/drawing/2014/main" id="{9EC96E93-7AF6-4A51-986E-FC533EDC940A}"/>
                  </a:ext>
                </a:extLst>
              </p:cNvPr>
              <p:cNvSpPr/>
              <p:nvPr/>
            </p:nvSpPr>
            <p:spPr>
              <a:xfrm>
                <a:off x="5718293" y="2009437"/>
                <a:ext cx="347208" cy="261797"/>
              </a:xfrm>
              <a:custGeom>
                <a:avLst/>
                <a:gdLst/>
                <a:ahLst/>
                <a:cxnLst/>
                <a:rect l="l" t="t" r="r" b="b"/>
                <a:pathLst>
                  <a:path w="22590" h="17033" extrusionOk="0">
                    <a:moveTo>
                      <a:pt x="22277" y="1"/>
                    </a:moveTo>
                    <a:cubicBezTo>
                      <a:pt x="22247" y="1"/>
                      <a:pt x="22216" y="7"/>
                      <a:pt x="22183" y="21"/>
                    </a:cubicBezTo>
                    <a:lnTo>
                      <a:pt x="15412" y="3923"/>
                    </a:lnTo>
                    <a:cubicBezTo>
                      <a:pt x="15379" y="3957"/>
                      <a:pt x="15345" y="3990"/>
                      <a:pt x="15312" y="4057"/>
                    </a:cubicBezTo>
                    <a:lnTo>
                      <a:pt x="13644" y="8860"/>
                    </a:lnTo>
                    <a:lnTo>
                      <a:pt x="168" y="16632"/>
                    </a:lnTo>
                    <a:cubicBezTo>
                      <a:pt x="1" y="16766"/>
                      <a:pt x="68" y="17033"/>
                      <a:pt x="268" y="17033"/>
                    </a:cubicBezTo>
                    <a:cubicBezTo>
                      <a:pt x="301" y="17033"/>
                      <a:pt x="334" y="17033"/>
                      <a:pt x="368" y="16999"/>
                    </a:cubicBezTo>
                    <a:lnTo>
                      <a:pt x="13944" y="9194"/>
                    </a:lnTo>
                    <a:cubicBezTo>
                      <a:pt x="13978" y="9160"/>
                      <a:pt x="14011" y="9127"/>
                      <a:pt x="14011" y="9060"/>
                    </a:cubicBezTo>
                    <a:lnTo>
                      <a:pt x="15679" y="4257"/>
                    </a:lnTo>
                    <a:lnTo>
                      <a:pt x="22417" y="388"/>
                    </a:lnTo>
                    <a:cubicBezTo>
                      <a:pt x="22589" y="244"/>
                      <a:pt x="22464" y="1"/>
                      <a:pt x="22277"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2563;p64">
                <a:extLst>
                  <a:ext uri="{FF2B5EF4-FFF2-40B4-BE49-F238E27FC236}">
                    <a16:creationId xmlns:a16="http://schemas.microsoft.com/office/drawing/2014/main" id="{7469FAA6-D948-4B5E-A715-1199193669E9}"/>
                  </a:ext>
                </a:extLst>
              </p:cNvPr>
              <p:cNvSpPr/>
              <p:nvPr/>
            </p:nvSpPr>
            <p:spPr>
              <a:xfrm>
                <a:off x="5728560" y="2105869"/>
                <a:ext cx="182012" cy="123083"/>
              </a:xfrm>
              <a:custGeom>
                <a:avLst/>
                <a:gdLst/>
                <a:ahLst/>
                <a:cxnLst/>
                <a:rect l="l" t="t" r="r" b="b"/>
                <a:pathLst>
                  <a:path w="11842" h="8008" extrusionOk="0">
                    <a:moveTo>
                      <a:pt x="11354" y="0"/>
                    </a:moveTo>
                    <a:cubicBezTo>
                      <a:pt x="11231" y="0"/>
                      <a:pt x="11090" y="38"/>
                      <a:pt x="10941" y="118"/>
                    </a:cubicBezTo>
                    <a:lnTo>
                      <a:pt x="901" y="5922"/>
                    </a:lnTo>
                    <a:cubicBezTo>
                      <a:pt x="367" y="6256"/>
                      <a:pt x="33" y="6823"/>
                      <a:pt x="0" y="7423"/>
                    </a:cubicBezTo>
                    <a:cubicBezTo>
                      <a:pt x="0" y="7797"/>
                      <a:pt x="197" y="8008"/>
                      <a:pt x="487" y="8008"/>
                    </a:cubicBezTo>
                    <a:cubicBezTo>
                      <a:pt x="611" y="8008"/>
                      <a:pt x="751" y="7970"/>
                      <a:pt x="901" y="7890"/>
                    </a:cubicBezTo>
                    <a:lnTo>
                      <a:pt x="10941" y="2086"/>
                    </a:lnTo>
                    <a:cubicBezTo>
                      <a:pt x="11475" y="1752"/>
                      <a:pt x="11808" y="1185"/>
                      <a:pt x="11842" y="585"/>
                    </a:cubicBezTo>
                    <a:cubicBezTo>
                      <a:pt x="11842" y="210"/>
                      <a:pt x="11645" y="0"/>
                      <a:pt x="11354"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2564;p64">
                <a:extLst>
                  <a:ext uri="{FF2B5EF4-FFF2-40B4-BE49-F238E27FC236}">
                    <a16:creationId xmlns:a16="http://schemas.microsoft.com/office/drawing/2014/main" id="{68B24D16-B40B-4DB3-85D1-2C82D22880FE}"/>
                  </a:ext>
                </a:extLst>
              </p:cNvPr>
              <p:cNvSpPr/>
              <p:nvPr/>
            </p:nvSpPr>
            <p:spPr>
              <a:xfrm>
                <a:off x="7222554" y="1848759"/>
                <a:ext cx="259953" cy="432220"/>
              </a:xfrm>
              <a:custGeom>
                <a:avLst/>
                <a:gdLst/>
                <a:ahLst/>
                <a:cxnLst/>
                <a:rect l="l" t="t" r="r" b="b"/>
                <a:pathLst>
                  <a:path w="16913" h="28121" extrusionOk="0">
                    <a:moveTo>
                      <a:pt x="1" y="0"/>
                    </a:moveTo>
                    <a:lnTo>
                      <a:pt x="1" y="28121"/>
                    </a:lnTo>
                    <a:lnTo>
                      <a:pt x="16679" y="28121"/>
                    </a:lnTo>
                    <a:cubicBezTo>
                      <a:pt x="16679" y="28121"/>
                      <a:pt x="16679" y="17813"/>
                      <a:pt x="16679" y="11342"/>
                    </a:cubicBezTo>
                    <a:cubicBezTo>
                      <a:pt x="16713" y="4871"/>
                      <a:pt x="16913" y="1602"/>
                      <a:pt x="1334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2565;p64">
                <a:extLst>
                  <a:ext uri="{FF2B5EF4-FFF2-40B4-BE49-F238E27FC236}">
                    <a16:creationId xmlns:a16="http://schemas.microsoft.com/office/drawing/2014/main" id="{17175D19-CF8C-4801-ADD7-0FD4CF0C9B04}"/>
                  </a:ext>
                </a:extLst>
              </p:cNvPr>
              <p:cNvSpPr/>
              <p:nvPr/>
            </p:nvSpPr>
            <p:spPr>
              <a:xfrm>
                <a:off x="6758565" y="2008715"/>
                <a:ext cx="492209" cy="357291"/>
              </a:xfrm>
              <a:custGeom>
                <a:avLst/>
                <a:gdLst/>
                <a:ahLst/>
                <a:cxnLst/>
                <a:rect l="l" t="t" r="r" b="b"/>
                <a:pathLst>
                  <a:path w="32024" h="23246" extrusionOk="0">
                    <a:moveTo>
                      <a:pt x="1435" y="1"/>
                    </a:moveTo>
                    <a:cubicBezTo>
                      <a:pt x="1168" y="34"/>
                      <a:pt x="935" y="168"/>
                      <a:pt x="734" y="368"/>
                    </a:cubicBezTo>
                    <a:cubicBezTo>
                      <a:pt x="434" y="668"/>
                      <a:pt x="201" y="1068"/>
                      <a:pt x="101" y="1535"/>
                    </a:cubicBezTo>
                    <a:cubicBezTo>
                      <a:pt x="34" y="1969"/>
                      <a:pt x="1" y="2436"/>
                      <a:pt x="34" y="2870"/>
                    </a:cubicBezTo>
                    <a:cubicBezTo>
                      <a:pt x="67" y="3503"/>
                      <a:pt x="167" y="4104"/>
                      <a:pt x="367" y="4704"/>
                    </a:cubicBezTo>
                    <a:cubicBezTo>
                      <a:pt x="501" y="5105"/>
                      <a:pt x="701" y="5505"/>
                      <a:pt x="968" y="5872"/>
                    </a:cubicBezTo>
                    <a:cubicBezTo>
                      <a:pt x="1568" y="6839"/>
                      <a:pt x="2336" y="7640"/>
                      <a:pt x="3236" y="8340"/>
                    </a:cubicBezTo>
                    <a:cubicBezTo>
                      <a:pt x="3703" y="8774"/>
                      <a:pt x="4671" y="9241"/>
                      <a:pt x="5104" y="9674"/>
                    </a:cubicBezTo>
                    <a:cubicBezTo>
                      <a:pt x="5605" y="10175"/>
                      <a:pt x="6005" y="10809"/>
                      <a:pt x="6305" y="11442"/>
                    </a:cubicBezTo>
                    <a:cubicBezTo>
                      <a:pt x="6572" y="11909"/>
                      <a:pt x="6772" y="12343"/>
                      <a:pt x="7006" y="12810"/>
                    </a:cubicBezTo>
                    <a:cubicBezTo>
                      <a:pt x="8140" y="15045"/>
                      <a:pt x="10708" y="20115"/>
                      <a:pt x="12209" y="22017"/>
                    </a:cubicBezTo>
                    <a:cubicBezTo>
                      <a:pt x="12903" y="22900"/>
                      <a:pt x="13574" y="23246"/>
                      <a:pt x="14364" y="23246"/>
                    </a:cubicBezTo>
                    <a:cubicBezTo>
                      <a:pt x="15246" y="23246"/>
                      <a:pt x="16274" y="22815"/>
                      <a:pt x="17646" y="22217"/>
                    </a:cubicBezTo>
                    <a:cubicBezTo>
                      <a:pt x="20282" y="21116"/>
                      <a:pt x="29989" y="15512"/>
                      <a:pt x="29989" y="15512"/>
                    </a:cubicBezTo>
                    <a:lnTo>
                      <a:pt x="32023" y="6906"/>
                    </a:lnTo>
                    <a:cubicBezTo>
                      <a:pt x="31223" y="6906"/>
                      <a:pt x="29321" y="7073"/>
                      <a:pt x="24418" y="10608"/>
                    </a:cubicBezTo>
                    <a:lnTo>
                      <a:pt x="15545" y="16846"/>
                    </a:lnTo>
                    <a:cubicBezTo>
                      <a:pt x="14844" y="15745"/>
                      <a:pt x="11042" y="10408"/>
                      <a:pt x="10308" y="9207"/>
                    </a:cubicBezTo>
                    <a:cubicBezTo>
                      <a:pt x="9741" y="8173"/>
                      <a:pt x="9341" y="7073"/>
                      <a:pt x="9107" y="5938"/>
                    </a:cubicBezTo>
                    <a:cubicBezTo>
                      <a:pt x="9007" y="5371"/>
                      <a:pt x="8840" y="4804"/>
                      <a:pt x="8673" y="4271"/>
                    </a:cubicBezTo>
                    <a:cubicBezTo>
                      <a:pt x="8573" y="3870"/>
                      <a:pt x="8440" y="3470"/>
                      <a:pt x="8240" y="3070"/>
                    </a:cubicBezTo>
                    <a:cubicBezTo>
                      <a:pt x="8006" y="2669"/>
                      <a:pt x="7773" y="2236"/>
                      <a:pt x="7573" y="1836"/>
                    </a:cubicBezTo>
                    <a:cubicBezTo>
                      <a:pt x="7506" y="1735"/>
                      <a:pt x="7473" y="1669"/>
                      <a:pt x="7406" y="1635"/>
                    </a:cubicBezTo>
                    <a:cubicBezTo>
                      <a:pt x="7340" y="1596"/>
                      <a:pt x="7269" y="1577"/>
                      <a:pt x="7199" y="1577"/>
                    </a:cubicBezTo>
                    <a:cubicBezTo>
                      <a:pt x="7092" y="1577"/>
                      <a:pt x="6986" y="1621"/>
                      <a:pt x="6905" y="1702"/>
                    </a:cubicBezTo>
                    <a:cubicBezTo>
                      <a:pt x="6672" y="1936"/>
                      <a:pt x="6539" y="2236"/>
                      <a:pt x="6539" y="2569"/>
                    </a:cubicBezTo>
                    <a:cubicBezTo>
                      <a:pt x="6572" y="2903"/>
                      <a:pt x="6605" y="3203"/>
                      <a:pt x="6705" y="3537"/>
                    </a:cubicBezTo>
                    <a:cubicBezTo>
                      <a:pt x="6772" y="3837"/>
                      <a:pt x="6805" y="4171"/>
                      <a:pt x="6739" y="4471"/>
                    </a:cubicBezTo>
                    <a:cubicBezTo>
                      <a:pt x="6372" y="4471"/>
                      <a:pt x="6005" y="4304"/>
                      <a:pt x="5738" y="4037"/>
                    </a:cubicBezTo>
                    <a:cubicBezTo>
                      <a:pt x="4804" y="3270"/>
                      <a:pt x="3970" y="2403"/>
                      <a:pt x="3236" y="1469"/>
                    </a:cubicBezTo>
                    <a:cubicBezTo>
                      <a:pt x="2903" y="1068"/>
                      <a:pt x="2569" y="668"/>
                      <a:pt x="2235" y="301"/>
                    </a:cubicBezTo>
                    <a:cubicBezTo>
                      <a:pt x="2002" y="101"/>
                      <a:pt x="1735" y="1"/>
                      <a:pt x="1435" y="1"/>
                    </a:cubicBezTo>
                    <a:close/>
                  </a:path>
                </a:pathLst>
              </a:custGeom>
              <a:solidFill>
                <a:srgbClr val="FFA8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2566;p64">
                <a:extLst>
                  <a:ext uri="{FF2B5EF4-FFF2-40B4-BE49-F238E27FC236}">
                    <a16:creationId xmlns:a16="http://schemas.microsoft.com/office/drawing/2014/main" id="{93FCAB10-29BB-4C9A-993A-4909B9461870}"/>
                  </a:ext>
                </a:extLst>
              </p:cNvPr>
              <p:cNvSpPr/>
              <p:nvPr/>
            </p:nvSpPr>
            <p:spPr>
              <a:xfrm>
                <a:off x="7142584" y="2115367"/>
                <a:ext cx="340953" cy="373660"/>
              </a:xfrm>
              <a:custGeom>
                <a:avLst/>
                <a:gdLst/>
                <a:ahLst/>
                <a:cxnLst/>
                <a:rect l="l" t="t" r="r" b="b"/>
                <a:pathLst>
                  <a:path w="22183" h="24311" extrusionOk="0">
                    <a:moveTo>
                      <a:pt x="7005" y="0"/>
                    </a:moveTo>
                    <a:cubicBezTo>
                      <a:pt x="4470" y="2836"/>
                      <a:pt x="2068" y="6071"/>
                      <a:pt x="1468" y="7606"/>
                    </a:cubicBezTo>
                    <a:cubicBezTo>
                      <a:pt x="834" y="9140"/>
                      <a:pt x="0" y="12109"/>
                      <a:pt x="2669" y="15278"/>
                    </a:cubicBezTo>
                    <a:cubicBezTo>
                      <a:pt x="2735" y="16812"/>
                      <a:pt x="3036" y="22083"/>
                      <a:pt x="3036" y="22083"/>
                    </a:cubicBezTo>
                    <a:cubicBezTo>
                      <a:pt x="5519" y="23802"/>
                      <a:pt x="8734" y="24310"/>
                      <a:pt x="11666" y="24310"/>
                    </a:cubicBezTo>
                    <a:cubicBezTo>
                      <a:pt x="15902" y="24310"/>
                      <a:pt x="19547" y="23250"/>
                      <a:pt x="19547" y="23250"/>
                    </a:cubicBezTo>
                    <a:cubicBezTo>
                      <a:pt x="20048" y="19848"/>
                      <a:pt x="20915" y="15111"/>
                      <a:pt x="22183" y="11775"/>
                    </a:cubicBezTo>
                    <a:cubicBezTo>
                      <a:pt x="22183" y="11775"/>
                      <a:pt x="17379" y="5171"/>
                      <a:pt x="20448" y="501"/>
                    </a:cubicBezTo>
                    <a:lnTo>
                      <a:pt x="14877" y="134"/>
                    </a:lnTo>
                    <a:lnTo>
                      <a:pt x="9674" y="67"/>
                    </a:lnTo>
                    <a:lnTo>
                      <a:pt x="7005" y="0"/>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2567;p64">
                <a:extLst>
                  <a:ext uri="{FF2B5EF4-FFF2-40B4-BE49-F238E27FC236}">
                    <a16:creationId xmlns:a16="http://schemas.microsoft.com/office/drawing/2014/main" id="{3AAE2C1A-3CCB-47C0-9DEF-1F5E06753155}"/>
                  </a:ext>
                </a:extLst>
              </p:cNvPr>
              <p:cNvSpPr/>
              <p:nvPr/>
            </p:nvSpPr>
            <p:spPr>
              <a:xfrm>
                <a:off x="7142584" y="2115367"/>
                <a:ext cx="340953" cy="373660"/>
              </a:xfrm>
              <a:custGeom>
                <a:avLst/>
                <a:gdLst/>
                <a:ahLst/>
                <a:cxnLst/>
                <a:rect l="l" t="t" r="r" b="b"/>
                <a:pathLst>
                  <a:path w="22183" h="24311" extrusionOk="0">
                    <a:moveTo>
                      <a:pt x="7005" y="0"/>
                    </a:moveTo>
                    <a:cubicBezTo>
                      <a:pt x="4470" y="2836"/>
                      <a:pt x="2068" y="6071"/>
                      <a:pt x="1468" y="7606"/>
                    </a:cubicBezTo>
                    <a:cubicBezTo>
                      <a:pt x="834" y="9140"/>
                      <a:pt x="0" y="12109"/>
                      <a:pt x="2669" y="15278"/>
                    </a:cubicBezTo>
                    <a:cubicBezTo>
                      <a:pt x="2735" y="16812"/>
                      <a:pt x="3036" y="22083"/>
                      <a:pt x="3036" y="22083"/>
                    </a:cubicBezTo>
                    <a:cubicBezTo>
                      <a:pt x="5519" y="23802"/>
                      <a:pt x="8734" y="24310"/>
                      <a:pt x="11666" y="24310"/>
                    </a:cubicBezTo>
                    <a:cubicBezTo>
                      <a:pt x="15902" y="24310"/>
                      <a:pt x="19547" y="23250"/>
                      <a:pt x="19547" y="23250"/>
                    </a:cubicBezTo>
                    <a:cubicBezTo>
                      <a:pt x="20048" y="19848"/>
                      <a:pt x="20915" y="15111"/>
                      <a:pt x="22183" y="11775"/>
                    </a:cubicBezTo>
                    <a:cubicBezTo>
                      <a:pt x="22183" y="11775"/>
                      <a:pt x="17379" y="5171"/>
                      <a:pt x="20448" y="501"/>
                    </a:cubicBezTo>
                    <a:lnTo>
                      <a:pt x="14877" y="134"/>
                    </a:lnTo>
                    <a:lnTo>
                      <a:pt x="9674" y="67"/>
                    </a:lnTo>
                    <a:lnTo>
                      <a:pt x="700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2568;p64">
                <a:extLst>
                  <a:ext uri="{FF2B5EF4-FFF2-40B4-BE49-F238E27FC236}">
                    <a16:creationId xmlns:a16="http://schemas.microsoft.com/office/drawing/2014/main" id="{76A75CF3-3DCA-4AA5-AF30-60C7EE9DDE40}"/>
                  </a:ext>
                </a:extLst>
              </p:cNvPr>
              <p:cNvSpPr/>
              <p:nvPr/>
            </p:nvSpPr>
            <p:spPr>
              <a:xfrm>
                <a:off x="7450707" y="3527332"/>
                <a:ext cx="119471" cy="242984"/>
              </a:xfrm>
              <a:custGeom>
                <a:avLst/>
                <a:gdLst/>
                <a:ahLst/>
                <a:cxnLst/>
                <a:rect l="l" t="t" r="r" b="b"/>
                <a:pathLst>
                  <a:path w="7773" h="15809" extrusionOk="0">
                    <a:moveTo>
                      <a:pt x="5238" y="1"/>
                    </a:moveTo>
                    <a:cubicBezTo>
                      <a:pt x="3703" y="134"/>
                      <a:pt x="2069" y="568"/>
                      <a:pt x="534" y="668"/>
                    </a:cubicBezTo>
                    <a:cubicBezTo>
                      <a:pt x="468" y="1836"/>
                      <a:pt x="434" y="2403"/>
                      <a:pt x="434" y="3737"/>
                    </a:cubicBezTo>
                    <a:cubicBezTo>
                      <a:pt x="434" y="5271"/>
                      <a:pt x="701" y="6239"/>
                      <a:pt x="601" y="8173"/>
                    </a:cubicBezTo>
                    <a:cubicBezTo>
                      <a:pt x="501" y="10108"/>
                      <a:pt x="1" y="12843"/>
                      <a:pt x="968" y="14745"/>
                    </a:cubicBezTo>
                    <a:cubicBezTo>
                      <a:pt x="1357" y="15478"/>
                      <a:pt x="2169" y="15809"/>
                      <a:pt x="3067" y="15809"/>
                    </a:cubicBezTo>
                    <a:cubicBezTo>
                      <a:pt x="4170" y="15809"/>
                      <a:pt x="5403" y="15309"/>
                      <a:pt x="6138" y="14445"/>
                    </a:cubicBezTo>
                    <a:cubicBezTo>
                      <a:pt x="7773" y="12543"/>
                      <a:pt x="7239" y="10909"/>
                      <a:pt x="6839" y="8674"/>
                    </a:cubicBezTo>
                    <a:cubicBezTo>
                      <a:pt x="6372" y="6272"/>
                      <a:pt x="6238" y="5171"/>
                      <a:pt x="6005" y="3770"/>
                    </a:cubicBezTo>
                    <a:cubicBezTo>
                      <a:pt x="5805" y="2503"/>
                      <a:pt x="5571" y="1235"/>
                      <a:pt x="5238" y="1"/>
                    </a:cubicBez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2569;p64">
                <a:extLst>
                  <a:ext uri="{FF2B5EF4-FFF2-40B4-BE49-F238E27FC236}">
                    <a16:creationId xmlns:a16="http://schemas.microsoft.com/office/drawing/2014/main" id="{D2EE9772-4A8D-4150-80FD-75631C717539}"/>
                  </a:ext>
                </a:extLst>
              </p:cNvPr>
              <p:cNvSpPr/>
              <p:nvPr/>
            </p:nvSpPr>
            <p:spPr>
              <a:xfrm>
                <a:off x="7077462" y="2489120"/>
                <a:ext cx="468631" cy="1210295"/>
              </a:xfrm>
              <a:custGeom>
                <a:avLst/>
                <a:gdLst/>
                <a:ahLst/>
                <a:cxnLst/>
                <a:rect l="l" t="t" r="r" b="b"/>
                <a:pathLst>
                  <a:path w="30490" h="78744" extrusionOk="0">
                    <a:moveTo>
                      <a:pt x="7306" y="1"/>
                    </a:moveTo>
                    <a:lnTo>
                      <a:pt x="7373" y="1068"/>
                    </a:lnTo>
                    <a:lnTo>
                      <a:pt x="7539" y="1468"/>
                    </a:lnTo>
                    <a:cubicBezTo>
                      <a:pt x="7539" y="1468"/>
                      <a:pt x="5004" y="28354"/>
                      <a:pt x="5405" y="38361"/>
                    </a:cubicBezTo>
                    <a:cubicBezTo>
                      <a:pt x="5638" y="43699"/>
                      <a:pt x="5838" y="51504"/>
                      <a:pt x="6038" y="55574"/>
                    </a:cubicBezTo>
                    <a:cubicBezTo>
                      <a:pt x="6138" y="58609"/>
                      <a:pt x="6205" y="62679"/>
                      <a:pt x="6138" y="64347"/>
                    </a:cubicBezTo>
                    <a:cubicBezTo>
                      <a:pt x="6038" y="65781"/>
                      <a:pt x="5738" y="67215"/>
                      <a:pt x="5171" y="68583"/>
                    </a:cubicBezTo>
                    <a:cubicBezTo>
                      <a:pt x="4671" y="70051"/>
                      <a:pt x="4037" y="71485"/>
                      <a:pt x="3303" y="72853"/>
                    </a:cubicBezTo>
                    <a:cubicBezTo>
                      <a:pt x="3103" y="73220"/>
                      <a:pt x="2903" y="73587"/>
                      <a:pt x="2603" y="73887"/>
                    </a:cubicBezTo>
                    <a:cubicBezTo>
                      <a:pt x="2236" y="74287"/>
                      <a:pt x="1802" y="74654"/>
                      <a:pt x="1368" y="75021"/>
                    </a:cubicBezTo>
                    <a:cubicBezTo>
                      <a:pt x="468" y="75755"/>
                      <a:pt x="1" y="76122"/>
                      <a:pt x="67" y="76822"/>
                    </a:cubicBezTo>
                    <a:cubicBezTo>
                      <a:pt x="134" y="77489"/>
                      <a:pt x="668" y="77790"/>
                      <a:pt x="1268" y="77956"/>
                    </a:cubicBezTo>
                    <a:cubicBezTo>
                      <a:pt x="1950" y="78163"/>
                      <a:pt x="2662" y="78241"/>
                      <a:pt x="3383" y="78241"/>
                    </a:cubicBezTo>
                    <a:cubicBezTo>
                      <a:pt x="4178" y="78241"/>
                      <a:pt x="4984" y="78146"/>
                      <a:pt x="5771" y="78023"/>
                    </a:cubicBezTo>
                    <a:cubicBezTo>
                      <a:pt x="7239" y="77790"/>
                      <a:pt x="8840" y="77156"/>
                      <a:pt x="9474" y="75855"/>
                    </a:cubicBezTo>
                    <a:cubicBezTo>
                      <a:pt x="9641" y="75455"/>
                      <a:pt x="9741" y="75054"/>
                      <a:pt x="9808" y="74621"/>
                    </a:cubicBezTo>
                    <a:cubicBezTo>
                      <a:pt x="10041" y="73253"/>
                      <a:pt x="10441" y="71919"/>
                      <a:pt x="11009" y="70618"/>
                    </a:cubicBezTo>
                    <a:cubicBezTo>
                      <a:pt x="11209" y="70084"/>
                      <a:pt x="11509" y="69550"/>
                      <a:pt x="11842" y="69083"/>
                    </a:cubicBezTo>
                    <a:cubicBezTo>
                      <a:pt x="12209" y="68550"/>
                      <a:pt x="12676" y="67983"/>
                      <a:pt x="12776" y="67315"/>
                    </a:cubicBezTo>
                    <a:cubicBezTo>
                      <a:pt x="12843" y="66782"/>
                      <a:pt x="12410" y="66015"/>
                      <a:pt x="11842" y="65181"/>
                    </a:cubicBezTo>
                    <a:cubicBezTo>
                      <a:pt x="11375" y="64447"/>
                      <a:pt x="11509" y="63946"/>
                      <a:pt x="11709" y="61678"/>
                    </a:cubicBezTo>
                    <a:cubicBezTo>
                      <a:pt x="11909" y="59643"/>
                      <a:pt x="12209" y="57642"/>
                      <a:pt x="12643" y="55640"/>
                    </a:cubicBezTo>
                    <a:cubicBezTo>
                      <a:pt x="12910" y="53139"/>
                      <a:pt x="13844" y="49503"/>
                      <a:pt x="14044" y="46134"/>
                    </a:cubicBezTo>
                    <a:cubicBezTo>
                      <a:pt x="14278" y="43165"/>
                      <a:pt x="14678" y="41063"/>
                      <a:pt x="13944" y="37828"/>
                    </a:cubicBezTo>
                    <a:cubicBezTo>
                      <a:pt x="14211" y="34392"/>
                      <a:pt x="15679" y="26620"/>
                      <a:pt x="16212" y="23851"/>
                    </a:cubicBezTo>
                    <a:cubicBezTo>
                      <a:pt x="17180" y="28755"/>
                      <a:pt x="17880" y="34659"/>
                      <a:pt x="18447" y="38662"/>
                    </a:cubicBezTo>
                    <a:cubicBezTo>
                      <a:pt x="19248" y="44532"/>
                      <a:pt x="22884" y="56875"/>
                      <a:pt x="23484" y="60044"/>
                    </a:cubicBezTo>
                    <a:cubicBezTo>
                      <a:pt x="24085" y="63213"/>
                      <a:pt x="24451" y="65347"/>
                      <a:pt x="24752" y="67916"/>
                    </a:cubicBezTo>
                    <a:cubicBezTo>
                      <a:pt x="25019" y="70151"/>
                      <a:pt x="25285" y="74687"/>
                      <a:pt x="25586" y="76722"/>
                    </a:cubicBezTo>
                    <a:cubicBezTo>
                      <a:pt x="25816" y="78134"/>
                      <a:pt x="26600" y="78743"/>
                      <a:pt x="27458" y="78743"/>
                    </a:cubicBezTo>
                    <a:cubicBezTo>
                      <a:pt x="28585" y="78743"/>
                      <a:pt x="29838" y="77689"/>
                      <a:pt x="30122" y="76022"/>
                    </a:cubicBezTo>
                    <a:cubicBezTo>
                      <a:pt x="30489" y="74087"/>
                      <a:pt x="29588" y="70017"/>
                      <a:pt x="29522" y="67516"/>
                    </a:cubicBezTo>
                    <a:cubicBezTo>
                      <a:pt x="29455" y="65681"/>
                      <a:pt x="29455" y="63279"/>
                      <a:pt x="29555" y="60077"/>
                    </a:cubicBezTo>
                    <a:cubicBezTo>
                      <a:pt x="29722" y="56308"/>
                      <a:pt x="29689" y="53405"/>
                      <a:pt x="29622" y="49469"/>
                    </a:cubicBezTo>
                    <a:cubicBezTo>
                      <a:pt x="29555" y="46467"/>
                      <a:pt x="28821" y="43799"/>
                      <a:pt x="27620" y="38061"/>
                    </a:cubicBezTo>
                    <a:cubicBezTo>
                      <a:pt x="28254" y="24251"/>
                      <a:pt x="29121" y="11342"/>
                      <a:pt x="27620" y="6972"/>
                    </a:cubicBezTo>
                    <a:cubicBezTo>
                      <a:pt x="26353" y="3236"/>
                      <a:pt x="24485" y="2436"/>
                      <a:pt x="23751" y="434"/>
                    </a:cubicBezTo>
                    <a:cubicBezTo>
                      <a:pt x="20549" y="1168"/>
                      <a:pt x="17280" y="1568"/>
                      <a:pt x="14011" y="1702"/>
                    </a:cubicBezTo>
                    <a:cubicBezTo>
                      <a:pt x="13816" y="1706"/>
                      <a:pt x="13628" y="1709"/>
                      <a:pt x="13444" y="1709"/>
                    </a:cubicBezTo>
                    <a:cubicBezTo>
                      <a:pt x="8393" y="1709"/>
                      <a:pt x="7306" y="1"/>
                      <a:pt x="7306" y="1"/>
                    </a:cubicBezTo>
                    <a:close/>
                  </a:path>
                </a:pathLst>
              </a:custGeom>
              <a:solidFill>
                <a:srgbClr val="FFA8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2570;p64">
                <a:extLst>
                  <a:ext uri="{FF2B5EF4-FFF2-40B4-BE49-F238E27FC236}">
                    <a16:creationId xmlns:a16="http://schemas.microsoft.com/office/drawing/2014/main" id="{3E884FDC-AA56-40F8-B6B8-BE1175BBB2E5}"/>
                  </a:ext>
                </a:extLst>
              </p:cNvPr>
              <p:cNvSpPr/>
              <p:nvPr/>
            </p:nvSpPr>
            <p:spPr>
              <a:xfrm>
                <a:off x="7241521" y="3569892"/>
                <a:ext cx="12327" cy="90253"/>
              </a:xfrm>
              <a:custGeom>
                <a:avLst/>
                <a:gdLst/>
                <a:ahLst/>
                <a:cxnLst/>
                <a:rect l="l" t="t" r="r" b="b"/>
                <a:pathLst>
                  <a:path w="802" h="5872" extrusionOk="0">
                    <a:moveTo>
                      <a:pt x="768" y="1"/>
                    </a:moveTo>
                    <a:lnTo>
                      <a:pt x="1" y="1935"/>
                    </a:lnTo>
                    <a:cubicBezTo>
                      <a:pt x="401" y="2703"/>
                      <a:pt x="301" y="4170"/>
                      <a:pt x="301" y="5771"/>
                    </a:cubicBezTo>
                    <a:lnTo>
                      <a:pt x="802" y="5871"/>
                    </a:lnTo>
                    <a:lnTo>
                      <a:pt x="768"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2571;p64">
                <a:extLst>
                  <a:ext uri="{FF2B5EF4-FFF2-40B4-BE49-F238E27FC236}">
                    <a16:creationId xmlns:a16="http://schemas.microsoft.com/office/drawing/2014/main" id="{6C0BA749-9D22-4E6B-9BA2-0C8BFC6D5A73}"/>
                  </a:ext>
                </a:extLst>
              </p:cNvPr>
              <p:cNvSpPr/>
              <p:nvPr/>
            </p:nvSpPr>
            <p:spPr>
              <a:xfrm>
                <a:off x="7253325" y="3547851"/>
                <a:ext cx="22563" cy="112293"/>
              </a:xfrm>
              <a:custGeom>
                <a:avLst/>
                <a:gdLst/>
                <a:ahLst/>
                <a:cxnLst/>
                <a:rect l="l" t="t" r="r" b="b"/>
                <a:pathLst>
                  <a:path w="1468" h="7306" extrusionOk="0">
                    <a:moveTo>
                      <a:pt x="1468" y="0"/>
                    </a:moveTo>
                    <a:lnTo>
                      <a:pt x="0" y="1435"/>
                    </a:lnTo>
                    <a:lnTo>
                      <a:pt x="34" y="7305"/>
                    </a:lnTo>
                    <a:lnTo>
                      <a:pt x="567" y="7172"/>
                    </a:lnTo>
                    <a:cubicBezTo>
                      <a:pt x="501" y="6238"/>
                      <a:pt x="501" y="5304"/>
                      <a:pt x="567" y="4403"/>
                    </a:cubicBezTo>
                    <a:cubicBezTo>
                      <a:pt x="667" y="2235"/>
                      <a:pt x="1334" y="1101"/>
                      <a:pt x="146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2572;p64">
                <a:extLst>
                  <a:ext uri="{FF2B5EF4-FFF2-40B4-BE49-F238E27FC236}">
                    <a16:creationId xmlns:a16="http://schemas.microsoft.com/office/drawing/2014/main" id="{81DE9BAA-AE93-49B8-AB2E-6B9BB1C41C15}"/>
                  </a:ext>
                </a:extLst>
              </p:cNvPr>
              <p:cNvSpPr/>
              <p:nvPr/>
            </p:nvSpPr>
            <p:spPr>
              <a:xfrm>
                <a:off x="7081058" y="3531436"/>
                <a:ext cx="197397" cy="173589"/>
              </a:xfrm>
              <a:custGeom>
                <a:avLst/>
                <a:gdLst/>
                <a:ahLst/>
                <a:cxnLst/>
                <a:rect l="l" t="t" r="r" b="b"/>
                <a:pathLst>
                  <a:path w="12843" h="11294" extrusionOk="0">
                    <a:moveTo>
                      <a:pt x="12776" y="1"/>
                    </a:moveTo>
                    <a:cubicBezTo>
                      <a:pt x="12776" y="1"/>
                      <a:pt x="10808" y="335"/>
                      <a:pt x="9707" y="2903"/>
                    </a:cubicBezTo>
                    <a:cubicBezTo>
                      <a:pt x="8606" y="5471"/>
                      <a:pt x="7305" y="7973"/>
                      <a:pt x="4937" y="8640"/>
                    </a:cubicBezTo>
                    <a:cubicBezTo>
                      <a:pt x="3303" y="9107"/>
                      <a:pt x="1668" y="9441"/>
                      <a:pt x="0" y="9674"/>
                    </a:cubicBezTo>
                    <a:cubicBezTo>
                      <a:pt x="0" y="9674"/>
                      <a:pt x="0" y="10342"/>
                      <a:pt x="300" y="10542"/>
                    </a:cubicBezTo>
                    <a:cubicBezTo>
                      <a:pt x="543" y="10724"/>
                      <a:pt x="1063" y="11293"/>
                      <a:pt x="3368" y="11293"/>
                    </a:cubicBezTo>
                    <a:cubicBezTo>
                      <a:pt x="3595" y="11293"/>
                      <a:pt x="3840" y="11288"/>
                      <a:pt x="4103" y="11276"/>
                    </a:cubicBezTo>
                    <a:cubicBezTo>
                      <a:pt x="7005" y="11142"/>
                      <a:pt x="8039" y="10475"/>
                      <a:pt x="9073" y="9608"/>
                    </a:cubicBezTo>
                    <a:cubicBezTo>
                      <a:pt x="10074" y="8740"/>
                      <a:pt x="10374" y="6439"/>
                      <a:pt x="10541" y="5338"/>
                    </a:cubicBezTo>
                    <a:cubicBezTo>
                      <a:pt x="10875" y="3236"/>
                      <a:pt x="11809" y="2136"/>
                      <a:pt x="12676" y="1102"/>
                    </a:cubicBezTo>
                    <a:cubicBezTo>
                      <a:pt x="12809" y="735"/>
                      <a:pt x="12843" y="368"/>
                      <a:pt x="1277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2573;p64">
                <a:extLst>
                  <a:ext uri="{FF2B5EF4-FFF2-40B4-BE49-F238E27FC236}">
                    <a16:creationId xmlns:a16="http://schemas.microsoft.com/office/drawing/2014/main" id="{3D8495AE-9C00-45D7-AD1E-6C59C0E4BE80}"/>
                  </a:ext>
                </a:extLst>
              </p:cNvPr>
              <p:cNvSpPr/>
              <p:nvPr/>
            </p:nvSpPr>
            <p:spPr>
              <a:xfrm>
                <a:off x="7073358" y="3482729"/>
                <a:ext cx="206634" cy="211307"/>
              </a:xfrm>
              <a:custGeom>
                <a:avLst/>
                <a:gdLst/>
                <a:ahLst/>
                <a:cxnLst/>
                <a:rect l="l" t="t" r="r" b="b"/>
                <a:pathLst>
                  <a:path w="13444" h="13748" extrusionOk="0">
                    <a:moveTo>
                      <a:pt x="11876" y="1"/>
                    </a:moveTo>
                    <a:cubicBezTo>
                      <a:pt x="11409" y="401"/>
                      <a:pt x="11075" y="902"/>
                      <a:pt x="10909" y="1502"/>
                    </a:cubicBezTo>
                    <a:cubicBezTo>
                      <a:pt x="10708" y="2069"/>
                      <a:pt x="10208" y="4838"/>
                      <a:pt x="9474" y="7006"/>
                    </a:cubicBezTo>
                    <a:cubicBezTo>
                      <a:pt x="8907" y="8674"/>
                      <a:pt x="8007" y="9508"/>
                      <a:pt x="6772" y="9941"/>
                    </a:cubicBezTo>
                    <a:cubicBezTo>
                      <a:pt x="6211" y="10129"/>
                      <a:pt x="5649" y="10234"/>
                      <a:pt x="5076" y="10234"/>
                    </a:cubicBezTo>
                    <a:cubicBezTo>
                      <a:pt x="4832" y="10234"/>
                      <a:pt x="4586" y="10215"/>
                      <a:pt x="4337" y="10175"/>
                    </a:cubicBezTo>
                    <a:cubicBezTo>
                      <a:pt x="2836" y="9975"/>
                      <a:pt x="3203" y="8907"/>
                      <a:pt x="3203" y="8907"/>
                    </a:cubicBezTo>
                    <a:lnTo>
                      <a:pt x="3203" y="8907"/>
                    </a:lnTo>
                    <a:cubicBezTo>
                      <a:pt x="2836" y="9374"/>
                      <a:pt x="1368" y="10508"/>
                      <a:pt x="501" y="11309"/>
                    </a:cubicBezTo>
                    <a:cubicBezTo>
                      <a:pt x="1" y="11776"/>
                      <a:pt x="234" y="12510"/>
                      <a:pt x="601" y="12977"/>
                    </a:cubicBezTo>
                    <a:cubicBezTo>
                      <a:pt x="912" y="13262"/>
                      <a:pt x="1565" y="13748"/>
                      <a:pt x="3559" y="13748"/>
                    </a:cubicBezTo>
                    <a:cubicBezTo>
                      <a:pt x="4133" y="13748"/>
                      <a:pt x="4818" y="13708"/>
                      <a:pt x="5638" y="13611"/>
                    </a:cubicBezTo>
                    <a:cubicBezTo>
                      <a:pt x="8874" y="13177"/>
                      <a:pt x="9641" y="11776"/>
                      <a:pt x="9941" y="11109"/>
                    </a:cubicBezTo>
                    <a:cubicBezTo>
                      <a:pt x="10275" y="10175"/>
                      <a:pt x="10542" y="9207"/>
                      <a:pt x="10675" y="8207"/>
                    </a:cubicBezTo>
                    <a:cubicBezTo>
                      <a:pt x="10875" y="7106"/>
                      <a:pt x="11276" y="6072"/>
                      <a:pt x="11843" y="5105"/>
                    </a:cubicBezTo>
                    <a:cubicBezTo>
                      <a:pt x="11909" y="5004"/>
                      <a:pt x="12009" y="4904"/>
                      <a:pt x="12076" y="4804"/>
                    </a:cubicBezTo>
                    <a:cubicBezTo>
                      <a:pt x="12276" y="4504"/>
                      <a:pt x="12543" y="4137"/>
                      <a:pt x="12843" y="3804"/>
                    </a:cubicBezTo>
                    <a:cubicBezTo>
                      <a:pt x="13077" y="3570"/>
                      <a:pt x="13277" y="3437"/>
                      <a:pt x="13310" y="3203"/>
                    </a:cubicBezTo>
                    <a:cubicBezTo>
                      <a:pt x="13444" y="2636"/>
                      <a:pt x="13344" y="2036"/>
                      <a:pt x="13043" y="1535"/>
                    </a:cubicBezTo>
                    <a:cubicBezTo>
                      <a:pt x="12643" y="835"/>
                      <a:pt x="12276" y="635"/>
                      <a:pt x="11876" y="1"/>
                    </a:cubicBez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2574;p64">
                <a:extLst>
                  <a:ext uri="{FF2B5EF4-FFF2-40B4-BE49-F238E27FC236}">
                    <a16:creationId xmlns:a16="http://schemas.microsoft.com/office/drawing/2014/main" id="{863F53C5-C211-4192-9C08-8AF3BD7FFD1A}"/>
                  </a:ext>
                </a:extLst>
              </p:cNvPr>
              <p:cNvSpPr/>
              <p:nvPr/>
            </p:nvSpPr>
            <p:spPr>
              <a:xfrm>
                <a:off x="7150269" y="2487075"/>
                <a:ext cx="386586" cy="917420"/>
              </a:xfrm>
              <a:custGeom>
                <a:avLst/>
                <a:gdLst/>
                <a:ahLst/>
                <a:cxnLst/>
                <a:rect l="l" t="t" r="r" b="b"/>
                <a:pathLst>
                  <a:path w="25152" h="59689" extrusionOk="0">
                    <a:moveTo>
                      <a:pt x="20015" y="0"/>
                    </a:moveTo>
                    <a:cubicBezTo>
                      <a:pt x="20015" y="0"/>
                      <a:pt x="14177" y="1735"/>
                      <a:pt x="9307" y="1835"/>
                    </a:cubicBezTo>
                    <a:cubicBezTo>
                      <a:pt x="9070" y="1842"/>
                      <a:pt x="8842" y="1845"/>
                      <a:pt x="8621" y="1845"/>
                    </a:cubicBezTo>
                    <a:cubicBezTo>
                      <a:pt x="3672" y="1845"/>
                      <a:pt x="2602" y="134"/>
                      <a:pt x="2602" y="134"/>
                    </a:cubicBezTo>
                    <a:lnTo>
                      <a:pt x="2435" y="1068"/>
                    </a:lnTo>
                    <a:lnTo>
                      <a:pt x="2402" y="1968"/>
                    </a:lnTo>
                    <a:cubicBezTo>
                      <a:pt x="2402" y="1968"/>
                      <a:pt x="0" y="28721"/>
                      <a:pt x="534" y="37827"/>
                    </a:cubicBezTo>
                    <a:cubicBezTo>
                      <a:pt x="834" y="43131"/>
                      <a:pt x="901" y="52271"/>
                      <a:pt x="1101" y="56974"/>
                    </a:cubicBezTo>
                    <a:cubicBezTo>
                      <a:pt x="2032" y="57616"/>
                      <a:pt x="3694" y="58052"/>
                      <a:pt x="5252" y="58052"/>
                    </a:cubicBezTo>
                    <a:cubicBezTo>
                      <a:pt x="6207" y="58052"/>
                      <a:pt x="7122" y="57888"/>
                      <a:pt x="7806" y="57508"/>
                    </a:cubicBezTo>
                    <a:cubicBezTo>
                      <a:pt x="8306" y="54206"/>
                      <a:pt x="9207" y="50236"/>
                      <a:pt x="9707" y="46700"/>
                    </a:cubicBezTo>
                    <a:cubicBezTo>
                      <a:pt x="10108" y="43731"/>
                      <a:pt x="10241" y="41196"/>
                      <a:pt x="9474" y="37961"/>
                    </a:cubicBezTo>
                    <a:cubicBezTo>
                      <a:pt x="9907" y="34658"/>
                      <a:pt x="11175" y="27954"/>
                      <a:pt x="11709" y="25151"/>
                    </a:cubicBezTo>
                    <a:cubicBezTo>
                      <a:pt x="12409" y="30389"/>
                      <a:pt x="13176" y="34792"/>
                      <a:pt x="13710" y="38795"/>
                    </a:cubicBezTo>
                    <a:cubicBezTo>
                      <a:pt x="14544" y="44699"/>
                      <a:pt x="17580" y="55873"/>
                      <a:pt x="18313" y="59042"/>
                    </a:cubicBezTo>
                    <a:cubicBezTo>
                      <a:pt x="18893" y="59423"/>
                      <a:pt x="20112" y="59689"/>
                      <a:pt x="21410" y="59689"/>
                    </a:cubicBezTo>
                    <a:cubicBezTo>
                      <a:pt x="22729" y="59689"/>
                      <a:pt x="24128" y="59415"/>
                      <a:pt x="25018" y="58709"/>
                    </a:cubicBezTo>
                    <a:cubicBezTo>
                      <a:pt x="25152" y="54973"/>
                      <a:pt x="25152" y="53672"/>
                      <a:pt x="25085" y="49702"/>
                    </a:cubicBezTo>
                    <a:cubicBezTo>
                      <a:pt x="25018" y="46700"/>
                      <a:pt x="24918" y="43898"/>
                      <a:pt x="23250" y="38261"/>
                    </a:cubicBezTo>
                    <a:cubicBezTo>
                      <a:pt x="23917" y="24451"/>
                      <a:pt x="24218" y="11475"/>
                      <a:pt x="23084" y="7039"/>
                    </a:cubicBezTo>
                    <a:cubicBezTo>
                      <a:pt x="22183" y="3603"/>
                      <a:pt x="21549" y="2469"/>
                      <a:pt x="20015"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2575;p64">
                <a:extLst>
                  <a:ext uri="{FF2B5EF4-FFF2-40B4-BE49-F238E27FC236}">
                    <a16:creationId xmlns:a16="http://schemas.microsoft.com/office/drawing/2014/main" id="{CC62C035-2832-4700-80E8-A179C0E94621}"/>
                  </a:ext>
                </a:extLst>
              </p:cNvPr>
              <p:cNvSpPr/>
              <p:nvPr/>
            </p:nvSpPr>
            <p:spPr>
              <a:xfrm>
                <a:off x="7220510" y="2668057"/>
                <a:ext cx="110249" cy="380438"/>
              </a:xfrm>
              <a:custGeom>
                <a:avLst/>
                <a:gdLst/>
                <a:ahLst/>
                <a:cxnLst/>
                <a:rect l="l" t="t" r="r" b="b"/>
                <a:pathLst>
                  <a:path w="7173" h="24752" extrusionOk="0">
                    <a:moveTo>
                      <a:pt x="0" y="0"/>
                    </a:moveTo>
                    <a:lnTo>
                      <a:pt x="0" y="0"/>
                    </a:lnTo>
                    <a:cubicBezTo>
                      <a:pt x="0" y="1"/>
                      <a:pt x="1068" y="2202"/>
                      <a:pt x="4403" y="3770"/>
                    </a:cubicBezTo>
                    <a:lnTo>
                      <a:pt x="6271" y="13643"/>
                    </a:lnTo>
                    <a:lnTo>
                      <a:pt x="5104" y="24751"/>
                    </a:lnTo>
                    <a:lnTo>
                      <a:pt x="7172" y="13410"/>
                    </a:lnTo>
                    <a:lnTo>
                      <a:pt x="5638" y="3069"/>
                    </a:lnTo>
                    <a:cubicBezTo>
                      <a:pt x="5638" y="3069"/>
                      <a:pt x="2035" y="1768"/>
                      <a:pt x="0" y="0"/>
                    </a:cubicBez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2576;p64">
                <a:extLst>
                  <a:ext uri="{FF2B5EF4-FFF2-40B4-BE49-F238E27FC236}">
                    <a16:creationId xmlns:a16="http://schemas.microsoft.com/office/drawing/2014/main" id="{3C850AAE-46F3-49F9-A57B-9A1A4ECF4A85}"/>
                  </a:ext>
                </a:extLst>
              </p:cNvPr>
              <p:cNvSpPr/>
              <p:nvPr/>
            </p:nvSpPr>
            <p:spPr>
              <a:xfrm>
                <a:off x="7187188" y="2458364"/>
                <a:ext cx="284038" cy="93357"/>
              </a:xfrm>
              <a:custGeom>
                <a:avLst/>
                <a:gdLst/>
                <a:ahLst/>
                <a:cxnLst/>
                <a:rect l="l" t="t" r="r" b="b"/>
                <a:pathLst>
                  <a:path w="18480" h="6074" extrusionOk="0">
                    <a:moveTo>
                      <a:pt x="16845" y="0"/>
                    </a:moveTo>
                    <a:cubicBezTo>
                      <a:pt x="13877" y="1234"/>
                      <a:pt x="10674" y="1902"/>
                      <a:pt x="7472" y="1968"/>
                    </a:cubicBezTo>
                    <a:cubicBezTo>
                      <a:pt x="7322" y="1971"/>
                      <a:pt x="7175" y="1972"/>
                      <a:pt x="7031" y="1972"/>
                    </a:cubicBezTo>
                    <a:cubicBezTo>
                      <a:pt x="1928" y="1972"/>
                      <a:pt x="67" y="301"/>
                      <a:pt x="67" y="300"/>
                    </a:cubicBezTo>
                    <a:lnTo>
                      <a:pt x="67" y="300"/>
                    </a:lnTo>
                    <a:cubicBezTo>
                      <a:pt x="100" y="1568"/>
                      <a:pt x="0" y="3836"/>
                      <a:pt x="0" y="3836"/>
                    </a:cubicBezTo>
                    <a:cubicBezTo>
                      <a:pt x="0" y="3836"/>
                      <a:pt x="2703" y="6074"/>
                      <a:pt x="7538" y="6074"/>
                    </a:cubicBezTo>
                    <a:cubicBezTo>
                      <a:pt x="7883" y="6074"/>
                      <a:pt x="8239" y="6062"/>
                      <a:pt x="8606" y="6038"/>
                    </a:cubicBezTo>
                    <a:cubicBezTo>
                      <a:pt x="12009" y="5771"/>
                      <a:pt x="15378" y="4904"/>
                      <a:pt x="18480" y="3436"/>
                    </a:cubicBezTo>
                    <a:cubicBezTo>
                      <a:pt x="16912" y="801"/>
                      <a:pt x="16845" y="0"/>
                      <a:pt x="16845" y="0"/>
                    </a:cubicBez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2577;p64">
                <a:extLst>
                  <a:ext uri="{FF2B5EF4-FFF2-40B4-BE49-F238E27FC236}">
                    <a16:creationId xmlns:a16="http://schemas.microsoft.com/office/drawing/2014/main" id="{D798E194-C047-49A2-B184-B7897FADADA8}"/>
                  </a:ext>
                </a:extLst>
              </p:cNvPr>
              <p:cNvSpPr/>
              <p:nvPr/>
            </p:nvSpPr>
            <p:spPr>
              <a:xfrm>
                <a:off x="7194873" y="2114845"/>
                <a:ext cx="90253" cy="200486"/>
              </a:xfrm>
              <a:custGeom>
                <a:avLst/>
                <a:gdLst/>
                <a:ahLst/>
                <a:cxnLst/>
                <a:rect l="l" t="t" r="r" b="b"/>
                <a:pathLst>
                  <a:path w="5872" h="13044" extrusionOk="0">
                    <a:moveTo>
                      <a:pt x="5271" y="1"/>
                    </a:moveTo>
                    <a:lnTo>
                      <a:pt x="4270" y="34"/>
                    </a:lnTo>
                    <a:cubicBezTo>
                      <a:pt x="2669" y="1535"/>
                      <a:pt x="1502" y="3437"/>
                      <a:pt x="934" y="5571"/>
                    </a:cubicBezTo>
                    <a:cubicBezTo>
                      <a:pt x="267" y="8273"/>
                      <a:pt x="1301" y="8840"/>
                      <a:pt x="1301" y="8840"/>
                    </a:cubicBezTo>
                    <a:cubicBezTo>
                      <a:pt x="1301" y="8840"/>
                      <a:pt x="0" y="12310"/>
                      <a:pt x="1401" y="13043"/>
                    </a:cubicBezTo>
                    <a:cubicBezTo>
                      <a:pt x="2335" y="10975"/>
                      <a:pt x="5871" y="801"/>
                      <a:pt x="5871" y="801"/>
                    </a:cubicBezTo>
                    <a:lnTo>
                      <a:pt x="5271" y="1"/>
                    </a:ln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2578;p64">
                <a:extLst>
                  <a:ext uri="{FF2B5EF4-FFF2-40B4-BE49-F238E27FC236}">
                    <a16:creationId xmlns:a16="http://schemas.microsoft.com/office/drawing/2014/main" id="{FC7EAAED-F77A-4AEC-8042-EFAFE2E218A3}"/>
                  </a:ext>
                </a:extLst>
              </p:cNvPr>
              <p:cNvSpPr/>
              <p:nvPr/>
            </p:nvSpPr>
            <p:spPr>
              <a:xfrm>
                <a:off x="7216406" y="2115367"/>
                <a:ext cx="198427" cy="200471"/>
              </a:xfrm>
              <a:custGeom>
                <a:avLst/>
                <a:gdLst/>
                <a:ahLst/>
                <a:cxnLst/>
                <a:rect l="l" t="t" r="r" b="b"/>
                <a:pathLst>
                  <a:path w="12910" h="13043" extrusionOk="0">
                    <a:moveTo>
                      <a:pt x="10308" y="0"/>
                    </a:moveTo>
                    <a:cubicBezTo>
                      <a:pt x="10308" y="0"/>
                      <a:pt x="2502" y="6405"/>
                      <a:pt x="1035" y="9740"/>
                    </a:cubicBezTo>
                    <a:cubicBezTo>
                      <a:pt x="568" y="10775"/>
                      <a:pt x="234" y="11909"/>
                      <a:pt x="0" y="13043"/>
                    </a:cubicBezTo>
                    <a:cubicBezTo>
                      <a:pt x="0" y="13043"/>
                      <a:pt x="2202" y="12743"/>
                      <a:pt x="3136" y="11642"/>
                    </a:cubicBezTo>
                    <a:cubicBezTo>
                      <a:pt x="4070" y="10574"/>
                      <a:pt x="4037" y="8773"/>
                      <a:pt x="4037" y="8773"/>
                    </a:cubicBezTo>
                    <a:cubicBezTo>
                      <a:pt x="6105" y="8273"/>
                      <a:pt x="8006" y="7272"/>
                      <a:pt x="9641" y="5871"/>
                    </a:cubicBezTo>
                    <a:cubicBezTo>
                      <a:pt x="12109" y="3636"/>
                      <a:pt x="12910" y="300"/>
                      <a:pt x="12910" y="300"/>
                    </a:cubicBezTo>
                    <a:lnTo>
                      <a:pt x="10308" y="0"/>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2579;p64">
                <a:extLst>
                  <a:ext uri="{FF2B5EF4-FFF2-40B4-BE49-F238E27FC236}">
                    <a16:creationId xmlns:a16="http://schemas.microsoft.com/office/drawing/2014/main" id="{99C3F31C-861A-4673-86D2-417FD51D29E0}"/>
                  </a:ext>
                </a:extLst>
              </p:cNvPr>
              <p:cNvSpPr/>
              <p:nvPr/>
            </p:nvSpPr>
            <p:spPr>
              <a:xfrm>
                <a:off x="7155910" y="1775045"/>
                <a:ext cx="297886" cy="307892"/>
              </a:xfrm>
              <a:custGeom>
                <a:avLst/>
                <a:gdLst/>
                <a:ahLst/>
                <a:cxnLst/>
                <a:rect l="l" t="t" r="r" b="b"/>
                <a:pathLst>
                  <a:path w="19381" h="20032" extrusionOk="0">
                    <a:moveTo>
                      <a:pt x="3226" y="1"/>
                    </a:moveTo>
                    <a:cubicBezTo>
                      <a:pt x="2687" y="1"/>
                      <a:pt x="2194" y="71"/>
                      <a:pt x="1768" y="260"/>
                    </a:cubicBezTo>
                    <a:cubicBezTo>
                      <a:pt x="734" y="727"/>
                      <a:pt x="100" y="1794"/>
                      <a:pt x="134" y="3229"/>
                    </a:cubicBezTo>
                    <a:cubicBezTo>
                      <a:pt x="167" y="3963"/>
                      <a:pt x="467" y="4696"/>
                      <a:pt x="968" y="5230"/>
                    </a:cubicBezTo>
                    <a:cubicBezTo>
                      <a:pt x="0" y="6631"/>
                      <a:pt x="801" y="9100"/>
                      <a:pt x="2902" y="9733"/>
                    </a:cubicBezTo>
                    <a:lnTo>
                      <a:pt x="4704" y="17105"/>
                    </a:lnTo>
                    <a:cubicBezTo>
                      <a:pt x="4704" y="17105"/>
                      <a:pt x="11137" y="20032"/>
                      <a:pt x="13326" y="20032"/>
                    </a:cubicBezTo>
                    <a:cubicBezTo>
                      <a:pt x="13760" y="20032"/>
                      <a:pt x="14027" y="19917"/>
                      <a:pt x="14044" y="19640"/>
                    </a:cubicBezTo>
                    <a:cubicBezTo>
                      <a:pt x="16012" y="16471"/>
                      <a:pt x="19381" y="11068"/>
                      <a:pt x="18047" y="5497"/>
                    </a:cubicBezTo>
                    <a:cubicBezTo>
                      <a:pt x="17413" y="2795"/>
                      <a:pt x="15845" y="1094"/>
                      <a:pt x="11976" y="560"/>
                    </a:cubicBezTo>
                    <a:cubicBezTo>
                      <a:pt x="11096" y="377"/>
                      <a:pt x="10361" y="331"/>
                      <a:pt x="9658" y="331"/>
                    </a:cubicBezTo>
                    <a:cubicBezTo>
                      <a:pt x="8951" y="331"/>
                      <a:pt x="8278" y="378"/>
                      <a:pt x="7522" y="378"/>
                    </a:cubicBezTo>
                    <a:cubicBezTo>
                      <a:pt x="6835" y="378"/>
                      <a:pt x="6080" y="339"/>
                      <a:pt x="5171" y="193"/>
                    </a:cubicBezTo>
                    <a:cubicBezTo>
                      <a:pt x="4485" y="88"/>
                      <a:pt x="3827" y="1"/>
                      <a:pt x="322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2580;p64">
                <a:extLst>
                  <a:ext uri="{FF2B5EF4-FFF2-40B4-BE49-F238E27FC236}">
                    <a16:creationId xmlns:a16="http://schemas.microsoft.com/office/drawing/2014/main" id="{2B30DD2C-B64D-4503-8E51-C817607D79E5}"/>
                  </a:ext>
                </a:extLst>
              </p:cNvPr>
              <p:cNvSpPr/>
              <p:nvPr/>
            </p:nvSpPr>
            <p:spPr>
              <a:xfrm>
                <a:off x="7192306" y="1851326"/>
                <a:ext cx="248164" cy="396331"/>
              </a:xfrm>
              <a:custGeom>
                <a:avLst/>
                <a:gdLst/>
                <a:ahLst/>
                <a:cxnLst/>
                <a:rect l="l" t="t" r="r" b="b"/>
                <a:pathLst>
                  <a:path w="16146" h="25786" extrusionOk="0">
                    <a:moveTo>
                      <a:pt x="2069" y="0"/>
                    </a:moveTo>
                    <a:cubicBezTo>
                      <a:pt x="1235" y="601"/>
                      <a:pt x="301" y="2402"/>
                      <a:pt x="134" y="7272"/>
                    </a:cubicBezTo>
                    <a:cubicBezTo>
                      <a:pt x="1" y="10908"/>
                      <a:pt x="1502" y="12709"/>
                      <a:pt x="2302" y="13376"/>
                    </a:cubicBezTo>
                    <a:cubicBezTo>
                      <a:pt x="2768" y="13768"/>
                      <a:pt x="3359" y="13944"/>
                      <a:pt x="4220" y="13944"/>
                    </a:cubicBezTo>
                    <a:cubicBezTo>
                      <a:pt x="4533" y="13944"/>
                      <a:pt x="4881" y="13921"/>
                      <a:pt x="5271" y="13877"/>
                    </a:cubicBezTo>
                    <a:lnTo>
                      <a:pt x="5271" y="13877"/>
                    </a:lnTo>
                    <a:lnTo>
                      <a:pt x="5238" y="17313"/>
                    </a:lnTo>
                    <a:cubicBezTo>
                      <a:pt x="3470" y="20515"/>
                      <a:pt x="3203" y="22783"/>
                      <a:pt x="3203" y="25785"/>
                    </a:cubicBezTo>
                    <a:cubicBezTo>
                      <a:pt x="6339" y="22783"/>
                      <a:pt x="8207" y="20281"/>
                      <a:pt x="11876" y="17479"/>
                    </a:cubicBezTo>
                    <a:lnTo>
                      <a:pt x="11909" y="10208"/>
                    </a:lnTo>
                    <a:cubicBezTo>
                      <a:pt x="11909" y="10208"/>
                      <a:pt x="12328" y="10673"/>
                      <a:pt x="13049" y="10673"/>
                    </a:cubicBezTo>
                    <a:cubicBezTo>
                      <a:pt x="13385" y="10673"/>
                      <a:pt x="13788" y="10571"/>
                      <a:pt x="14244" y="10274"/>
                    </a:cubicBezTo>
                    <a:cubicBezTo>
                      <a:pt x="15512" y="9440"/>
                      <a:pt x="16146" y="7539"/>
                      <a:pt x="15345" y="6472"/>
                    </a:cubicBezTo>
                    <a:cubicBezTo>
                      <a:pt x="15029" y="6086"/>
                      <a:pt x="14364" y="5765"/>
                      <a:pt x="13687" y="5765"/>
                    </a:cubicBezTo>
                    <a:cubicBezTo>
                      <a:pt x="13076" y="5765"/>
                      <a:pt x="12456" y="6026"/>
                      <a:pt x="12076" y="6738"/>
                    </a:cubicBezTo>
                    <a:cubicBezTo>
                      <a:pt x="12076" y="6738"/>
                      <a:pt x="9874" y="6505"/>
                      <a:pt x="7139" y="4337"/>
                    </a:cubicBezTo>
                    <a:cubicBezTo>
                      <a:pt x="4370" y="2135"/>
                      <a:pt x="3803" y="300"/>
                      <a:pt x="2069" y="0"/>
                    </a:cubicBezTo>
                    <a:close/>
                  </a:path>
                </a:pathLst>
              </a:custGeom>
              <a:solidFill>
                <a:srgbClr val="FFA8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2581;p64">
                <a:extLst>
                  <a:ext uri="{FF2B5EF4-FFF2-40B4-BE49-F238E27FC236}">
                    <a16:creationId xmlns:a16="http://schemas.microsoft.com/office/drawing/2014/main" id="{A1DC1C1E-2705-4C12-B6E4-0BEB228A566A}"/>
                  </a:ext>
                </a:extLst>
              </p:cNvPr>
              <p:cNvSpPr/>
              <p:nvPr/>
            </p:nvSpPr>
            <p:spPr>
              <a:xfrm>
                <a:off x="7289214" y="1935707"/>
                <a:ext cx="24853" cy="20796"/>
              </a:xfrm>
              <a:custGeom>
                <a:avLst/>
                <a:gdLst/>
                <a:ahLst/>
                <a:cxnLst/>
                <a:rect l="l" t="t" r="r" b="b"/>
                <a:pathLst>
                  <a:path w="1617" h="1353" extrusionOk="0">
                    <a:moveTo>
                      <a:pt x="728" y="0"/>
                    </a:moveTo>
                    <a:cubicBezTo>
                      <a:pt x="405" y="0"/>
                      <a:pt x="88" y="233"/>
                      <a:pt x="67" y="615"/>
                    </a:cubicBezTo>
                    <a:cubicBezTo>
                      <a:pt x="0" y="982"/>
                      <a:pt x="267" y="1282"/>
                      <a:pt x="634" y="1348"/>
                    </a:cubicBezTo>
                    <a:cubicBezTo>
                      <a:pt x="661" y="1351"/>
                      <a:pt x="687" y="1353"/>
                      <a:pt x="713" y="1353"/>
                    </a:cubicBezTo>
                    <a:cubicBezTo>
                      <a:pt x="1269" y="1353"/>
                      <a:pt x="1617" y="694"/>
                      <a:pt x="1234" y="248"/>
                    </a:cubicBezTo>
                    <a:cubicBezTo>
                      <a:pt x="1100" y="77"/>
                      <a:pt x="913" y="0"/>
                      <a:pt x="72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2582;p64">
                <a:extLst>
                  <a:ext uri="{FF2B5EF4-FFF2-40B4-BE49-F238E27FC236}">
                    <a16:creationId xmlns:a16="http://schemas.microsoft.com/office/drawing/2014/main" id="{46A2224C-1394-40C3-B4E8-41735506774E}"/>
                  </a:ext>
                </a:extLst>
              </p:cNvPr>
              <p:cNvSpPr/>
              <p:nvPr/>
            </p:nvSpPr>
            <p:spPr>
              <a:xfrm>
                <a:off x="7203588" y="1900310"/>
                <a:ext cx="25653" cy="19735"/>
              </a:xfrm>
              <a:custGeom>
                <a:avLst/>
                <a:gdLst/>
                <a:ahLst/>
                <a:cxnLst/>
                <a:rect l="l" t="t" r="r" b="b"/>
                <a:pathLst>
                  <a:path w="1669" h="1284" extrusionOk="0">
                    <a:moveTo>
                      <a:pt x="954" y="1"/>
                    </a:moveTo>
                    <a:cubicBezTo>
                      <a:pt x="812" y="1"/>
                      <a:pt x="668" y="38"/>
                      <a:pt x="534" y="116"/>
                    </a:cubicBezTo>
                    <a:cubicBezTo>
                      <a:pt x="134" y="349"/>
                      <a:pt x="1" y="883"/>
                      <a:pt x="267" y="1283"/>
                    </a:cubicBezTo>
                    <a:lnTo>
                      <a:pt x="1668" y="416"/>
                    </a:lnTo>
                    <a:cubicBezTo>
                      <a:pt x="1513" y="149"/>
                      <a:pt x="1238" y="1"/>
                      <a:pt x="95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2583;p64">
                <a:extLst>
                  <a:ext uri="{FF2B5EF4-FFF2-40B4-BE49-F238E27FC236}">
                    <a16:creationId xmlns:a16="http://schemas.microsoft.com/office/drawing/2014/main" id="{E7AF1168-A02E-422A-8342-E9EB3613DA42}"/>
                  </a:ext>
                </a:extLst>
              </p:cNvPr>
              <p:cNvSpPr/>
              <p:nvPr/>
            </p:nvSpPr>
            <p:spPr>
              <a:xfrm>
                <a:off x="7261010" y="2004627"/>
                <a:ext cx="29234" cy="18475"/>
              </a:xfrm>
              <a:custGeom>
                <a:avLst/>
                <a:gdLst/>
                <a:ahLst/>
                <a:cxnLst/>
                <a:rect l="l" t="t" r="r" b="b"/>
                <a:pathLst>
                  <a:path w="1902" h="1202" extrusionOk="0">
                    <a:moveTo>
                      <a:pt x="1768" y="0"/>
                    </a:moveTo>
                    <a:lnTo>
                      <a:pt x="1" y="534"/>
                    </a:lnTo>
                    <a:cubicBezTo>
                      <a:pt x="111" y="948"/>
                      <a:pt x="495" y="1202"/>
                      <a:pt x="889" y="1202"/>
                    </a:cubicBezTo>
                    <a:cubicBezTo>
                      <a:pt x="971" y="1202"/>
                      <a:pt x="1054" y="1191"/>
                      <a:pt x="1135" y="1168"/>
                    </a:cubicBezTo>
                    <a:cubicBezTo>
                      <a:pt x="1635" y="1001"/>
                      <a:pt x="1902" y="467"/>
                      <a:pt x="1768" y="0"/>
                    </a:cubicBezTo>
                    <a:close/>
                  </a:path>
                </a:pathLst>
              </a:custGeom>
              <a:solidFill>
                <a:srgbClr val="F28F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2584;p64">
                <a:extLst>
                  <a:ext uri="{FF2B5EF4-FFF2-40B4-BE49-F238E27FC236}">
                    <a16:creationId xmlns:a16="http://schemas.microsoft.com/office/drawing/2014/main" id="{AD8C213A-B399-45AB-BEDA-0CECC1273F05}"/>
                  </a:ext>
                </a:extLst>
              </p:cNvPr>
              <p:cNvSpPr/>
              <p:nvPr/>
            </p:nvSpPr>
            <p:spPr>
              <a:xfrm>
                <a:off x="7212303" y="1932111"/>
                <a:ext cx="24377" cy="20811"/>
              </a:xfrm>
              <a:custGeom>
                <a:avLst/>
                <a:gdLst/>
                <a:ahLst/>
                <a:cxnLst/>
                <a:rect l="l" t="t" r="r" b="b"/>
                <a:pathLst>
                  <a:path w="1586" h="1354" extrusionOk="0">
                    <a:moveTo>
                      <a:pt x="727" y="1"/>
                    </a:moveTo>
                    <a:cubicBezTo>
                      <a:pt x="401" y="1"/>
                      <a:pt x="76" y="234"/>
                      <a:pt x="34" y="615"/>
                    </a:cubicBezTo>
                    <a:cubicBezTo>
                      <a:pt x="1" y="982"/>
                      <a:pt x="267" y="1316"/>
                      <a:pt x="634" y="1349"/>
                    </a:cubicBezTo>
                    <a:cubicBezTo>
                      <a:pt x="661" y="1352"/>
                      <a:pt x="688" y="1353"/>
                      <a:pt x="714" y="1353"/>
                    </a:cubicBezTo>
                    <a:cubicBezTo>
                      <a:pt x="1266" y="1353"/>
                      <a:pt x="1585" y="694"/>
                      <a:pt x="1235" y="248"/>
                    </a:cubicBezTo>
                    <a:cubicBezTo>
                      <a:pt x="1101" y="78"/>
                      <a:pt x="914" y="1"/>
                      <a:pt x="72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2585;p64">
                <a:extLst>
                  <a:ext uri="{FF2B5EF4-FFF2-40B4-BE49-F238E27FC236}">
                    <a16:creationId xmlns:a16="http://schemas.microsoft.com/office/drawing/2014/main" id="{EF516855-DC67-43CD-815F-F76213D8FC8F}"/>
                  </a:ext>
                </a:extLst>
              </p:cNvPr>
              <p:cNvSpPr/>
              <p:nvPr/>
            </p:nvSpPr>
            <p:spPr>
              <a:xfrm>
                <a:off x="7230255" y="1936430"/>
                <a:ext cx="33338" cy="54364"/>
              </a:xfrm>
              <a:custGeom>
                <a:avLst/>
                <a:gdLst/>
                <a:ahLst/>
                <a:cxnLst/>
                <a:rect l="l" t="t" r="r" b="b"/>
                <a:pathLst>
                  <a:path w="2169" h="3537" extrusionOk="0">
                    <a:moveTo>
                      <a:pt x="2168" y="1"/>
                    </a:moveTo>
                    <a:lnTo>
                      <a:pt x="0" y="2869"/>
                    </a:lnTo>
                    <a:lnTo>
                      <a:pt x="1868" y="3536"/>
                    </a:lnTo>
                    <a:lnTo>
                      <a:pt x="2168" y="1"/>
                    </a:lnTo>
                    <a:close/>
                  </a:path>
                </a:pathLst>
              </a:custGeom>
              <a:solidFill>
                <a:srgbClr val="F28F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2586;p64">
                <a:extLst>
                  <a:ext uri="{FF2B5EF4-FFF2-40B4-BE49-F238E27FC236}">
                    <a16:creationId xmlns:a16="http://schemas.microsoft.com/office/drawing/2014/main" id="{CC4BD8CA-25DC-440B-A4E8-22DC7052311A}"/>
                  </a:ext>
                </a:extLst>
              </p:cNvPr>
              <p:cNvSpPr/>
              <p:nvPr/>
            </p:nvSpPr>
            <p:spPr>
              <a:xfrm>
                <a:off x="7273322" y="2033338"/>
                <a:ext cx="81522" cy="46156"/>
              </a:xfrm>
              <a:custGeom>
                <a:avLst/>
                <a:gdLst/>
                <a:ahLst/>
                <a:cxnLst/>
                <a:rect l="l" t="t" r="r" b="b"/>
                <a:pathLst>
                  <a:path w="5304" h="3003" extrusionOk="0">
                    <a:moveTo>
                      <a:pt x="5304" y="0"/>
                    </a:moveTo>
                    <a:cubicBezTo>
                      <a:pt x="4770" y="1201"/>
                      <a:pt x="1535" y="1935"/>
                      <a:pt x="0" y="2035"/>
                    </a:cubicBezTo>
                    <a:lnTo>
                      <a:pt x="0" y="3002"/>
                    </a:lnTo>
                    <a:cubicBezTo>
                      <a:pt x="0" y="3002"/>
                      <a:pt x="3136" y="2268"/>
                      <a:pt x="4136" y="1501"/>
                    </a:cubicBezTo>
                    <a:cubicBezTo>
                      <a:pt x="4670" y="1134"/>
                      <a:pt x="5070" y="634"/>
                      <a:pt x="5304" y="0"/>
                    </a:cubicBezTo>
                    <a:close/>
                  </a:path>
                </a:pathLst>
              </a:custGeom>
              <a:solidFill>
                <a:srgbClr val="F28F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2587;p64">
                <a:extLst>
                  <a:ext uri="{FF2B5EF4-FFF2-40B4-BE49-F238E27FC236}">
                    <a16:creationId xmlns:a16="http://schemas.microsoft.com/office/drawing/2014/main" id="{00EC12E7-4920-4820-ABFF-5886EBB29982}"/>
                  </a:ext>
                </a:extLst>
              </p:cNvPr>
              <p:cNvSpPr/>
              <p:nvPr/>
            </p:nvSpPr>
            <p:spPr>
              <a:xfrm>
                <a:off x="7354829" y="1927715"/>
                <a:ext cx="23086" cy="52827"/>
              </a:xfrm>
              <a:custGeom>
                <a:avLst/>
                <a:gdLst/>
                <a:ahLst/>
                <a:cxnLst/>
                <a:rect l="l" t="t" r="r" b="b"/>
                <a:pathLst>
                  <a:path w="1502" h="3437" extrusionOk="0">
                    <a:moveTo>
                      <a:pt x="168" y="0"/>
                    </a:moveTo>
                    <a:lnTo>
                      <a:pt x="34" y="1935"/>
                    </a:lnTo>
                    <a:cubicBezTo>
                      <a:pt x="1" y="2736"/>
                      <a:pt x="601" y="3403"/>
                      <a:pt x="1402" y="3436"/>
                    </a:cubicBezTo>
                    <a:lnTo>
                      <a:pt x="1502" y="1435"/>
                    </a:lnTo>
                    <a:lnTo>
                      <a:pt x="168"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2588;p64">
                <a:extLst>
                  <a:ext uri="{FF2B5EF4-FFF2-40B4-BE49-F238E27FC236}">
                    <a16:creationId xmlns:a16="http://schemas.microsoft.com/office/drawing/2014/main" id="{6B2EC5A7-8C24-47EC-B410-987B68E2D583}"/>
                  </a:ext>
                </a:extLst>
              </p:cNvPr>
              <p:cNvSpPr/>
              <p:nvPr/>
            </p:nvSpPr>
            <p:spPr>
              <a:xfrm>
                <a:off x="7074895" y="2360949"/>
                <a:ext cx="305586" cy="265071"/>
              </a:xfrm>
              <a:custGeom>
                <a:avLst/>
                <a:gdLst/>
                <a:ahLst/>
                <a:cxnLst/>
                <a:rect l="l" t="t" r="r" b="b"/>
                <a:pathLst>
                  <a:path w="19882" h="17246" extrusionOk="0">
                    <a:moveTo>
                      <a:pt x="15345" y="0"/>
                    </a:moveTo>
                    <a:lnTo>
                      <a:pt x="1" y="434"/>
                    </a:lnTo>
                    <a:lnTo>
                      <a:pt x="5305" y="17246"/>
                    </a:lnTo>
                    <a:lnTo>
                      <a:pt x="19882" y="17246"/>
                    </a:lnTo>
                    <a:lnTo>
                      <a:pt x="15345" y="0"/>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2589;p64">
                <a:extLst>
                  <a:ext uri="{FF2B5EF4-FFF2-40B4-BE49-F238E27FC236}">
                    <a16:creationId xmlns:a16="http://schemas.microsoft.com/office/drawing/2014/main" id="{5AA00648-80E9-4784-87AF-14EADB7FEF42}"/>
                  </a:ext>
                </a:extLst>
              </p:cNvPr>
              <p:cNvSpPr/>
              <p:nvPr/>
            </p:nvSpPr>
            <p:spPr>
              <a:xfrm>
                <a:off x="7074895" y="2360949"/>
                <a:ext cx="305586" cy="265071"/>
              </a:xfrm>
              <a:custGeom>
                <a:avLst/>
                <a:gdLst/>
                <a:ahLst/>
                <a:cxnLst/>
                <a:rect l="l" t="t" r="r" b="b"/>
                <a:pathLst>
                  <a:path w="19882" h="17246" extrusionOk="0">
                    <a:moveTo>
                      <a:pt x="15345" y="0"/>
                    </a:moveTo>
                    <a:lnTo>
                      <a:pt x="1" y="434"/>
                    </a:lnTo>
                    <a:lnTo>
                      <a:pt x="5305" y="17246"/>
                    </a:lnTo>
                    <a:lnTo>
                      <a:pt x="19882" y="17246"/>
                    </a:lnTo>
                    <a:lnTo>
                      <a:pt x="15345"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2590;p64">
                <a:extLst>
                  <a:ext uri="{FF2B5EF4-FFF2-40B4-BE49-F238E27FC236}">
                    <a16:creationId xmlns:a16="http://schemas.microsoft.com/office/drawing/2014/main" id="{53A42D40-D000-4193-87CB-6CD18030F899}"/>
                  </a:ext>
                </a:extLst>
              </p:cNvPr>
              <p:cNvSpPr/>
              <p:nvPr/>
            </p:nvSpPr>
            <p:spPr>
              <a:xfrm>
                <a:off x="7272292" y="2523979"/>
                <a:ext cx="91790" cy="43359"/>
              </a:xfrm>
              <a:custGeom>
                <a:avLst/>
                <a:gdLst/>
                <a:ahLst/>
                <a:cxnLst/>
                <a:rect l="l" t="t" r="r" b="b"/>
                <a:pathLst>
                  <a:path w="5972" h="2821" extrusionOk="0">
                    <a:moveTo>
                      <a:pt x="67" y="1"/>
                    </a:moveTo>
                    <a:cubicBezTo>
                      <a:pt x="0" y="368"/>
                      <a:pt x="267" y="835"/>
                      <a:pt x="1034" y="1369"/>
                    </a:cubicBezTo>
                    <a:cubicBezTo>
                      <a:pt x="1635" y="1769"/>
                      <a:pt x="2069" y="2569"/>
                      <a:pt x="3036" y="2703"/>
                    </a:cubicBezTo>
                    <a:cubicBezTo>
                      <a:pt x="3617" y="2790"/>
                      <a:pt x="4108" y="2821"/>
                      <a:pt x="4512" y="2821"/>
                    </a:cubicBezTo>
                    <a:cubicBezTo>
                      <a:pt x="5501" y="2821"/>
                      <a:pt x="5971" y="2636"/>
                      <a:pt x="5971" y="2636"/>
                    </a:cubicBezTo>
                    <a:lnTo>
                      <a:pt x="5371" y="268"/>
                    </a:lnTo>
                    <a:lnTo>
                      <a:pt x="67"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2591;p64">
                <a:extLst>
                  <a:ext uri="{FF2B5EF4-FFF2-40B4-BE49-F238E27FC236}">
                    <a16:creationId xmlns:a16="http://schemas.microsoft.com/office/drawing/2014/main" id="{7804EE32-9922-4CEE-88BF-5151C994C50D}"/>
                  </a:ext>
                </a:extLst>
              </p:cNvPr>
              <p:cNvSpPr/>
              <p:nvPr/>
            </p:nvSpPr>
            <p:spPr>
              <a:xfrm>
                <a:off x="7141032" y="2370632"/>
                <a:ext cx="103594" cy="18521"/>
              </a:xfrm>
              <a:custGeom>
                <a:avLst/>
                <a:gdLst/>
                <a:ahLst/>
                <a:cxnLst/>
                <a:rect l="l" t="t" r="r" b="b"/>
                <a:pathLst>
                  <a:path w="6740" h="1205" extrusionOk="0">
                    <a:moveTo>
                      <a:pt x="4590" y="0"/>
                    </a:moveTo>
                    <a:cubicBezTo>
                      <a:pt x="4507" y="0"/>
                      <a:pt x="4423" y="2"/>
                      <a:pt x="4337" y="4"/>
                    </a:cubicBezTo>
                    <a:lnTo>
                      <a:pt x="2069" y="71"/>
                    </a:lnTo>
                    <a:cubicBezTo>
                      <a:pt x="902" y="104"/>
                      <a:pt x="1" y="371"/>
                      <a:pt x="68" y="671"/>
                    </a:cubicBezTo>
                    <a:cubicBezTo>
                      <a:pt x="134" y="971"/>
                      <a:pt x="201" y="1205"/>
                      <a:pt x="201" y="1205"/>
                    </a:cubicBezTo>
                    <a:lnTo>
                      <a:pt x="6739" y="1005"/>
                    </a:lnTo>
                    <a:lnTo>
                      <a:pt x="6606" y="471"/>
                    </a:lnTo>
                    <a:cubicBezTo>
                      <a:pt x="6544" y="193"/>
                      <a:pt x="5651" y="0"/>
                      <a:pt x="459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2592;p64">
                <a:extLst>
                  <a:ext uri="{FF2B5EF4-FFF2-40B4-BE49-F238E27FC236}">
                    <a16:creationId xmlns:a16="http://schemas.microsoft.com/office/drawing/2014/main" id="{E76177F2-2B96-4A1C-97EE-39F9AFB88829}"/>
                  </a:ext>
                </a:extLst>
              </p:cNvPr>
              <p:cNvSpPr/>
              <p:nvPr/>
            </p:nvSpPr>
            <p:spPr>
              <a:xfrm>
                <a:off x="7127199" y="2335666"/>
                <a:ext cx="123068" cy="30940"/>
              </a:xfrm>
              <a:custGeom>
                <a:avLst/>
                <a:gdLst/>
                <a:ahLst/>
                <a:cxnLst/>
                <a:rect l="l" t="t" r="r" b="b"/>
                <a:pathLst>
                  <a:path w="8007" h="2013" extrusionOk="0">
                    <a:moveTo>
                      <a:pt x="3753" y="1"/>
                    </a:moveTo>
                    <a:cubicBezTo>
                      <a:pt x="3662" y="1"/>
                      <a:pt x="3568" y="4"/>
                      <a:pt x="3469" y="11"/>
                    </a:cubicBezTo>
                    <a:cubicBezTo>
                      <a:pt x="1468" y="144"/>
                      <a:pt x="1735" y="1312"/>
                      <a:pt x="1735" y="1312"/>
                    </a:cubicBezTo>
                    <a:lnTo>
                      <a:pt x="834" y="1312"/>
                    </a:lnTo>
                    <a:cubicBezTo>
                      <a:pt x="367" y="1312"/>
                      <a:pt x="0" y="1479"/>
                      <a:pt x="34" y="1645"/>
                    </a:cubicBezTo>
                    <a:cubicBezTo>
                      <a:pt x="67" y="1812"/>
                      <a:pt x="134" y="2012"/>
                      <a:pt x="134" y="2012"/>
                    </a:cubicBezTo>
                    <a:lnTo>
                      <a:pt x="8006" y="1812"/>
                    </a:lnTo>
                    <a:lnTo>
                      <a:pt x="7906" y="1479"/>
                    </a:lnTo>
                    <a:cubicBezTo>
                      <a:pt x="7839" y="1312"/>
                      <a:pt x="7372" y="1145"/>
                      <a:pt x="6839" y="1145"/>
                    </a:cubicBezTo>
                    <a:lnTo>
                      <a:pt x="5871" y="1145"/>
                    </a:lnTo>
                    <a:cubicBezTo>
                      <a:pt x="5871" y="1145"/>
                      <a:pt x="5480" y="1"/>
                      <a:pt x="375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2593;p64">
                <a:extLst>
                  <a:ext uri="{FF2B5EF4-FFF2-40B4-BE49-F238E27FC236}">
                    <a16:creationId xmlns:a16="http://schemas.microsoft.com/office/drawing/2014/main" id="{6FD49C55-F60F-4250-A106-228FEC126A59}"/>
                  </a:ext>
                </a:extLst>
              </p:cNvPr>
              <p:cNvSpPr/>
              <p:nvPr/>
            </p:nvSpPr>
            <p:spPr>
              <a:xfrm>
                <a:off x="7141032" y="2359412"/>
                <a:ext cx="84105" cy="26160"/>
              </a:xfrm>
              <a:custGeom>
                <a:avLst/>
                <a:gdLst/>
                <a:ahLst/>
                <a:cxnLst/>
                <a:rect l="l" t="t" r="r" b="b"/>
                <a:pathLst>
                  <a:path w="5472" h="1702" extrusionOk="0">
                    <a:moveTo>
                      <a:pt x="5472" y="0"/>
                    </a:moveTo>
                    <a:lnTo>
                      <a:pt x="1" y="200"/>
                    </a:lnTo>
                    <a:lnTo>
                      <a:pt x="234" y="401"/>
                    </a:lnTo>
                    <a:cubicBezTo>
                      <a:pt x="387" y="393"/>
                      <a:pt x="520" y="388"/>
                      <a:pt x="637" y="388"/>
                    </a:cubicBezTo>
                    <a:cubicBezTo>
                      <a:pt x="1057" y="388"/>
                      <a:pt x="1264" y="461"/>
                      <a:pt x="1369" y="801"/>
                    </a:cubicBezTo>
                    <a:cubicBezTo>
                      <a:pt x="1469" y="1335"/>
                      <a:pt x="1535" y="1701"/>
                      <a:pt x="1535" y="1701"/>
                    </a:cubicBezTo>
                    <a:lnTo>
                      <a:pt x="5038" y="1635"/>
                    </a:lnTo>
                    <a:cubicBezTo>
                      <a:pt x="5038" y="1635"/>
                      <a:pt x="4838" y="968"/>
                      <a:pt x="4804" y="701"/>
                    </a:cubicBezTo>
                    <a:cubicBezTo>
                      <a:pt x="4738" y="467"/>
                      <a:pt x="4871" y="267"/>
                      <a:pt x="5405" y="234"/>
                    </a:cubicBezTo>
                    <a:lnTo>
                      <a:pt x="5472"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2594;p64">
                <a:extLst>
                  <a:ext uri="{FF2B5EF4-FFF2-40B4-BE49-F238E27FC236}">
                    <a16:creationId xmlns:a16="http://schemas.microsoft.com/office/drawing/2014/main" id="{26886368-29E5-403B-A8C9-DC31A6BC3987}"/>
                  </a:ext>
                </a:extLst>
              </p:cNvPr>
              <p:cNvSpPr/>
              <p:nvPr/>
            </p:nvSpPr>
            <p:spPr>
              <a:xfrm>
                <a:off x="7139495" y="2371662"/>
                <a:ext cx="103594" cy="18521"/>
              </a:xfrm>
              <a:custGeom>
                <a:avLst/>
                <a:gdLst/>
                <a:ahLst/>
                <a:cxnLst/>
                <a:rect l="l" t="t" r="r" b="b"/>
                <a:pathLst>
                  <a:path w="6740" h="1205" extrusionOk="0">
                    <a:moveTo>
                      <a:pt x="4597" y="0"/>
                    </a:moveTo>
                    <a:cubicBezTo>
                      <a:pt x="4511" y="0"/>
                      <a:pt x="4425" y="1"/>
                      <a:pt x="4337" y="4"/>
                    </a:cubicBezTo>
                    <a:lnTo>
                      <a:pt x="2069" y="71"/>
                    </a:lnTo>
                    <a:cubicBezTo>
                      <a:pt x="902" y="104"/>
                      <a:pt x="1" y="371"/>
                      <a:pt x="68" y="671"/>
                    </a:cubicBezTo>
                    <a:cubicBezTo>
                      <a:pt x="134" y="971"/>
                      <a:pt x="201" y="1205"/>
                      <a:pt x="201" y="1205"/>
                    </a:cubicBezTo>
                    <a:lnTo>
                      <a:pt x="6739" y="1005"/>
                    </a:lnTo>
                    <a:lnTo>
                      <a:pt x="6606" y="471"/>
                    </a:lnTo>
                    <a:cubicBezTo>
                      <a:pt x="6544" y="192"/>
                      <a:pt x="5679" y="0"/>
                      <a:pt x="4597" y="0"/>
                    </a:cubicBez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2595;p64">
                <a:extLst>
                  <a:ext uri="{FF2B5EF4-FFF2-40B4-BE49-F238E27FC236}">
                    <a16:creationId xmlns:a16="http://schemas.microsoft.com/office/drawing/2014/main" id="{5BDB71BE-6E26-45E9-8BF1-13F8369BAF43}"/>
                  </a:ext>
                </a:extLst>
              </p:cNvPr>
              <p:cNvSpPr/>
              <p:nvPr/>
            </p:nvSpPr>
            <p:spPr>
              <a:xfrm>
                <a:off x="7256906" y="2123052"/>
                <a:ext cx="358398" cy="429930"/>
              </a:xfrm>
              <a:custGeom>
                <a:avLst/>
                <a:gdLst/>
                <a:ahLst/>
                <a:cxnLst/>
                <a:rect l="l" t="t" r="r" b="b"/>
                <a:pathLst>
                  <a:path w="23318" h="27972" extrusionOk="0">
                    <a:moveTo>
                      <a:pt x="12977" y="1"/>
                    </a:moveTo>
                    <a:lnTo>
                      <a:pt x="12977" y="1"/>
                    </a:lnTo>
                    <a:cubicBezTo>
                      <a:pt x="9574" y="4871"/>
                      <a:pt x="13977" y="11209"/>
                      <a:pt x="13977" y="11209"/>
                    </a:cubicBezTo>
                    <a:lnTo>
                      <a:pt x="16779" y="19348"/>
                    </a:lnTo>
                    <a:cubicBezTo>
                      <a:pt x="16779" y="19348"/>
                      <a:pt x="12743" y="21249"/>
                      <a:pt x="9908" y="21883"/>
                    </a:cubicBezTo>
                    <a:cubicBezTo>
                      <a:pt x="9474" y="22050"/>
                      <a:pt x="9007" y="22116"/>
                      <a:pt x="8573" y="22116"/>
                    </a:cubicBezTo>
                    <a:cubicBezTo>
                      <a:pt x="7625" y="22084"/>
                      <a:pt x="6164" y="21281"/>
                      <a:pt x="5069" y="21281"/>
                    </a:cubicBezTo>
                    <a:cubicBezTo>
                      <a:pt x="5048" y="21281"/>
                      <a:pt x="5026" y="21282"/>
                      <a:pt x="5004" y="21282"/>
                    </a:cubicBezTo>
                    <a:lnTo>
                      <a:pt x="5471" y="23017"/>
                    </a:lnTo>
                    <a:lnTo>
                      <a:pt x="5505" y="23150"/>
                    </a:lnTo>
                    <a:cubicBezTo>
                      <a:pt x="5471" y="23184"/>
                      <a:pt x="5405" y="23184"/>
                      <a:pt x="5338" y="23217"/>
                    </a:cubicBezTo>
                    <a:cubicBezTo>
                      <a:pt x="4679" y="23300"/>
                      <a:pt x="4020" y="23359"/>
                      <a:pt x="3362" y="23359"/>
                    </a:cubicBezTo>
                    <a:cubicBezTo>
                      <a:pt x="3220" y="23359"/>
                      <a:pt x="3078" y="23356"/>
                      <a:pt x="2936" y="23351"/>
                    </a:cubicBezTo>
                    <a:cubicBezTo>
                      <a:pt x="2236" y="23317"/>
                      <a:pt x="1502" y="23251"/>
                      <a:pt x="801" y="23184"/>
                    </a:cubicBezTo>
                    <a:cubicBezTo>
                      <a:pt x="762" y="23174"/>
                      <a:pt x="723" y="23170"/>
                      <a:pt x="684" y="23170"/>
                    </a:cubicBezTo>
                    <a:cubicBezTo>
                      <a:pt x="590" y="23170"/>
                      <a:pt x="495" y="23194"/>
                      <a:pt x="401" y="23217"/>
                    </a:cubicBezTo>
                    <a:cubicBezTo>
                      <a:pt x="101" y="23384"/>
                      <a:pt x="1" y="23684"/>
                      <a:pt x="101" y="23984"/>
                    </a:cubicBezTo>
                    <a:cubicBezTo>
                      <a:pt x="201" y="24285"/>
                      <a:pt x="368" y="24551"/>
                      <a:pt x="534" y="24785"/>
                    </a:cubicBezTo>
                    <a:cubicBezTo>
                      <a:pt x="835" y="25285"/>
                      <a:pt x="901" y="25819"/>
                      <a:pt x="1202" y="26286"/>
                    </a:cubicBezTo>
                    <a:cubicBezTo>
                      <a:pt x="1881" y="27337"/>
                      <a:pt x="2905" y="27972"/>
                      <a:pt x="4746" y="27972"/>
                    </a:cubicBezTo>
                    <a:cubicBezTo>
                      <a:pt x="5709" y="27972"/>
                      <a:pt x="6896" y="27798"/>
                      <a:pt x="8373" y="27420"/>
                    </a:cubicBezTo>
                    <a:cubicBezTo>
                      <a:pt x="9608" y="27120"/>
                      <a:pt x="10975" y="26386"/>
                      <a:pt x="12576" y="26019"/>
                    </a:cubicBezTo>
                    <a:cubicBezTo>
                      <a:pt x="15812" y="25285"/>
                      <a:pt x="17980" y="24652"/>
                      <a:pt x="20649" y="23784"/>
                    </a:cubicBezTo>
                    <a:cubicBezTo>
                      <a:pt x="23317" y="22917"/>
                      <a:pt x="22950" y="21516"/>
                      <a:pt x="22650" y="19314"/>
                    </a:cubicBezTo>
                    <a:cubicBezTo>
                      <a:pt x="22250" y="16779"/>
                      <a:pt x="20782" y="10808"/>
                      <a:pt x="19248" y="5705"/>
                    </a:cubicBezTo>
                    <a:cubicBezTo>
                      <a:pt x="17580" y="234"/>
                      <a:pt x="16312" y="201"/>
                      <a:pt x="12977" y="1"/>
                    </a:cubicBezTo>
                    <a:close/>
                  </a:path>
                </a:pathLst>
              </a:custGeom>
              <a:solidFill>
                <a:srgbClr val="FFA8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2596;p64">
                <a:extLst>
                  <a:ext uri="{FF2B5EF4-FFF2-40B4-BE49-F238E27FC236}">
                    <a16:creationId xmlns:a16="http://schemas.microsoft.com/office/drawing/2014/main" id="{69128A8B-E9EC-42FE-AD8E-C4A093D76248}"/>
                  </a:ext>
                </a:extLst>
              </p:cNvPr>
              <p:cNvSpPr/>
              <p:nvPr/>
            </p:nvSpPr>
            <p:spPr>
              <a:xfrm>
                <a:off x="6088986" y="3557335"/>
                <a:ext cx="607038" cy="433757"/>
              </a:xfrm>
              <a:custGeom>
                <a:avLst/>
                <a:gdLst/>
                <a:ahLst/>
                <a:cxnLst/>
                <a:rect l="l" t="t" r="r" b="b"/>
                <a:pathLst>
                  <a:path w="39495" h="28221" extrusionOk="0">
                    <a:moveTo>
                      <a:pt x="19748" y="1918"/>
                    </a:moveTo>
                    <a:cubicBezTo>
                      <a:pt x="24684" y="1918"/>
                      <a:pt x="29321" y="3019"/>
                      <a:pt x="32757" y="4987"/>
                    </a:cubicBezTo>
                    <a:cubicBezTo>
                      <a:pt x="35892" y="6789"/>
                      <a:pt x="37594" y="9090"/>
                      <a:pt x="37594" y="11425"/>
                    </a:cubicBezTo>
                    <a:cubicBezTo>
                      <a:pt x="37594" y="13760"/>
                      <a:pt x="35892" y="16028"/>
                      <a:pt x="32757" y="17830"/>
                    </a:cubicBezTo>
                    <a:cubicBezTo>
                      <a:pt x="29321" y="19831"/>
                      <a:pt x="24684" y="20899"/>
                      <a:pt x="19748" y="20899"/>
                    </a:cubicBezTo>
                    <a:cubicBezTo>
                      <a:pt x="14811" y="20899"/>
                      <a:pt x="10174" y="19831"/>
                      <a:pt x="6738" y="17830"/>
                    </a:cubicBezTo>
                    <a:cubicBezTo>
                      <a:pt x="3603" y="16028"/>
                      <a:pt x="1901" y="13760"/>
                      <a:pt x="1901" y="11425"/>
                    </a:cubicBezTo>
                    <a:cubicBezTo>
                      <a:pt x="1901" y="9090"/>
                      <a:pt x="3603" y="6822"/>
                      <a:pt x="6738" y="4987"/>
                    </a:cubicBezTo>
                    <a:cubicBezTo>
                      <a:pt x="10174" y="3019"/>
                      <a:pt x="14811" y="1918"/>
                      <a:pt x="19748" y="1918"/>
                    </a:cubicBezTo>
                    <a:close/>
                    <a:moveTo>
                      <a:pt x="19735" y="0"/>
                    </a:moveTo>
                    <a:cubicBezTo>
                      <a:pt x="14677" y="0"/>
                      <a:pt x="9624" y="1118"/>
                      <a:pt x="5771" y="3353"/>
                    </a:cubicBezTo>
                    <a:cubicBezTo>
                      <a:pt x="1935" y="5588"/>
                      <a:pt x="0" y="8490"/>
                      <a:pt x="0" y="11425"/>
                    </a:cubicBezTo>
                    <a:lnTo>
                      <a:pt x="0" y="16829"/>
                    </a:lnTo>
                    <a:cubicBezTo>
                      <a:pt x="0" y="19731"/>
                      <a:pt x="1935" y="22667"/>
                      <a:pt x="5771" y="24868"/>
                    </a:cubicBezTo>
                    <a:cubicBezTo>
                      <a:pt x="9640" y="27103"/>
                      <a:pt x="14702" y="28221"/>
                      <a:pt x="19760" y="28221"/>
                    </a:cubicBezTo>
                    <a:cubicBezTo>
                      <a:pt x="24818" y="28221"/>
                      <a:pt x="29871" y="27103"/>
                      <a:pt x="33724" y="24868"/>
                    </a:cubicBezTo>
                    <a:cubicBezTo>
                      <a:pt x="37594" y="22667"/>
                      <a:pt x="39495" y="19731"/>
                      <a:pt x="39495" y="16829"/>
                    </a:cubicBezTo>
                    <a:lnTo>
                      <a:pt x="39495" y="11425"/>
                    </a:lnTo>
                    <a:cubicBezTo>
                      <a:pt x="39495" y="8490"/>
                      <a:pt x="37594" y="5588"/>
                      <a:pt x="33724" y="3353"/>
                    </a:cubicBezTo>
                    <a:cubicBezTo>
                      <a:pt x="29855" y="1118"/>
                      <a:pt x="24793" y="0"/>
                      <a:pt x="19735"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2597;p64">
                <a:extLst>
                  <a:ext uri="{FF2B5EF4-FFF2-40B4-BE49-F238E27FC236}">
                    <a16:creationId xmlns:a16="http://schemas.microsoft.com/office/drawing/2014/main" id="{EF420791-3866-4765-90AF-08C959FBCD3E}"/>
                  </a:ext>
                </a:extLst>
              </p:cNvPr>
              <p:cNvSpPr/>
              <p:nvPr/>
            </p:nvSpPr>
            <p:spPr>
              <a:xfrm>
                <a:off x="6382753" y="3724222"/>
                <a:ext cx="313671" cy="266193"/>
              </a:xfrm>
              <a:custGeom>
                <a:avLst/>
                <a:gdLst/>
                <a:ahLst/>
                <a:cxnLst/>
                <a:rect l="l" t="t" r="r" b="b"/>
                <a:pathLst>
                  <a:path w="20408" h="17319" extrusionOk="0">
                    <a:moveTo>
                      <a:pt x="20382" y="0"/>
                    </a:moveTo>
                    <a:cubicBezTo>
                      <a:pt x="20382" y="167"/>
                      <a:pt x="20382" y="367"/>
                      <a:pt x="20382" y="534"/>
                    </a:cubicBezTo>
                    <a:lnTo>
                      <a:pt x="20382" y="1017"/>
                    </a:lnTo>
                    <a:lnTo>
                      <a:pt x="20382" y="1017"/>
                    </a:lnTo>
                    <a:cubicBezTo>
                      <a:pt x="20408" y="678"/>
                      <a:pt x="20407" y="339"/>
                      <a:pt x="20382" y="0"/>
                    </a:cubicBezTo>
                    <a:close/>
                    <a:moveTo>
                      <a:pt x="20382" y="1017"/>
                    </a:moveTo>
                    <a:cubicBezTo>
                      <a:pt x="20174" y="3778"/>
                      <a:pt x="18266" y="6497"/>
                      <a:pt x="14611" y="8606"/>
                    </a:cubicBezTo>
                    <a:cubicBezTo>
                      <a:pt x="10748" y="10873"/>
                      <a:pt x="5722" y="11948"/>
                      <a:pt x="677" y="11948"/>
                    </a:cubicBezTo>
                    <a:cubicBezTo>
                      <a:pt x="451" y="11948"/>
                      <a:pt x="226" y="11946"/>
                      <a:pt x="1" y="11942"/>
                    </a:cubicBezTo>
                    <a:lnTo>
                      <a:pt x="1" y="17313"/>
                    </a:lnTo>
                    <a:cubicBezTo>
                      <a:pt x="220" y="17317"/>
                      <a:pt x="440" y="17319"/>
                      <a:pt x="659" y="17319"/>
                    </a:cubicBezTo>
                    <a:cubicBezTo>
                      <a:pt x="5711" y="17319"/>
                      <a:pt x="10743" y="16215"/>
                      <a:pt x="14611" y="13977"/>
                    </a:cubicBezTo>
                    <a:cubicBezTo>
                      <a:pt x="18481" y="11742"/>
                      <a:pt x="20382" y="8840"/>
                      <a:pt x="20382" y="5904"/>
                    </a:cubicBezTo>
                    <a:lnTo>
                      <a:pt x="20382" y="1017"/>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2598;p64">
                <a:extLst>
                  <a:ext uri="{FF2B5EF4-FFF2-40B4-BE49-F238E27FC236}">
                    <a16:creationId xmlns:a16="http://schemas.microsoft.com/office/drawing/2014/main" id="{AE8E19F8-29B4-47E7-A32F-74922B3A9012}"/>
                  </a:ext>
                </a:extLst>
              </p:cNvPr>
              <p:cNvSpPr/>
              <p:nvPr/>
            </p:nvSpPr>
            <p:spPr>
              <a:xfrm>
                <a:off x="6059245" y="3557335"/>
                <a:ext cx="666520" cy="350697"/>
              </a:xfrm>
              <a:custGeom>
                <a:avLst/>
                <a:gdLst/>
                <a:ahLst/>
                <a:cxnLst/>
                <a:rect l="l" t="t" r="r" b="b"/>
                <a:pathLst>
                  <a:path w="43365" h="22817" extrusionOk="0">
                    <a:moveTo>
                      <a:pt x="21683" y="1918"/>
                    </a:moveTo>
                    <a:cubicBezTo>
                      <a:pt x="26619" y="1918"/>
                      <a:pt x="31256" y="3019"/>
                      <a:pt x="34692" y="4987"/>
                    </a:cubicBezTo>
                    <a:cubicBezTo>
                      <a:pt x="37794" y="6789"/>
                      <a:pt x="39529" y="9090"/>
                      <a:pt x="39529" y="11425"/>
                    </a:cubicBezTo>
                    <a:cubicBezTo>
                      <a:pt x="39529" y="13760"/>
                      <a:pt x="37794" y="16028"/>
                      <a:pt x="34692" y="17830"/>
                    </a:cubicBezTo>
                    <a:cubicBezTo>
                      <a:pt x="31256" y="19831"/>
                      <a:pt x="26619" y="20899"/>
                      <a:pt x="21683" y="20899"/>
                    </a:cubicBezTo>
                    <a:cubicBezTo>
                      <a:pt x="16746" y="20899"/>
                      <a:pt x="12076" y="19831"/>
                      <a:pt x="8673" y="17830"/>
                    </a:cubicBezTo>
                    <a:cubicBezTo>
                      <a:pt x="5538" y="16028"/>
                      <a:pt x="3836" y="13760"/>
                      <a:pt x="3836" y="11425"/>
                    </a:cubicBezTo>
                    <a:cubicBezTo>
                      <a:pt x="3836" y="9090"/>
                      <a:pt x="5538" y="6789"/>
                      <a:pt x="8673" y="4987"/>
                    </a:cubicBezTo>
                    <a:cubicBezTo>
                      <a:pt x="12109" y="3019"/>
                      <a:pt x="16746" y="1918"/>
                      <a:pt x="21683" y="1918"/>
                    </a:cubicBezTo>
                    <a:close/>
                    <a:moveTo>
                      <a:pt x="21670" y="0"/>
                    </a:moveTo>
                    <a:cubicBezTo>
                      <a:pt x="16612" y="0"/>
                      <a:pt x="11559" y="1118"/>
                      <a:pt x="7706" y="3353"/>
                    </a:cubicBezTo>
                    <a:cubicBezTo>
                      <a:pt x="0" y="7789"/>
                      <a:pt x="0" y="15028"/>
                      <a:pt x="7706" y="19464"/>
                    </a:cubicBezTo>
                    <a:cubicBezTo>
                      <a:pt x="11575" y="21699"/>
                      <a:pt x="16637" y="22817"/>
                      <a:pt x="21695" y="22817"/>
                    </a:cubicBezTo>
                    <a:cubicBezTo>
                      <a:pt x="26753" y="22817"/>
                      <a:pt x="31806" y="21699"/>
                      <a:pt x="35659" y="19464"/>
                    </a:cubicBezTo>
                    <a:cubicBezTo>
                      <a:pt x="43365" y="15028"/>
                      <a:pt x="43365" y="7789"/>
                      <a:pt x="35659" y="3353"/>
                    </a:cubicBezTo>
                    <a:cubicBezTo>
                      <a:pt x="31790" y="1118"/>
                      <a:pt x="26728" y="0"/>
                      <a:pt x="2167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2599;p64">
                <a:extLst>
                  <a:ext uri="{FF2B5EF4-FFF2-40B4-BE49-F238E27FC236}">
                    <a16:creationId xmlns:a16="http://schemas.microsoft.com/office/drawing/2014/main" id="{4AA3F9E3-1EA9-4900-803E-4072080FAC21}"/>
                  </a:ext>
                </a:extLst>
              </p:cNvPr>
              <p:cNvSpPr/>
              <p:nvPr/>
            </p:nvSpPr>
            <p:spPr>
              <a:xfrm>
                <a:off x="6118205" y="3586814"/>
                <a:ext cx="548601" cy="187145"/>
              </a:xfrm>
              <a:custGeom>
                <a:avLst/>
                <a:gdLst/>
                <a:ahLst/>
                <a:cxnLst/>
                <a:rect l="l" t="t" r="r" b="b"/>
                <a:pathLst>
                  <a:path w="35693" h="12176" extrusionOk="0">
                    <a:moveTo>
                      <a:pt x="17847" y="0"/>
                    </a:moveTo>
                    <a:cubicBezTo>
                      <a:pt x="12910" y="0"/>
                      <a:pt x="8240" y="1101"/>
                      <a:pt x="4837" y="3069"/>
                    </a:cubicBezTo>
                    <a:cubicBezTo>
                      <a:pt x="1702" y="4904"/>
                      <a:pt x="0" y="7172"/>
                      <a:pt x="0" y="9507"/>
                    </a:cubicBezTo>
                    <a:cubicBezTo>
                      <a:pt x="0" y="10441"/>
                      <a:pt x="267" y="11375"/>
                      <a:pt x="768" y="12176"/>
                    </a:cubicBezTo>
                    <a:cubicBezTo>
                      <a:pt x="1535" y="10841"/>
                      <a:pt x="2936" y="9541"/>
                      <a:pt x="4837" y="8473"/>
                    </a:cubicBezTo>
                    <a:cubicBezTo>
                      <a:pt x="8273" y="6472"/>
                      <a:pt x="12910" y="5371"/>
                      <a:pt x="17847" y="5371"/>
                    </a:cubicBezTo>
                    <a:cubicBezTo>
                      <a:pt x="22783" y="5371"/>
                      <a:pt x="27420" y="6472"/>
                      <a:pt x="30856" y="8473"/>
                    </a:cubicBezTo>
                    <a:cubicBezTo>
                      <a:pt x="32757" y="9541"/>
                      <a:pt x="34125" y="10841"/>
                      <a:pt x="34925" y="12176"/>
                    </a:cubicBezTo>
                    <a:cubicBezTo>
                      <a:pt x="35426" y="11375"/>
                      <a:pt x="35693" y="10441"/>
                      <a:pt x="35693" y="9507"/>
                    </a:cubicBezTo>
                    <a:cubicBezTo>
                      <a:pt x="35693" y="7172"/>
                      <a:pt x="33991" y="4871"/>
                      <a:pt x="30856" y="3069"/>
                    </a:cubicBezTo>
                    <a:cubicBezTo>
                      <a:pt x="27420" y="1101"/>
                      <a:pt x="22783" y="0"/>
                      <a:pt x="17847"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2600;p64">
                <a:extLst>
                  <a:ext uri="{FF2B5EF4-FFF2-40B4-BE49-F238E27FC236}">
                    <a16:creationId xmlns:a16="http://schemas.microsoft.com/office/drawing/2014/main" id="{57DC50B5-33CD-4401-A867-8FAD318AE2A4}"/>
                  </a:ext>
                </a:extLst>
              </p:cNvPr>
              <p:cNvSpPr/>
              <p:nvPr/>
            </p:nvSpPr>
            <p:spPr>
              <a:xfrm>
                <a:off x="6120771" y="3624240"/>
                <a:ext cx="543468" cy="254312"/>
              </a:xfrm>
              <a:custGeom>
                <a:avLst/>
                <a:gdLst/>
                <a:ahLst/>
                <a:cxnLst/>
                <a:rect l="l" t="t" r="r" b="b"/>
                <a:pathLst>
                  <a:path w="35359" h="16546" extrusionOk="0">
                    <a:moveTo>
                      <a:pt x="17680" y="0"/>
                    </a:moveTo>
                    <a:cubicBezTo>
                      <a:pt x="12743" y="0"/>
                      <a:pt x="8106" y="1101"/>
                      <a:pt x="4670" y="3069"/>
                    </a:cubicBezTo>
                    <a:cubicBezTo>
                      <a:pt x="2102" y="4570"/>
                      <a:pt x="467" y="6372"/>
                      <a:pt x="0" y="8273"/>
                    </a:cubicBezTo>
                    <a:cubicBezTo>
                      <a:pt x="501" y="10174"/>
                      <a:pt x="2102" y="11976"/>
                      <a:pt x="4670" y="13477"/>
                    </a:cubicBezTo>
                    <a:cubicBezTo>
                      <a:pt x="8073" y="15445"/>
                      <a:pt x="12743" y="16546"/>
                      <a:pt x="17680" y="16546"/>
                    </a:cubicBezTo>
                    <a:cubicBezTo>
                      <a:pt x="22616" y="16546"/>
                      <a:pt x="27253" y="15445"/>
                      <a:pt x="30689" y="13477"/>
                    </a:cubicBezTo>
                    <a:cubicBezTo>
                      <a:pt x="33291" y="11976"/>
                      <a:pt x="34892" y="10174"/>
                      <a:pt x="35359" y="8273"/>
                    </a:cubicBezTo>
                    <a:cubicBezTo>
                      <a:pt x="34858" y="6372"/>
                      <a:pt x="33257" y="4570"/>
                      <a:pt x="30689" y="3069"/>
                    </a:cubicBezTo>
                    <a:cubicBezTo>
                      <a:pt x="27253" y="1101"/>
                      <a:pt x="22616" y="0"/>
                      <a:pt x="1768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2601;p64">
                <a:extLst>
                  <a:ext uri="{FF2B5EF4-FFF2-40B4-BE49-F238E27FC236}">
                    <a16:creationId xmlns:a16="http://schemas.microsoft.com/office/drawing/2014/main" id="{9722299A-D651-4521-BFA8-2EA6A0934994}"/>
                  </a:ext>
                </a:extLst>
              </p:cNvPr>
              <p:cNvSpPr/>
              <p:nvPr/>
            </p:nvSpPr>
            <p:spPr>
              <a:xfrm>
                <a:off x="6041293" y="3869622"/>
                <a:ext cx="146138" cy="113185"/>
              </a:xfrm>
              <a:custGeom>
                <a:avLst/>
                <a:gdLst/>
                <a:ahLst/>
                <a:cxnLst/>
                <a:rect l="l" t="t" r="r" b="b"/>
                <a:pathLst>
                  <a:path w="9508" h="7364" extrusionOk="0">
                    <a:moveTo>
                      <a:pt x="7516" y="0"/>
                    </a:moveTo>
                    <a:cubicBezTo>
                      <a:pt x="7378" y="0"/>
                      <a:pt x="7239" y="27"/>
                      <a:pt x="7106" y="80"/>
                    </a:cubicBezTo>
                    <a:lnTo>
                      <a:pt x="435" y="3883"/>
                    </a:lnTo>
                    <a:cubicBezTo>
                      <a:pt x="168" y="4083"/>
                      <a:pt x="1" y="4417"/>
                      <a:pt x="34" y="4750"/>
                    </a:cubicBezTo>
                    <a:cubicBezTo>
                      <a:pt x="68" y="5751"/>
                      <a:pt x="601" y="6618"/>
                      <a:pt x="1402" y="7152"/>
                    </a:cubicBezTo>
                    <a:cubicBezTo>
                      <a:pt x="1586" y="7296"/>
                      <a:pt x="1796" y="7363"/>
                      <a:pt x="2000" y="7363"/>
                    </a:cubicBezTo>
                    <a:cubicBezTo>
                      <a:pt x="2128" y="7363"/>
                      <a:pt x="2254" y="7337"/>
                      <a:pt x="2369" y="7285"/>
                    </a:cubicBezTo>
                    <a:lnTo>
                      <a:pt x="9074" y="3483"/>
                    </a:lnTo>
                    <a:cubicBezTo>
                      <a:pt x="9374" y="3283"/>
                      <a:pt x="9508" y="2916"/>
                      <a:pt x="9474" y="2582"/>
                    </a:cubicBezTo>
                    <a:cubicBezTo>
                      <a:pt x="9408" y="1615"/>
                      <a:pt x="8907" y="714"/>
                      <a:pt x="8107" y="180"/>
                    </a:cubicBezTo>
                    <a:cubicBezTo>
                      <a:pt x="7927" y="60"/>
                      <a:pt x="7722" y="0"/>
                      <a:pt x="7516" y="0"/>
                    </a:cubicBez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2602;p64">
                <a:extLst>
                  <a:ext uri="{FF2B5EF4-FFF2-40B4-BE49-F238E27FC236}">
                    <a16:creationId xmlns:a16="http://schemas.microsoft.com/office/drawing/2014/main" id="{E22FC727-0D81-4CB1-927F-90DB28F4A532}"/>
                  </a:ext>
                </a:extLst>
              </p:cNvPr>
              <p:cNvSpPr/>
              <p:nvPr/>
            </p:nvSpPr>
            <p:spPr>
              <a:xfrm>
                <a:off x="6051560" y="3893400"/>
                <a:ext cx="136393" cy="89438"/>
              </a:xfrm>
              <a:custGeom>
                <a:avLst/>
                <a:gdLst/>
                <a:ahLst/>
                <a:cxnLst/>
                <a:rect l="l" t="t" r="r" b="b"/>
                <a:pathLst>
                  <a:path w="8874" h="5819" extrusionOk="0">
                    <a:moveTo>
                      <a:pt x="8606" y="1"/>
                    </a:moveTo>
                    <a:lnTo>
                      <a:pt x="0" y="4905"/>
                    </a:lnTo>
                    <a:cubicBezTo>
                      <a:pt x="234" y="5205"/>
                      <a:pt x="467" y="5438"/>
                      <a:pt x="801" y="5638"/>
                    </a:cubicBezTo>
                    <a:cubicBezTo>
                      <a:pt x="961" y="5758"/>
                      <a:pt x="1157" y="5818"/>
                      <a:pt x="1360" y="5818"/>
                    </a:cubicBezTo>
                    <a:cubicBezTo>
                      <a:pt x="1496" y="5818"/>
                      <a:pt x="1635" y="5792"/>
                      <a:pt x="1768" y="5738"/>
                    </a:cubicBezTo>
                    <a:lnTo>
                      <a:pt x="8406" y="1936"/>
                    </a:lnTo>
                    <a:cubicBezTo>
                      <a:pt x="8706" y="1736"/>
                      <a:pt x="8873" y="1402"/>
                      <a:pt x="8840" y="1035"/>
                    </a:cubicBezTo>
                    <a:cubicBezTo>
                      <a:pt x="8806" y="668"/>
                      <a:pt x="8740" y="335"/>
                      <a:pt x="860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2603;p64">
                <a:extLst>
                  <a:ext uri="{FF2B5EF4-FFF2-40B4-BE49-F238E27FC236}">
                    <a16:creationId xmlns:a16="http://schemas.microsoft.com/office/drawing/2014/main" id="{9DC94A8B-77FA-42D7-8393-64DF055BD7CE}"/>
                  </a:ext>
                </a:extLst>
              </p:cNvPr>
              <p:cNvSpPr/>
              <p:nvPr/>
            </p:nvSpPr>
            <p:spPr>
              <a:xfrm>
                <a:off x="6071034" y="3950315"/>
                <a:ext cx="2582" cy="3612"/>
              </a:xfrm>
              <a:custGeom>
                <a:avLst/>
                <a:gdLst/>
                <a:ahLst/>
                <a:cxnLst/>
                <a:rect l="l" t="t" r="r" b="b"/>
                <a:pathLst>
                  <a:path w="168" h="235" extrusionOk="0">
                    <a:moveTo>
                      <a:pt x="1" y="1"/>
                    </a:moveTo>
                    <a:cubicBezTo>
                      <a:pt x="67" y="101"/>
                      <a:pt x="101" y="167"/>
                      <a:pt x="167" y="234"/>
                    </a:cubicBezTo>
                    <a:cubicBezTo>
                      <a:pt x="101" y="134"/>
                      <a:pt x="67" y="67"/>
                      <a:pt x="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2604;p64">
                <a:extLst>
                  <a:ext uri="{FF2B5EF4-FFF2-40B4-BE49-F238E27FC236}">
                    <a16:creationId xmlns:a16="http://schemas.microsoft.com/office/drawing/2014/main" id="{D882FBAD-8B55-43D1-BA43-A84ECD3395A5}"/>
                  </a:ext>
                </a:extLst>
              </p:cNvPr>
              <p:cNvSpPr/>
              <p:nvPr/>
            </p:nvSpPr>
            <p:spPr>
              <a:xfrm>
                <a:off x="5694208" y="3927506"/>
                <a:ext cx="377349" cy="226369"/>
              </a:xfrm>
              <a:custGeom>
                <a:avLst/>
                <a:gdLst/>
                <a:ahLst/>
                <a:cxnLst/>
                <a:rect l="l" t="t" r="r" b="b"/>
                <a:pathLst>
                  <a:path w="24551" h="14728" extrusionOk="0">
                    <a:moveTo>
                      <a:pt x="22610" y="1"/>
                    </a:moveTo>
                    <a:cubicBezTo>
                      <a:pt x="22442" y="1"/>
                      <a:pt x="22274" y="38"/>
                      <a:pt x="22116" y="117"/>
                    </a:cubicBezTo>
                    <a:lnTo>
                      <a:pt x="0" y="11925"/>
                    </a:lnTo>
                    <a:lnTo>
                      <a:pt x="1601" y="14727"/>
                    </a:lnTo>
                    <a:lnTo>
                      <a:pt x="24551" y="1485"/>
                    </a:lnTo>
                    <a:cubicBezTo>
                      <a:pt x="24251" y="984"/>
                      <a:pt x="23850" y="551"/>
                      <a:pt x="23350" y="250"/>
                    </a:cubicBezTo>
                    <a:cubicBezTo>
                      <a:pt x="23128" y="89"/>
                      <a:pt x="22869" y="1"/>
                      <a:pt x="22610"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2605;p64">
                <a:extLst>
                  <a:ext uri="{FF2B5EF4-FFF2-40B4-BE49-F238E27FC236}">
                    <a16:creationId xmlns:a16="http://schemas.microsoft.com/office/drawing/2014/main" id="{2956A179-716B-49CE-8F82-7ACAF22A023F}"/>
                  </a:ext>
                </a:extLst>
              </p:cNvPr>
              <p:cNvSpPr/>
              <p:nvPr/>
            </p:nvSpPr>
            <p:spPr>
              <a:xfrm>
                <a:off x="5694208" y="3927506"/>
                <a:ext cx="377349" cy="226369"/>
              </a:xfrm>
              <a:custGeom>
                <a:avLst/>
                <a:gdLst/>
                <a:ahLst/>
                <a:cxnLst/>
                <a:rect l="l" t="t" r="r" b="b"/>
                <a:pathLst>
                  <a:path w="24551" h="14728" extrusionOk="0">
                    <a:moveTo>
                      <a:pt x="22610" y="1"/>
                    </a:moveTo>
                    <a:cubicBezTo>
                      <a:pt x="22442" y="1"/>
                      <a:pt x="22274" y="38"/>
                      <a:pt x="22116" y="117"/>
                    </a:cubicBezTo>
                    <a:lnTo>
                      <a:pt x="0" y="11925"/>
                    </a:lnTo>
                    <a:lnTo>
                      <a:pt x="1601" y="14727"/>
                    </a:lnTo>
                    <a:lnTo>
                      <a:pt x="24551" y="1485"/>
                    </a:lnTo>
                    <a:cubicBezTo>
                      <a:pt x="24251" y="984"/>
                      <a:pt x="23850" y="551"/>
                      <a:pt x="23350" y="250"/>
                    </a:cubicBezTo>
                    <a:cubicBezTo>
                      <a:pt x="23128" y="89"/>
                      <a:pt x="22869" y="1"/>
                      <a:pt x="2261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2606;p64">
                <a:extLst>
                  <a:ext uri="{FF2B5EF4-FFF2-40B4-BE49-F238E27FC236}">
                    <a16:creationId xmlns:a16="http://schemas.microsoft.com/office/drawing/2014/main" id="{398682F8-D8F4-40D5-8D57-5CA9320F9611}"/>
                  </a:ext>
                </a:extLst>
              </p:cNvPr>
              <p:cNvSpPr/>
              <p:nvPr/>
            </p:nvSpPr>
            <p:spPr>
              <a:xfrm>
                <a:off x="5718815" y="3950837"/>
                <a:ext cx="362486" cy="249686"/>
              </a:xfrm>
              <a:custGeom>
                <a:avLst/>
                <a:gdLst/>
                <a:ahLst/>
                <a:cxnLst/>
                <a:rect l="l" t="t" r="r" b="b"/>
                <a:pathLst>
                  <a:path w="23584" h="16245" extrusionOk="0">
                    <a:moveTo>
                      <a:pt x="22917" y="0"/>
                    </a:moveTo>
                    <a:lnTo>
                      <a:pt x="0" y="13209"/>
                    </a:lnTo>
                    <a:lnTo>
                      <a:pt x="1701" y="16245"/>
                    </a:lnTo>
                    <a:lnTo>
                      <a:pt x="22983" y="3069"/>
                    </a:lnTo>
                    <a:cubicBezTo>
                      <a:pt x="23384" y="2802"/>
                      <a:pt x="23584" y="2335"/>
                      <a:pt x="23517" y="1901"/>
                    </a:cubicBezTo>
                    <a:cubicBezTo>
                      <a:pt x="23517" y="1534"/>
                      <a:pt x="23450" y="1201"/>
                      <a:pt x="23350" y="901"/>
                    </a:cubicBezTo>
                    <a:cubicBezTo>
                      <a:pt x="23350" y="834"/>
                      <a:pt x="23317" y="767"/>
                      <a:pt x="23284" y="701"/>
                    </a:cubicBezTo>
                    <a:cubicBezTo>
                      <a:pt x="23217" y="534"/>
                      <a:pt x="23150" y="367"/>
                      <a:pt x="23050" y="234"/>
                    </a:cubicBezTo>
                    <a:cubicBezTo>
                      <a:pt x="23017" y="133"/>
                      <a:pt x="22983" y="67"/>
                      <a:pt x="22917"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2607;p64">
                <a:extLst>
                  <a:ext uri="{FF2B5EF4-FFF2-40B4-BE49-F238E27FC236}">
                    <a16:creationId xmlns:a16="http://schemas.microsoft.com/office/drawing/2014/main" id="{56AE6759-9D7F-4EE3-9792-BC6E7ED05DE8}"/>
                  </a:ext>
                </a:extLst>
              </p:cNvPr>
              <p:cNvSpPr/>
              <p:nvPr/>
            </p:nvSpPr>
            <p:spPr>
              <a:xfrm>
                <a:off x="5718815" y="3950837"/>
                <a:ext cx="362486" cy="249686"/>
              </a:xfrm>
              <a:custGeom>
                <a:avLst/>
                <a:gdLst/>
                <a:ahLst/>
                <a:cxnLst/>
                <a:rect l="l" t="t" r="r" b="b"/>
                <a:pathLst>
                  <a:path w="23584" h="16245" extrusionOk="0">
                    <a:moveTo>
                      <a:pt x="22917" y="0"/>
                    </a:moveTo>
                    <a:lnTo>
                      <a:pt x="0" y="13209"/>
                    </a:lnTo>
                    <a:lnTo>
                      <a:pt x="1701" y="16245"/>
                    </a:lnTo>
                    <a:lnTo>
                      <a:pt x="22983" y="3069"/>
                    </a:lnTo>
                    <a:cubicBezTo>
                      <a:pt x="23384" y="2802"/>
                      <a:pt x="23584" y="2335"/>
                      <a:pt x="23517" y="1901"/>
                    </a:cubicBezTo>
                    <a:cubicBezTo>
                      <a:pt x="23517" y="1534"/>
                      <a:pt x="23450" y="1201"/>
                      <a:pt x="23350" y="901"/>
                    </a:cubicBezTo>
                    <a:cubicBezTo>
                      <a:pt x="23350" y="834"/>
                      <a:pt x="23317" y="767"/>
                      <a:pt x="23284" y="701"/>
                    </a:cubicBezTo>
                    <a:cubicBezTo>
                      <a:pt x="23217" y="534"/>
                      <a:pt x="23150" y="367"/>
                      <a:pt x="23050" y="234"/>
                    </a:cubicBezTo>
                    <a:cubicBezTo>
                      <a:pt x="23017" y="133"/>
                      <a:pt x="22983" y="67"/>
                      <a:pt x="2291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608;p64">
                <a:extLst>
                  <a:ext uri="{FF2B5EF4-FFF2-40B4-BE49-F238E27FC236}">
                    <a16:creationId xmlns:a16="http://schemas.microsoft.com/office/drawing/2014/main" id="{5424700D-98CF-42F0-B4B7-C8848FAF7BA9}"/>
                  </a:ext>
                </a:extLst>
              </p:cNvPr>
              <p:cNvSpPr/>
              <p:nvPr/>
            </p:nvSpPr>
            <p:spPr>
              <a:xfrm>
                <a:off x="5683433" y="4108334"/>
                <a:ext cx="72300" cy="93926"/>
              </a:xfrm>
              <a:custGeom>
                <a:avLst/>
                <a:gdLst/>
                <a:ahLst/>
                <a:cxnLst/>
                <a:rect l="l" t="t" r="r" b="b"/>
                <a:pathLst>
                  <a:path w="4704" h="6111" extrusionOk="0">
                    <a:moveTo>
                      <a:pt x="1317" y="0"/>
                    </a:moveTo>
                    <a:cubicBezTo>
                      <a:pt x="539" y="0"/>
                      <a:pt x="1" y="629"/>
                      <a:pt x="1" y="1695"/>
                    </a:cubicBezTo>
                    <a:cubicBezTo>
                      <a:pt x="67" y="3329"/>
                      <a:pt x="935" y="4864"/>
                      <a:pt x="2336" y="5798"/>
                    </a:cubicBezTo>
                    <a:cubicBezTo>
                      <a:pt x="2711" y="6010"/>
                      <a:pt x="3067" y="6110"/>
                      <a:pt x="3383" y="6110"/>
                    </a:cubicBezTo>
                    <a:cubicBezTo>
                      <a:pt x="4164" y="6110"/>
                      <a:pt x="4704" y="5498"/>
                      <a:pt x="4704" y="4430"/>
                    </a:cubicBezTo>
                    <a:cubicBezTo>
                      <a:pt x="4604" y="2762"/>
                      <a:pt x="3737" y="1228"/>
                      <a:pt x="2369" y="327"/>
                    </a:cubicBezTo>
                    <a:cubicBezTo>
                      <a:pt x="1992" y="105"/>
                      <a:pt x="1635" y="0"/>
                      <a:pt x="1317"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609;p64">
                <a:extLst>
                  <a:ext uri="{FF2B5EF4-FFF2-40B4-BE49-F238E27FC236}">
                    <a16:creationId xmlns:a16="http://schemas.microsoft.com/office/drawing/2014/main" id="{FC1687A6-EAEE-4970-943B-1A0C06D23AD1}"/>
                  </a:ext>
                </a:extLst>
              </p:cNvPr>
              <p:cNvSpPr/>
              <p:nvPr/>
            </p:nvSpPr>
            <p:spPr>
              <a:xfrm>
                <a:off x="5683433" y="4108334"/>
                <a:ext cx="72300" cy="93926"/>
              </a:xfrm>
              <a:custGeom>
                <a:avLst/>
                <a:gdLst/>
                <a:ahLst/>
                <a:cxnLst/>
                <a:rect l="l" t="t" r="r" b="b"/>
                <a:pathLst>
                  <a:path w="4704" h="6111" extrusionOk="0">
                    <a:moveTo>
                      <a:pt x="1317" y="0"/>
                    </a:moveTo>
                    <a:cubicBezTo>
                      <a:pt x="539" y="0"/>
                      <a:pt x="1" y="629"/>
                      <a:pt x="1" y="1695"/>
                    </a:cubicBezTo>
                    <a:cubicBezTo>
                      <a:pt x="67" y="3329"/>
                      <a:pt x="935" y="4864"/>
                      <a:pt x="2336" y="5798"/>
                    </a:cubicBezTo>
                    <a:cubicBezTo>
                      <a:pt x="2711" y="6010"/>
                      <a:pt x="3067" y="6110"/>
                      <a:pt x="3383" y="6110"/>
                    </a:cubicBezTo>
                    <a:cubicBezTo>
                      <a:pt x="4164" y="6110"/>
                      <a:pt x="4704" y="5498"/>
                      <a:pt x="4704" y="4430"/>
                    </a:cubicBezTo>
                    <a:cubicBezTo>
                      <a:pt x="4604" y="2762"/>
                      <a:pt x="3737" y="1228"/>
                      <a:pt x="2369" y="327"/>
                    </a:cubicBezTo>
                    <a:cubicBezTo>
                      <a:pt x="1992" y="105"/>
                      <a:pt x="1635" y="0"/>
                      <a:pt x="131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6.png">
            <a:extLst>
              <a:ext uri="{FF2B5EF4-FFF2-40B4-BE49-F238E27FC236}">
                <a16:creationId xmlns:a16="http://schemas.microsoft.com/office/drawing/2014/main" id="{E8414940-3590-479C-8EA6-600D20D2F766}"/>
              </a:ext>
            </a:extLst>
          </p:cNvPr>
          <p:cNvPicPr/>
          <p:nvPr/>
        </p:nvPicPr>
        <p:blipFill>
          <a:blip r:embed="rId2"/>
          <a:srcRect/>
          <a:stretch>
            <a:fillRect/>
          </a:stretch>
        </p:blipFill>
        <p:spPr>
          <a:xfrm>
            <a:off x="0" y="438735"/>
            <a:ext cx="9134855" cy="4266030"/>
          </a:xfrm>
          <a:prstGeom prst="rect">
            <a:avLst/>
          </a:prstGeom>
          <a:ln/>
        </p:spPr>
      </p:pic>
    </p:spTree>
    <p:extLst>
      <p:ext uri="{BB962C8B-B14F-4D97-AF65-F5344CB8AC3E}">
        <p14:creationId xmlns:p14="http://schemas.microsoft.com/office/powerpoint/2010/main" val="16567670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5.png">
            <a:extLst>
              <a:ext uri="{FF2B5EF4-FFF2-40B4-BE49-F238E27FC236}">
                <a16:creationId xmlns:a16="http://schemas.microsoft.com/office/drawing/2014/main" id="{CBA5110E-02DD-469D-A524-51595C4ED14F}"/>
              </a:ext>
            </a:extLst>
          </p:cNvPr>
          <p:cNvPicPr/>
          <p:nvPr/>
        </p:nvPicPr>
        <p:blipFill>
          <a:blip r:embed="rId2"/>
          <a:srcRect/>
          <a:stretch>
            <a:fillRect/>
          </a:stretch>
        </p:blipFill>
        <p:spPr>
          <a:xfrm>
            <a:off x="0" y="406401"/>
            <a:ext cx="9144000" cy="4267200"/>
          </a:xfrm>
          <a:prstGeom prst="rect">
            <a:avLst/>
          </a:prstGeom>
          <a:ln/>
        </p:spPr>
      </p:pic>
    </p:spTree>
    <p:extLst>
      <p:ext uri="{BB962C8B-B14F-4D97-AF65-F5344CB8AC3E}">
        <p14:creationId xmlns:p14="http://schemas.microsoft.com/office/powerpoint/2010/main" val="40500348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9C0E253-69D3-490A-BFFC-B1BDDB804E31}"/>
              </a:ext>
            </a:extLst>
          </p:cNvPr>
          <p:cNvPicPr>
            <a:picLocks noChangeAspect="1"/>
          </p:cNvPicPr>
          <p:nvPr/>
        </p:nvPicPr>
        <p:blipFill rotWithShape="1">
          <a:blip r:embed="rId2"/>
          <a:srcRect t="3517" b="-3517"/>
          <a:stretch/>
        </p:blipFill>
        <p:spPr>
          <a:xfrm>
            <a:off x="0" y="364331"/>
            <a:ext cx="9144000" cy="4414838"/>
          </a:xfrm>
          <a:prstGeom prst="rect">
            <a:avLst/>
          </a:prstGeom>
        </p:spPr>
      </p:pic>
    </p:spTree>
    <p:extLst>
      <p:ext uri="{BB962C8B-B14F-4D97-AF65-F5344CB8AC3E}">
        <p14:creationId xmlns:p14="http://schemas.microsoft.com/office/powerpoint/2010/main" val="27468484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FC100"/>
        </a:solidFill>
        <a:effectLst/>
      </p:bgPr>
    </p:bg>
    <p:spTree>
      <p:nvGrpSpPr>
        <p:cNvPr id="1" name="Shape 194"/>
        <p:cNvGrpSpPr/>
        <p:nvPr/>
      </p:nvGrpSpPr>
      <p:grpSpPr>
        <a:xfrm>
          <a:off x="0" y="0"/>
          <a:ext cx="0" cy="0"/>
          <a:chOff x="0" y="0"/>
          <a:chExt cx="0" cy="0"/>
        </a:xfrm>
      </p:grpSpPr>
      <p:sp>
        <p:nvSpPr>
          <p:cNvPr id="283" name="Google Shape;216;p41">
            <a:extLst>
              <a:ext uri="{FF2B5EF4-FFF2-40B4-BE49-F238E27FC236}">
                <a16:creationId xmlns:a16="http://schemas.microsoft.com/office/drawing/2014/main" id="{A9DA2882-8C40-42F5-9B58-8AEEADB1CCBB}"/>
              </a:ext>
            </a:extLst>
          </p:cNvPr>
          <p:cNvSpPr/>
          <p:nvPr/>
        </p:nvSpPr>
        <p:spPr>
          <a:xfrm>
            <a:off x="1190700" y="-809550"/>
            <a:ext cx="6762600" cy="6762600"/>
          </a:xfrm>
          <a:prstGeom prst="ellipse">
            <a:avLst/>
          </a:pr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800" dirty="0">
              <a:solidFill>
                <a:srgbClr val="FF0000"/>
              </a:solidFill>
            </a:endParaRPr>
          </a:p>
        </p:txBody>
      </p:sp>
      <p:pic>
        <p:nvPicPr>
          <p:cNvPr id="2" name="Demo">
            <a:hlinkClick r:id="" action="ppaction://media"/>
            <a:extLst>
              <a:ext uri="{FF2B5EF4-FFF2-40B4-BE49-F238E27FC236}">
                <a16:creationId xmlns:a16="http://schemas.microsoft.com/office/drawing/2014/main" id="{2246049B-D439-4A43-9266-D6E4DC36BBCD}"/>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37318" y="194468"/>
            <a:ext cx="8869363" cy="4754563"/>
          </a:xfrm>
          <a:prstGeom prst="rect">
            <a:avLst/>
          </a:prstGeom>
        </p:spPr>
      </p:pic>
    </p:spTree>
    <p:extLst>
      <p:ext uri="{BB962C8B-B14F-4D97-AF65-F5344CB8AC3E}">
        <p14:creationId xmlns:p14="http://schemas.microsoft.com/office/powerpoint/2010/main" val="3085296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100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94"/>
        <p:cNvGrpSpPr/>
        <p:nvPr/>
      </p:nvGrpSpPr>
      <p:grpSpPr>
        <a:xfrm>
          <a:off x="0" y="0"/>
          <a:ext cx="0" cy="0"/>
          <a:chOff x="0" y="0"/>
          <a:chExt cx="0" cy="0"/>
        </a:xfrm>
      </p:grpSpPr>
      <p:sp>
        <p:nvSpPr>
          <p:cNvPr id="283" name="Google Shape;216;p41">
            <a:extLst>
              <a:ext uri="{FF2B5EF4-FFF2-40B4-BE49-F238E27FC236}">
                <a16:creationId xmlns:a16="http://schemas.microsoft.com/office/drawing/2014/main" id="{A9DA2882-8C40-42F5-9B58-8AEEADB1CCBB}"/>
              </a:ext>
            </a:extLst>
          </p:cNvPr>
          <p:cNvSpPr/>
          <p:nvPr/>
        </p:nvSpPr>
        <p:spPr>
          <a:xfrm>
            <a:off x="1190700" y="-809550"/>
            <a:ext cx="6762600" cy="6762600"/>
          </a:xfrm>
          <a:prstGeom prst="ellipse">
            <a:avLst/>
          </a:pr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197" name="Google Shape;197;p38"/>
          <p:cNvSpPr txBox="1">
            <a:spLocks noGrp="1"/>
          </p:cNvSpPr>
          <p:nvPr>
            <p:ph type="title"/>
          </p:nvPr>
        </p:nvSpPr>
        <p:spPr>
          <a:xfrm>
            <a:off x="2389436" y="2215802"/>
            <a:ext cx="4365127" cy="71189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sz="3500" dirty="0">
                <a:latin typeface="Montserrat ExtraBold" panose="00000900000000000000" pitchFamily="2" charset="0"/>
              </a:rPr>
              <a:t>Thank You !</a:t>
            </a:r>
            <a:endParaRPr sz="3500" dirty="0">
              <a:latin typeface="Montserrat ExtraBold" panose="00000900000000000000" pitchFamily="2" charset="0"/>
            </a:endParaRPr>
          </a:p>
        </p:txBody>
      </p:sp>
    </p:spTree>
    <p:extLst>
      <p:ext uri="{BB962C8B-B14F-4D97-AF65-F5344CB8AC3E}">
        <p14:creationId xmlns:p14="http://schemas.microsoft.com/office/powerpoint/2010/main" val="52396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22"/>
        <p:cNvGrpSpPr/>
        <p:nvPr/>
      </p:nvGrpSpPr>
      <p:grpSpPr>
        <a:xfrm>
          <a:off x="0" y="0"/>
          <a:ext cx="0" cy="0"/>
          <a:chOff x="0" y="0"/>
          <a:chExt cx="0" cy="0"/>
        </a:xfrm>
      </p:grpSpPr>
      <p:sp>
        <p:nvSpPr>
          <p:cNvPr id="530" name="Google Shape;530;p55"/>
          <p:cNvSpPr txBox="1">
            <a:spLocks noGrp="1"/>
          </p:cNvSpPr>
          <p:nvPr>
            <p:ph type="title"/>
          </p:nvPr>
        </p:nvSpPr>
        <p:spPr>
          <a:xfrm>
            <a:off x="673860" y="539695"/>
            <a:ext cx="7473900" cy="432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solidFill>
                  <a:srgbClr val="FFC100"/>
                </a:solidFill>
              </a:rPr>
              <a:t>Our Approach</a:t>
            </a:r>
            <a:endParaRPr dirty="0">
              <a:solidFill>
                <a:srgbClr val="FFC100"/>
              </a:solidFill>
            </a:endParaRPr>
          </a:p>
        </p:txBody>
      </p:sp>
      <p:grpSp>
        <p:nvGrpSpPr>
          <p:cNvPr id="7" name="Group 6">
            <a:extLst>
              <a:ext uri="{FF2B5EF4-FFF2-40B4-BE49-F238E27FC236}">
                <a16:creationId xmlns:a16="http://schemas.microsoft.com/office/drawing/2014/main" id="{D56A2A88-AFAA-47E1-8C95-3048484F8786}"/>
              </a:ext>
            </a:extLst>
          </p:cNvPr>
          <p:cNvGrpSpPr/>
          <p:nvPr/>
        </p:nvGrpSpPr>
        <p:grpSpPr>
          <a:xfrm>
            <a:off x="1336823" y="3820805"/>
            <a:ext cx="6135431" cy="567000"/>
            <a:chOff x="1336823" y="3333900"/>
            <a:chExt cx="6135431" cy="567000"/>
          </a:xfrm>
        </p:grpSpPr>
        <p:sp>
          <p:nvSpPr>
            <p:cNvPr id="523" name="Google Shape;523;p55"/>
            <p:cNvSpPr/>
            <p:nvPr/>
          </p:nvSpPr>
          <p:spPr>
            <a:xfrm rot="10800000" flipH="1">
              <a:off x="1816044" y="3603252"/>
              <a:ext cx="5472794" cy="45719"/>
            </a:xfrm>
            <a:prstGeom prst="rect">
              <a:avLst/>
            </a:pr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 name="Group 5">
              <a:extLst>
                <a:ext uri="{FF2B5EF4-FFF2-40B4-BE49-F238E27FC236}">
                  <a16:creationId xmlns:a16="http://schemas.microsoft.com/office/drawing/2014/main" id="{6705F63D-0736-498E-8607-1BD887202D31}"/>
                </a:ext>
              </a:extLst>
            </p:cNvPr>
            <p:cNvGrpSpPr/>
            <p:nvPr/>
          </p:nvGrpSpPr>
          <p:grpSpPr>
            <a:xfrm>
              <a:off x="1336823" y="3333900"/>
              <a:ext cx="6135431" cy="567000"/>
              <a:chOff x="1336823" y="3333900"/>
              <a:chExt cx="6135431" cy="567000"/>
            </a:xfrm>
          </p:grpSpPr>
          <p:grpSp>
            <p:nvGrpSpPr>
              <p:cNvPr id="524" name="Google Shape;524;p55"/>
              <p:cNvGrpSpPr/>
              <p:nvPr/>
            </p:nvGrpSpPr>
            <p:grpSpPr>
              <a:xfrm>
                <a:off x="2925550" y="3333900"/>
                <a:ext cx="567000" cy="567000"/>
                <a:chOff x="4723850" y="2687225"/>
                <a:chExt cx="567000" cy="567000"/>
              </a:xfrm>
              <a:solidFill>
                <a:srgbClr val="FFC100"/>
              </a:solidFill>
            </p:grpSpPr>
            <p:sp>
              <p:nvSpPr>
                <p:cNvPr id="525" name="Google Shape;525;p55"/>
                <p:cNvSpPr/>
                <p:nvPr/>
              </p:nvSpPr>
              <p:spPr>
                <a:xfrm>
                  <a:off x="4723850" y="2687225"/>
                  <a:ext cx="567000" cy="567000"/>
                </a:xfrm>
                <a:prstGeom prst="ellipse">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55"/>
                <p:cNvSpPr txBox="1"/>
                <p:nvPr/>
              </p:nvSpPr>
              <p:spPr>
                <a:xfrm>
                  <a:off x="4822248" y="2795664"/>
                  <a:ext cx="351300" cy="350100"/>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dirty="0">
                      <a:solidFill>
                        <a:srgbClr val="FFFFFF"/>
                      </a:solidFill>
                      <a:latin typeface="Montserrat Black"/>
                      <a:ea typeface="Montserrat Black"/>
                      <a:cs typeface="Montserrat Black"/>
                      <a:sym typeface="Montserrat Black"/>
                    </a:rPr>
                    <a:t>2</a:t>
                  </a:r>
                  <a:endParaRPr sz="2400" dirty="0">
                    <a:solidFill>
                      <a:srgbClr val="FFFFFF"/>
                    </a:solidFill>
                    <a:latin typeface="Montserrat Black"/>
                    <a:ea typeface="Montserrat Black"/>
                    <a:cs typeface="Montserrat Black"/>
                    <a:sym typeface="Montserrat Black"/>
                  </a:endParaRPr>
                </a:p>
              </p:txBody>
            </p:sp>
          </p:grpSp>
          <p:grpSp>
            <p:nvGrpSpPr>
              <p:cNvPr id="531" name="Google Shape;531;p55"/>
              <p:cNvGrpSpPr/>
              <p:nvPr/>
            </p:nvGrpSpPr>
            <p:grpSpPr>
              <a:xfrm>
                <a:off x="1336823" y="3333900"/>
                <a:ext cx="567000" cy="567000"/>
                <a:chOff x="3926050" y="1873275"/>
                <a:chExt cx="567000" cy="567000"/>
              </a:xfrm>
              <a:solidFill>
                <a:srgbClr val="FFC100"/>
              </a:solidFill>
            </p:grpSpPr>
            <p:sp>
              <p:nvSpPr>
                <p:cNvPr id="532" name="Google Shape;532;p55"/>
                <p:cNvSpPr/>
                <p:nvPr/>
              </p:nvSpPr>
              <p:spPr>
                <a:xfrm>
                  <a:off x="3926050" y="1873275"/>
                  <a:ext cx="567000" cy="567000"/>
                </a:xfrm>
                <a:prstGeom prst="ellipse">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55"/>
                <p:cNvSpPr txBox="1"/>
                <p:nvPr/>
              </p:nvSpPr>
              <p:spPr>
                <a:xfrm>
                  <a:off x="4034348" y="1981564"/>
                  <a:ext cx="351300" cy="350100"/>
                </a:xfrm>
                <a:prstGeom prst="rect">
                  <a:avLst/>
                </a:prstGeom>
                <a:grp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solidFill>
                        <a:srgbClr val="FFFFFF"/>
                      </a:solidFill>
                      <a:latin typeface="Montserrat Black"/>
                      <a:ea typeface="Montserrat Black"/>
                      <a:cs typeface="Montserrat Black"/>
                      <a:sym typeface="Montserrat Black"/>
                    </a:rPr>
                    <a:t>1</a:t>
                  </a:r>
                  <a:endParaRPr sz="2400" dirty="0">
                    <a:solidFill>
                      <a:srgbClr val="FFFFFF"/>
                    </a:solidFill>
                    <a:latin typeface="Montserrat Black"/>
                    <a:ea typeface="Montserrat Black"/>
                    <a:cs typeface="Montserrat Black"/>
                    <a:sym typeface="Montserrat Black"/>
                  </a:endParaRPr>
                </a:p>
              </p:txBody>
            </p:sp>
          </p:grpSp>
          <p:grpSp>
            <p:nvGrpSpPr>
              <p:cNvPr id="534" name="Google Shape;534;p55"/>
              <p:cNvGrpSpPr/>
              <p:nvPr/>
            </p:nvGrpSpPr>
            <p:grpSpPr>
              <a:xfrm>
                <a:off x="4846110" y="3333900"/>
                <a:ext cx="567000" cy="567000"/>
                <a:chOff x="5540700" y="1873275"/>
                <a:chExt cx="567000" cy="567000"/>
              </a:xfrm>
              <a:solidFill>
                <a:srgbClr val="FFC100"/>
              </a:solidFill>
            </p:grpSpPr>
            <p:sp>
              <p:nvSpPr>
                <p:cNvPr id="535" name="Google Shape;535;p55"/>
                <p:cNvSpPr/>
                <p:nvPr/>
              </p:nvSpPr>
              <p:spPr>
                <a:xfrm>
                  <a:off x="5540700" y="1873275"/>
                  <a:ext cx="567000" cy="567000"/>
                </a:xfrm>
                <a:prstGeom prst="ellipse">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55"/>
                <p:cNvSpPr txBox="1"/>
                <p:nvPr/>
              </p:nvSpPr>
              <p:spPr>
                <a:xfrm>
                  <a:off x="5648541" y="1981564"/>
                  <a:ext cx="351300" cy="350100"/>
                </a:xfrm>
                <a:prstGeom prst="rect">
                  <a:avLst/>
                </a:prstGeom>
                <a:grp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solidFill>
                        <a:srgbClr val="FFFFFF"/>
                      </a:solidFill>
                      <a:latin typeface="Montserrat Black"/>
                      <a:ea typeface="Montserrat Black"/>
                      <a:cs typeface="Montserrat Black"/>
                      <a:sym typeface="Montserrat Black"/>
                    </a:rPr>
                    <a:t>3</a:t>
                  </a:r>
                  <a:endParaRPr sz="2400" dirty="0">
                    <a:solidFill>
                      <a:srgbClr val="FFFFFF"/>
                    </a:solidFill>
                    <a:latin typeface="Montserrat Black"/>
                    <a:ea typeface="Montserrat Black"/>
                    <a:cs typeface="Montserrat Black"/>
                    <a:sym typeface="Montserrat Black"/>
                  </a:endParaRPr>
                </a:p>
              </p:txBody>
            </p:sp>
          </p:grpSp>
          <p:grpSp>
            <p:nvGrpSpPr>
              <p:cNvPr id="537" name="Google Shape;537;p55"/>
              <p:cNvGrpSpPr/>
              <p:nvPr/>
            </p:nvGrpSpPr>
            <p:grpSpPr>
              <a:xfrm>
                <a:off x="6905254" y="3333900"/>
                <a:ext cx="567000" cy="567000"/>
                <a:chOff x="6342600" y="2687225"/>
                <a:chExt cx="567000" cy="567000"/>
              </a:xfrm>
              <a:solidFill>
                <a:srgbClr val="FFC100"/>
              </a:solidFill>
            </p:grpSpPr>
            <p:sp>
              <p:nvSpPr>
                <p:cNvPr id="538" name="Google Shape;538;p55"/>
                <p:cNvSpPr/>
                <p:nvPr/>
              </p:nvSpPr>
              <p:spPr>
                <a:xfrm>
                  <a:off x="6342600" y="2687225"/>
                  <a:ext cx="567000" cy="567000"/>
                </a:xfrm>
                <a:prstGeom prst="ellipse">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55"/>
                <p:cNvSpPr txBox="1"/>
                <p:nvPr/>
              </p:nvSpPr>
              <p:spPr>
                <a:xfrm>
                  <a:off x="6426640" y="2795664"/>
                  <a:ext cx="351300" cy="350100"/>
                </a:xfrm>
                <a:prstGeom prst="rect">
                  <a:avLst/>
                </a:prstGeom>
                <a:grp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solidFill>
                        <a:srgbClr val="FFFFFF"/>
                      </a:solidFill>
                      <a:latin typeface="Montserrat Black"/>
                      <a:ea typeface="Montserrat Black"/>
                      <a:cs typeface="Montserrat Black"/>
                      <a:sym typeface="Montserrat Black"/>
                    </a:rPr>
                    <a:t>4</a:t>
                  </a:r>
                  <a:endParaRPr sz="2400" dirty="0">
                    <a:solidFill>
                      <a:srgbClr val="FFFFFF"/>
                    </a:solidFill>
                    <a:latin typeface="Montserrat Black"/>
                    <a:ea typeface="Montserrat Black"/>
                    <a:cs typeface="Montserrat Black"/>
                    <a:sym typeface="Montserrat Black"/>
                  </a:endParaRPr>
                </a:p>
              </p:txBody>
            </p:sp>
          </p:grpSp>
        </p:grpSp>
      </p:grpSp>
      <p:grpSp>
        <p:nvGrpSpPr>
          <p:cNvPr id="4" name="Group 3">
            <a:extLst>
              <a:ext uri="{FF2B5EF4-FFF2-40B4-BE49-F238E27FC236}">
                <a16:creationId xmlns:a16="http://schemas.microsoft.com/office/drawing/2014/main" id="{7AA1CC67-4D9D-4AD9-A53D-C38F380802B9}"/>
              </a:ext>
            </a:extLst>
          </p:cNvPr>
          <p:cNvGrpSpPr/>
          <p:nvPr/>
        </p:nvGrpSpPr>
        <p:grpSpPr>
          <a:xfrm>
            <a:off x="2490250" y="1552852"/>
            <a:ext cx="3794621" cy="1417249"/>
            <a:chOff x="2490250" y="1406519"/>
            <a:chExt cx="3794621" cy="1417249"/>
          </a:xfrm>
        </p:grpSpPr>
        <p:sp>
          <p:nvSpPr>
            <p:cNvPr id="541" name="Google Shape;541;p55"/>
            <p:cNvSpPr txBox="1"/>
            <p:nvPr/>
          </p:nvSpPr>
          <p:spPr>
            <a:xfrm>
              <a:off x="2490250" y="1978968"/>
              <a:ext cx="1437600" cy="844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dirty="0">
                  <a:solidFill>
                    <a:schemeClr val="dk1"/>
                  </a:solidFill>
                  <a:latin typeface="Montserrat"/>
                  <a:ea typeface="Montserrat"/>
                  <a:cs typeface="Montserrat"/>
                  <a:sym typeface="Montserrat"/>
                </a:rPr>
                <a:t>Cleaning and preparing the data for use.</a:t>
              </a:r>
              <a:endParaRPr dirty="0">
                <a:solidFill>
                  <a:schemeClr val="dk1"/>
                </a:solidFill>
                <a:latin typeface="Montserrat"/>
                <a:ea typeface="Montserrat"/>
                <a:cs typeface="Montserrat"/>
                <a:sym typeface="Montserrat"/>
              </a:endParaRPr>
            </a:p>
          </p:txBody>
        </p:sp>
        <p:sp>
          <p:nvSpPr>
            <p:cNvPr id="542" name="Google Shape;542;p55"/>
            <p:cNvSpPr txBox="1"/>
            <p:nvPr/>
          </p:nvSpPr>
          <p:spPr>
            <a:xfrm>
              <a:off x="2490250" y="1406519"/>
              <a:ext cx="1437600" cy="314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IN" sz="1800" b="1" dirty="0">
                  <a:solidFill>
                    <a:srgbClr val="FFC100"/>
                  </a:solidFill>
                  <a:latin typeface="Montserrat"/>
                  <a:ea typeface="Montserrat"/>
                  <a:cs typeface="Montserrat"/>
                  <a:sym typeface="Montserrat"/>
                </a:rPr>
                <a:t>Data Cleaning</a:t>
              </a:r>
              <a:endParaRPr sz="1800" b="1" dirty="0">
                <a:solidFill>
                  <a:srgbClr val="FFC100"/>
                </a:solidFill>
                <a:latin typeface="Montserrat"/>
                <a:ea typeface="Montserrat"/>
                <a:cs typeface="Montserrat"/>
                <a:sym typeface="Montserrat"/>
              </a:endParaRPr>
            </a:p>
          </p:txBody>
        </p:sp>
        <p:grpSp>
          <p:nvGrpSpPr>
            <p:cNvPr id="3" name="Group 2">
              <a:extLst>
                <a:ext uri="{FF2B5EF4-FFF2-40B4-BE49-F238E27FC236}">
                  <a16:creationId xmlns:a16="http://schemas.microsoft.com/office/drawing/2014/main" id="{700F7C0A-7C87-4E52-8262-CAB9131E8514}"/>
                </a:ext>
              </a:extLst>
            </p:cNvPr>
            <p:cNvGrpSpPr/>
            <p:nvPr/>
          </p:nvGrpSpPr>
          <p:grpSpPr>
            <a:xfrm>
              <a:off x="4099585" y="1406519"/>
              <a:ext cx="2185286" cy="1417249"/>
              <a:chOff x="4099585" y="1406519"/>
              <a:chExt cx="2185286" cy="1417249"/>
            </a:xfrm>
          </p:grpSpPr>
          <p:sp>
            <p:nvSpPr>
              <p:cNvPr id="543" name="Google Shape;543;p55"/>
              <p:cNvSpPr txBox="1"/>
              <p:nvPr/>
            </p:nvSpPr>
            <p:spPr>
              <a:xfrm>
                <a:off x="4099585" y="1978968"/>
                <a:ext cx="2185286" cy="844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IN" dirty="0">
                    <a:solidFill>
                      <a:schemeClr val="dk1"/>
                    </a:solidFill>
                    <a:latin typeface="Montserrat"/>
                    <a:ea typeface="Montserrat"/>
                    <a:cs typeface="Montserrat"/>
                    <a:sym typeface="Montserrat"/>
                  </a:rPr>
                  <a:t>Applying sentiment analysis and fraud detection on the cleaned data.</a:t>
                </a:r>
                <a:endParaRPr dirty="0">
                  <a:solidFill>
                    <a:schemeClr val="dk1"/>
                  </a:solidFill>
                  <a:latin typeface="Montserrat"/>
                  <a:ea typeface="Montserrat"/>
                  <a:cs typeface="Montserrat"/>
                  <a:sym typeface="Montserrat"/>
                </a:endParaRPr>
              </a:p>
            </p:txBody>
          </p:sp>
          <p:sp>
            <p:nvSpPr>
              <p:cNvPr id="544" name="Google Shape;544;p55"/>
              <p:cNvSpPr txBox="1"/>
              <p:nvPr/>
            </p:nvSpPr>
            <p:spPr>
              <a:xfrm>
                <a:off x="4410810" y="1406519"/>
                <a:ext cx="1437600" cy="314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IN" sz="1800" b="1" dirty="0">
                    <a:solidFill>
                      <a:srgbClr val="FFC100"/>
                    </a:solidFill>
                    <a:latin typeface="Montserrat"/>
                    <a:ea typeface="Montserrat"/>
                    <a:cs typeface="Montserrat"/>
                    <a:sym typeface="Montserrat"/>
                  </a:rPr>
                  <a:t>Machine Learning</a:t>
                </a:r>
                <a:endParaRPr sz="1800" b="1" dirty="0">
                  <a:solidFill>
                    <a:srgbClr val="FFC100"/>
                  </a:solidFill>
                  <a:latin typeface="Montserrat"/>
                  <a:ea typeface="Montserrat"/>
                  <a:cs typeface="Montserrat"/>
                  <a:sym typeface="Montserrat"/>
                </a:endParaRPr>
              </a:p>
            </p:txBody>
          </p:sp>
        </p:grpSp>
      </p:grpSp>
      <p:grpSp>
        <p:nvGrpSpPr>
          <p:cNvPr id="2" name="Group 1">
            <a:extLst>
              <a:ext uri="{FF2B5EF4-FFF2-40B4-BE49-F238E27FC236}">
                <a16:creationId xmlns:a16="http://schemas.microsoft.com/office/drawing/2014/main" id="{C2A6C4B7-0378-4FA5-8A33-FF02ECA5DCBC}"/>
              </a:ext>
            </a:extLst>
          </p:cNvPr>
          <p:cNvGrpSpPr/>
          <p:nvPr/>
        </p:nvGrpSpPr>
        <p:grpSpPr>
          <a:xfrm>
            <a:off x="6469954" y="1552852"/>
            <a:ext cx="1437600" cy="1417249"/>
            <a:chOff x="6331370" y="1406519"/>
            <a:chExt cx="1437600" cy="1417249"/>
          </a:xfrm>
        </p:grpSpPr>
        <p:sp>
          <p:nvSpPr>
            <p:cNvPr id="545" name="Google Shape;545;p55"/>
            <p:cNvSpPr txBox="1"/>
            <p:nvPr/>
          </p:nvSpPr>
          <p:spPr>
            <a:xfrm>
              <a:off x="6331370" y="1978968"/>
              <a:ext cx="1437600" cy="844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dirty="0">
                  <a:solidFill>
                    <a:schemeClr val="dk1"/>
                  </a:solidFill>
                  <a:latin typeface="Montserrat"/>
                  <a:ea typeface="Montserrat"/>
                  <a:cs typeface="Montserrat"/>
                  <a:sym typeface="Montserrat"/>
                </a:rPr>
                <a:t>Visualizing the data on a webapp.</a:t>
              </a:r>
              <a:endParaRPr dirty="0">
                <a:solidFill>
                  <a:schemeClr val="dk1"/>
                </a:solidFill>
                <a:latin typeface="Montserrat"/>
                <a:ea typeface="Montserrat"/>
                <a:cs typeface="Montserrat"/>
                <a:sym typeface="Montserrat"/>
              </a:endParaRPr>
            </a:p>
          </p:txBody>
        </p:sp>
        <p:sp>
          <p:nvSpPr>
            <p:cNvPr id="546" name="Google Shape;546;p55"/>
            <p:cNvSpPr txBox="1"/>
            <p:nvPr/>
          </p:nvSpPr>
          <p:spPr>
            <a:xfrm>
              <a:off x="6331370" y="1406519"/>
              <a:ext cx="1437600" cy="314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IN" sz="1800" b="1" dirty="0">
                  <a:solidFill>
                    <a:srgbClr val="FFC100"/>
                  </a:solidFill>
                  <a:latin typeface="Montserrat"/>
                  <a:ea typeface="Montserrat"/>
                  <a:cs typeface="Montserrat"/>
                  <a:sym typeface="Montserrat"/>
                </a:rPr>
                <a:t>Serving</a:t>
              </a:r>
              <a:endParaRPr sz="1800" b="1" dirty="0">
                <a:solidFill>
                  <a:srgbClr val="FFC100"/>
                </a:solidFill>
                <a:latin typeface="Montserrat"/>
                <a:ea typeface="Montserrat"/>
                <a:cs typeface="Montserrat"/>
                <a:sym typeface="Montserrat"/>
              </a:endParaRPr>
            </a:p>
          </p:txBody>
        </p:sp>
      </p:grpSp>
      <p:grpSp>
        <p:nvGrpSpPr>
          <p:cNvPr id="5" name="Group 4">
            <a:extLst>
              <a:ext uri="{FF2B5EF4-FFF2-40B4-BE49-F238E27FC236}">
                <a16:creationId xmlns:a16="http://schemas.microsoft.com/office/drawing/2014/main" id="{B1CE4B73-ACF9-4CB6-AB73-D709AC88DBB5}"/>
              </a:ext>
            </a:extLst>
          </p:cNvPr>
          <p:cNvGrpSpPr/>
          <p:nvPr/>
        </p:nvGrpSpPr>
        <p:grpSpPr>
          <a:xfrm>
            <a:off x="624114" y="1552852"/>
            <a:ext cx="1875108" cy="1417249"/>
            <a:chOff x="720816" y="1409053"/>
            <a:chExt cx="1778406" cy="1414715"/>
          </a:xfrm>
        </p:grpSpPr>
        <p:sp>
          <p:nvSpPr>
            <p:cNvPr id="540" name="Google Shape;540;p55"/>
            <p:cNvSpPr txBox="1"/>
            <p:nvPr/>
          </p:nvSpPr>
          <p:spPr>
            <a:xfrm>
              <a:off x="901523" y="1409053"/>
              <a:ext cx="1437600" cy="314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rgbClr val="FFC100"/>
                  </a:solidFill>
                  <a:latin typeface="Montserrat"/>
                  <a:ea typeface="Montserrat"/>
                  <a:cs typeface="Montserrat"/>
                  <a:sym typeface="Montserrat"/>
                </a:rPr>
                <a:t>Data Scraping</a:t>
              </a:r>
              <a:endParaRPr sz="1800" b="1" dirty="0">
                <a:solidFill>
                  <a:srgbClr val="FFC100"/>
                </a:solidFill>
                <a:latin typeface="Montserrat"/>
                <a:ea typeface="Montserrat"/>
                <a:cs typeface="Montserrat"/>
                <a:sym typeface="Montserrat"/>
              </a:endParaRPr>
            </a:p>
          </p:txBody>
        </p:sp>
        <p:sp>
          <p:nvSpPr>
            <p:cNvPr id="549" name="Google Shape;549;p55"/>
            <p:cNvSpPr txBox="1"/>
            <p:nvPr/>
          </p:nvSpPr>
          <p:spPr>
            <a:xfrm>
              <a:off x="720816" y="1978968"/>
              <a:ext cx="1778406" cy="844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IN" dirty="0">
                  <a:solidFill>
                    <a:schemeClr val="dk1"/>
                  </a:solidFill>
                  <a:latin typeface="Montserrat"/>
                  <a:ea typeface="Montserrat"/>
                  <a:cs typeface="Montserrat"/>
                  <a:sym typeface="Montserrat"/>
                </a:rPr>
                <a:t>Scraping the fillings from SEC EDGAR dataset</a:t>
              </a:r>
              <a:endParaRPr dirty="0">
                <a:solidFill>
                  <a:schemeClr val="dk1"/>
                </a:solidFill>
                <a:latin typeface="Montserrat"/>
                <a:ea typeface="Montserrat"/>
                <a:cs typeface="Montserrat"/>
                <a:sym typeface="Montserrat"/>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40"/>
          <p:cNvSpPr txBox="1">
            <a:spLocks noGrp="1"/>
          </p:cNvSpPr>
          <p:nvPr>
            <p:ph type="title"/>
          </p:nvPr>
        </p:nvSpPr>
        <p:spPr>
          <a:xfrm>
            <a:off x="549323" y="2052163"/>
            <a:ext cx="4842186" cy="79043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IN" sz="4000" dirty="0">
                <a:solidFill>
                  <a:srgbClr val="FFC100"/>
                </a:solidFill>
              </a:rPr>
              <a:t>Data Scraping</a:t>
            </a:r>
            <a:endParaRPr sz="4000" dirty="0">
              <a:solidFill>
                <a:srgbClr val="FFC100"/>
              </a:solidFill>
            </a:endParaRPr>
          </a:p>
        </p:txBody>
      </p:sp>
      <p:grpSp>
        <p:nvGrpSpPr>
          <p:cNvPr id="5" name="Google Shape;1137;p56">
            <a:extLst>
              <a:ext uri="{FF2B5EF4-FFF2-40B4-BE49-F238E27FC236}">
                <a16:creationId xmlns:a16="http://schemas.microsoft.com/office/drawing/2014/main" id="{D508ADF7-9B3B-468B-BF3C-BE264ED6A9CD}"/>
              </a:ext>
            </a:extLst>
          </p:cNvPr>
          <p:cNvGrpSpPr/>
          <p:nvPr/>
        </p:nvGrpSpPr>
        <p:grpSpPr>
          <a:xfrm>
            <a:off x="4901254" y="749174"/>
            <a:ext cx="3555400" cy="3645152"/>
            <a:chOff x="1313600" y="354750"/>
            <a:chExt cx="4945225" cy="4944500"/>
          </a:xfrm>
        </p:grpSpPr>
        <p:sp>
          <p:nvSpPr>
            <p:cNvPr id="6" name="Google Shape;1138;p56">
              <a:extLst>
                <a:ext uri="{FF2B5EF4-FFF2-40B4-BE49-F238E27FC236}">
                  <a16:creationId xmlns:a16="http://schemas.microsoft.com/office/drawing/2014/main" id="{33130CA1-5FE8-4DBF-B2DB-A048E3F8FDD7}"/>
                </a:ext>
              </a:extLst>
            </p:cNvPr>
            <p:cNvSpPr/>
            <p:nvPr/>
          </p:nvSpPr>
          <p:spPr>
            <a:xfrm>
              <a:off x="1313600" y="2357125"/>
              <a:ext cx="4945225" cy="2942125"/>
            </a:xfrm>
            <a:custGeom>
              <a:avLst/>
              <a:gdLst/>
              <a:ahLst/>
              <a:cxnLst/>
              <a:rect l="l" t="t" r="r" b="b"/>
              <a:pathLst>
                <a:path w="197809" h="117685" extrusionOk="0">
                  <a:moveTo>
                    <a:pt x="98905" y="1"/>
                  </a:moveTo>
                  <a:cubicBezTo>
                    <a:pt x="44299" y="1"/>
                    <a:pt x="1" y="26353"/>
                    <a:pt x="1" y="58843"/>
                  </a:cubicBezTo>
                  <a:cubicBezTo>
                    <a:pt x="1" y="91333"/>
                    <a:pt x="44299" y="117685"/>
                    <a:pt x="98905" y="117685"/>
                  </a:cubicBezTo>
                  <a:cubicBezTo>
                    <a:pt x="153544" y="117685"/>
                    <a:pt x="197809" y="91333"/>
                    <a:pt x="197809" y="58843"/>
                  </a:cubicBezTo>
                  <a:cubicBezTo>
                    <a:pt x="197809" y="26353"/>
                    <a:pt x="153544" y="1"/>
                    <a:pt x="98905"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139;p56">
              <a:extLst>
                <a:ext uri="{FF2B5EF4-FFF2-40B4-BE49-F238E27FC236}">
                  <a16:creationId xmlns:a16="http://schemas.microsoft.com/office/drawing/2014/main" id="{5126DEE2-DCA7-448F-9408-769A51458B33}"/>
                </a:ext>
              </a:extLst>
            </p:cNvPr>
            <p:cNvSpPr/>
            <p:nvPr/>
          </p:nvSpPr>
          <p:spPr>
            <a:xfrm>
              <a:off x="2863050" y="3570075"/>
              <a:ext cx="2655250" cy="1529450"/>
            </a:xfrm>
            <a:custGeom>
              <a:avLst/>
              <a:gdLst/>
              <a:ahLst/>
              <a:cxnLst/>
              <a:rect l="l" t="t" r="r" b="b"/>
              <a:pathLst>
                <a:path w="106210" h="61178" extrusionOk="0">
                  <a:moveTo>
                    <a:pt x="77318" y="1"/>
                  </a:moveTo>
                  <a:cubicBezTo>
                    <a:pt x="76830" y="1"/>
                    <a:pt x="76338" y="117"/>
                    <a:pt x="75888" y="351"/>
                  </a:cubicBezTo>
                  <a:lnTo>
                    <a:pt x="801" y="43649"/>
                  </a:lnTo>
                  <a:cubicBezTo>
                    <a:pt x="0" y="44082"/>
                    <a:pt x="0" y="44816"/>
                    <a:pt x="801" y="45283"/>
                  </a:cubicBezTo>
                  <a:lnTo>
                    <a:pt x="27487" y="60828"/>
                  </a:lnTo>
                  <a:cubicBezTo>
                    <a:pt x="27937" y="61061"/>
                    <a:pt x="28421" y="61178"/>
                    <a:pt x="28904" y="61178"/>
                  </a:cubicBezTo>
                  <a:cubicBezTo>
                    <a:pt x="29388" y="61178"/>
                    <a:pt x="29872" y="61061"/>
                    <a:pt x="30322" y="60828"/>
                  </a:cubicBezTo>
                  <a:lnTo>
                    <a:pt x="105409" y="17530"/>
                  </a:lnTo>
                  <a:cubicBezTo>
                    <a:pt x="106210" y="17096"/>
                    <a:pt x="106210" y="16362"/>
                    <a:pt x="105409" y="15895"/>
                  </a:cubicBezTo>
                  <a:lnTo>
                    <a:pt x="78723" y="351"/>
                  </a:lnTo>
                  <a:cubicBezTo>
                    <a:pt x="78290" y="117"/>
                    <a:pt x="77806" y="1"/>
                    <a:pt x="77318"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140;p56">
              <a:extLst>
                <a:ext uri="{FF2B5EF4-FFF2-40B4-BE49-F238E27FC236}">
                  <a16:creationId xmlns:a16="http://schemas.microsoft.com/office/drawing/2014/main" id="{4613EB0E-A4A0-4245-8940-E5A1BFFCFD58}"/>
                </a:ext>
              </a:extLst>
            </p:cNvPr>
            <p:cNvSpPr/>
            <p:nvPr/>
          </p:nvSpPr>
          <p:spPr>
            <a:xfrm>
              <a:off x="1490400" y="2743250"/>
              <a:ext cx="3050550" cy="1744600"/>
            </a:xfrm>
            <a:custGeom>
              <a:avLst/>
              <a:gdLst/>
              <a:ahLst/>
              <a:cxnLst/>
              <a:rect l="l" t="t" r="r" b="b"/>
              <a:pathLst>
                <a:path w="122022" h="69784" extrusionOk="0">
                  <a:moveTo>
                    <a:pt x="100085" y="0"/>
                  </a:moveTo>
                  <a:cubicBezTo>
                    <a:pt x="98563" y="0"/>
                    <a:pt x="97037" y="334"/>
                    <a:pt x="95869" y="1001"/>
                  </a:cubicBezTo>
                  <a:lnTo>
                    <a:pt x="2302" y="55039"/>
                  </a:lnTo>
                  <a:cubicBezTo>
                    <a:pt x="1" y="56374"/>
                    <a:pt x="1" y="58542"/>
                    <a:pt x="2302" y="59876"/>
                  </a:cubicBezTo>
                  <a:lnTo>
                    <a:pt x="17747" y="68783"/>
                  </a:lnTo>
                  <a:cubicBezTo>
                    <a:pt x="18897" y="69450"/>
                    <a:pt x="20415" y="69783"/>
                    <a:pt x="21933" y="69783"/>
                  </a:cubicBezTo>
                  <a:cubicBezTo>
                    <a:pt x="23451" y="69783"/>
                    <a:pt x="24968" y="69450"/>
                    <a:pt x="26119" y="68783"/>
                  </a:cubicBezTo>
                  <a:lnTo>
                    <a:pt x="119719" y="14777"/>
                  </a:lnTo>
                  <a:cubicBezTo>
                    <a:pt x="122021" y="13443"/>
                    <a:pt x="122021" y="11241"/>
                    <a:pt x="119719" y="9907"/>
                  </a:cubicBezTo>
                  <a:lnTo>
                    <a:pt x="104275" y="1001"/>
                  </a:lnTo>
                  <a:cubicBezTo>
                    <a:pt x="103124" y="334"/>
                    <a:pt x="101606" y="0"/>
                    <a:pt x="100085"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141;p56">
              <a:extLst>
                <a:ext uri="{FF2B5EF4-FFF2-40B4-BE49-F238E27FC236}">
                  <a16:creationId xmlns:a16="http://schemas.microsoft.com/office/drawing/2014/main" id="{18681214-34C7-4518-B95D-64AD095FD499}"/>
                </a:ext>
              </a:extLst>
            </p:cNvPr>
            <p:cNvSpPr/>
            <p:nvPr/>
          </p:nvSpPr>
          <p:spPr>
            <a:xfrm>
              <a:off x="2086650" y="4476975"/>
              <a:ext cx="481225" cy="256050"/>
            </a:xfrm>
            <a:custGeom>
              <a:avLst/>
              <a:gdLst/>
              <a:ahLst/>
              <a:cxnLst/>
              <a:rect l="l" t="t" r="r" b="b"/>
              <a:pathLst>
                <a:path w="19249" h="10242" extrusionOk="0">
                  <a:moveTo>
                    <a:pt x="9641" y="1"/>
                  </a:moveTo>
                  <a:cubicBezTo>
                    <a:pt x="7398" y="1"/>
                    <a:pt x="5155" y="501"/>
                    <a:pt x="3437" y="1502"/>
                  </a:cubicBezTo>
                  <a:cubicBezTo>
                    <a:pt x="1" y="3503"/>
                    <a:pt x="1" y="6739"/>
                    <a:pt x="3437" y="8740"/>
                  </a:cubicBezTo>
                  <a:cubicBezTo>
                    <a:pt x="5155" y="9741"/>
                    <a:pt x="7398" y="10241"/>
                    <a:pt x="9641" y="10241"/>
                  </a:cubicBezTo>
                  <a:cubicBezTo>
                    <a:pt x="11884" y="10241"/>
                    <a:pt x="14128" y="9741"/>
                    <a:pt x="15846" y="8740"/>
                  </a:cubicBezTo>
                  <a:cubicBezTo>
                    <a:pt x="19248" y="6739"/>
                    <a:pt x="19248" y="3503"/>
                    <a:pt x="15846" y="1502"/>
                  </a:cubicBezTo>
                  <a:cubicBezTo>
                    <a:pt x="14128" y="501"/>
                    <a:pt x="11884" y="1"/>
                    <a:pt x="9641"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142;p56">
              <a:extLst>
                <a:ext uri="{FF2B5EF4-FFF2-40B4-BE49-F238E27FC236}">
                  <a16:creationId xmlns:a16="http://schemas.microsoft.com/office/drawing/2014/main" id="{EACD6CBF-7574-4189-8421-0810B8B396F3}"/>
                </a:ext>
              </a:extLst>
            </p:cNvPr>
            <p:cNvSpPr/>
            <p:nvPr/>
          </p:nvSpPr>
          <p:spPr>
            <a:xfrm>
              <a:off x="5174700" y="3246800"/>
              <a:ext cx="960700" cy="504325"/>
            </a:xfrm>
            <a:custGeom>
              <a:avLst/>
              <a:gdLst/>
              <a:ahLst/>
              <a:cxnLst/>
              <a:rect l="l" t="t" r="r" b="b"/>
              <a:pathLst>
                <a:path w="38428" h="20173" extrusionOk="0">
                  <a:moveTo>
                    <a:pt x="19009" y="0"/>
                  </a:moveTo>
                  <a:cubicBezTo>
                    <a:pt x="14644" y="0"/>
                    <a:pt x="10294" y="935"/>
                    <a:pt x="6939" y="2808"/>
                  </a:cubicBezTo>
                  <a:cubicBezTo>
                    <a:pt x="67" y="6677"/>
                    <a:pt x="0" y="13082"/>
                    <a:pt x="6772" y="17085"/>
                  </a:cubicBezTo>
                  <a:cubicBezTo>
                    <a:pt x="10261" y="19137"/>
                    <a:pt x="14863" y="20172"/>
                    <a:pt x="19447" y="20172"/>
                  </a:cubicBezTo>
                  <a:cubicBezTo>
                    <a:pt x="23803" y="20172"/>
                    <a:pt x="28141" y="19237"/>
                    <a:pt x="31490" y="17352"/>
                  </a:cubicBezTo>
                  <a:cubicBezTo>
                    <a:pt x="38361" y="13482"/>
                    <a:pt x="38428" y="7111"/>
                    <a:pt x="31656" y="3075"/>
                  </a:cubicBezTo>
                  <a:cubicBezTo>
                    <a:pt x="28174" y="1026"/>
                    <a:pt x="23583" y="0"/>
                    <a:pt x="19009"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43;p56">
              <a:extLst>
                <a:ext uri="{FF2B5EF4-FFF2-40B4-BE49-F238E27FC236}">
                  <a16:creationId xmlns:a16="http://schemas.microsoft.com/office/drawing/2014/main" id="{407783C6-572A-4FCE-A717-1E0864A26BCC}"/>
                </a:ext>
              </a:extLst>
            </p:cNvPr>
            <p:cNvSpPr/>
            <p:nvPr/>
          </p:nvSpPr>
          <p:spPr>
            <a:xfrm>
              <a:off x="2940600" y="3515675"/>
              <a:ext cx="2506825" cy="1512350"/>
            </a:xfrm>
            <a:custGeom>
              <a:avLst/>
              <a:gdLst/>
              <a:ahLst/>
              <a:cxnLst/>
              <a:rect l="l" t="t" r="r" b="b"/>
              <a:pathLst>
                <a:path w="100273" h="60494" extrusionOk="0">
                  <a:moveTo>
                    <a:pt x="74504" y="0"/>
                  </a:moveTo>
                  <a:cubicBezTo>
                    <a:pt x="74020" y="0"/>
                    <a:pt x="73537" y="109"/>
                    <a:pt x="73086" y="325"/>
                  </a:cubicBezTo>
                  <a:lnTo>
                    <a:pt x="568" y="42289"/>
                  </a:lnTo>
                  <a:cubicBezTo>
                    <a:pt x="234" y="42422"/>
                    <a:pt x="34" y="42756"/>
                    <a:pt x="1" y="43123"/>
                  </a:cubicBezTo>
                  <a:lnTo>
                    <a:pt x="1" y="45625"/>
                  </a:lnTo>
                  <a:cubicBezTo>
                    <a:pt x="34" y="45991"/>
                    <a:pt x="234" y="46292"/>
                    <a:pt x="568" y="46458"/>
                  </a:cubicBezTo>
                  <a:lnTo>
                    <a:pt x="24351" y="60168"/>
                  </a:lnTo>
                  <a:cubicBezTo>
                    <a:pt x="24802" y="60385"/>
                    <a:pt x="25285" y="60493"/>
                    <a:pt x="25769" y="60493"/>
                  </a:cubicBezTo>
                  <a:cubicBezTo>
                    <a:pt x="26253" y="60493"/>
                    <a:pt x="26736" y="60385"/>
                    <a:pt x="27187" y="60168"/>
                  </a:cubicBezTo>
                  <a:lnTo>
                    <a:pt x="99705" y="18272"/>
                  </a:lnTo>
                  <a:cubicBezTo>
                    <a:pt x="100039" y="18105"/>
                    <a:pt x="100239" y="17805"/>
                    <a:pt x="100272" y="17438"/>
                  </a:cubicBezTo>
                  <a:lnTo>
                    <a:pt x="100272" y="14869"/>
                  </a:lnTo>
                  <a:cubicBezTo>
                    <a:pt x="100239" y="14502"/>
                    <a:pt x="100005" y="14202"/>
                    <a:pt x="99672" y="14035"/>
                  </a:cubicBezTo>
                  <a:lnTo>
                    <a:pt x="75922" y="325"/>
                  </a:lnTo>
                  <a:cubicBezTo>
                    <a:pt x="75471" y="109"/>
                    <a:pt x="74988" y="0"/>
                    <a:pt x="74504" y="0"/>
                  </a:cubicBez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144;p56">
              <a:extLst>
                <a:ext uri="{FF2B5EF4-FFF2-40B4-BE49-F238E27FC236}">
                  <a16:creationId xmlns:a16="http://schemas.microsoft.com/office/drawing/2014/main" id="{9798AA73-4558-43AC-B5CE-026BF12B690C}"/>
                </a:ext>
              </a:extLst>
            </p:cNvPr>
            <p:cNvSpPr/>
            <p:nvPr/>
          </p:nvSpPr>
          <p:spPr>
            <a:xfrm>
              <a:off x="2934775" y="3515875"/>
              <a:ext cx="2517650" cy="1447725"/>
            </a:xfrm>
            <a:custGeom>
              <a:avLst/>
              <a:gdLst/>
              <a:ahLst/>
              <a:cxnLst/>
              <a:rect l="l" t="t" r="r" b="b"/>
              <a:pathLst>
                <a:path w="100706" h="57909" extrusionOk="0">
                  <a:moveTo>
                    <a:pt x="74737" y="1"/>
                  </a:moveTo>
                  <a:cubicBezTo>
                    <a:pt x="74253" y="1"/>
                    <a:pt x="73770" y="117"/>
                    <a:pt x="73319" y="351"/>
                  </a:cubicBezTo>
                  <a:lnTo>
                    <a:pt x="801" y="42281"/>
                  </a:lnTo>
                  <a:cubicBezTo>
                    <a:pt x="0" y="42714"/>
                    <a:pt x="0" y="43448"/>
                    <a:pt x="801" y="43915"/>
                  </a:cubicBezTo>
                  <a:lnTo>
                    <a:pt x="24551" y="57558"/>
                  </a:lnTo>
                  <a:cubicBezTo>
                    <a:pt x="25001" y="57792"/>
                    <a:pt x="25493" y="57909"/>
                    <a:pt x="25981" y="57909"/>
                  </a:cubicBezTo>
                  <a:cubicBezTo>
                    <a:pt x="26469" y="57909"/>
                    <a:pt x="26953" y="57792"/>
                    <a:pt x="27386" y="57558"/>
                  </a:cubicBezTo>
                  <a:lnTo>
                    <a:pt x="99905" y="15695"/>
                  </a:lnTo>
                  <a:cubicBezTo>
                    <a:pt x="100705" y="15228"/>
                    <a:pt x="100705" y="14528"/>
                    <a:pt x="99905" y="14061"/>
                  </a:cubicBezTo>
                  <a:lnTo>
                    <a:pt x="76155" y="351"/>
                  </a:lnTo>
                  <a:cubicBezTo>
                    <a:pt x="75704" y="117"/>
                    <a:pt x="75221" y="1"/>
                    <a:pt x="74737"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145;p56">
              <a:extLst>
                <a:ext uri="{FF2B5EF4-FFF2-40B4-BE49-F238E27FC236}">
                  <a16:creationId xmlns:a16="http://schemas.microsoft.com/office/drawing/2014/main" id="{37BBC379-E813-4F76-85F9-A02526E0335D}"/>
                </a:ext>
              </a:extLst>
            </p:cNvPr>
            <p:cNvSpPr/>
            <p:nvPr/>
          </p:nvSpPr>
          <p:spPr>
            <a:xfrm>
              <a:off x="2940600" y="4592900"/>
              <a:ext cx="641325" cy="434500"/>
            </a:xfrm>
            <a:custGeom>
              <a:avLst/>
              <a:gdLst/>
              <a:ahLst/>
              <a:cxnLst/>
              <a:rect l="l" t="t" r="r" b="b"/>
              <a:pathLst>
                <a:path w="25653" h="17380" extrusionOk="0">
                  <a:moveTo>
                    <a:pt x="1" y="0"/>
                  </a:moveTo>
                  <a:lnTo>
                    <a:pt x="1" y="2502"/>
                  </a:lnTo>
                  <a:cubicBezTo>
                    <a:pt x="34" y="2836"/>
                    <a:pt x="234" y="3169"/>
                    <a:pt x="601" y="3336"/>
                  </a:cubicBezTo>
                  <a:lnTo>
                    <a:pt x="24318" y="17046"/>
                  </a:lnTo>
                  <a:cubicBezTo>
                    <a:pt x="24752" y="17246"/>
                    <a:pt x="25185" y="17346"/>
                    <a:pt x="25652" y="17379"/>
                  </a:cubicBezTo>
                  <a:lnTo>
                    <a:pt x="25652" y="14811"/>
                  </a:lnTo>
                  <a:cubicBezTo>
                    <a:pt x="25185" y="14811"/>
                    <a:pt x="24752" y="14711"/>
                    <a:pt x="24318" y="14477"/>
                  </a:cubicBezTo>
                  <a:lnTo>
                    <a:pt x="601" y="834"/>
                  </a:lnTo>
                  <a:cubicBezTo>
                    <a:pt x="234" y="668"/>
                    <a:pt x="34" y="334"/>
                    <a:pt x="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146;p56">
              <a:extLst>
                <a:ext uri="{FF2B5EF4-FFF2-40B4-BE49-F238E27FC236}">
                  <a16:creationId xmlns:a16="http://schemas.microsoft.com/office/drawing/2014/main" id="{1A9F72EC-B04D-41DD-8775-D2391F7563F8}"/>
                </a:ext>
              </a:extLst>
            </p:cNvPr>
            <p:cNvSpPr/>
            <p:nvPr/>
          </p:nvSpPr>
          <p:spPr>
            <a:xfrm>
              <a:off x="3046525" y="3584675"/>
              <a:ext cx="2292475" cy="1315975"/>
            </a:xfrm>
            <a:custGeom>
              <a:avLst/>
              <a:gdLst/>
              <a:ahLst/>
              <a:cxnLst/>
              <a:rect l="l" t="t" r="r" b="b"/>
              <a:pathLst>
                <a:path w="91699" h="52639" extrusionOk="0">
                  <a:moveTo>
                    <a:pt x="70450" y="0"/>
                  </a:moveTo>
                  <a:lnTo>
                    <a:pt x="68449" y="1135"/>
                  </a:lnTo>
                  <a:lnTo>
                    <a:pt x="69483" y="1702"/>
                  </a:lnTo>
                  <a:cubicBezTo>
                    <a:pt x="69483" y="1718"/>
                    <a:pt x="69491" y="1727"/>
                    <a:pt x="69500" y="1727"/>
                  </a:cubicBezTo>
                  <a:cubicBezTo>
                    <a:pt x="69508" y="1727"/>
                    <a:pt x="69516" y="1718"/>
                    <a:pt x="69516" y="1702"/>
                  </a:cubicBezTo>
                  <a:lnTo>
                    <a:pt x="69550" y="1735"/>
                  </a:lnTo>
                  <a:lnTo>
                    <a:pt x="71518" y="568"/>
                  </a:lnTo>
                  <a:lnTo>
                    <a:pt x="70450" y="0"/>
                  </a:lnTo>
                  <a:close/>
                  <a:moveTo>
                    <a:pt x="67181" y="1868"/>
                  </a:moveTo>
                  <a:lnTo>
                    <a:pt x="65180" y="3003"/>
                  </a:lnTo>
                  <a:lnTo>
                    <a:pt x="66214" y="3603"/>
                  </a:lnTo>
                  <a:lnTo>
                    <a:pt x="66281" y="3603"/>
                  </a:lnTo>
                  <a:lnTo>
                    <a:pt x="68282" y="2469"/>
                  </a:lnTo>
                  <a:lnTo>
                    <a:pt x="67181" y="1868"/>
                  </a:lnTo>
                  <a:close/>
                  <a:moveTo>
                    <a:pt x="74520" y="2336"/>
                  </a:moveTo>
                  <a:lnTo>
                    <a:pt x="72518" y="3470"/>
                  </a:lnTo>
                  <a:lnTo>
                    <a:pt x="74887" y="4837"/>
                  </a:lnTo>
                  <a:lnTo>
                    <a:pt x="74954" y="4837"/>
                  </a:lnTo>
                  <a:lnTo>
                    <a:pt x="76955" y="3703"/>
                  </a:lnTo>
                  <a:lnTo>
                    <a:pt x="74520" y="2336"/>
                  </a:lnTo>
                  <a:close/>
                  <a:moveTo>
                    <a:pt x="63912" y="3737"/>
                  </a:moveTo>
                  <a:lnTo>
                    <a:pt x="61944" y="4904"/>
                  </a:lnTo>
                  <a:lnTo>
                    <a:pt x="62945" y="5471"/>
                  </a:lnTo>
                  <a:lnTo>
                    <a:pt x="63045" y="5471"/>
                  </a:lnTo>
                  <a:lnTo>
                    <a:pt x="65013" y="4337"/>
                  </a:lnTo>
                  <a:lnTo>
                    <a:pt x="63912" y="3737"/>
                  </a:lnTo>
                  <a:close/>
                  <a:moveTo>
                    <a:pt x="71251" y="4237"/>
                  </a:moveTo>
                  <a:lnTo>
                    <a:pt x="69283" y="5371"/>
                  </a:lnTo>
                  <a:lnTo>
                    <a:pt x="71618" y="6739"/>
                  </a:lnTo>
                  <a:lnTo>
                    <a:pt x="71718" y="6739"/>
                  </a:lnTo>
                  <a:lnTo>
                    <a:pt x="73686" y="5571"/>
                  </a:lnTo>
                  <a:lnTo>
                    <a:pt x="71251" y="4237"/>
                  </a:lnTo>
                  <a:close/>
                  <a:moveTo>
                    <a:pt x="60677" y="5638"/>
                  </a:moveTo>
                  <a:lnTo>
                    <a:pt x="58675" y="6772"/>
                  </a:lnTo>
                  <a:lnTo>
                    <a:pt x="59709" y="7372"/>
                  </a:lnTo>
                  <a:lnTo>
                    <a:pt x="59776" y="7372"/>
                  </a:lnTo>
                  <a:lnTo>
                    <a:pt x="61777" y="6238"/>
                  </a:lnTo>
                  <a:lnTo>
                    <a:pt x="60677" y="5638"/>
                  </a:lnTo>
                  <a:close/>
                  <a:moveTo>
                    <a:pt x="68015" y="6105"/>
                  </a:moveTo>
                  <a:lnTo>
                    <a:pt x="66014" y="7239"/>
                  </a:lnTo>
                  <a:lnTo>
                    <a:pt x="68382" y="8607"/>
                  </a:lnTo>
                  <a:lnTo>
                    <a:pt x="68449" y="8607"/>
                  </a:lnTo>
                  <a:lnTo>
                    <a:pt x="70450" y="7473"/>
                  </a:lnTo>
                  <a:lnTo>
                    <a:pt x="68015" y="6105"/>
                  </a:lnTo>
                  <a:close/>
                  <a:moveTo>
                    <a:pt x="74954" y="6338"/>
                  </a:moveTo>
                  <a:lnTo>
                    <a:pt x="72952" y="7506"/>
                  </a:lnTo>
                  <a:lnTo>
                    <a:pt x="75320" y="8874"/>
                  </a:lnTo>
                  <a:lnTo>
                    <a:pt x="75354" y="8874"/>
                  </a:lnTo>
                  <a:lnTo>
                    <a:pt x="75387" y="8840"/>
                  </a:lnTo>
                  <a:lnTo>
                    <a:pt x="77389" y="7706"/>
                  </a:lnTo>
                  <a:lnTo>
                    <a:pt x="74954" y="6338"/>
                  </a:lnTo>
                  <a:close/>
                  <a:moveTo>
                    <a:pt x="78189" y="4470"/>
                  </a:moveTo>
                  <a:lnTo>
                    <a:pt x="76221" y="5638"/>
                  </a:lnTo>
                  <a:lnTo>
                    <a:pt x="82259" y="9107"/>
                  </a:lnTo>
                  <a:lnTo>
                    <a:pt x="82325" y="9107"/>
                  </a:lnTo>
                  <a:lnTo>
                    <a:pt x="84327" y="7973"/>
                  </a:lnTo>
                  <a:lnTo>
                    <a:pt x="78189" y="4470"/>
                  </a:lnTo>
                  <a:close/>
                  <a:moveTo>
                    <a:pt x="56340" y="7673"/>
                  </a:moveTo>
                  <a:lnTo>
                    <a:pt x="54339" y="8840"/>
                  </a:lnTo>
                  <a:lnTo>
                    <a:pt x="56707" y="10174"/>
                  </a:lnTo>
                  <a:cubicBezTo>
                    <a:pt x="56707" y="10191"/>
                    <a:pt x="56716" y="10199"/>
                    <a:pt x="56724" y="10199"/>
                  </a:cubicBezTo>
                  <a:cubicBezTo>
                    <a:pt x="56732" y="10199"/>
                    <a:pt x="56741" y="10191"/>
                    <a:pt x="56741" y="10174"/>
                  </a:cubicBezTo>
                  <a:lnTo>
                    <a:pt x="56774" y="10208"/>
                  </a:lnTo>
                  <a:lnTo>
                    <a:pt x="58775" y="9040"/>
                  </a:lnTo>
                  <a:lnTo>
                    <a:pt x="56340" y="7673"/>
                  </a:lnTo>
                  <a:close/>
                  <a:moveTo>
                    <a:pt x="64746" y="7973"/>
                  </a:moveTo>
                  <a:lnTo>
                    <a:pt x="62778" y="9140"/>
                  </a:lnTo>
                  <a:lnTo>
                    <a:pt x="65113" y="10508"/>
                  </a:lnTo>
                  <a:lnTo>
                    <a:pt x="65180" y="10508"/>
                  </a:lnTo>
                  <a:lnTo>
                    <a:pt x="67181" y="9341"/>
                  </a:lnTo>
                  <a:lnTo>
                    <a:pt x="64746" y="7973"/>
                  </a:lnTo>
                  <a:close/>
                  <a:moveTo>
                    <a:pt x="71685" y="8240"/>
                  </a:moveTo>
                  <a:lnTo>
                    <a:pt x="69683" y="9374"/>
                  </a:lnTo>
                  <a:lnTo>
                    <a:pt x="72051" y="10742"/>
                  </a:lnTo>
                  <a:lnTo>
                    <a:pt x="72118" y="10742"/>
                  </a:lnTo>
                  <a:lnTo>
                    <a:pt x="74120" y="9607"/>
                  </a:lnTo>
                  <a:lnTo>
                    <a:pt x="71685" y="8240"/>
                  </a:lnTo>
                  <a:close/>
                  <a:moveTo>
                    <a:pt x="78623" y="8473"/>
                  </a:moveTo>
                  <a:lnTo>
                    <a:pt x="76655" y="9641"/>
                  </a:lnTo>
                  <a:lnTo>
                    <a:pt x="78990" y="11008"/>
                  </a:lnTo>
                  <a:lnTo>
                    <a:pt x="79090" y="11008"/>
                  </a:lnTo>
                  <a:lnTo>
                    <a:pt x="81058" y="9841"/>
                  </a:lnTo>
                  <a:lnTo>
                    <a:pt x="78623" y="8473"/>
                  </a:lnTo>
                  <a:close/>
                  <a:moveTo>
                    <a:pt x="53071" y="9574"/>
                  </a:moveTo>
                  <a:lnTo>
                    <a:pt x="51103" y="10708"/>
                  </a:lnTo>
                  <a:lnTo>
                    <a:pt x="53438" y="12076"/>
                  </a:lnTo>
                  <a:lnTo>
                    <a:pt x="53538" y="12076"/>
                  </a:lnTo>
                  <a:lnTo>
                    <a:pt x="55506" y="10942"/>
                  </a:lnTo>
                  <a:lnTo>
                    <a:pt x="53071" y="9574"/>
                  </a:lnTo>
                  <a:close/>
                  <a:moveTo>
                    <a:pt x="68449" y="10108"/>
                  </a:moveTo>
                  <a:lnTo>
                    <a:pt x="66447" y="11242"/>
                  </a:lnTo>
                  <a:lnTo>
                    <a:pt x="68782" y="12610"/>
                  </a:lnTo>
                  <a:lnTo>
                    <a:pt x="68883" y="12610"/>
                  </a:lnTo>
                  <a:lnTo>
                    <a:pt x="70884" y="11475"/>
                  </a:lnTo>
                  <a:lnTo>
                    <a:pt x="68449" y="10108"/>
                  </a:lnTo>
                  <a:close/>
                  <a:moveTo>
                    <a:pt x="60810" y="10275"/>
                  </a:moveTo>
                  <a:lnTo>
                    <a:pt x="58809" y="11409"/>
                  </a:lnTo>
                  <a:lnTo>
                    <a:pt x="61177" y="12776"/>
                  </a:lnTo>
                  <a:lnTo>
                    <a:pt x="61277" y="12776"/>
                  </a:lnTo>
                  <a:lnTo>
                    <a:pt x="63245" y="11609"/>
                  </a:lnTo>
                  <a:lnTo>
                    <a:pt x="60810" y="10275"/>
                  </a:lnTo>
                  <a:close/>
                  <a:moveTo>
                    <a:pt x="75354" y="10375"/>
                  </a:moveTo>
                  <a:lnTo>
                    <a:pt x="73386" y="11509"/>
                  </a:lnTo>
                  <a:lnTo>
                    <a:pt x="75721" y="12876"/>
                  </a:lnTo>
                  <a:lnTo>
                    <a:pt x="75821" y="12876"/>
                  </a:lnTo>
                  <a:lnTo>
                    <a:pt x="77789" y="11742"/>
                  </a:lnTo>
                  <a:lnTo>
                    <a:pt x="75354" y="10375"/>
                  </a:lnTo>
                  <a:close/>
                  <a:moveTo>
                    <a:pt x="82292" y="10608"/>
                  </a:moveTo>
                  <a:lnTo>
                    <a:pt x="80324" y="11742"/>
                  </a:lnTo>
                  <a:lnTo>
                    <a:pt x="82659" y="13110"/>
                  </a:lnTo>
                  <a:lnTo>
                    <a:pt x="82759" y="13110"/>
                  </a:lnTo>
                  <a:lnTo>
                    <a:pt x="84727" y="11976"/>
                  </a:lnTo>
                  <a:lnTo>
                    <a:pt x="82292" y="10608"/>
                  </a:lnTo>
                  <a:close/>
                  <a:moveTo>
                    <a:pt x="85561" y="8707"/>
                  </a:moveTo>
                  <a:lnTo>
                    <a:pt x="83560" y="9874"/>
                  </a:lnTo>
                  <a:lnTo>
                    <a:pt x="89597" y="13343"/>
                  </a:lnTo>
                  <a:lnTo>
                    <a:pt x="89697" y="13343"/>
                  </a:lnTo>
                  <a:lnTo>
                    <a:pt x="91699" y="12209"/>
                  </a:lnTo>
                  <a:lnTo>
                    <a:pt x="85561" y="8707"/>
                  </a:lnTo>
                  <a:close/>
                  <a:moveTo>
                    <a:pt x="49802" y="11442"/>
                  </a:moveTo>
                  <a:lnTo>
                    <a:pt x="47834" y="12576"/>
                  </a:lnTo>
                  <a:lnTo>
                    <a:pt x="50169" y="13944"/>
                  </a:lnTo>
                  <a:lnTo>
                    <a:pt x="50269" y="13944"/>
                  </a:lnTo>
                  <a:lnTo>
                    <a:pt x="52237" y="12810"/>
                  </a:lnTo>
                  <a:lnTo>
                    <a:pt x="49802" y="11442"/>
                  </a:lnTo>
                  <a:close/>
                  <a:moveTo>
                    <a:pt x="57541" y="12143"/>
                  </a:moveTo>
                  <a:lnTo>
                    <a:pt x="55540" y="13277"/>
                  </a:lnTo>
                  <a:lnTo>
                    <a:pt x="57908" y="14644"/>
                  </a:lnTo>
                  <a:lnTo>
                    <a:pt x="57975" y="14644"/>
                  </a:lnTo>
                  <a:lnTo>
                    <a:pt x="59976" y="13510"/>
                  </a:lnTo>
                  <a:lnTo>
                    <a:pt x="57541" y="12143"/>
                  </a:lnTo>
                  <a:close/>
                  <a:moveTo>
                    <a:pt x="72118" y="12243"/>
                  </a:moveTo>
                  <a:lnTo>
                    <a:pt x="70117" y="13377"/>
                  </a:lnTo>
                  <a:lnTo>
                    <a:pt x="72452" y="14744"/>
                  </a:lnTo>
                  <a:lnTo>
                    <a:pt x="72552" y="14744"/>
                  </a:lnTo>
                  <a:lnTo>
                    <a:pt x="74553" y="13610"/>
                  </a:lnTo>
                  <a:lnTo>
                    <a:pt x="72118" y="12243"/>
                  </a:lnTo>
                  <a:close/>
                  <a:moveTo>
                    <a:pt x="64513" y="12376"/>
                  </a:moveTo>
                  <a:lnTo>
                    <a:pt x="62511" y="13544"/>
                  </a:lnTo>
                  <a:lnTo>
                    <a:pt x="64846" y="14911"/>
                  </a:lnTo>
                  <a:lnTo>
                    <a:pt x="64913" y="14911"/>
                  </a:lnTo>
                  <a:lnTo>
                    <a:pt x="64946" y="14878"/>
                  </a:lnTo>
                  <a:lnTo>
                    <a:pt x="66948" y="13744"/>
                  </a:lnTo>
                  <a:lnTo>
                    <a:pt x="64513" y="12376"/>
                  </a:lnTo>
                  <a:close/>
                  <a:moveTo>
                    <a:pt x="79056" y="12476"/>
                  </a:moveTo>
                  <a:lnTo>
                    <a:pt x="77055" y="13644"/>
                  </a:lnTo>
                  <a:lnTo>
                    <a:pt x="79423" y="15011"/>
                  </a:lnTo>
                  <a:lnTo>
                    <a:pt x="79490" y="15011"/>
                  </a:lnTo>
                  <a:lnTo>
                    <a:pt x="81492" y="13844"/>
                  </a:lnTo>
                  <a:lnTo>
                    <a:pt x="79056" y="12476"/>
                  </a:lnTo>
                  <a:close/>
                  <a:moveTo>
                    <a:pt x="85995" y="12743"/>
                  </a:moveTo>
                  <a:lnTo>
                    <a:pt x="84027" y="13877"/>
                  </a:lnTo>
                  <a:lnTo>
                    <a:pt x="86362" y="15245"/>
                  </a:lnTo>
                  <a:lnTo>
                    <a:pt x="86428" y="15245"/>
                  </a:lnTo>
                  <a:lnTo>
                    <a:pt x="88430" y="14077"/>
                  </a:lnTo>
                  <a:lnTo>
                    <a:pt x="85995" y="12743"/>
                  </a:lnTo>
                  <a:close/>
                  <a:moveTo>
                    <a:pt x="45866" y="13744"/>
                  </a:moveTo>
                  <a:lnTo>
                    <a:pt x="43865" y="14878"/>
                  </a:lnTo>
                  <a:lnTo>
                    <a:pt x="46233" y="16245"/>
                  </a:lnTo>
                  <a:lnTo>
                    <a:pt x="46300" y="16245"/>
                  </a:lnTo>
                  <a:lnTo>
                    <a:pt x="48301" y="15111"/>
                  </a:lnTo>
                  <a:lnTo>
                    <a:pt x="45866" y="13744"/>
                  </a:lnTo>
                  <a:close/>
                  <a:moveTo>
                    <a:pt x="54305" y="14011"/>
                  </a:moveTo>
                  <a:lnTo>
                    <a:pt x="52304" y="15178"/>
                  </a:lnTo>
                  <a:lnTo>
                    <a:pt x="54672" y="16546"/>
                  </a:lnTo>
                  <a:lnTo>
                    <a:pt x="54739" y="16546"/>
                  </a:lnTo>
                  <a:lnTo>
                    <a:pt x="56741" y="15378"/>
                  </a:lnTo>
                  <a:lnTo>
                    <a:pt x="54305" y="14011"/>
                  </a:lnTo>
                  <a:close/>
                  <a:moveTo>
                    <a:pt x="61244" y="14277"/>
                  </a:moveTo>
                  <a:lnTo>
                    <a:pt x="59242" y="15412"/>
                  </a:lnTo>
                  <a:lnTo>
                    <a:pt x="61611" y="16779"/>
                  </a:lnTo>
                  <a:lnTo>
                    <a:pt x="61677" y="16779"/>
                  </a:lnTo>
                  <a:lnTo>
                    <a:pt x="63679" y="15645"/>
                  </a:lnTo>
                  <a:lnTo>
                    <a:pt x="61244" y="14277"/>
                  </a:lnTo>
                  <a:close/>
                  <a:moveTo>
                    <a:pt x="75821" y="14377"/>
                  </a:moveTo>
                  <a:lnTo>
                    <a:pt x="73819" y="15512"/>
                  </a:lnTo>
                  <a:lnTo>
                    <a:pt x="76154" y="16879"/>
                  </a:lnTo>
                  <a:lnTo>
                    <a:pt x="76254" y="16879"/>
                  </a:lnTo>
                  <a:lnTo>
                    <a:pt x="78223" y="15712"/>
                  </a:lnTo>
                  <a:lnTo>
                    <a:pt x="75821" y="14377"/>
                  </a:lnTo>
                  <a:close/>
                  <a:moveTo>
                    <a:pt x="42597" y="15612"/>
                  </a:moveTo>
                  <a:lnTo>
                    <a:pt x="40596" y="16746"/>
                  </a:lnTo>
                  <a:lnTo>
                    <a:pt x="42964" y="18113"/>
                  </a:lnTo>
                  <a:lnTo>
                    <a:pt x="43031" y="18113"/>
                  </a:lnTo>
                  <a:lnTo>
                    <a:pt x="45032" y="16979"/>
                  </a:lnTo>
                  <a:lnTo>
                    <a:pt x="42597" y="15612"/>
                  </a:lnTo>
                  <a:close/>
                  <a:moveTo>
                    <a:pt x="57975" y="16145"/>
                  </a:moveTo>
                  <a:lnTo>
                    <a:pt x="56007" y="17280"/>
                  </a:lnTo>
                  <a:lnTo>
                    <a:pt x="58342" y="18647"/>
                  </a:lnTo>
                  <a:lnTo>
                    <a:pt x="58442" y="18647"/>
                  </a:lnTo>
                  <a:lnTo>
                    <a:pt x="60443" y="17513"/>
                  </a:lnTo>
                  <a:lnTo>
                    <a:pt x="57975" y="16145"/>
                  </a:lnTo>
                  <a:close/>
                  <a:moveTo>
                    <a:pt x="82759" y="14611"/>
                  </a:moveTo>
                  <a:lnTo>
                    <a:pt x="77489" y="17613"/>
                  </a:lnTo>
                  <a:lnTo>
                    <a:pt x="79857" y="18981"/>
                  </a:lnTo>
                  <a:lnTo>
                    <a:pt x="79924" y="18981"/>
                  </a:lnTo>
                  <a:lnTo>
                    <a:pt x="85161" y="15979"/>
                  </a:lnTo>
                  <a:lnTo>
                    <a:pt x="82759" y="14611"/>
                  </a:lnTo>
                  <a:close/>
                  <a:moveTo>
                    <a:pt x="50369" y="16279"/>
                  </a:moveTo>
                  <a:lnTo>
                    <a:pt x="46833" y="18347"/>
                  </a:lnTo>
                  <a:lnTo>
                    <a:pt x="49168" y="19681"/>
                  </a:lnTo>
                  <a:lnTo>
                    <a:pt x="49269" y="19681"/>
                  </a:lnTo>
                  <a:lnTo>
                    <a:pt x="52804" y="17646"/>
                  </a:lnTo>
                  <a:lnTo>
                    <a:pt x="50369" y="16279"/>
                  </a:lnTo>
                  <a:close/>
                  <a:moveTo>
                    <a:pt x="39328" y="17480"/>
                  </a:moveTo>
                  <a:lnTo>
                    <a:pt x="37360" y="18647"/>
                  </a:lnTo>
                  <a:lnTo>
                    <a:pt x="39695" y="20015"/>
                  </a:lnTo>
                  <a:lnTo>
                    <a:pt x="39795" y="20015"/>
                  </a:lnTo>
                  <a:lnTo>
                    <a:pt x="41763" y="18847"/>
                  </a:lnTo>
                  <a:lnTo>
                    <a:pt x="39328" y="17480"/>
                  </a:lnTo>
                  <a:close/>
                  <a:moveTo>
                    <a:pt x="68582" y="18514"/>
                  </a:moveTo>
                  <a:lnTo>
                    <a:pt x="66581" y="19681"/>
                  </a:lnTo>
                  <a:lnTo>
                    <a:pt x="68949" y="21016"/>
                  </a:lnTo>
                  <a:cubicBezTo>
                    <a:pt x="68949" y="21032"/>
                    <a:pt x="68958" y="21041"/>
                    <a:pt x="68966" y="21041"/>
                  </a:cubicBezTo>
                  <a:cubicBezTo>
                    <a:pt x="68974" y="21041"/>
                    <a:pt x="68983" y="21032"/>
                    <a:pt x="68983" y="21016"/>
                  </a:cubicBezTo>
                  <a:lnTo>
                    <a:pt x="69016" y="21049"/>
                  </a:lnTo>
                  <a:lnTo>
                    <a:pt x="71017" y="19881"/>
                  </a:lnTo>
                  <a:lnTo>
                    <a:pt x="68582" y="18514"/>
                  </a:lnTo>
                  <a:close/>
                  <a:moveTo>
                    <a:pt x="75521" y="18781"/>
                  </a:moveTo>
                  <a:lnTo>
                    <a:pt x="73519" y="19915"/>
                  </a:lnTo>
                  <a:lnTo>
                    <a:pt x="75888" y="21282"/>
                  </a:lnTo>
                  <a:lnTo>
                    <a:pt x="75954" y="21282"/>
                  </a:lnTo>
                  <a:lnTo>
                    <a:pt x="77956" y="20148"/>
                  </a:lnTo>
                  <a:lnTo>
                    <a:pt x="75521" y="18781"/>
                  </a:lnTo>
                  <a:close/>
                  <a:moveTo>
                    <a:pt x="45533" y="19081"/>
                  </a:moveTo>
                  <a:lnTo>
                    <a:pt x="43564" y="20215"/>
                  </a:lnTo>
                  <a:lnTo>
                    <a:pt x="45899" y="21583"/>
                  </a:lnTo>
                  <a:lnTo>
                    <a:pt x="45966" y="21583"/>
                  </a:lnTo>
                  <a:lnTo>
                    <a:pt x="47968" y="20448"/>
                  </a:lnTo>
                  <a:lnTo>
                    <a:pt x="45533" y="19081"/>
                  </a:lnTo>
                  <a:close/>
                  <a:moveTo>
                    <a:pt x="36059" y="19381"/>
                  </a:moveTo>
                  <a:lnTo>
                    <a:pt x="34091" y="20515"/>
                  </a:lnTo>
                  <a:lnTo>
                    <a:pt x="36426" y="21883"/>
                  </a:lnTo>
                  <a:lnTo>
                    <a:pt x="36526" y="21883"/>
                  </a:lnTo>
                  <a:lnTo>
                    <a:pt x="38494" y="20749"/>
                  </a:lnTo>
                  <a:lnTo>
                    <a:pt x="36059" y="19381"/>
                  </a:lnTo>
                  <a:close/>
                  <a:moveTo>
                    <a:pt x="50436" y="20515"/>
                  </a:moveTo>
                  <a:lnTo>
                    <a:pt x="48435" y="21649"/>
                  </a:lnTo>
                  <a:lnTo>
                    <a:pt x="50770" y="23017"/>
                  </a:lnTo>
                  <a:lnTo>
                    <a:pt x="50870" y="23017"/>
                  </a:lnTo>
                  <a:lnTo>
                    <a:pt x="52838" y="21883"/>
                  </a:lnTo>
                  <a:lnTo>
                    <a:pt x="50436" y="20515"/>
                  </a:lnTo>
                  <a:close/>
                  <a:moveTo>
                    <a:pt x="72285" y="20649"/>
                  </a:moveTo>
                  <a:lnTo>
                    <a:pt x="70284" y="21783"/>
                  </a:lnTo>
                  <a:lnTo>
                    <a:pt x="72652" y="23150"/>
                  </a:lnTo>
                  <a:lnTo>
                    <a:pt x="72719" y="23150"/>
                  </a:lnTo>
                  <a:lnTo>
                    <a:pt x="74720" y="22016"/>
                  </a:lnTo>
                  <a:lnTo>
                    <a:pt x="72285" y="20649"/>
                  </a:lnTo>
                  <a:close/>
                  <a:moveTo>
                    <a:pt x="42297" y="20949"/>
                  </a:moveTo>
                  <a:lnTo>
                    <a:pt x="40295" y="22083"/>
                  </a:lnTo>
                  <a:lnTo>
                    <a:pt x="42664" y="23451"/>
                  </a:lnTo>
                  <a:lnTo>
                    <a:pt x="42731" y="23451"/>
                  </a:lnTo>
                  <a:lnTo>
                    <a:pt x="44732" y="22316"/>
                  </a:lnTo>
                  <a:lnTo>
                    <a:pt x="42297" y="20949"/>
                  </a:lnTo>
                  <a:close/>
                  <a:moveTo>
                    <a:pt x="31422" y="22083"/>
                  </a:moveTo>
                  <a:lnTo>
                    <a:pt x="29421" y="23217"/>
                  </a:lnTo>
                  <a:lnTo>
                    <a:pt x="31756" y="24585"/>
                  </a:lnTo>
                  <a:lnTo>
                    <a:pt x="31856" y="24585"/>
                  </a:lnTo>
                  <a:lnTo>
                    <a:pt x="33858" y="23451"/>
                  </a:lnTo>
                  <a:lnTo>
                    <a:pt x="31422" y="22083"/>
                  </a:lnTo>
                  <a:close/>
                  <a:moveTo>
                    <a:pt x="54039" y="18414"/>
                  </a:moveTo>
                  <a:lnTo>
                    <a:pt x="51704" y="19748"/>
                  </a:lnTo>
                  <a:lnTo>
                    <a:pt x="54806" y="21549"/>
                  </a:lnTo>
                  <a:cubicBezTo>
                    <a:pt x="54906" y="21616"/>
                    <a:pt x="55006" y="21749"/>
                    <a:pt x="55006" y="21883"/>
                  </a:cubicBezTo>
                  <a:cubicBezTo>
                    <a:pt x="55006" y="22016"/>
                    <a:pt x="54939" y="22150"/>
                    <a:pt x="54806" y="22216"/>
                  </a:cubicBezTo>
                  <a:lnTo>
                    <a:pt x="53005" y="23284"/>
                  </a:lnTo>
                  <a:lnTo>
                    <a:pt x="55340" y="24618"/>
                  </a:lnTo>
                  <a:lnTo>
                    <a:pt x="55406" y="24618"/>
                  </a:lnTo>
                  <a:lnTo>
                    <a:pt x="55440" y="24651"/>
                  </a:lnTo>
                  <a:lnTo>
                    <a:pt x="60143" y="21916"/>
                  </a:lnTo>
                  <a:lnTo>
                    <a:pt x="54039" y="18414"/>
                  </a:lnTo>
                  <a:close/>
                  <a:moveTo>
                    <a:pt x="47167" y="22383"/>
                  </a:moveTo>
                  <a:lnTo>
                    <a:pt x="45199" y="23517"/>
                  </a:lnTo>
                  <a:lnTo>
                    <a:pt x="47534" y="24885"/>
                  </a:lnTo>
                  <a:lnTo>
                    <a:pt x="47634" y="24885"/>
                  </a:lnTo>
                  <a:lnTo>
                    <a:pt x="49602" y="23751"/>
                  </a:lnTo>
                  <a:lnTo>
                    <a:pt x="47167" y="22383"/>
                  </a:lnTo>
                  <a:close/>
                  <a:moveTo>
                    <a:pt x="69016" y="22517"/>
                  </a:moveTo>
                  <a:lnTo>
                    <a:pt x="67048" y="23651"/>
                  </a:lnTo>
                  <a:lnTo>
                    <a:pt x="69383" y="25018"/>
                  </a:lnTo>
                  <a:lnTo>
                    <a:pt x="69483" y="25018"/>
                  </a:lnTo>
                  <a:lnTo>
                    <a:pt x="71451" y="23884"/>
                  </a:lnTo>
                  <a:lnTo>
                    <a:pt x="69016" y="22517"/>
                  </a:lnTo>
                  <a:close/>
                  <a:moveTo>
                    <a:pt x="39061" y="22817"/>
                  </a:moveTo>
                  <a:lnTo>
                    <a:pt x="37060" y="23984"/>
                  </a:lnTo>
                  <a:lnTo>
                    <a:pt x="39395" y="25319"/>
                  </a:lnTo>
                  <a:lnTo>
                    <a:pt x="39495" y="25319"/>
                  </a:lnTo>
                  <a:lnTo>
                    <a:pt x="41463" y="24184"/>
                  </a:lnTo>
                  <a:lnTo>
                    <a:pt x="39061" y="22817"/>
                  </a:lnTo>
                  <a:close/>
                  <a:moveTo>
                    <a:pt x="28153" y="23951"/>
                  </a:moveTo>
                  <a:lnTo>
                    <a:pt x="26152" y="25118"/>
                  </a:lnTo>
                  <a:lnTo>
                    <a:pt x="28520" y="26453"/>
                  </a:lnTo>
                  <a:lnTo>
                    <a:pt x="28587" y="26453"/>
                  </a:lnTo>
                  <a:lnTo>
                    <a:pt x="30589" y="25319"/>
                  </a:lnTo>
                  <a:lnTo>
                    <a:pt x="28153" y="23951"/>
                  </a:lnTo>
                  <a:close/>
                  <a:moveTo>
                    <a:pt x="51737" y="24018"/>
                  </a:moveTo>
                  <a:lnTo>
                    <a:pt x="49736" y="25152"/>
                  </a:lnTo>
                  <a:lnTo>
                    <a:pt x="52071" y="26519"/>
                  </a:lnTo>
                  <a:lnTo>
                    <a:pt x="52171" y="26519"/>
                  </a:lnTo>
                  <a:lnTo>
                    <a:pt x="54139" y="25385"/>
                  </a:lnTo>
                  <a:lnTo>
                    <a:pt x="51737" y="24018"/>
                  </a:lnTo>
                  <a:close/>
                  <a:moveTo>
                    <a:pt x="43931" y="24285"/>
                  </a:moveTo>
                  <a:lnTo>
                    <a:pt x="41930" y="25419"/>
                  </a:lnTo>
                  <a:lnTo>
                    <a:pt x="44298" y="26753"/>
                  </a:lnTo>
                  <a:lnTo>
                    <a:pt x="44332" y="26753"/>
                  </a:lnTo>
                  <a:lnTo>
                    <a:pt x="44365" y="26786"/>
                  </a:lnTo>
                  <a:lnTo>
                    <a:pt x="46366" y="25652"/>
                  </a:lnTo>
                  <a:lnTo>
                    <a:pt x="43931" y="24285"/>
                  </a:lnTo>
                  <a:close/>
                  <a:moveTo>
                    <a:pt x="35792" y="24685"/>
                  </a:moveTo>
                  <a:lnTo>
                    <a:pt x="33791" y="25852"/>
                  </a:lnTo>
                  <a:lnTo>
                    <a:pt x="36159" y="27220"/>
                  </a:lnTo>
                  <a:lnTo>
                    <a:pt x="36259" y="27220"/>
                  </a:lnTo>
                  <a:lnTo>
                    <a:pt x="38227" y="26052"/>
                  </a:lnTo>
                  <a:lnTo>
                    <a:pt x="35792" y="24685"/>
                  </a:lnTo>
                  <a:close/>
                  <a:moveTo>
                    <a:pt x="61377" y="22683"/>
                  </a:moveTo>
                  <a:lnTo>
                    <a:pt x="55139" y="26286"/>
                  </a:lnTo>
                  <a:lnTo>
                    <a:pt x="57474" y="27654"/>
                  </a:lnTo>
                  <a:lnTo>
                    <a:pt x="57541" y="27654"/>
                  </a:lnTo>
                  <a:lnTo>
                    <a:pt x="63812" y="24051"/>
                  </a:lnTo>
                  <a:lnTo>
                    <a:pt x="61377" y="22683"/>
                  </a:lnTo>
                  <a:close/>
                  <a:moveTo>
                    <a:pt x="65080" y="24785"/>
                  </a:moveTo>
                  <a:lnTo>
                    <a:pt x="61878" y="26620"/>
                  </a:lnTo>
                  <a:lnTo>
                    <a:pt x="64246" y="27987"/>
                  </a:lnTo>
                  <a:lnTo>
                    <a:pt x="64346" y="27987"/>
                  </a:lnTo>
                  <a:lnTo>
                    <a:pt x="67515" y="26153"/>
                  </a:lnTo>
                  <a:lnTo>
                    <a:pt x="65080" y="24785"/>
                  </a:lnTo>
                  <a:close/>
                  <a:moveTo>
                    <a:pt x="24884" y="25819"/>
                  </a:moveTo>
                  <a:lnTo>
                    <a:pt x="22916" y="26986"/>
                  </a:lnTo>
                  <a:lnTo>
                    <a:pt x="25251" y="28354"/>
                  </a:lnTo>
                  <a:lnTo>
                    <a:pt x="25351" y="28354"/>
                  </a:lnTo>
                  <a:lnTo>
                    <a:pt x="27320" y="27187"/>
                  </a:lnTo>
                  <a:lnTo>
                    <a:pt x="24884" y="25819"/>
                  </a:lnTo>
                  <a:close/>
                  <a:moveTo>
                    <a:pt x="48468" y="25886"/>
                  </a:moveTo>
                  <a:lnTo>
                    <a:pt x="46500" y="27053"/>
                  </a:lnTo>
                  <a:lnTo>
                    <a:pt x="48835" y="28421"/>
                  </a:lnTo>
                  <a:lnTo>
                    <a:pt x="48935" y="28421"/>
                  </a:lnTo>
                  <a:lnTo>
                    <a:pt x="50903" y="27253"/>
                  </a:lnTo>
                  <a:lnTo>
                    <a:pt x="48468" y="25886"/>
                  </a:lnTo>
                  <a:close/>
                  <a:moveTo>
                    <a:pt x="40696" y="26153"/>
                  </a:moveTo>
                  <a:lnTo>
                    <a:pt x="38694" y="27287"/>
                  </a:lnTo>
                  <a:lnTo>
                    <a:pt x="41063" y="28654"/>
                  </a:lnTo>
                  <a:lnTo>
                    <a:pt x="41129" y="28654"/>
                  </a:lnTo>
                  <a:lnTo>
                    <a:pt x="43097" y="27520"/>
                  </a:lnTo>
                  <a:lnTo>
                    <a:pt x="40696" y="26153"/>
                  </a:lnTo>
                  <a:close/>
                  <a:moveTo>
                    <a:pt x="32557" y="26586"/>
                  </a:moveTo>
                  <a:lnTo>
                    <a:pt x="30555" y="27754"/>
                  </a:lnTo>
                  <a:lnTo>
                    <a:pt x="32890" y="29088"/>
                  </a:lnTo>
                  <a:cubicBezTo>
                    <a:pt x="32907" y="29105"/>
                    <a:pt x="32915" y="29113"/>
                    <a:pt x="32924" y="29113"/>
                  </a:cubicBezTo>
                  <a:cubicBezTo>
                    <a:pt x="32932" y="29113"/>
                    <a:pt x="32940" y="29105"/>
                    <a:pt x="32957" y="29088"/>
                  </a:cubicBezTo>
                  <a:lnTo>
                    <a:pt x="32990" y="29121"/>
                  </a:lnTo>
                  <a:lnTo>
                    <a:pt x="34958" y="27954"/>
                  </a:lnTo>
                  <a:lnTo>
                    <a:pt x="32557" y="26586"/>
                  </a:lnTo>
                  <a:close/>
                  <a:moveTo>
                    <a:pt x="53872" y="27020"/>
                  </a:moveTo>
                  <a:lnTo>
                    <a:pt x="51870" y="28187"/>
                  </a:lnTo>
                  <a:lnTo>
                    <a:pt x="54239" y="29555"/>
                  </a:lnTo>
                  <a:lnTo>
                    <a:pt x="54305" y="29555"/>
                  </a:lnTo>
                  <a:lnTo>
                    <a:pt x="56307" y="28387"/>
                  </a:lnTo>
                  <a:lnTo>
                    <a:pt x="53872" y="27020"/>
                  </a:lnTo>
                  <a:close/>
                  <a:moveTo>
                    <a:pt x="60643" y="27387"/>
                  </a:moveTo>
                  <a:lnTo>
                    <a:pt x="58142" y="28821"/>
                  </a:lnTo>
                  <a:lnTo>
                    <a:pt x="60477" y="30189"/>
                  </a:lnTo>
                  <a:lnTo>
                    <a:pt x="60577" y="30189"/>
                  </a:lnTo>
                  <a:lnTo>
                    <a:pt x="63078" y="28754"/>
                  </a:lnTo>
                  <a:lnTo>
                    <a:pt x="60643" y="27387"/>
                  </a:lnTo>
                  <a:close/>
                  <a:moveTo>
                    <a:pt x="21649" y="27720"/>
                  </a:moveTo>
                  <a:lnTo>
                    <a:pt x="19647" y="28888"/>
                  </a:lnTo>
                  <a:lnTo>
                    <a:pt x="22016" y="30222"/>
                  </a:lnTo>
                  <a:lnTo>
                    <a:pt x="22082" y="30222"/>
                  </a:lnTo>
                  <a:lnTo>
                    <a:pt x="24084" y="29088"/>
                  </a:lnTo>
                  <a:lnTo>
                    <a:pt x="21649" y="27720"/>
                  </a:lnTo>
                  <a:close/>
                  <a:moveTo>
                    <a:pt x="45232" y="27787"/>
                  </a:moveTo>
                  <a:lnTo>
                    <a:pt x="43231" y="28921"/>
                  </a:lnTo>
                  <a:lnTo>
                    <a:pt x="45566" y="30289"/>
                  </a:lnTo>
                  <a:lnTo>
                    <a:pt x="45666" y="30289"/>
                  </a:lnTo>
                  <a:lnTo>
                    <a:pt x="47634" y="29155"/>
                  </a:lnTo>
                  <a:lnTo>
                    <a:pt x="45232" y="27787"/>
                  </a:lnTo>
                  <a:close/>
                  <a:moveTo>
                    <a:pt x="37393" y="28021"/>
                  </a:moveTo>
                  <a:lnTo>
                    <a:pt x="35425" y="29188"/>
                  </a:lnTo>
                  <a:lnTo>
                    <a:pt x="37794" y="30522"/>
                  </a:lnTo>
                  <a:lnTo>
                    <a:pt x="37827" y="30522"/>
                  </a:lnTo>
                  <a:lnTo>
                    <a:pt x="39828" y="29388"/>
                  </a:lnTo>
                  <a:lnTo>
                    <a:pt x="37393" y="28021"/>
                  </a:lnTo>
                  <a:close/>
                  <a:moveTo>
                    <a:pt x="29288" y="28488"/>
                  </a:moveTo>
                  <a:lnTo>
                    <a:pt x="27286" y="29622"/>
                  </a:lnTo>
                  <a:lnTo>
                    <a:pt x="29655" y="30989"/>
                  </a:lnTo>
                  <a:lnTo>
                    <a:pt x="29721" y="30989"/>
                  </a:lnTo>
                  <a:lnTo>
                    <a:pt x="31723" y="29855"/>
                  </a:lnTo>
                  <a:lnTo>
                    <a:pt x="29288" y="28488"/>
                  </a:lnTo>
                  <a:close/>
                  <a:moveTo>
                    <a:pt x="50603" y="28921"/>
                  </a:moveTo>
                  <a:lnTo>
                    <a:pt x="48635" y="30055"/>
                  </a:lnTo>
                  <a:lnTo>
                    <a:pt x="50970" y="31423"/>
                  </a:lnTo>
                  <a:lnTo>
                    <a:pt x="51070" y="31423"/>
                  </a:lnTo>
                  <a:lnTo>
                    <a:pt x="53038" y="30289"/>
                  </a:lnTo>
                  <a:lnTo>
                    <a:pt x="50603" y="28921"/>
                  </a:lnTo>
                  <a:close/>
                  <a:moveTo>
                    <a:pt x="41963" y="29655"/>
                  </a:moveTo>
                  <a:lnTo>
                    <a:pt x="39962" y="30823"/>
                  </a:lnTo>
                  <a:lnTo>
                    <a:pt x="42330" y="32157"/>
                  </a:lnTo>
                  <a:lnTo>
                    <a:pt x="42364" y="32157"/>
                  </a:lnTo>
                  <a:lnTo>
                    <a:pt x="42397" y="32190"/>
                  </a:lnTo>
                  <a:lnTo>
                    <a:pt x="44398" y="31023"/>
                  </a:lnTo>
                  <a:lnTo>
                    <a:pt x="41963" y="29655"/>
                  </a:lnTo>
                  <a:close/>
                  <a:moveTo>
                    <a:pt x="56874" y="29555"/>
                  </a:moveTo>
                  <a:lnTo>
                    <a:pt x="54372" y="30989"/>
                  </a:lnTo>
                  <a:lnTo>
                    <a:pt x="56707" y="32357"/>
                  </a:lnTo>
                  <a:lnTo>
                    <a:pt x="56774" y="32357"/>
                  </a:lnTo>
                  <a:lnTo>
                    <a:pt x="59276" y="30923"/>
                  </a:lnTo>
                  <a:lnTo>
                    <a:pt x="56874" y="29555"/>
                  </a:lnTo>
                  <a:close/>
                  <a:moveTo>
                    <a:pt x="34158" y="29922"/>
                  </a:moveTo>
                  <a:lnTo>
                    <a:pt x="32156" y="31056"/>
                  </a:lnTo>
                  <a:lnTo>
                    <a:pt x="34525" y="32424"/>
                  </a:lnTo>
                  <a:lnTo>
                    <a:pt x="34591" y="32424"/>
                  </a:lnTo>
                  <a:lnTo>
                    <a:pt x="36593" y="31290"/>
                  </a:lnTo>
                  <a:lnTo>
                    <a:pt x="34158" y="29922"/>
                  </a:lnTo>
                  <a:close/>
                  <a:moveTo>
                    <a:pt x="26019" y="30356"/>
                  </a:moveTo>
                  <a:lnTo>
                    <a:pt x="24017" y="31490"/>
                  </a:lnTo>
                  <a:lnTo>
                    <a:pt x="26386" y="32857"/>
                  </a:lnTo>
                  <a:lnTo>
                    <a:pt x="26452" y="32857"/>
                  </a:lnTo>
                  <a:lnTo>
                    <a:pt x="28454" y="31723"/>
                  </a:lnTo>
                  <a:lnTo>
                    <a:pt x="26019" y="30356"/>
                  </a:lnTo>
                  <a:close/>
                  <a:moveTo>
                    <a:pt x="16979" y="30422"/>
                  </a:moveTo>
                  <a:lnTo>
                    <a:pt x="14977" y="31556"/>
                  </a:lnTo>
                  <a:lnTo>
                    <a:pt x="17312" y="32924"/>
                  </a:lnTo>
                  <a:lnTo>
                    <a:pt x="17412" y="32924"/>
                  </a:lnTo>
                  <a:lnTo>
                    <a:pt x="19414" y="31790"/>
                  </a:lnTo>
                  <a:lnTo>
                    <a:pt x="16979" y="30422"/>
                  </a:lnTo>
                  <a:close/>
                  <a:moveTo>
                    <a:pt x="47334" y="30789"/>
                  </a:moveTo>
                  <a:lnTo>
                    <a:pt x="45332" y="31923"/>
                  </a:lnTo>
                  <a:lnTo>
                    <a:pt x="47701" y="33291"/>
                  </a:lnTo>
                  <a:lnTo>
                    <a:pt x="47767" y="33291"/>
                  </a:lnTo>
                  <a:lnTo>
                    <a:pt x="49769" y="32157"/>
                  </a:lnTo>
                  <a:lnTo>
                    <a:pt x="47334" y="30789"/>
                  </a:lnTo>
                  <a:close/>
                  <a:moveTo>
                    <a:pt x="38694" y="31523"/>
                  </a:moveTo>
                  <a:lnTo>
                    <a:pt x="36693" y="32691"/>
                  </a:lnTo>
                  <a:lnTo>
                    <a:pt x="39028" y="34025"/>
                  </a:lnTo>
                  <a:lnTo>
                    <a:pt x="39128" y="34025"/>
                  </a:lnTo>
                  <a:lnTo>
                    <a:pt x="41096" y="32891"/>
                  </a:lnTo>
                  <a:lnTo>
                    <a:pt x="38694" y="31523"/>
                  </a:lnTo>
                  <a:close/>
                  <a:moveTo>
                    <a:pt x="30889" y="31790"/>
                  </a:moveTo>
                  <a:lnTo>
                    <a:pt x="28921" y="32924"/>
                  </a:lnTo>
                  <a:lnTo>
                    <a:pt x="31256" y="34292"/>
                  </a:lnTo>
                  <a:lnTo>
                    <a:pt x="31322" y="34292"/>
                  </a:lnTo>
                  <a:lnTo>
                    <a:pt x="33324" y="33158"/>
                  </a:lnTo>
                  <a:lnTo>
                    <a:pt x="30889" y="31790"/>
                  </a:lnTo>
                  <a:close/>
                  <a:moveTo>
                    <a:pt x="53071" y="31723"/>
                  </a:moveTo>
                  <a:lnTo>
                    <a:pt x="50569" y="33158"/>
                  </a:lnTo>
                  <a:lnTo>
                    <a:pt x="52938" y="34525"/>
                  </a:lnTo>
                  <a:lnTo>
                    <a:pt x="53005" y="34525"/>
                  </a:lnTo>
                  <a:lnTo>
                    <a:pt x="55506" y="33091"/>
                  </a:lnTo>
                  <a:lnTo>
                    <a:pt x="53071" y="31723"/>
                  </a:lnTo>
                  <a:close/>
                  <a:moveTo>
                    <a:pt x="22750" y="32224"/>
                  </a:moveTo>
                  <a:lnTo>
                    <a:pt x="20782" y="33358"/>
                  </a:lnTo>
                  <a:lnTo>
                    <a:pt x="23117" y="34725"/>
                  </a:lnTo>
                  <a:lnTo>
                    <a:pt x="23217" y="34725"/>
                  </a:lnTo>
                  <a:lnTo>
                    <a:pt x="25185" y="33591"/>
                  </a:lnTo>
                  <a:lnTo>
                    <a:pt x="22750" y="32224"/>
                  </a:lnTo>
                  <a:close/>
                  <a:moveTo>
                    <a:pt x="13710" y="32290"/>
                  </a:moveTo>
                  <a:lnTo>
                    <a:pt x="11708" y="33424"/>
                  </a:lnTo>
                  <a:lnTo>
                    <a:pt x="14077" y="34792"/>
                  </a:lnTo>
                  <a:lnTo>
                    <a:pt x="14143" y="34792"/>
                  </a:lnTo>
                  <a:lnTo>
                    <a:pt x="16145" y="33658"/>
                  </a:lnTo>
                  <a:lnTo>
                    <a:pt x="13710" y="32290"/>
                  </a:lnTo>
                  <a:close/>
                  <a:moveTo>
                    <a:pt x="44065" y="32657"/>
                  </a:moveTo>
                  <a:lnTo>
                    <a:pt x="42097" y="33825"/>
                  </a:lnTo>
                  <a:lnTo>
                    <a:pt x="44465" y="35159"/>
                  </a:lnTo>
                  <a:lnTo>
                    <a:pt x="44498" y="35159"/>
                  </a:lnTo>
                  <a:lnTo>
                    <a:pt x="44498" y="35192"/>
                  </a:lnTo>
                  <a:lnTo>
                    <a:pt x="46500" y="34025"/>
                  </a:lnTo>
                  <a:lnTo>
                    <a:pt x="44065" y="32657"/>
                  </a:lnTo>
                  <a:close/>
                  <a:moveTo>
                    <a:pt x="35425" y="33424"/>
                  </a:moveTo>
                  <a:lnTo>
                    <a:pt x="33457" y="34559"/>
                  </a:lnTo>
                  <a:lnTo>
                    <a:pt x="35792" y="35926"/>
                  </a:lnTo>
                  <a:lnTo>
                    <a:pt x="35892" y="35926"/>
                  </a:lnTo>
                  <a:lnTo>
                    <a:pt x="37860" y="34759"/>
                  </a:lnTo>
                  <a:lnTo>
                    <a:pt x="35425" y="33424"/>
                  </a:lnTo>
                  <a:close/>
                  <a:moveTo>
                    <a:pt x="27653" y="33658"/>
                  </a:moveTo>
                  <a:lnTo>
                    <a:pt x="25652" y="34825"/>
                  </a:lnTo>
                  <a:lnTo>
                    <a:pt x="27987" y="36160"/>
                  </a:lnTo>
                  <a:lnTo>
                    <a:pt x="28087" y="36160"/>
                  </a:lnTo>
                  <a:lnTo>
                    <a:pt x="30055" y="35026"/>
                  </a:lnTo>
                  <a:lnTo>
                    <a:pt x="27653" y="33658"/>
                  </a:lnTo>
                  <a:close/>
                  <a:moveTo>
                    <a:pt x="19514" y="34092"/>
                  </a:moveTo>
                  <a:lnTo>
                    <a:pt x="17513" y="35259"/>
                  </a:lnTo>
                  <a:lnTo>
                    <a:pt x="19848" y="36627"/>
                  </a:lnTo>
                  <a:lnTo>
                    <a:pt x="19948" y="36627"/>
                  </a:lnTo>
                  <a:lnTo>
                    <a:pt x="21949" y="35459"/>
                  </a:lnTo>
                  <a:lnTo>
                    <a:pt x="19514" y="34092"/>
                  </a:lnTo>
                  <a:close/>
                  <a:moveTo>
                    <a:pt x="10441" y="34158"/>
                  </a:moveTo>
                  <a:lnTo>
                    <a:pt x="8473" y="35326"/>
                  </a:lnTo>
                  <a:lnTo>
                    <a:pt x="10808" y="36693"/>
                  </a:lnTo>
                  <a:lnTo>
                    <a:pt x="10908" y="36693"/>
                  </a:lnTo>
                  <a:lnTo>
                    <a:pt x="12876" y="35526"/>
                  </a:lnTo>
                  <a:lnTo>
                    <a:pt x="10441" y="34158"/>
                  </a:lnTo>
                  <a:close/>
                  <a:moveTo>
                    <a:pt x="40829" y="34559"/>
                  </a:moveTo>
                  <a:lnTo>
                    <a:pt x="38828" y="35693"/>
                  </a:lnTo>
                  <a:lnTo>
                    <a:pt x="41196" y="37060"/>
                  </a:lnTo>
                  <a:lnTo>
                    <a:pt x="41263" y="37060"/>
                  </a:lnTo>
                  <a:lnTo>
                    <a:pt x="43264" y="35926"/>
                  </a:lnTo>
                  <a:lnTo>
                    <a:pt x="40829" y="34559"/>
                  </a:lnTo>
                  <a:close/>
                  <a:moveTo>
                    <a:pt x="32190" y="35292"/>
                  </a:moveTo>
                  <a:lnTo>
                    <a:pt x="30188" y="36460"/>
                  </a:lnTo>
                  <a:lnTo>
                    <a:pt x="32523" y="37794"/>
                  </a:lnTo>
                  <a:cubicBezTo>
                    <a:pt x="32540" y="37811"/>
                    <a:pt x="32548" y="37819"/>
                    <a:pt x="32557" y="37819"/>
                  </a:cubicBezTo>
                  <a:cubicBezTo>
                    <a:pt x="32565" y="37819"/>
                    <a:pt x="32573" y="37811"/>
                    <a:pt x="32590" y="37794"/>
                  </a:cubicBezTo>
                  <a:lnTo>
                    <a:pt x="32623" y="37828"/>
                  </a:lnTo>
                  <a:lnTo>
                    <a:pt x="34625" y="36660"/>
                  </a:lnTo>
                  <a:lnTo>
                    <a:pt x="32190" y="35292"/>
                  </a:lnTo>
                  <a:close/>
                  <a:moveTo>
                    <a:pt x="24384" y="35526"/>
                  </a:moveTo>
                  <a:lnTo>
                    <a:pt x="22383" y="36693"/>
                  </a:lnTo>
                  <a:lnTo>
                    <a:pt x="24751" y="38061"/>
                  </a:lnTo>
                  <a:lnTo>
                    <a:pt x="24784" y="38061"/>
                  </a:lnTo>
                  <a:lnTo>
                    <a:pt x="24818" y="38028"/>
                  </a:lnTo>
                  <a:lnTo>
                    <a:pt x="26819" y="36894"/>
                  </a:lnTo>
                  <a:lnTo>
                    <a:pt x="24384" y="35526"/>
                  </a:lnTo>
                  <a:close/>
                  <a:moveTo>
                    <a:pt x="16245" y="35993"/>
                  </a:moveTo>
                  <a:lnTo>
                    <a:pt x="14244" y="37160"/>
                  </a:lnTo>
                  <a:lnTo>
                    <a:pt x="16612" y="38495"/>
                  </a:lnTo>
                  <a:lnTo>
                    <a:pt x="16679" y="38495"/>
                  </a:lnTo>
                  <a:lnTo>
                    <a:pt x="18680" y="37361"/>
                  </a:lnTo>
                  <a:lnTo>
                    <a:pt x="16245" y="35993"/>
                  </a:lnTo>
                  <a:close/>
                  <a:moveTo>
                    <a:pt x="7205" y="36060"/>
                  </a:moveTo>
                  <a:lnTo>
                    <a:pt x="5204" y="37227"/>
                  </a:lnTo>
                  <a:lnTo>
                    <a:pt x="7539" y="38561"/>
                  </a:lnTo>
                  <a:lnTo>
                    <a:pt x="7605" y="38561"/>
                  </a:lnTo>
                  <a:lnTo>
                    <a:pt x="7639" y="38595"/>
                  </a:lnTo>
                  <a:lnTo>
                    <a:pt x="9640" y="37427"/>
                  </a:lnTo>
                  <a:lnTo>
                    <a:pt x="7205" y="36060"/>
                  </a:lnTo>
                  <a:close/>
                  <a:moveTo>
                    <a:pt x="37560" y="36427"/>
                  </a:moveTo>
                  <a:lnTo>
                    <a:pt x="35592" y="37594"/>
                  </a:lnTo>
                  <a:lnTo>
                    <a:pt x="37927" y="38928"/>
                  </a:lnTo>
                  <a:cubicBezTo>
                    <a:pt x="37944" y="38945"/>
                    <a:pt x="37952" y="38953"/>
                    <a:pt x="37960" y="38953"/>
                  </a:cubicBezTo>
                  <a:cubicBezTo>
                    <a:pt x="37969" y="38953"/>
                    <a:pt x="37977" y="38945"/>
                    <a:pt x="37994" y="38928"/>
                  </a:cubicBezTo>
                  <a:lnTo>
                    <a:pt x="38027" y="38962"/>
                  </a:lnTo>
                  <a:lnTo>
                    <a:pt x="39995" y="37794"/>
                  </a:lnTo>
                  <a:lnTo>
                    <a:pt x="37560" y="36427"/>
                  </a:lnTo>
                  <a:close/>
                  <a:moveTo>
                    <a:pt x="28921" y="37194"/>
                  </a:moveTo>
                  <a:lnTo>
                    <a:pt x="26919" y="38328"/>
                  </a:lnTo>
                  <a:lnTo>
                    <a:pt x="29288" y="39696"/>
                  </a:lnTo>
                  <a:lnTo>
                    <a:pt x="29354" y="39696"/>
                  </a:lnTo>
                  <a:lnTo>
                    <a:pt x="31356" y="38561"/>
                  </a:lnTo>
                  <a:lnTo>
                    <a:pt x="28921" y="37194"/>
                  </a:lnTo>
                  <a:close/>
                  <a:moveTo>
                    <a:pt x="21148" y="37427"/>
                  </a:moveTo>
                  <a:lnTo>
                    <a:pt x="19147" y="38561"/>
                  </a:lnTo>
                  <a:lnTo>
                    <a:pt x="21482" y="39929"/>
                  </a:lnTo>
                  <a:lnTo>
                    <a:pt x="21582" y="39929"/>
                  </a:lnTo>
                  <a:lnTo>
                    <a:pt x="23584" y="38795"/>
                  </a:lnTo>
                  <a:lnTo>
                    <a:pt x="21148" y="37427"/>
                  </a:lnTo>
                  <a:close/>
                  <a:moveTo>
                    <a:pt x="12976" y="37894"/>
                  </a:moveTo>
                  <a:lnTo>
                    <a:pt x="11008" y="39028"/>
                  </a:lnTo>
                  <a:lnTo>
                    <a:pt x="13343" y="40396"/>
                  </a:lnTo>
                  <a:lnTo>
                    <a:pt x="13443" y="40396"/>
                  </a:lnTo>
                  <a:lnTo>
                    <a:pt x="15411" y="39262"/>
                  </a:lnTo>
                  <a:lnTo>
                    <a:pt x="12976" y="37894"/>
                  </a:lnTo>
                  <a:close/>
                  <a:moveTo>
                    <a:pt x="34325" y="38328"/>
                  </a:moveTo>
                  <a:lnTo>
                    <a:pt x="32323" y="39462"/>
                  </a:lnTo>
                  <a:lnTo>
                    <a:pt x="34691" y="40830"/>
                  </a:lnTo>
                  <a:lnTo>
                    <a:pt x="34758" y="40830"/>
                  </a:lnTo>
                  <a:lnTo>
                    <a:pt x="36760" y="39696"/>
                  </a:lnTo>
                  <a:lnTo>
                    <a:pt x="34325" y="38328"/>
                  </a:lnTo>
                  <a:close/>
                  <a:moveTo>
                    <a:pt x="2502" y="38762"/>
                  </a:moveTo>
                  <a:lnTo>
                    <a:pt x="0" y="40196"/>
                  </a:lnTo>
                  <a:lnTo>
                    <a:pt x="2368" y="41564"/>
                  </a:lnTo>
                  <a:lnTo>
                    <a:pt x="2435" y="41564"/>
                  </a:lnTo>
                  <a:lnTo>
                    <a:pt x="4937" y="40129"/>
                  </a:lnTo>
                  <a:lnTo>
                    <a:pt x="2502" y="38762"/>
                  </a:lnTo>
                  <a:close/>
                  <a:moveTo>
                    <a:pt x="25652" y="39062"/>
                  </a:moveTo>
                  <a:lnTo>
                    <a:pt x="23684" y="40196"/>
                  </a:lnTo>
                  <a:lnTo>
                    <a:pt x="26019" y="41564"/>
                  </a:lnTo>
                  <a:lnTo>
                    <a:pt x="26119" y="41564"/>
                  </a:lnTo>
                  <a:lnTo>
                    <a:pt x="28087" y="40429"/>
                  </a:lnTo>
                  <a:lnTo>
                    <a:pt x="25652" y="39062"/>
                  </a:lnTo>
                  <a:close/>
                  <a:moveTo>
                    <a:pt x="17879" y="39329"/>
                  </a:moveTo>
                  <a:lnTo>
                    <a:pt x="15878" y="40463"/>
                  </a:lnTo>
                  <a:lnTo>
                    <a:pt x="18213" y="41830"/>
                  </a:lnTo>
                  <a:lnTo>
                    <a:pt x="18313" y="41830"/>
                  </a:lnTo>
                  <a:lnTo>
                    <a:pt x="20315" y="40696"/>
                  </a:lnTo>
                  <a:lnTo>
                    <a:pt x="17879" y="39329"/>
                  </a:lnTo>
                  <a:close/>
                  <a:moveTo>
                    <a:pt x="9740" y="39762"/>
                  </a:moveTo>
                  <a:lnTo>
                    <a:pt x="7739" y="40896"/>
                  </a:lnTo>
                  <a:lnTo>
                    <a:pt x="10074" y="42264"/>
                  </a:lnTo>
                  <a:lnTo>
                    <a:pt x="10174" y="42264"/>
                  </a:lnTo>
                  <a:lnTo>
                    <a:pt x="12175" y="41130"/>
                  </a:lnTo>
                  <a:lnTo>
                    <a:pt x="9740" y="39762"/>
                  </a:lnTo>
                  <a:close/>
                  <a:moveTo>
                    <a:pt x="31056" y="40229"/>
                  </a:moveTo>
                  <a:lnTo>
                    <a:pt x="29054" y="41397"/>
                  </a:lnTo>
                  <a:lnTo>
                    <a:pt x="31422" y="42731"/>
                  </a:lnTo>
                  <a:lnTo>
                    <a:pt x="31489" y="42731"/>
                  </a:lnTo>
                  <a:lnTo>
                    <a:pt x="33491" y="41597"/>
                  </a:lnTo>
                  <a:lnTo>
                    <a:pt x="31056" y="40229"/>
                  </a:lnTo>
                  <a:close/>
                  <a:moveTo>
                    <a:pt x="22383" y="40963"/>
                  </a:moveTo>
                  <a:lnTo>
                    <a:pt x="20415" y="42097"/>
                  </a:lnTo>
                  <a:lnTo>
                    <a:pt x="22750" y="43498"/>
                  </a:lnTo>
                  <a:lnTo>
                    <a:pt x="22816" y="43498"/>
                  </a:lnTo>
                  <a:lnTo>
                    <a:pt x="22850" y="43465"/>
                  </a:lnTo>
                  <a:lnTo>
                    <a:pt x="24818" y="42331"/>
                  </a:lnTo>
                  <a:lnTo>
                    <a:pt x="22383" y="40963"/>
                  </a:lnTo>
                  <a:close/>
                  <a:moveTo>
                    <a:pt x="14610" y="41230"/>
                  </a:moveTo>
                  <a:lnTo>
                    <a:pt x="12609" y="42398"/>
                  </a:lnTo>
                  <a:lnTo>
                    <a:pt x="14977" y="43732"/>
                  </a:lnTo>
                  <a:lnTo>
                    <a:pt x="15044" y="43732"/>
                  </a:lnTo>
                  <a:lnTo>
                    <a:pt x="17046" y="42598"/>
                  </a:lnTo>
                  <a:lnTo>
                    <a:pt x="14610" y="41230"/>
                  </a:lnTo>
                  <a:close/>
                  <a:moveTo>
                    <a:pt x="6471" y="41664"/>
                  </a:moveTo>
                  <a:lnTo>
                    <a:pt x="4470" y="42831"/>
                  </a:lnTo>
                  <a:lnTo>
                    <a:pt x="6838" y="44199"/>
                  </a:lnTo>
                  <a:lnTo>
                    <a:pt x="6905" y="44199"/>
                  </a:lnTo>
                  <a:lnTo>
                    <a:pt x="8906" y="43031"/>
                  </a:lnTo>
                  <a:lnTo>
                    <a:pt x="6471" y="41664"/>
                  </a:lnTo>
                  <a:close/>
                  <a:moveTo>
                    <a:pt x="27820" y="42064"/>
                  </a:moveTo>
                  <a:lnTo>
                    <a:pt x="25818" y="43231"/>
                  </a:lnTo>
                  <a:lnTo>
                    <a:pt x="28153" y="44599"/>
                  </a:lnTo>
                  <a:lnTo>
                    <a:pt x="28254" y="44599"/>
                  </a:lnTo>
                  <a:lnTo>
                    <a:pt x="30255" y="43432"/>
                  </a:lnTo>
                  <a:lnTo>
                    <a:pt x="27820" y="42064"/>
                  </a:lnTo>
                  <a:close/>
                  <a:moveTo>
                    <a:pt x="19147" y="42831"/>
                  </a:moveTo>
                  <a:lnTo>
                    <a:pt x="17146" y="43965"/>
                  </a:lnTo>
                  <a:lnTo>
                    <a:pt x="19514" y="45333"/>
                  </a:lnTo>
                  <a:lnTo>
                    <a:pt x="19581" y="45333"/>
                  </a:lnTo>
                  <a:lnTo>
                    <a:pt x="21582" y="44199"/>
                  </a:lnTo>
                  <a:lnTo>
                    <a:pt x="19147" y="42831"/>
                  </a:lnTo>
                  <a:close/>
                  <a:moveTo>
                    <a:pt x="49302" y="33891"/>
                  </a:moveTo>
                  <a:lnTo>
                    <a:pt x="31222" y="44366"/>
                  </a:lnTo>
                  <a:lnTo>
                    <a:pt x="33557" y="45700"/>
                  </a:lnTo>
                  <a:cubicBezTo>
                    <a:pt x="33574" y="45717"/>
                    <a:pt x="33582" y="45725"/>
                    <a:pt x="33591" y="45725"/>
                  </a:cubicBezTo>
                  <a:cubicBezTo>
                    <a:pt x="33599" y="45725"/>
                    <a:pt x="33607" y="45717"/>
                    <a:pt x="33624" y="45700"/>
                  </a:cubicBezTo>
                  <a:lnTo>
                    <a:pt x="33657" y="45733"/>
                  </a:lnTo>
                  <a:lnTo>
                    <a:pt x="51737" y="35259"/>
                  </a:lnTo>
                  <a:lnTo>
                    <a:pt x="49302" y="33891"/>
                  </a:lnTo>
                  <a:close/>
                  <a:moveTo>
                    <a:pt x="11341" y="43065"/>
                  </a:moveTo>
                  <a:lnTo>
                    <a:pt x="8173" y="44899"/>
                  </a:lnTo>
                  <a:lnTo>
                    <a:pt x="10508" y="46267"/>
                  </a:lnTo>
                  <a:lnTo>
                    <a:pt x="10608" y="46267"/>
                  </a:lnTo>
                  <a:lnTo>
                    <a:pt x="13777" y="44432"/>
                  </a:lnTo>
                  <a:lnTo>
                    <a:pt x="11341" y="43065"/>
                  </a:lnTo>
                  <a:close/>
                  <a:moveTo>
                    <a:pt x="24551" y="43965"/>
                  </a:moveTo>
                  <a:lnTo>
                    <a:pt x="22549" y="45099"/>
                  </a:lnTo>
                  <a:lnTo>
                    <a:pt x="24918" y="46467"/>
                  </a:lnTo>
                  <a:lnTo>
                    <a:pt x="24985" y="46467"/>
                  </a:lnTo>
                  <a:lnTo>
                    <a:pt x="26986" y="45333"/>
                  </a:lnTo>
                  <a:lnTo>
                    <a:pt x="24551" y="43965"/>
                  </a:lnTo>
                  <a:close/>
                  <a:moveTo>
                    <a:pt x="29955" y="45099"/>
                  </a:moveTo>
                  <a:lnTo>
                    <a:pt x="27453" y="46567"/>
                  </a:lnTo>
                  <a:lnTo>
                    <a:pt x="29788" y="47901"/>
                  </a:lnTo>
                  <a:lnTo>
                    <a:pt x="29855" y="47901"/>
                  </a:lnTo>
                  <a:lnTo>
                    <a:pt x="32356" y="46467"/>
                  </a:lnTo>
                  <a:lnTo>
                    <a:pt x="29955" y="45099"/>
                  </a:lnTo>
                  <a:close/>
                  <a:moveTo>
                    <a:pt x="21282" y="45833"/>
                  </a:moveTo>
                  <a:lnTo>
                    <a:pt x="19280" y="47001"/>
                  </a:lnTo>
                  <a:lnTo>
                    <a:pt x="21649" y="48368"/>
                  </a:lnTo>
                  <a:lnTo>
                    <a:pt x="21716" y="48368"/>
                  </a:lnTo>
                  <a:lnTo>
                    <a:pt x="23717" y="47201"/>
                  </a:lnTo>
                  <a:lnTo>
                    <a:pt x="21282" y="45833"/>
                  </a:lnTo>
                  <a:close/>
                  <a:moveTo>
                    <a:pt x="15878" y="44699"/>
                  </a:moveTo>
                  <a:lnTo>
                    <a:pt x="11842" y="47068"/>
                  </a:lnTo>
                  <a:lnTo>
                    <a:pt x="14210" y="48402"/>
                  </a:lnTo>
                  <a:lnTo>
                    <a:pt x="14277" y="48402"/>
                  </a:lnTo>
                  <a:lnTo>
                    <a:pt x="18313" y="46067"/>
                  </a:lnTo>
                  <a:lnTo>
                    <a:pt x="15878" y="44699"/>
                  </a:lnTo>
                  <a:close/>
                  <a:moveTo>
                    <a:pt x="26152" y="47268"/>
                  </a:moveTo>
                  <a:lnTo>
                    <a:pt x="23650" y="48702"/>
                  </a:lnTo>
                  <a:lnTo>
                    <a:pt x="26019" y="50070"/>
                  </a:lnTo>
                  <a:lnTo>
                    <a:pt x="26085" y="50070"/>
                  </a:lnTo>
                  <a:lnTo>
                    <a:pt x="28587" y="48635"/>
                  </a:lnTo>
                  <a:lnTo>
                    <a:pt x="26152" y="47268"/>
                  </a:lnTo>
                  <a:close/>
                  <a:moveTo>
                    <a:pt x="18013" y="47701"/>
                  </a:moveTo>
                  <a:lnTo>
                    <a:pt x="15511" y="49169"/>
                  </a:lnTo>
                  <a:lnTo>
                    <a:pt x="17879" y="50537"/>
                  </a:lnTo>
                  <a:lnTo>
                    <a:pt x="17946" y="50537"/>
                  </a:lnTo>
                  <a:lnTo>
                    <a:pt x="20448" y="49069"/>
                  </a:lnTo>
                  <a:lnTo>
                    <a:pt x="18013" y="47701"/>
                  </a:lnTo>
                  <a:close/>
                  <a:moveTo>
                    <a:pt x="22383" y="49436"/>
                  </a:moveTo>
                  <a:lnTo>
                    <a:pt x="19214" y="51271"/>
                  </a:lnTo>
                  <a:lnTo>
                    <a:pt x="21549" y="52638"/>
                  </a:lnTo>
                  <a:lnTo>
                    <a:pt x="21649" y="52638"/>
                  </a:lnTo>
                  <a:lnTo>
                    <a:pt x="24818" y="50804"/>
                  </a:lnTo>
                  <a:lnTo>
                    <a:pt x="22383" y="49436"/>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147;p56">
              <a:extLst>
                <a:ext uri="{FF2B5EF4-FFF2-40B4-BE49-F238E27FC236}">
                  <a16:creationId xmlns:a16="http://schemas.microsoft.com/office/drawing/2014/main" id="{395189A3-7770-4739-8624-AB229D0EFB14}"/>
                </a:ext>
              </a:extLst>
            </p:cNvPr>
            <p:cNvSpPr/>
            <p:nvPr/>
          </p:nvSpPr>
          <p:spPr>
            <a:xfrm>
              <a:off x="2831350" y="2866650"/>
              <a:ext cx="1185050" cy="1259175"/>
            </a:xfrm>
            <a:custGeom>
              <a:avLst/>
              <a:gdLst/>
              <a:ahLst/>
              <a:cxnLst/>
              <a:rect l="l" t="t" r="r" b="b"/>
              <a:pathLst>
                <a:path w="47402" h="50367" extrusionOk="0">
                  <a:moveTo>
                    <a:pt x="29689" y="1"/>
                  </a:moveTo>
                  <a:lnTo>
                    <a:pt x="1" y="17180"/>
                  </a:lnTo>
                  <a:lnTo>
                    <a:pt x="1" y="38128"/>
                  </a:lnTo>
                  <a:cubicBezTo>
                    <a:pt x="68" y="39329"/>
                    <a:pt x="668" y="40397"/>
                    <a:pt x="1669" y="41064"/>
                  </a:cubicBezTo>
                  <a:lnTo>
                    <a:pt x="15045" y="48836"/>
                  </a:lnTo>
                  <a:cubicBezTo>
                    <a:pt x="16803" y="49857"/>
                    <a:pt x="19108" y="50366"/>
                    <a:pt x="21415" y="50366"/>
                  </a:cubicBezTo>
                  <a:cubicBezTo>
                    <a:pt x="23703" y="50366"/>
                    <a:pt x="25993" y="49866"/>
                    <a:pt x="27754" y="48869"/>
                  </a:cubicBezTo>
                  <a:lnTo>
                    <a:pt x="44766" y="39029"/>
                  </a:lnTo>
                  <a:cubicBezTo>
                    <a:pt x="46501" y="38028"/>
                    <a:pt x="47401" y="36694"/>
                    <a:pt x="47401" y="35360"/>
                  </a:cubicBezTo>
                  <a:lnTo>
                    <a:pt x="47401" y="32991"/>
                  </a:lnTo>
                  <a:lnTo>
                    <a:pt x="31390" y="23918"/>
                  </a:lnTo>
                  <a:cubicBezTo>
                    <a:pt x="30389" y="23251"/>
                    <a:pt x="29755" y="22183"/>
                    <a:pt x="29689" y="20983"/>
                  </a:cubicBezTo>
                  <a:lnTo>
                    <a:pt x="29689" y="1"/>
                  </a:ln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148;p56">
              <a:extLst>
                <a:ext uri="{FF2B5EF4-FFF2-40B4-BE49-F238E27FC236}">
                  <a16:creationId xmlns:a16="http://schemas.microsoft.com/office/drawing/2014/main" id="{4188E487-FB11-4698-8B90-EBDC0827216F}"/>
                </a:ext>
              </a:extLst>
            </p:cNvPr>
            <p:cNvSpPr/>
            <p:nvPr/>
          </p:nvSpPr>
          <p:spPr>
            <a:xfrm>
              <a:off x="2830525" y="3214400"/>
              <a:ext cx="178475" cy="757250"/>
            </a:xfrm>
            <a:custGeom>
              <a:avLst/>
              <a:gdLst/>
              <a:ahLst/>
              <a:cxnLst/>
              <a:rect l="l" t="t" r="r" b="b"/>
              <a:pathLst>
                <a:path w="7139" h="30290" extrusionOk="0">
                  <a:moveTo>
                    <a:pt x="5705" y="1"/>
                  </a:moveTo>
                  <a:lnTo>
                    <a:pt x="1" y="3270"/>
                  </a:lnTo>
                  <a:lnTo>
                    <a:pt x="1" y="24252"/>
                  </a:lnTo>
                  <a:cubicBezTo>
                    <a:pt x="67" y="25419"/>
                    <a:pt x="701" y="26520"/>
                    <a:pt x="1702" y="27154"/>
                  </a:cubicBezTo>
                  <a:lnTo>
                    <a:pt x="7139" y="30289"/>
                  </a:lnTo>
                  <a:lnTo>
                    <a:pt x="7139" y="27954"/>
                  </a:lnTo>
                  <a:lnTo>
                    <a:pt x="3737" y="25953"/>
                  </a:lnTo>
                  <a:cubicBezTo>
                    <a:pt x="2769" y="25319"/>
                    <a:pt x="2135" y="24218"/>
                    <a:pt x="2069" y="23051"/>
                  </a:cubicBezTo>
                  <a:lnTo>
                    <a:pt x="2069" y="6672"/>
                  </a:lnTo>
                  <a:lnTo>
                    <a:pt x="6038" y="4371"/>
                  </a:lnTo>
                  <a:cubicBezTo>
                    <a:pt x="5938" y="2903"/>
                    <a:pt x="5805" y="1435"/>
                    <a:pt x="570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149;p56">
              <a:extLst>
                <a:ext uri="{FF2B5EF4-FFF2-40B4-BE49-F238E27FC236}">
                  <a16:creationId xmlns:a16="http://schemas.microsoft.com/office/drawing/2014/main" id="{7521DD01-17A7-4E56-BE3F-999C72759DF8}"/>
                </a:ext>
              </a:extLst>
            </p:cNvPr>
            <p:cNvSpPr/>
            <p:nvPr/>
          </p:nvSpPr>
          <p:spPr>
            <a:xfrm>
              <a:off x="2882225" y="2952550"/>
              <a:ext cx="1155850" cy="1113950"/>
            </a:xfrm>
            <a:custGeom>
              <a:avLst/>
              <a:gdLst/>
              <a:ahLst/>
              <a:cxnLst/>
              <a:rect l="l" t="t" r="r" b="b"/>
              <a:pathLst>
                <a:path w="46234" h="44558" extrusionOk="0">
                  <a:moveTo>
                    <a:pt x="29689" y="1"/>
                  </a:moveTo>
                  <a:lnTo>
                    <a:pt x="1" y="17146"/>
                  </a:lnTo>
                  <a:lnTo>
                    <a:pt x="1" y="33525"/>
                  </a:lnTo>
                  <a:cubicBezTo>
                    <a:pt x="67" y="34726"/>
                    <a:pt x="701" y="35793"/>
                    <a:pt x="1702" y="36460"/>
                  </a:cubicBezTo>
                  <a:lnTo>
                    <a:pt x="13010" y="43032"/>
                  </a:lnTo>
                  <a:cubicBezTo>
                    <a:pt x="14761" y="44049"/>
                    <a:pt x="17055" y="44558"/>
                    <a:pt x="19348" y="44558"/>
                  </a:cubicBezTo>
                  <a:cubicBezTo>
                    <a:pt x="21641" y="44558"/>
                    <a:pt x="23934" y="44049"/>
                    <a:pt x="25686" y="43032"/>
                  </a:cubicBezTo>
                  <a:lnTo>
                    <a:pt x="42731" y="33225"/>
                  </a:lnTo>
                  <a:cubicBezTo>
                    <a:pt x="46234" y="31190"/>
                    <a:pt x="46234" y="27921"/>
                    <a:pt x="42731" y="25886"/>
                  </a:cubicBezTo>
                  <a:lnTo>
                    <a:pt x="31390" y="19281"/>
                  </a:lnTo>
                  <a:cubicBezTo>
                    <a:pt x="30389" y="18647"/>
                    <a:pt x="29755" y="17547"/>
                    <a:pt x="29689" y="16379"/>
                  </a:cubicBezTo>
                  <a:lnTo>
                    <a:pt x="29689" y="1"/>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150;p56">
              <a:extLst>
                <a:ext uri="{FF2B5EF4-FFF2-40B4-BE49-F238E27FC236}">
                  <a16:creationId xmlns:a16="http://schemas.microsoft.com/office/drawing/2014/main" id="{B39AAB3A-975D-4285-80A9-04E9B62ED6F2}"/>
                </a:ext>
              </a:extLst>
            </p:cNvPr>
            <p:cNvSpPr/>
            <p:nvPr/>
          </p:nvSpPr>
          <p:spPr>
            <a:xfrm>
              <a:off x="2882225" y="2952550"/>
              <a:ext cx="870650" cy="959875"/>
            </a:xfrm>
            <a:custGeom>
              <a:avLst/>
              <a:gdLst/>
              <a:ahLst/>
              <a:cxnLst/>
              <a:rect l="l" t="t" r="r" b="b"/>
              <a:pathLst>
                <a:path w="34826" h="38395" extrusionOk="0">
                  <a:moveTo>
                    <a:pt x="29689" y="1"/>
                  </a:moveTo>
                  <a:lnTo>
                    <a:pt x="1" y="17146"/>
                  </a:lnTo>
                  <a:lnTo>
                    <a:pt x="1" y="33525"/>
                  </a:lnTo>
                  <a:cubicBezTo>
                    <a:pt x="67" y="34726"/>
                    <a:pt x="701" y="35793"/>
                    <a:pt x="1702" y="36460"/>
                  </a:cubicBezTo>
                  <a:lnTo>
                    <a:pt x="5071" y="38395"/>
                  </a:lnTo>
                  <a:lnTo>
                    <a:pt x="34826" y="21283"/>
                  </a:lnTo>
                  <a:lnTo>
                    <a:pt x="31390" y="19281"/>
                  </a:lnTo>
                  <a:cubicBezTo>
                    <a:pt x="30389" y="18647"/>
                    <a:pt x="29755" y="17547"/>
                    <a:pt x="29689" y="16379"/>
                  </a:cubicBezTo>
                  <a:lnTo>
                    <a:pt x="2968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151;p56">
              <a:extLst>
                <a:ext uri="{FF2B5EF4-FFF2-40B4-BE49-F238E27FC236}">
                  <a16:creationId xmlns:a16="http://schemas.microsoft.com/office/drawing/2014/main" id="{42E11A88-31A8-461D-8D42-CD6C0A0D8D24}"/>
                </a:ext>
              </a:extLst>
            </p:cNvPr>
            <p:cNvSpPr/>
            <p:nvPr/>
          </p:nvSpPr>
          <p:spPr>
            <a:xfrm>
              <a:off x="1840650" y="486075"/>
              <a:ext cx="2648575" cy="3757525"/>
            </a:xfrm>
            <a:custGeom>
              <a:avLst/>
              <a:gdLst/>
              <a:ahLst/>
              <a:cxnLst/>
              <a:rect l="l" t="t" r="r" b="b"/>
              <a:pathLst>
                <a:path w="105943" h="150301" extrusionOk="0">
                  <a:moveTo>
                    <a:pt x="101959" y="1"/>
                  </a:moveTo>
                  <a:cubicBezTo>
                    <a:pt x="101227" y="1"/>
                    <a:pt x="100497" y="176"/>
                    <a:pt x="99839" y="523"/>
                  </a:cubicBezTo>
                  <a:lnTo>
                    <a:pt x="2102" y="56963"/>
                  </a:lnTo>
                  <a:cubicBezTo>
                    <a:pt x="835" y="57764"/>
                    <a:pt x="67" y="59131"/>
                    <a:pt x="1" y="60633"/>
                  </a:cubicBezTo>
                  <a:lnTo>
                    <a:pt x="1" y="146260"/>
                  </a:lnTo>
                  <a:cubicBezTo>
                    <a:pt x="34" y="147695"/>
                    <a:pt x="768" y="149029"/>
                    <a:pt x="1969" y="149830"/>
                  </a:cubicBezTo>
                  <a:cubicBezTo>
                    <a:pt x="2611" y="150143"/>
                    <a:pt x="3310" y="150301"/>
                    <a:pt x="4010" y="150301"/>
                  </a:cubicBezTo>
                  <a:cubicBezTo>
                    <a:pt x="4727" y="150301"/>
                    <a:pt x="5446" y="150134"/>
                    <a:pt x="6105" y="149796"/>
                  </a:cubicBezTo>
                  <a:lnTo>
                    <a:pt x="103808" y="93323"/>
                  </a:lnTo>
                  <a:cubicBezTo>
                    <a:pt x="105076" y="92522"/>
                    <a:pt x="105843" y="91154"/>
                    <a:pt x="105943" y="89653"/>
                  </a:cubicBezTo>
                  <a:lnTo>
                    <a:pt x="105943" y="4025"/>
                  </a:lnTo>
                  <a:cubicBezTo>
                    <a:pt x="105876" y="2591"/>
                    <a:pt x="105142" y="1257"/>
                    <a:pt x="103941" y="456"/>
                  </a:cubicBezTo>
                  <a:cubicBezTo>
                    <a:pt x="103316" y="151"/>
                    <a:pt x="102637" y="1"/>
                    <a:pt x="101959" y="1"/>
                  </a:cubicBez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152;p56">
              <a:extLst>
                <a:ext uri="{FF2B5EF4-FFF2-40B4-BE49-F238E27FC236}">
                  <a16:creationId xmlns:a16="http://schemas.microsoft.com/office/drawing/2014/main" id="{1029CF2E-05C2-4CBB-98EB-28059385F547}"/>
                </a:ext>
              </a:extLst>
            </p:cNvPr>
            <p:cNvSpPr/>
            <p:nvPr/>
          </p:nvSpPr>
          <p:spPr>
            <a:xfrm>
              <a:off x="1939900" y="549125"/>
              <a:ext cx="2549325" cy="3688500"/>
            </a:xfrm>
            <a:custGeom>
              <a:avLst/>
              <a:gdLst/>
              <a:ahLst/>
              <a:cxnLst/>
              <a:rect l="l" t="t" r="r" b="b"/>
              <a:pathLst>
                <a:path w="101973" h="147540" extrusionOk="0">
                  <a:moveTo>
                    <a:pt x="100809" y="1"/>
                  </a:moveTo>
                  <a:cubicBezTo>
                    <a:pt x="100520" y="1"/>
                    <a:pt x="100190" y="97"/>
                    <a:pt x="99838" y="302"/>
                  </a:cubicBezTo>
                  <a:lnTo>
                    <a:pt x="2135" y="56710"/>
                  </a:lnTo>
                  <a:cubicBezTo>
                    <a:pt x="867" y="57543"/>
                    <a:pt x="67" y="58878"/>
                    <a:pt x="0" y="60379"/>
                  </a:cubicBezTo>
                  <a:lnTo>
                    <a:pt x="0" y="146007"/>
                  </a:lnTo>
                  <a:cubicBezTo>
                    <a:pt x="0" y="146988"/>
                    <a:pt x="480" y="147539"/>
                    <a:pt x="1195" y="147539"/>
                  </a:cubicBezTo>
                  <a:cubicBezTo>
                    <a:pt x="1477" y="147539"/>
                    <a:pt x="1795" y="147454"/>
                    <a:pt x="2135" y="147274"/>
                  </a:cubicBezTo>
                  <a:lnTo>
                    <a:pt x="99838" y="90834"/>
                  </a:lnTo>
                  <a:cubicBezTo>
                    <a:pt x="101106" y="90000"/>
                    <a:pt x="101906" y="88666"/>
                    <a:pt x="101973" y="87165"/>
                  </a:cubicBezTo>
                  <a:lnTo>
                    <a:pt x="101973" y="1503"/>
                  </a:lnTo>
                  <a:cubicBezTo>
                    <a:pt x="101973" y="560"/>
                    <a:pt x="101506" y="1"/>
                    <a:pt x="100809"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153;p56">
              <a:extLst>
                <a:ext uri="{FF2B5EF4-FFF2-40B4-BE49-F238E27FC236}">
                  <a16:creationId xmlns:a16="http://schemas.microsoft.com/office/drawing/2014/main" id="{F0C204FF-2BC4-4C4E-9FE6-74A202FCF3E7}"/>
                </a:ext>
              </a:extLst>
            </p:cNvPr>
            <p:cNvSpPr/>
            <p:nvPr/>
          </p:nvSpPr>
          <p:spPr>
            <a:xfrm>
              <a:off x="2016600" y="682000"/>
              <a:ext cx="2395075" cy="3194625"/>
            </a:xfrm>
            <a:custGeom>
              <a:avLst/>
              <a:gdLst/>
              <a:ahLst/>
              <a:cxnLst/>
              <a:rect l="l" t="t" r="r" b="b"/>
              <a:pathLst>
                <a:path w="95803" h="127785" extrusionOk="0">
                  <a:moveTo>
                    <a:pt x="95103" y="1"/>
                  </a:moveTo>
                  <a:cubicBezTo>
                    <a:pt x="94924" y="1"/>
                    <a:pt x="94720" y="62"/>
                    <a:pt x="94502" y="191"/>
                  </a:cubicBezTo>
                  <a:lnTo>
                    <a:pt x="1302" y="53996"/>
                  </a:lnTo>
                  <a:cubicBezTo>
                    <a:pt x="535" y="54497"/>
                    <a:pt x="34" y="55331"/>
                    <a:pt x="1" y="56231"/>
                  </a:cubicBezTo>
                  <a:lnTo>
                    <a:pt x="1" y="126849"/>
                  </a:lnTo>
                  <a:cubicBezTo>
                    <a:pt x="1" y="127444"/>
                    <a:pt x="290" y="127785"/>
                    <a:pt x="723" y="127785"/>
                  </a:cubicBezTo>
                  <a:cubicBezTo>
                    <a:pt x="896" y="127785"/>
                    <a:pt x="1092" y="127730"/>
                    <a:pt x="1302" y="127616"/>
                  </a:cubicBezTo>
                  <a:lnTo>
                    <a:pt x="94502" y="73777"/>
                  </a:lnTo>
                  <a:cubicBezTo>
                    <a:pt x="95269" y="73277"/>
                    <a:pt x="95769" y="72443"/>
                    <a:pt x="95803" y="71542"/>
                  </a:cubicBezTo>
                  <a:lnTo>
                    <a:pt x="95803" y="925"/>
                  </a:lnTo>
                  <a:cubicBezTo>
                    <a:pt x="95803" y="340"/>
                    <a:pt x="95523" y="1"/>
                    <a:pt x="95103"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154;p56">
              <a:extLst>
                <a:ext uri="{FF2B5EF4-FFF2-40B4-BE49-F238E27FC236}">
                  <a16:creationId xmlns:a16="http://schemas.microsoft.com/office/drawing/2014/main" id="{FD11E201-1CDD-49A1-8461-72443D88ECCA}"/>
                </a:ext>
              </a:extLst>
            </p:cNvPr>
            <p:cNvSpPr/>
            <p:nvPr/>
          </p:nvSpPr>
          <p:spPr>
            <a:xfrm>
              <a:off x="3220800" y="3255600"/>
              <a:ext cx="132625" cy="166475"/>
            </a:xfrm>
            <a:custGeom>
              <a:avLst/>
              <a:gdLst/>
              <a:ahLst/>
              <a:cxnLst/>
              <a:rect l="l" t="t" r="r" b="b"/>
              <a:pathLst>
                <a:path w="5305" h="6659" extrusionOk="0">
                  <a:moveTo>
                    <a:pt x="3737" y="521"/>
                  </a:moveTo>
                  <a:cubicBezTo>
                    <a:pt x="3903" y="521"/>
                    <a:pt x="4070" y="554"/>
                    <a:pt x="4204" y="655"/>
                  </a:cubicBezTo>
                  <a:cubicBezTo>
                    <a:pt x="4604" y="955"/>
                    <a:pt x="4837" y="1455"/>
                    <a:pt x="4771" y="1955"/>
                  </a:cubicBezTo>
                  <a:cubicBezTo>
                    <a:pt x="4671" y="3557"/>
                    <a:pt x="3837" y="4991"/>
                    <a:pt x="2536" y="5858"/>
                  </a:cubicBezTo>
                  <a:cubicBezTo>
                    <a:pt x="2293" y="6083"/>
                    <a:pt x="2008" y="6181"/>
                    <a:pt x="1730" y="6181"/>
                  </a:cubicBezTo>
                  <a:cubicBezTo>
                    <a:pt x="1017" y="6181"/>
                    <a:pt x="352" y="5531"/>
                    <a:pt x="568" y="4691"/>
                  </a:cubicBezTo>
                  <a:cubicBezTo>
                    <a:pt x="634" y="3123"/>
                    <a:pt x="1468" y="1689"/>
                    <a:pt x="2803" y="821"/>
                  </a:cubicBezTo>
                  <a:cubicBezTo>
                    <a:pt x="3070" y="655"/>
                    <a:pt x="3403" y="554"/>
                    <a:pt x="3737" y="521"/>
                  </a:cubicBezTo>
                  <a:close/>
                  <a:moveTo>
                    <a:pt x="3726" y="1"/>
                  </a:moveTo>
                  <a:cubicBezTo>
                    <a:pt x="3347" y="1"/>
                    <a:pt x="2930" y="121"/>
                    <a:pt x="2502" y="354"/>
                  </a:cubicBezTo>
                  <a:cubicBezTo>
                    <a:pt x="1035" y="1322"/>
                    <a:pt x="101" y="2956"/>
                    <a:pt x="1" y="4691"/>
                  </a:cubicBezTo>
                  <a:cubicBezTo>
                    <a:pt x="1" y="5525"/>
                    <a:pt x="334" y="6158"/>
                    <a:pt x="835" y="6459"/>
                  </a:cubicBezTo>
                  <a:cubicBezTo>
                    <a:pt x="1068" y="6592"/>
                    <a:pt x="1335" y="6659"/>
                    <a:pt x="1602" y="6659"/>
                  </a:cubicBezTo>
                  <a:cubicBezTo>
                    <a:pt x="2035" y="6625"/>
                    <a:pt x="2436" y="6525"/>
                    <a:pt x="2803" y="6292"/>
                  </a:cubicBezTo>
                  <a:cubicBezTo>
                    <a:pt x="4270" y="5325"/>
                    <a:pt x="5204" y="3723"/>
                    <a:pt x="5304" y="1955"/>
                  </a:cubicBezTo>
                  <a:cubicBezTo>
                    <a:pt x="5304" y="1122"/>
                    <a:pt x="5004" y="521"/>
                    <a:pt x="4471" y="188"/>
                  </a:cubicBezTo>
                  <a:cubicBezTo>
                    <a:pt x="4248" y="62"/>
                    <a:pt x="3996" y="1"/>
                    <a:pt x="3726"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155;p56">
              <a:extLst>
                <a:ext uri="{FF2B5EF4-FFF2-40B4-BE49-F238E27FC236}">
                  <a16:creationId xmlns:a16="http://schemas.microsoft.com/office/drawing/2014/main" id="{C5B1A710-2924-483C-8726-22C41710CD75}"/>
                </a:ext>
              </a:extLst>
            </p:cNvPr>
            <p:cNvSpPr/>
            <p:nvPr/>
          </p:nvSpPr>
          <p:spPr>
            <a:xfrm>
              <a:off x="1839825" y="1949350"/>
              <a:ext cx="152625" cy="2293850"/>
            </a:xfrm>
            <a:custGeom>
              <a:avLst/>
              <a:gdLst/>
              <a:ahLst/>
              <a:cxnLst/>
              <a:rect l="l" t="t" r="r" b="b"/>
              <a:pathLst>
                <a:path w="6105" h="91754" extrusionOk="0">
                  <a:moveTo>
                    <a:pt x="6105" y="91232"/>
                  </a:moveTo>
                  <a:lnTo>
                    <a:pt x="6105" y="91232"/>
                  </a:lnTo>
                  <a:cubicBezTo>
                    <a:pt x="6045" y="91263"/>
                    <a:pt x="5985" y="91293"/>
                    <a:pt x="5925" y="91321"/>
                  </a:cubicBezTo>
                  <a:lnTo>
                    <a:pt x="5925" y="91321"/>
                  </a:lnTo>
                  <a:cubicBezTo>
                    <a:pt x="5984" y="91295"/>
                    <a:pt x="6044" y="91265"/>
                    <a:pt x="6105" y="91232"/>
                  </a:cubicBezTo>
                  <a:close/>
                  <a:moveTo>
                    <a:pt x="634" y="0"/>
                  </a:moveTo>
                  <a:cubicBezTo>
                    <a:pt x="267" y="634"/>
                    <a:pt x="34" y="1334"/>
                    <a:pt x="0" y="2068"/>
                  </a:cubicBezTo>
                  <a:lnTo>
                    <a:pt x="0" y="87963"/>
                  </a:lnTo>
                  <a:cubicBezTo>
                    <a:pt x="67" y="89331"/>
                    <a:pt x="801" y="90598"/>
                    <a:pt x="2002" y="91299"/>
                  </a:cubicBezTo>
                  <a:cubicBezTo>
                    <a:pt x="2627" y="91603"/>
                    <a:pt x="3307" y="91754"/>
                    <a:pt x="3984" y="91754"/>
                  </a:cubicBezTo>
                  <a:cubicBezTo>
                    <a:pt x="4650" y="91754"/>
                    <a:pt x="5315" y="91609"/>
                    <a:pt x="5925" y="91321"/>
                  </a:cubicBezTo>
                  <a:lnTo>
                    <a:pt x="5925" y="91321"/>
                  </a:lnTo>
                  <a:cubicBezTo>
                    <a:pt x="5635" y="91454"/>
                    <a:pt x="5371" y="91516"/>
                    <a:pt x="5137" y="91516"/>
                  </a:cubicBezTo>
                  <a:cubicBezTo>
                    <a:pt x="4405" y="91516"/>
                    <a:pt x="3970" y="90913"/>
                    <a:pt x="3970" y="89998"/>
                  </a:cubicBezTo>
                  <a:lnTo>
                    <a:pt x="3970" y="4370"/>
                  </a:lnTo>
                  <a:cubicBezTo>
                    <a:pt x="4003" y="3636"/>
                    <a:pt x="4237" y="2902"/>
                    <a:pt x="4604" y="2268"/>
                  </a:cubicBezTo>
                  <a:lnTo>
                    <a:pt x="634"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156;p56">
              <a:extLst>
                <a:ext uri="{FF2B5EF4-FFF2-40B4-BE49-F238E27FC236}">
                  <a16:creationId xmlns:a16="http://schemas.microsoft.com/office/drawing/2014/main" id="{1E3988ED-66B1-49A4-BB53-2694C8A6BA34}"/>
                </a:ext>
              </a:extLst>
            </p:cNvPr>
            <p:cNvSpPr/>
            <p:nvPr/>
          </p:nvSpPr>
          <p:spPr>
            <a:xfrm>
              <a:off x="1562125" y="1784225"/>
              <a:ext cx="60075" cy="1693725"/>
            </a:xfrm>
            <a:custGeom>
              <a:avLst/>
              <a:gdLst/>
              <a:ahLst/>
              <a:cxnLst/>
              <a:rect l="l" t="t" r="r" b="b"/>
              <a:pathLst>
                <a:path w="2403" h="67749" extrusionOk="0">
                  <a:moveTo>
                    <a:pt x="34" y="0"/>
                  </a:moveTo>
                  <a:lnTo>
                    <a:pt x="34" y="65480"/>
                  </a:lnTo>
                  <a:cubicBezTo>
                    <a:pt x="0" y="65981"/>
                    <a:pt x="234" y="66448"/>
                    <a:pt x="667" y="66748"/>
                  </a:cubicBezTo>
                  <a:lnTo>
                    <a:pt x="2402" y="67749"/>
                  </a:lnTo>
                  <a:cubicBezTo>
                    <a:pt x="2068" y="67449"/>
                    <a:pt x="1868" y="66982"/>
                    <a:pt x="1902" y="66548"/>
                  </a:cubicBezTo>
                  <a:lnTo>
                    <a:pt x="1902" y="1101"/>
                  </a:lnTo>
                  <a:lnTo>
                    <a:pt x="34"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157;p56">
              <a:extLst>
                <a:ext uri="{FF2B5EF4-FFF2-40B4-BE49-F238E27FC236}">
                  <a16:creationId xmlns:a16="http://schemas.microsoft.com/office/drawing/2014/main" id="{C4EBF774-A0EC-4425-9DE6-B18C3264019E}"/>
                </a:ext>
              </a:extLst>
            </p:cNvPr>
            <p:cNvSpPr/>
            <p:nvPr/>
          </p:nvSpPr>
          <p:spPr>
            <a:xfrm>
              <a:off x="1608825" y="380725"/>
              <a:ext cx="2232450" cy="3100575"/>
            </a:xfrm>
            <a:custGeom>
              <a:avLst/>
              <a:gdLst/>
              <a:ahLst/>
              <a:cxnLst/>
              <a:rect l="l" t="t" r="r" b="b"/>
              <a:pathLst>
                <a:path w="89298" h="124023" extrusionOk="0">
                  <a:moveTo>
                    <a:pt x="88497" y="0"/>
                  </a:moveTo>
                  <a:cubicBezTo>
                    <a:pt x="88297" y="0"/>
                    <a:pt x="88063" y="67"/>
                    <a:pt x="87863" y="200"/>
                  </a:cubicBezTo>
                  <a:lnTo>
                    <a:pt x="1468" y="50036"/>
                  </a:lnTo>
                  <a:cubicBezTo>
                    <a:pt x="601" y="50603"/>
                    <a:pt x="67" y="51537"/>
                    <a:pt x="0" y="52538"/>
                  </a:cubicBezTo>
                  <a:lnTo>
                    <a:pt x="0" y="122688"/>
                  </a:lnTo>
                  <a:cubicBezTo>
                    <a:pt x="0" y="123388"/>
                    <a:pt x="434" y="124022"/>
                    <a:pt x="968" y="124022"/>
                  </a:cubicBezTo>
                  <a:cubicBezTo>
                    <a:pt x="1134" y="124022"/>
                    <a:pt x="1301" y="123955"/>
                    <a:pt x="1468" y="123889"/>
                  </a:cubicBezTo>
                  <a:lnTo>
                    <a:pt x="87863" y="73986"/>
                  </a:lnTo>
                  <a:cubicBezTo>
                    <a:pt x="88730" y="73453"/>
                    <a:pt x="89264" y="72519"/>
                    <a:pt x="89297" y="71485"/>
                  </a:cubicBezTo>
                  <a:lnTo>
                    <a:pt x="89297" y="1034"/>
                  </a:lnTo>
                  <a:cubicBezTo>
                    <a:pt x="89297" y="367"/>
                    <a:pt x="88997" y="0"/>
                    <a:pt x="88497"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158;p56">
              <a:extLst>
                <a:ext uri="{FF2B5EF4-FFF2-40B4-BE49-F238E27FC236}">
                  <a16:creationId xmlns:a16="http://schemas.microsoft.com/office/drawing/2014/main" id="{6C9AF146-3473-486E-98D7-7842A233CBEF}"/>
                </a:ext>
              </a:extLst>
            </p:cNvPr>
            <p:cNvSpPr/>
            <p:nvPr/>
          </p:nvSpPr>
          <p:spPr>
            <a:xfrm>
              <a:off x="1562950" y="354750"/>
              <a:ext cx="2278325" cy="1528725"/>
            </a:xfrm>
            <a:custGeom>
              <a:avLst/>
              <a:gdLst/>
              <a:ahLst/>
              <a:cxnLst/>
              <a:rect l="l" t="t" r="r" b="b"/>
              <a:pathLst>
                <a:path w="91133" h="61149" extrusionOk="0">
                  <a:moveTo>
                    <a:pt x="88464" y="1"/>
                  </a:moveTo>
                  <a:cubicBezTo>
                    <a:pt x="88248" y="1"/>
                    <a:pt x="88039" y="69"/>
                    <a:pt x="87863" y="205"/>
                  </a:cubicBezTo>
                  <a:lnTo>
                    <a:pt x="1435" y="50041"/>
                  </a:lnTo>
                  <a:cubicBezTo>
                    <a:pt x="1035" y="50308"/>
                    <a:pt x="701" y="50675"/>
                    <a:pt x="468" y="51108"/>
                  </a:cubicBezTo>
                  <a:cubicBezTo>
                    <a:pt x="201" y="51509"/>
                    <a:pt x="34" y="52009"/>
                    <a:pt x="1" y="52543"/>
                  </a:cubicBezTo>
                  <a:lnTo>
                    <a:pt x="1" y="60081"/>
                  </a:lnTo>
                  <a:lnTo>
                    <a:pt x="1869" y="61149"/>
                  </a:lnTo>
                  <a:lnTo>
                    <a:pt x="91132" y="9645"/>
                  </a:lnTo>
                  <a:lnTo>
                    <a:pt x="91132" y="2040"/>
                  </a:lnTo>
                  <a:cubicBezTo>
                    <a:pt x="91132" y="1973"/>
                    <a:pt x="91132" y="1873"/>
                    <a:pt x="91132" y="1806"/>
                  </a:cubicBezTo>
                  <a:cubicBezTo>
                    <a:pt x="91099" y="1740"/>
                    <a:pt x="91099" y="1673"/>
                    <a:pt x="91066" y="1606"/>
                  </a:cubicBezTo>
                  <a:cubicBezTo>
                    <a:pt x="91066" y="1573"/>
                    <a:pt x="91032" y="1506"/>
                    <a:pt x="90999" y="1439"/>
                  </a:cubicBezTo>
                  <a:cubicBezTo>
                    <a:pt x="90966" y="1406"/>
                    <a:pt x="90932" y="1339"/>
                    <a:pt x="90899" y="1306"/>
                  </a:cubicBezTo>
                  <a:cubicBezTo>
                    <a:pt x="90866" y="1273"/>
                    <a:pt x="90832" y="1206"/>
                    <a:pt x="90799" y="1206"/>
                  </a:cubicBezTo>
                  <a:cubicBezTo>
                    <a:pt x="90765" y="1173"/>
                    <a:pt x="90732" y="1139"/>
                    <a:pt x="90699" y="1106"/>
                  </a:cubicBezTo>
                  <a:cubicBezTo>
                    <a:pt x="90432" y="972"/>
                    <a:pt x="89164" y="272"/>
                    <a:pt x="88931" y="105"/>
                  </a:cubicBezTo>
                  <a:cubicBezTo>
                    <a:pt x="88778" y="36"/>
                    <a:pt x="88619" y="1"/>
                    <a:pt x="88464"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159;p56">
              <a:extLst>
                <a:ext uri="{FF2B5EF4-FFF2-40B4-BE49-F238E27FC236}">
                  <a16:creationId xmlns:a16="http://schemas.microsoft.com/office/drawing/2014/main" id="{59EF17AC-C053-488A-8C7E-1DD2DD550982}"/>
                </a:ext>
              </a:extLst>
            </p:cNvPr>
            <p:cNvSpPr/>
            <p:nvPr/>
          </p:nvSpPr>
          <p:spPr>
            <a:xfrm>
              <a:off x="1562950" y="1632450"/>
              <a:ext cx="56725" cy="251025"/>
            </a:xfrm>
            <a:custGeom>
              <a:avLst/>
              <a:gdLst/>
              <a:ahLst/>
              <a:cxnLst/>
              <a:rect l="l" t="t" r="r" b="b"/>
              <a:pathLst>
                <a:path w="2269" h="10041" extrusionOk="0">
                  <a:moveTo>
                    <a:pt x="434" y="0"/>
                  </a:moveTo>
                  <a:cubicBezTo>
                    <a:pt x="167" y="434"/>
                    <a:pt x="34" y="901"/>
                    <a:pt x="1" y="1435"/>
                  </a:cubicBezTo>
                  <a:lnTo>
                    <a:pt x="1" y="8973"/>
                  </a:lnTo>
                  <a:lnTo>
                    <a:pt x="1835" y="10041"/>
                  </a:lnTo>
                  <a:lnTo>
                    <a:pt x="1835" y="2469"/>
                  </a:lnTo>
                  <a:cubicBezTo>
                    <a:pt x="1869" y="2168"/>
                    <a:pt x="1902" y="1868"/>
                    <a:pt x="2035" y="1568"/>
                  </a:cubicBezTo>
                  <a:cubicBezTo>
                    <a:pt x="2035" y="1535"/>
                    <a:pt x="2069" y="1468"/>
                    <a:pt x="2069" y="1435"/>
                  </a:cubicBezTo>
                  <a:cubicBezTo>
                    <a:pt x="2136" y="1301"/>
                    <a:pt x="2202" y="1168"/>
                    <a:pt x="2269" y="1034"/>
                  </a:cubicBezTo>
                  <a:lnTo>
                    <a:pt x="43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160;p56">
              <a:extLst>
                <a:ext uri="{FF2B5EF4-FFF2-40B4-BE49-F238E27FC236}">
                  <a16:creationId xmlns:a16="http://schemas.microsoft.com/office/drawing/2014/main" id="{C527C760-9B8A-4B4F-8F84-7478FCBAB491}"/>
                </a:ext>
              </a:extLst>
            </p:cNvPr>
            <p:cNvSpPr/>
            <p:nvPr/>
          </p:nvSpPr>
          <p:spPr>
            <a:xfrm>
              <a:off x="1609650" y="380600"/>
              <a:ext cx="2231625" cy="1502875"/>
            </a:xfrm>
            <a:custGeom>
              <a:avLst/>
              <a:gdLst/>
              <a:ahLst/>
              <a:cxnLst/>
              <a:rect l="l" t="t" r="r" b="b"/>
              <a:pathLst>
                <a:path w="89265" h="60115" extrusionOk="0">
                  <a:moveTo>
                    <a:pt x="88400" y="1"/>
                  </a:moveTo>
                  <a:cubicBezTo>
                    <a:pt x="88201" y="1"/>
                    <a:pt x="88002" y="67"/>
                    <a:pt x="87830" y="205"/>
                  </a:cubicBezTo>
                  <a:lnTo>
                    <a:pt x="1435" y="50041"/>
                  </a:lnTo>
                  <a:cubicBezTo>
                    <a:pt x="1001" y="50308"/>
                    <a:pt x="634" y="50675"/>
                    <a:pt x="401" y="51108"/>
                  </a:cubicBezTo>
                  <a:cubicBezTo>
                    <a:pt x="334" y="51242"/>
                    <a:pt x="268" y="51375"/>
                    <a:pt x="201" y="51509"/>
                  </a:cubicBezTo>
                  <a:cubicBezTo>
                    <a:pt x="201" y="51542"/>
                    <a:pt x="167" y="51609"/>
                    <a:pt x="167" y="51642"/>
                  </a:cubicBezTo>
                  <a:cubicBezTo>
                    <a:pt x="34" y="51942"/>
                    <a:pt x="1" y="52242"/>
                    <a:pt x="1" y="52543"/>
                  </a:cubicBezTo>
                  <a:lnTo>
                    <a:pt x="1" y="60115"/>
                  </a:lnTo>
                  <a:lnTo>
                    <a:pt x="89264" y="8611"/>
                  </a:lnTo>
                  <a:lnTo>
                    <a:pt x="89264" y="1006"/>
                  </a:lnTo>
                  <a:cubicBezTo>
                    <a:pt x="89264" y="939"/>
                    <a:pt x="89264" y="839"/>
                    <a:pt x="89264" y="772"/>
                  </a:cubicBezTo>
                  <a:cubicBezTo>
                    <a:pt x="89231" y="706"/>
                    <a:pt x="89231" y="639"/>
                    <a:pt x="89198" y="572"/>
                  </a:cubicBezTo>
                  <a:cubicBezTo>
                    <a:pt x="89198" y="539"/>
                    <a:pt x="89164" y="472"/>
                    <a:pt x="89131" y="405"/>
                  </a:cubicBezTo>
                  <a:cubicBezTo>
                    <a:pt x="89098" y="372"/>
                    <a:pt x="89064" y="305"/>
                    <a:pt x="89031" y="272"/>
                  </a:cubicBezTo>
                  <a:cubicBezTo>
                    <a:pt x="88998" y="239"/>
                    <a:pt x="88964" y="172"/>
                    <a:pt x="88931" y="172"/>
                  </a:cubicBezTo>
                  <a:cubicBezTo>
                    <a:pt x="88770" y="59"/>
                    <a:pt x="88585" y="1"/>
                    <a:pt x="88400"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161;p56">
              <a:extLst>
                <a:ext uri="{FF2B5EF4-FFF2-40B4-BE49-F238E27FC236}">
                  <a16:creationId xmlns:a16="http://schemas.microsoft.com/office/drawing/2014/main" id="{59235A91-E662-48E8-9D44-15B2A724F8D8}"/>
                </a:ext>
              </a:extLst>
            </p:cNvPr>
            <p:cNvSpPr/>
            <p:nvPr/>
          </p:nvSpPr>
          <p:spPr>
            <a:xfrm>
              <a:off x="1573800" y="354750"/>
              <a:ext cx="2255800" cy="1303575"/>
            </a:xfrm>
            <a:custGeom>
              <a:avLst/>
              <a:gdLst/>
              <a:ahLst/>
              <a:cxnLst/>
              <a:rect l="l" t="t" r="r" b="b"/>
              <a:pathLst>
                <a:path w="90232" h="52143" extrusionOk="0">
                  <a:moveTo>
                    <a:pt x="88024" y="1"/>
                  </a:moveTo>
                  <a:cubicBezTo>
                    <a:pt x="87814" y="1"/>
                    <a:pt x="87605" y="69"/>
                    <a:pt x="87429" y="205"/>
                  </a:cubicBezTo>
                  <a:lnTo>
                    <a:pt x="1001" y="50041"/>
                  </a:lnTo>
                  <a:cubicBezTo>
                    <a:pt x="601" y="50308"/>
                    <a:pt x="267" y="50675"/>
                    <a:pt x="0" y="51108"/>
                  </a:cubicBezTo>
                  <a:lnTo>
                    <a:pt x="1835" y="52142"/>
                  </a:lnTo>
                  <a:cubicBezTo>
                    <a:pt x="2068" y="51709"/>
                    <a:pt x="2435" y="51342"/>
                    <a:pt x="2869" y="51075"/>
                  </a:cubicBezTo>
                  <a:lnTo>
                    <a:pt x="89264" y="1239"/>
                  </a:lnTo>
                  <a:cubicBezTo>
                    <a:pt x="89458" y="1110"/>
                    <a:pt x="89666" y="1036"/>
                    <a:pt x="89878" y="1036"/>
                  </a:cubicBezTo>
                  <a:cubicBezTo>
                    <a:pt x="89995" y="1036"/>
                    <a:pt x="90113" y="1059"/>
                    <a:pt x="90231" y="1106"/>
                  </a:cubicBezTo>
                  <a:cubicBezTo>
                    <a:pt x="89931" y="939"/>
                    <a:pt x="88730" y="272"/>
                    <a:pt x="88463" y="105"/>
                  </a:cubicBezTo>
                  <a:cubicBezTo>
                    <a:pt x="88324" y="36"/>
                    <a:pt x="88174" y="1"/>
                    <a:pt x="8802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162;p56">
              <a:extLst>
                <a:ext uri="{FF2B5EF4-FFF2-40B4-BE49-F238E27FC236}">
                  <a16:creationId xmlns:a16="http://schemas.microsoft.com/office/drawing/2014/main" id="{554B4489-8201-4EF3-AD3B-0E5C67B17873}"/>
                </a:ext>
              </a:extLst>
            </p:cNvPr>
            <p:cNvSpPr/>
            <p:nvPr/>
          </p:nvSpPr>
          <p:spPr>
            <a:xfrm>
              <a:off x="1818975" y="1623275"/>
              <a:ext cx="34200" cy="70900"/>
            </a:xfrm>
            <a:custGeom>
              <a:avLst/>
              <a:gdLst/>
              <a:ahLst/>
              <a:cxnLst/>
              <a:rect l="l" t="t" r="r" b="b"/>
              <a:pathLst>
                <a:path w="1368" h="2836" extrusionOk="0">
                  <a:moveTo>
                    <a:pt x="934" y="0"/>
                  </a:moveTo>
                  <a:cubicBezTo>
                    <a:pt x="868" y="34"/>
                    <a:pt x="768" y="67"/>
                    <a:pt x="667" y="100"/>
                  </a:cubicBezTo>
                  <a:cubicBezTo>
                    <a:pt x="567" y="167"/>
                    <a:pt x="467" y="234"/>
                    <a:pt x="401" y="334"/>
                  </a:cubicBezTo>
                  <a:cubicBezTo>
                    <a:pt x="267" y="501"/>
                    <a:pt x="134" y="734"/>
                    <a:pt x="67" y="968"/>
                  </a:cubicBezTo>
                  <a:cubicBezTo>
                    <a:pt x="67" y="1034"/>
                    <a:pt x="34" y="1168"/>
                    <a:pt x="34" y="1268"/>
                  </a:cubicBezTo>
                  <a:cubicBezTo>
                    <a:pt x="34" y="1335"/>
                    <a:pt x="34" y="1435"/>
                    <a:pt x="67" y="1501"/>
                  </a:cubicBezTo>
                  <a:cubicBezTo>
                    <a:pt x="67" y="1568"/>
                    <a:pt x="100" y="1635"/>
                    <a:pt x="134" y="1668"/>
                  </a:cubicBezTo>
                  <a:cubicBezTo>
                    <a:pt x="167" y="1735"/>
                    <a:pt x="234" y="1768"/>
                    <a:pt x="267" y="1768"/>
                  </a:cubicBezTo>
                  <a:cubicBezTo>
                    <a:pt x="317" y="1785"/>
                    <a:pt x="359" y="1793"/>
                    <a:pt x="396" y="1793"/>
                  </a:cubicBezTo>
                  <a:cubicBezTo>
                    <a:pt x="434" y="1793"/>
                    <a:pt x="467" y="1785"/>
                    <a:pt x="501" y="1768"/>
                  </a:cubicBezTo>
                  <a:lnTo>
                    <a:pt x="734" y="1702"/>
                  </a:lnTo>
                  <a:cubicBezTo>
                    <a:pt x="801" y="1702"/>
                    <a:pt x="834" y="1702"/>
                    <a:pt x="868" y="1668"/>
                  </a:cubicBezTo>
                  <a:lnTo>
                    <a:pt x="968" y="1668"/>
                  </a:lnTo>
                  <a:cubicBezTo>
                    <a:pt x="968" y="1702"/>
                    <a:pt x="968" y="1735"/>
                    <a:pt x="968" y="1768"/>
                  </a:cubicBezTo>
                  <a:cubicBezTo>
                    <a:pt x="968" y="1802"/>
                    <a:pt x="968" y="1868"/>
                    <a:pt x="934" y="1902"/>
                  </a:cubicBezTo>
                  <a:cubicBezTo>
                    <a:pt x="901" y="1935"/>
                    <a:pt x="901" y="1968"/>
                    <a:pt x="868" y="2002"/>
                  </a:cubicBezTo>
                  <a:cubicBezTo>
                    <a:pt x="834" y="2035"/>
                    <a:pt x="801" y="2068"/>
                    <a:pt x="768" y="2068"/>
                  </a:cubicBezTo>
                  <a:lnTo>
                    <a:pt x="667" y="2135"/>
                  </a:lnTo>
                  <a:cubicBezTo>
                    <a:pt x="634" y="2169"/>
                    <a:pt x="567" y="2202"/>
                    <a:pt x="501" y="2202"/>
                  </a:cubicBezTo>
                  <a:cubicBezTo>
                    <a:pt x="501" y="2202"/>
                    <a:pt x="467" y="2202"/>
                    <a:pt x="434" y="2169"/>
                  </a:cubicBezTo>
                  <a:cubicBezTo>
                    <a:pt x="401" y="2169"/>
                    <a:pt x="401" y="2135"/>
                    <a:pt x="367" y="2135"/>
                  </a:cubicBezTo>
                  <a:lnTo>
                    <a:pt x="301" y="2135"/>
                  </a:lnTo>
                  <a:lnTo>
                    <a:pt x="67" y="2269"/>
                  </a:lnTo>
                  <a:cubicBezTo>
                    <a:pt x="34" y="2269"/>
                    <a:pt x="34" y="2302"/>
                    <a:pt x="0" y="2335"/>
                  </a:cubicBezTo>
                  <a:cubicBezTo>
                    <a:pt x="0" y="2369"/>
                    <a:pt x="0" y="2402"/>
                    <a:pt x="0" y="2435"/>
                  </a:cubicBezTo>
                  <a:cubicBezTo>
                    <a:pt x="0" y="2502"/>
                    <a:pt x="0" y="2602"/>
                    <a:pt x="34" y="2669"/>
                  </a:cubicBezTo>
                  <a:cubicBezTo>
                    <a:pt x="67" y="2702"/>
                    <a:pt x="100" y="2769"/>
                    <a:pt x="167" y="2802"/>
                  </a:cubicBezTo>
                  <a:cubicBezTo>
                    <a:pt x="234" y="2836"/>
                    <a:pt x="301" y="2836"/>
                    <a:pt x="367" y="2836"/>
                  </a:cubicBezTo>
                  <a:cubicBezTo>
                    <a:pt x="501" y="2802"/>
                    <a:pt x="601" y="2769"/>
                    <a:pt x="667" y="2702"/>
                  </a:cubicBezTo>
                  <a:cubicBezTo>
                    <a:pt x="768" y="2636"/>
                    <a:pt x="868" y="2569"/>
                    <a:pt x="968" y="2469"/>
                  </a:cubicBezTo>
                  <a:cubicBezTo>
                    <a:pt x="1068" y="2402"/>
                    <a:pt x="1134" y="2302"/>
                    <a:pt x="1201" y="2169"/>
                  </a:cubicBezTo>
                  <a:cubicBezTo>
                    <a:pt x="1235" y="2068"/>
                    <a:pt x="1301" y="1968"/>
                    <a:pt x="1335" y="1868"/>
                  </a:cubicBezTo>
                  <a:cubicBezTo>
                    <a:pt x="1335" y="1768"/>
                    <a:pt x="1368" y="1668"/>
                    <a:pt x="1368" y="1568"/>
                  </a:cubicBezTo>
                  <a:cubicBezTo>
                    <a:pt x="1368" y="1401"/>
                    <a:pt x="1335" y="1268"/>
                    <a:pt x="1268" y="1134"/>
                  </a:cubicBezTo>
                  <a:cubicBezTo>
                    <a:pt x="1204" y="1071"/>
                    <a:pt x="1128" y="1048"/>
                    <a:pt x="1037" y="1048"/>
                  </a:cubicBezTo>
                  <a:cubicBezTo>
                    <a:pt x="985" y="1048"/>
                    <a:pt x="929" y="1056"/>
                    <a:pt x="868" y="1068"/>
                  </a:cubicBezTo>
                  <a:lnTo>
                    <a:pt x="634" y="1134"/>
                  </a:lnTo>
                  <a:lnTo>
                    <a:pt x="501" y="1134"/>
                  </a:lnTo>
                  <a:cubicBezTo>
                    <a:pt x="467" y="1134"/>
                    <a:pt x="467" y="1134"/>
                    <a:pt x="434" y="1101"/>
                  </a:cubicBezTo>
                  <a:cubicBezTo>
                    <a:pt x="434" y="1068"/>
                    <a:pt x="434" y="1034"/>
                    <a:pt x="434" y="1034"/>
                  </a:cubicBezTo>
                  <a:cubicBezTo>
                    <a:pt x="434" y="968"/>
                    <a:pt x="467" y="868"/>
                    <a:pt x="501" y="834"/>
                  </a:cubicBezTo>
                  <a:cubicBezTo>
                    <a:pt x="567" y="768"/>
                    <a:pt x="601" y="734"/>
                    <a:pt x="667" y="701"/>
                  </a:cubicBezTo>
                  <a:cubicBezTo>
                    <a:pt x="734" y="667"/>
                    <a:pt x="768" y="634"/>
                    <a:pt x="801" y="634"/>
                  </a:cubicBezTo>
                  <a:lnTo>
                    <a:pt x="901" y="634"/>
                  </a:lnTo>
                  <a:lnTo>
                    <a:pt x="934" y="667"/>
                  </a:lnTo>
                  <a:lnTo>
                    <a:pt x="1001" y="667"/>
                  </a:lnTo>
                  <a:lnTo>
                    <a:pt x="1268" y="534"/>
                  </a:lnTo>
                  <a:cubicBezTo>
                    <a:pt x="1301" y="501"/>
                    <a:pt x="1335" y="434"/>
                    <a:pt x="1335" y="367"/>
                  </a:cubicBezTo>
                  <a:cubicBezTo>
                    <a:pt x="1335" y="267"/>
                    <a:pt x="1335" y="200"/>
                    <a:pt x="1268" y="167"/>
                  </a:cubicBezTo>
                  <a:cubicBezTo>
                    <a:pt x="1268" y="100"/>
                    <a:pt x="1201" y="67"/>
                    <a:pt x="1168" y="34"/>
                  </a:cubicBezTo>
                  <a:cubicBezTo>
                    <a:pt x="1101" y="0"/>
                    <a:pt x="1034" y="0"/>
                    <a:pt x="934"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163;p56">
              <a:extLst>
                <a:ext uri="{FF2B5EF4-FFF2-40B4-BE49-F238E27FC236}">
                  <a16:creationId xmlns:a16="http://schemas.microsoft.com/office/drawing/2014/main" id="{BEA5D84A-B81B-48A4-B880-5B8CF275E316}"/>
                </a:ext>
              </a:extLst>
            </p:cNvPr>
            <p:cNvSpPr/>
            <p:nvPr/>
          </p:nvSpPr>
          <p:spPr>
            <a:xfrm>
              <a:off x="1861500" y="1584075"/>
              <a:ext cx="10875" cy="89250"/>
            </a:xfrm>
            <a:custGeom>
              <a:avLst/>
              <a:gdLst/>
              <a:ahLst/>
              <a:cxnLst/>
              <a:rect l="l" t="t" r="r" b="b"/>
              <a:pathLst>
                <a:path w="435" h="3570" extrusionOk="0">
                  <a:moveTo>
                    <a:pt x="334" y="1"/>
                  </a:moveTo>
                  <a:lnTo>
                    <a:pt x="67" y="201"/>
                  </a:lnTo>
                  <a:cubicBezTo>
                    <a:pt x="34" y="201"/>
                    <a:pt x="34" y="234"/>
                    <a:pt x="1" y="267"/>
                  </a:cubicBezTo>
                  <a:cubicBezTo>
                    <a:pt x="1" y="301"/>
                    <a:pt x="1" y="334"/>
                    <a:pt x="1" y="367"/>
                  </a:cubicBezTo>
                  <a:lnTo>
                    <a:pt x="1" y="734"/>
                  </a:lnTo>
                  <a:cubicBezTo>
                    <a:pt x="1" y="734"/>
                    <a:pt x="1" y="768"/>
                    <a:pt x="1" y="801"/>
                  </a:cubicBezTo>
                  <a:lnTo>
                    <a:pt x="67" y="801"/>
                  </a:lnTo>
                  <a:lnTo>
                    <a:pt x="334" y="634"/>
                  </a:lnTo>
                  <a:cubicBezTo>
                    <a:pt x="367" y="634"/>
                    <a:pt x="367" y="601"/>
                    <a:pt x="401" y="568"/>
                  </a:cubicBezTo>
                  <a:cubicBezTo>
                    <a:pt x="401" y="534"/>
                    <a:pt x="401" y="501"/>
                    <a:pt x="434" y="468"/>
                  </a:cubicBezTo>
                  <a:lnTo>
                    <a:pt x="434" y="101"/>
                  </a:lnTo>
                  <a:cubicBezTo>
                    <a:pt x="434" y="67"/>
                    <a:pt x="401" y="34"/>
                    <a:pt x="401" y="1"/>
                  </a:cubicBezTo>
                  <a:close/>
                  <a:moveTo>
                    <a:pt x="334" y="935"/>
                  </a:moveTo>
                  <a:lnTo>
                    <a:pt x="67" y="1068"/>
                  </a:lnTo>
                  <a:cubicBezTo>
                    <a:pt x="67" y="1101"/>
                    <a:pt x="34" y="1135"/>
                    <a:pt x="34" y="1135"/>
                  </a:cubicBezTo>
                  <a:cubicBezTo>
                    <a:pt x="1" y="1168"/>
                    <a:pt x="1" y="1235"/>
                    <a:pt x="1" y="1268"/>
                  </a:cubicBezTo>
                  <a:lnTo>
                    <a:pt x="1" y="3503"/>
                  </a:lnTo>
                  <a:cubicBezTo>
                    <a:pt x="1" y="3503"/>
                    <a:pt x="1" y="3536"/>
                    <a:pt x="34" y="3570"/>
                  </a:cubicBezTo>
                  <a:lnTo>
                    <a:pt x="67" y="3570"/>
                  </a:lnTo>
                  <a:lnTo>
                    <a:pt x="334" y="3436"/>
                  </a:lnTo>
                  <a:cubicBezTo>
                    <a:pt x="334" y="3403"/>
                    <a:pt x="367" y="3403"/>
                    <a:pt x="367" y="3370"/>
                  </a:cubicBezTo>
                  <a:cubicBezTo>
                    <a:pt x="401" y="3336"/>
                    <a:pt x="401" y="3303"/>
                    <a:pt x="401" y="3270"/>
                  </a:cubicBezTo>
                  <a:lnTo>
                    <a:pt x="401" y="1001"/>
                  </a:lnTo>
                  <a:cubicBezTo>
                    <a:pt x="401" y="1001"/>
                    <a:pt x="401" y="968"/>
                    <a:pt x="367" y="935"/>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164;p56">
              <a:extLst>
                <a:ext uri="{FF2B5EF4-FFF2-40B4-BE49-F238E27FC236}">
                  <a16:creationId xmlns:a16="http://schemas.microsoft.com/office/drawing/2014/main" id="{8E5DAA16-48E5-44CA-A6A4-4E08034FA66F}"/>
                </a:ext>
              </a:extLst>
            </p:cNvPr>
            <p:cNvSpPr/>
            <p:nvPr/>
          </p:nvSpPr>
          <p:spPr>
            <a:xfrm>
              <a:off x="1878175" y="1570100"/>
              <a:ext cx="30875" cy="83900"/>
            </a:xfrm>
            <a:custGeom>
              <a:avLst/>
              <a:gdLst/>
              <a:ahLst/>
              <a:cxnLst/>
              <a:rect l="l" t="t" r="r" b="b"/>
              <a:pathLst>
                <a:path w="1235" h="3356" extrusionOk="0">
                  <a:moveTo>
                    <a:pt x="655" y="1"/>
                  </a:moveTo>
                  <a:cubicBezTo>
                    <a:pt x="643" y="1"/>
                    <a:pt x="634" y="9"/>
                    <a:pt x="634" y="26"/>
                  </a:cubicBezTo>
                  <a:lnTo>
                    <a:pt x="401" y="159"/>
                  </a:lnTo>
                  <a:cubicBezTo>
                    <a:pt x="368" y="159"/>
                    <a:pt x="334" y="193"/>
                    <a:pt x="334" y="226"/>
                  </a:cubicBezTo>
                  <a:cubicBezTo>
                    <a:pt x="301" y="259"/>
                    <a:pt x="301" y="293"/>
                    <a:pt x="301" y="326"/>
                  </a:cubicBezTo>
                  <a:lnTo>
                    <a:pt x="301" y="1127"/>
                  </a:lnTo>
                  <a:lnTo>
                    <a:pt x="101" y="1227"/>
                  </a:lnTo>
                  <a:cubicBezTo>
                    <a:pt x="67" y="1260"/>
                    <a:pt x="67" y="1293"/>
                    <a:pt x="34" y="1293"/>
                  </a:cubicBezTo>
                  <a:cubicBezTo>
                    <a:pt x="34" y="1327"/>
                    <a:pt x="34" y="1393"/>
                    <a:pt x="1" y="1427"/>
                  </a:cubicBezTo>
                  <a:lnTo>
                    <a:pt x="1" y="1727"/>
                  </a:lnTo>
                  <a:cubicBezTo>
                    <a:pt x="1" y="1760"/>
                    <a:pt x="34" y="1794"/>
                    <a:pt x="34" y="1794"/>
                  </a:cubicBezTo>
                  <a:cubicBezTo>
                    <a:pt x="51" y="1810"/>
                    <a:pt x="59" y="1819"/>
                    <a:pt x="67" y="1819"/>
                  </a:cubicBezTo>
                  <a:cubicBezTo>
                    <a:pt x="76" y="1819"/>
                    <a:pt x="84" y="1810"/>
                    <a:pt x="101" y="1794"/>
                  </a:cubicBezTo>
                  <a:lnTo>
                    <a:pt x="301" y="1694"/>
                  </a:lnTo>
                  <a:lnTo>
                    <a:pt x="301" y="2728"/>
                  </a:lnTo>
                  <a:cubicBezTo>
                    <a:pt x="268" y="2928"/>
                    <a:pt x="334" y="3128"/>
                    <a:pt x="468" y="3295"/>
                  </a:cubicBezTo>
                  <a:cubicBezTo>
                    <a:pt x="510" y="3337"/>
                    <a:pt x="557" y="3355"/>
                    <a:pt x="613" y="3355"/>
                  </a:cubicBezTo>
                  <a:cubicBezTo>
                    <a:pt x="691" y="3355"/>
                    <a:pt x="785" y="3320"/>
                    <a:pt x="901" y="3261"/>
                  </a:cubicBezTo>
                  <a:lnTo>
                    <a:pt x="1135" y="3128"/>
                  </a:lnTo>
                  <a:cubicBezTo>
                    <a:pt x="1168" y="3095"/>
                    <a:pt x="1202" y="3095"/>
                    <a:pt x="1202" y="3061"/>
                  </a:cubicBezTo>
                  <a:cubicBezTo>
                    <a:pt x="1235" y="3028"/>
                    <a:pt x="1235" y="2995"/>
                    <a:pt x="1235" y="2961"/>
                  </a:cubicBezTo>
                  <a:lnTo>
                    <a:pt x="1235" y="2628"/>
                  </a:lnTo>
                  <a:cubicBezTo>
                    <a:pt x="1235" y="2594"/>
                    <a:pt x="1235" y="2561"/>
                    <a:pt x="1202" y="2561"/>
                  </a:cubicBezTo>
                  <a:cubicBezTo>
                    <a:pt x="1202" y="2544"/>
                    <a:pt x="1193" y="2536"/>
                    <a:pt x="1181" y="2536"/>
                  </a:cubicBezTo>
                  <a:cubicBezTo>
                    <a:pt x="1168" y="2536"/>
                    <a:pt x="1151" y="2544"/>
                    <a:pt x="1135" y="2561"/>
                  </a:cubicBezTo>
                  <a:lnTo>
                    <a:pt x="968" y="2661"/>
                  </a:lnTo>
                  <a:cubicBezTo>
                    <a:pt x="909" y="2700"/>
                    <a:pt x="862" y="2716"/>
                    <a:pt x="826" y="2716"/>
                  </a:cubicBezTo>
                  <a:cubicBezTo>
                    <a:pt x="801" y="2716"/>
                    <a:pt x="782" y="2708"/>
                    <a:pt x="768" y="2694"/>
                  </a:cubicBezTo>
                  <a:cubicBezTo>
                    <a:pt x="735" y="2628"/>
                    <a:pt x="701" y="2561"/>
                    <a:pt x="701" y="2461"/>
                  </a:cubicBezTo>
                  <a:lnTo>
                    <a:pt x="701" y="1460"/>
                  </a:lnTo>
                  <a:lnTo>
                    <a:pt x="1135" y="1227"/>
                  </a:lnTo>
                  <a:cubicBezTo>
                    <a:pt x="1168" y="1193"/>
                    <a:pt x="1168" y="1160"/>
                    <a:pt x="1202" y="1160"/>
                  </a:cubicBezTo>
                  <a:cubicBezTo>
                    <a:pt x="1202" y="1127"/>
                    <a:pt x="1202" y="1060"/>
                    <a:pt x="1202" y="1027"/>
                  </a:cubicBezTo>
                  <a:lnTo>
                    <a:pt x="1202" y="726"/>
                  </a:lnTo>
                  <a:cubicBezTo>
                    <a:pt x="1202" y="693"/>
                    <a:pt x="1202" y="660"/>
                    <a:pt x="1202" y="660"/>
                  </a:cubicBezTo>
                  <a:cubicBezTo>
                    <a:pt x="1185" y="643"/>
                    <a:pt x="1168" y="635"/>
                    <a:pt x="1156" y="635"/>
                  </a:cubicBezTo>
                  <a:cubicBezTo>
                    <a:pt x="1143" y="635"/>
                    <a:pt x="1135" y="643"/>
                    <a:pt x="1135" y="660"/>
                  </a:cubicBezTo>
                  <a:lnTo>
                    <a:pt x="701" y="893"/>
                  </a:lnTo>
                  <a:lnTo>
                    <a:pt x="701" y="93"/>
                  </a:lnTo>
                  <a:cubicBezTo>
                    <a:pt x="701" y="59"/>
                    <a:pt x="701" y="26"/>
                    <a:pt x="701" y="26"/>
                  </a:cubicBezTo>
                  <a:cubicBezTo>
                    <a:pt x="684" y="9"/>
                    <a:pt x="668" y="1"/>
                    <a:pt x="655"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165;p56">
              <a:extLst>
                <a:ext uri="{FF2B5EF4-FFF2-40B4-BE49-F238E27FC236}">
                  <a16:creationId xmlns:a16="http://schemas.microsoft.com/office/drawing/2014/main" id="{4662E399-E45E-4A99-8B5E-BD1434EB7667}"/>
                </a:ext>
              </a:extLst>
            </p:cNvPr>
            <p:cNvSpPr/>
            <p:nvPr/>
          </p:nvSpPr>
          <p:spPr>
            <a:xfrm>
              <a:off x="1914875" y="1567075"/>
              <a:ext cx="38375" cy="67900"/>
            </a:xfrm>
            <a:custGeom>
              <a:avLst/>
              <a:gdLst/>
              <a:ahLst/>
              <a:cxnLst/>
              <a:rect l="l" t="t" r="r" b="b"/>
              <a:pathLst>
                <a:path w="1535" h="2716" extrusionOk="0">
                  <a:moveTo>
                    <a:pt x="901" y="614"/>
                  </a:moveTo>
                  <a:cubicBezTo>
                    <a:pt x="968" y="614"/>
                    <a:pt x="1001" y="614"/>
                    <a:pt x="1001" y="647"/>
                  </a:cubicBezTo>
                  <a:cubicBezTo>
                    <a:pt x="1034" y="681"/>
                    <a:pt x="1068" y="714"/>
                    <a:pt x="1068" y="747"/>
                  </a:cubicBezTo>
                  <a:cubicBezTo>
                    <a:pt x="1068" y="814"/>
                    <a:pt x="1101" y="847"/>
                    <a:pt x="1101" y="881"/>
                  </a:cubicBezTo>
                  <a:lnTo>
                    <a:pt x="401" y="1314"/>
                  </a:lnTo>
                  <a:cubicBezTo>
                    <a:pt x="401" y="1248"/>
                    <a:pt x="401" y="1181"/>
                    <a:pt x="434" y="1148"/>
                  </a:cubicBezTo>
                  <a:cubicBezTo>
                    <a:pt x="434" y="1081"/>
                    <a:pt x="467" y="1014"/>
                    <a:pt x="501" y="947"/>
                  </a:cubicBezTo>
                  <a:cubicBezTo>
                    <a:pt x="534" y="914"/>
                    <a:pt x="567" y="847"/>
                    <a:pt x="601" y="781"/>
                  </a:cubicBezTo>
                  <a:cubicBezTo>
                    <a:pt x="634" y="747"/>
                    <a:pt x="701" y="681"/>
                    <a:pt x="734" y="647"/>
                  </a:cubicBezTo>
                  <a:cubicBezTo>
                    <a:pt x="801" y="614"/>
                    <a:pt x="868" y="614"/>
                    <a:pt x="901" y="614"/>
                  </a:cubicBezTo>
                  <a:close/>
                  <a:moveTo>
                    <a:pt x="982" y="0"/>
                  </a:moveTo>
                  <a:cubicBezTo>
                    <a:pt x="901" y="0"/>
                    <a:pt x="816" y="31"/>
                    <a:pt x="768" y="80"/>
                  </a:cubicBezTo>
                  <a:cubicBezTo>
                    <a:pt x="634" y="147"/>
                    <a:pt x="534" y="247"/>
                    <a:pt x="434" y="380"/>
                  </a:cubicBezTo>
                  <a:cubicBezTo>
                    <a:pt x="334" y="480"/>
                    <a:pt x="267" y="647"/>
                    <a:pt x="201" y="781"/>
                  </a:cubicBezTo>
                  <a:cubicBezTo>
                    <a:pt x="134" y="947"/>
                    <a:pt x="67" y="1114"/>
                    <a:pt x="34" y="1281"/>
                  </a:cubicBezTo>
                  <a:cubicBezTo>
                    <a:pt x="0" y="1448"/>
                    <a:pt x="0" y="1648"/>
                    <a:pt x="0" y="1815"/>
                  </a:cubicBezTo>
                  <a:cubicBezTo>
                    <a:pt x="0" y="1981"/>
                    <a:pt x="0" y="2115"/>
                    <a:pt x="34" y="2282"/>
                  </a:cubicBezTo>
                  <a:cubicBezTo>
                    <a:pt x="67" y="2415"/>
                    <a:pt x="134" y="2515"/>
                    <a:pt x="201" y="2615"/>
                  </a:cubicBezTo>
                  <a:cubicBezTo>
                    <a:pt x="267" y="2682"/>
                    <a:pt x="334" y="2715"/>
                    <a:pt x="434" y="2715"/>
                  </a:cubicBezTo>
                  <a:cubicBezTo>
                    <a:pt x="534" y="2715"/>
                    <a:pt x="668" y="2715"/>
                    <a:pt x="734" y="2649"/>
                  </a:cubicBezTo>
                  <a:cubicBezTo>
                    <a:pt x="868" y="2582"/>
                    <a:pt x="968" y="2482"/>
                    <a:pt x="1068" y="2382"/>
                  </a:cubicBezTo>
                  <a:cubicBezTo>
                    <a:pt x="1135" y="2282"/>
                    <a:pt x="1201" y="2182"/>
                    <a:pt x="1268" y="2082"/>
                  </a:cubicBezTo>
                  <a:cubicBezTo>
                    <a:pt x="1335" y="2015"/>
                    <a:pt x="1368" y="1915"/>
                    <a:pt x="1401" y="1815"/>
                  </a:cubicBezTo>
                  <a:cubicBezTo>
                    <a:pt x="1435" y="1748"/>
                    <a:pt x="1468" y="1681"/>
                    <a:pt x="1468" y="1615"/>
                  </a:cubicBezTo>
                  <a:cubicBezTo>
                    <a:pt x="1468" y="1581"/>
                    <a:pt x="1468" y="1548"/>
                    <a:pt x="1435" y="1514"/>
                  </a:cubicBezTo>
                  <a:lnTo>
                    <a:pt x="1368" y="1514"/>
                  </a:lnTo>
                  <a:lnTo>
                    <a:pt x="1135" y="1681"/>
                  </a:lnTo>
                  <a:cubicBezTo>
                    <a:pt x="1101" y="1681"/>
                    <a:pt x="1101" y="1715"/>
                    <a:pt x="1068" y="1715"/>
                  </a:cubicBezTo>
                  <a:cubicBezTo>
                    <a:pt x="1034" y="1748"/>
                    <a:pt x="1034" y="1781"/>
                    <a:pt x="1001" y="1815"/>
                  </a:cubicBezTo>
                  <a:cubicBezTo>
                    <a:pt x="1001" y="1848"/>
                    <a:pt x="968" y="1915"/>
                    <a:pt x="901" y="1948"/>
                  </a:cubicBezTo>
                  <a:cubicBezTo>
                    <a:pt x="868" y="1981"/>
                    <a:pt x="801" y="2048"/>
                    <a:pt x="734" y="2082"/>
                  </a:cubicBezTo>
                  <a:cubicBezTo>
                    <a:pt x="701" y="2082"/>
                    <a:pt x="668" y="2115"/>
                    <a:pt x="634" y="2115"/>
                  </a:cubicBezTo>
                  <a:lnTo>
                    <a:pt x="501" y="2115"/>
                  </a:lnTo>
                  <a:cubicBezTo>
                    <a:pt x="467" y="2082"/>
                    <a:pt x="434" y="2048"/>
                    <a:pt x="434" y="2015"/>
                  </a:cubicBezTo>
                  <a:cubicBezTo>
                    <a:pt x="401" y="1948"/>
                    <a:pt x="401" y="1915"/>
                    <a:pt x="401" y="1848"/>
                  </a:cubicBezTo>
                  <a:lnTo>
                    <a:pt x="1435" y="1248"/>
                  </a:lnTo>
                  <a:cubicBezTo>
                    <a:pt x="1468" y="1214"/>
                    <a:pt x="1468" y="1181"/>
                    <a:pt x="1501" y="1181"/>
                  </a:cubicBezTo>
                  <a:cubicBezTo>
                    <a:pt x="1501" y="1148"/>
                    <a:pt x="1501" y="1081"/>
                    <a:pt x="1535" y="1047"/>
                  </a:cubicBezTo>
                  <a:lnTo>
                    <a:pt x="1535" y="847"/>
                  </a:lnTo>
                  <a:cubicBezTo>
                    <a:pt x="1501" y="714"/>
                    <a:pt x="1501" y="547"/>
                    <a:pt x="1468" y="414"/>
                  </a:cubicBezTo>
                  <a:cubicBezTo>
                    <a:pt x="1435" y="314"/>
                    <a:pt x="1368" y="214"/>
                    <a:pt x="1301" y="113"/>
                  </a:cubicBezTo>
                  <a:cubicBezTo>
                    <a:pt x="1235" y="47"/>
                    <a:pt x="1168" y="13"/>
                    <a:pt x="1068" y="13"/>
                  </a:cubicBezTo>
                  <a:cubicBezTo>
                    <a:pt x="1041" y="4"/>
                    <a:pt x="1012" y="0"/>
                    <a:pt x="982"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166;p56">
              <a:extLst>
                <a:ext uri="{FF2B5EF4-FFF2-40B4-BE49-F238E27FC236}">
                  <a16:creationId xmlns:a16="http://schemas.microsoft.com/office/drawing/2014/main" id="{7ADDAA13-0A51-41B1-89C3-C466DBD4A9C0}"/>
                </a:ext>
              </a:extLst>
            </p:cNvPr>
            <p:cNvSpPr/>
            <p:nvPr/>
          </p:nvSpPr>
          <p:spPr>
            <a:xfrm>
              <a:off x="1961575" y="1524875"/>
              <a:ext cx="60900" cy="90925"/>
            </a:xfrm>
            <a:custGeom>
              <a:avLst/>
              <a:gdLst/>
              <a:ahLst/>
              <a:cxnLst/>
              <a:rect l="l" t="t" r="r" b="b"/>
              <a:pathLst>
                <a:path w="2436" h="3637" extrusionOk="0">
                  <a:moveTo>
                    <a:pt x="2102" y="0"/>
                  </a:moveTo>
                  <a:cubicBezTo>
                    <a:pt x="2002" y="0"/>
                    <a:pt x="1902" y="34"/>
                    <a:pt x="1802" y="67"/>
                  </a:cubicBezTo>
                  <a:cubicBezTo>
                    <a:pt x="1768" y="100"/>
                    <a:pt x="1735" y="134"/>
                    <a:pt x="1668" y="200"/>
                  </a:cubicBezTo>
                  <a:cubicBezTo>
                    <a:pt x="1635" y="234"/>
                    <a:pt x="1568" y="300"/>
                    <a:pt x="1535" y="334"/>
                  </a:cubicBezTo>
                  <a:cubicBezTo>
                    <a:pt x="1501" y="400"/>
                    <a:pt x="1435" y="467"/>
                    <a:pt x="1401" y="534"/>
                  </a:cubicBezTo>
                  <a:cubicBezTo>
                    <a:pt x="1368" y="634"/>
                    <a:pt x="1335" y="701"/>
                    <a:pt x="1301" y="767"/>
                  </a:cubicBezTo>
                  <a:cubicBezTo>
                    <a:pt x="1268" y="701"/>
                    <a:pt x="1201" y="634"/>
                    <a:pt x="1101" y="601"/>
                  </a:cubicBezTo>
                  <a:cubicBezTo>
                    <a:pt x="1074" y="592"/>
                    <a:pt x="1048" y="588"/>
                    <a:pt x="1021" y="588"/>
                  </a:cubicBezTo>
                  <a:cubicBezTo>
                    <a:pt x="947" y="588"/>
                    <a:pt x="874" y="618"/>
                    <a:pt x="801" y="667"/>
                  </a:cubicBezTo>
                  <a:cubicBezTo>
                    <a:pt x="701" y="734"/>
                    <a:pt x="634" y="801"/>
                    <a:pt x="567" y="867"/>
                  </a:cubicBezTo>
                  <a:cubicBezTo>
                    <a:pt x="501" y="968"/>
                    <a:pt x="434" y="1068"/>
                    <a:pt x="401" y="1201"/>
                  </a:cubicBezTo>
                  <a:lnTo>
                    <a:pt x="401" y="1101"/>
                  </a:lnTo>
                  <a:cubicBezTo>
                    <a:pt x="401" y="1068"/>
                    <a:pt x="401" y="1034"/>
                    <a:pt x="367" y="1034"/>
                  </a:cubicBezTo>
                  <a:lnTo>
                    <a:pt x="334" y="1034"/>
                  </a:lnTo>
                  <a:lnTo>
                    <a:pt x="100" y="1168"/>
                  </a:lnTo>
                  <a:cubicBezTo>
                    <a:pt x="67" y="1168"/>
                    <a:pt x="34" y="1201"/>
                    <a:pt x="34" y="1234"/>
                  </a:cubicBezTo>
                  <a:cubicBezTo>
                    <a:pt x="0" y="1268"/>
                    <a:pt x="0" y="1301"/>
                    <a:pt x="0" y="1334"/>
                  </a:cubicBezTo>
                  <a:lnTo>
                    <a:pt x="0" y="3569"/>
                  </a:lnTo>
                  <a:cubicBezTo>
                    <a:pt x="0" y="3603"/>
                    <a:pt x="0" y="3603"/>
                    <a:pt x="0" y="3636"/>
                  </a:cubicBezTo>
                  <a:lnTo>
                    <a:pt x="67" y="3636"/>
                  </a:lnTo>
                  <a:lnTo>
                    <a:pt x="301" y="3503"/>
                  </a:lnTo>
                  <a:cubicBezTo>
                    <a:pt x="334" y="3469"/>
                    <a:pt x="367" y="3469"/>
                    <a:pt x="367" y="3436"/>
                  </a:cubicBezTo>
                  <a:cubicBezTo>
                    <a:pt x="367" y="3403"/>
                    <a:pt x="401" y="3369"/>
                    <a:pt x="401" y="3336"/>
                  </a:cubicBezTo>
                  <a:lnTo>
                    <a:pt x="401" y="2068"/>
                  </a:lnTo>
                  <a:cubicBezTo>
                    <a:pt x="401" y="1902"/>
                    <a:pt x="401" y="1735"/>
                    <a:pt x="467" y="1568"/>
                  </a:cubicBezTo>
                  <a:cubicBezTo>
                    <a:pt x="534" y="1468"/>
                    <a:pt x="601" y="1368"/>
                    <a:pt x="701" y="1301"/>
                  </a:cubicBezTo>
                  <a:cubicBezTo>
                    <a:pt x="751" y="1284"/>
                    <a:pt x="793" y="1276"/>
                    <a:pt x="830" y="1276"/>
                  </a:cubicBezTo>
                  <a:cubicBezTo>
                    <a:pt x="868" y="1276"/>
                    <a:pt x="901" y="1284"/>
                    <a:pt x="934" y="1301"/>
                  </a:cubicBezTo>
                  <a:cubicBezTo>
                    <a:pt x="1001" y="1435"/>
                    <a:pt x="1034" y="1568"/>
                    <a:pt x="1001" y="1735"/>
                  </a:cubicBezTo>
                  <a:lnTo>
                    <a:pt x="1001" y="2969"/>
                  </a:lnTo>
                  <a:cubicBezTo>
                    <a:pt x="1001" y="3002"/>
                    <a:pt x="1001" y="3036"/>
                    <a:pt x="1034" y="3069"/>
                  </a:cubicBezTo>
                  <a:lnTo>
                    <a:pt x="1101" y="3069"/>
                  </a:lnTo>
                  <a:lnTo>
                    <a:pt x="1335" y="2902"/>
                  </a:lnTo>
                  <a:cubicBezTo>
                    <a:pt x="1368" y="2902"/>
                    <a:pt x="1368" y="2869"/>
                    <a:pt x="1401" y="2836"/>
                  </a:cubicBezTo>
                  <a:cubicBezTo>
                    <a:pt x="1401" y="2802"/>
                    <a:pt x="1401" y="2769"/>
                    <a:pt x="1401" y="2735"/>
                  </a:cubicBezTo>
                  <a:lnTo>
                    <a:pt x="1401" y="1435"/>
                  </a:lnTo>
                  <a:cubicBezTo>
                    <a:pt x="1401" y="1268"/>
                    <a:pt x="1435" y="1101"/>
                    <a:pt x="1501" y="968"/>
                  </a:cubicBezTo>
                  <a:cubicBezTo>
                    <a:pt x="1568" y="867"/>
                    <a:pt x="1635" y="767"/>
                    <a:pt x="1735" y="701"/>
                  </a:cubicBezTo>
                  <a:cubicBezTo>
                    <a:pt x="1793" y="681"/>
                    <a:pt x="1839" y="662"/>
                    <a:pt x="1875" y="662"/>
                  </a:cubicBezTo>
                  <a:cubicBezTo>
                    <a:pt x="1901" y="662"/>
                    <a:pt x="1921" y="672"/>
                    <a:pt x="1935" y="701"/>
                  </a:cubicBezTo>
                  <a:cubicBezTo>
                    <a:pt x="2035" y="834"/>
                    <a:pt x="2069" y="968"/>
                    <a:pt x="2035" y="1134"/>
                  </a:cubicBezTo>
                  <a:lnTo>
                    <a:pt x="2035" y="2369"/>
                  </a:lnTo>
                  <a:cubicBezTo>
                    <a:pt x="2035" y="2402"/>
                    <a:pt x="2035" y="2435"/>
                    <a:pt x="2069" y="2469"/>
                  </a:cubicBezTo>
                  <a:lnTo>
                    <a:pt x="2102" y="2469"/>
                  </a:lnTo>
                  <a:lnTo>
                    <a:pt x="2369" y="2302"/>
                  </a:lnTo>
                  <a:cubicBezTo>
                    <a:pt x="2369" y="2302"/>
                    <a:pt x="2402" y="2268"/>
                    <a:pt x="2402" y="2235"/>
                  </a:cubicBezTo>
                  <a:cubicBezTo>
                    <a:pt x="2435" y="2202"/>
                    <a:pt x="2435" y="2168"/>
                    <a:pt x="2435" y="2135"/>
                  </a:cubicBezTo>
                  <a:lnTo>
                    <a:pt x="2435" y="834"/>
                  </a:lnTo>
                  <a:cubicBezTo>
                    <a:pt x="2435" y="701"/>
                    <a:pt x="2435" y="567"/>
                    <a:pt x="2402" y="434"/>
                  </a:cubicBezTo>
                  <a:cubicBezTo>
                    <a:pt x="2402" y="334"/>
                    <a:pt x="2369" y="234"/>
                    <a:pt x="2302" y="134"/>
                  </a:cubicBezTo>
                  <a:cubicBezTo>
                    <a:pt x="2269" y="67"/>
                    <a:pt x="2202" y="0"/>
                    <a:pt x="2102"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167;p56">
              <a:extLst>
                <a:ext uri="{FF2B5EF4-FFF2-40B4-BE49-F238E27FC236}">
                  <a16:creationId xmlns:a16="http://schemas.microsoft.com/office/drawing/2014/main" id="{62BC0395-3D38-4F01-908F-F4DD5D024A0B}"/>
                </a:ext>
              </a:extLst>
            </p:cNvPr>
            <p:cNvSpPr/>
            <p:nvPr/>
          </p:nvSpPr>
          <p:spPr>
            <a:xfrm>
              <a:off x="2029950" y="1499850"/>
              <a:ext cx="37550" cy="72575"/>
            </a:xfrm>
            <a:custGeom>
              <a:avLst/>
              <a:gdLst/>
              <a:ahLst/>
              <a:cxnLst/>
              <a:rect l="l" t="t" r="r" b="b"/>
              <a:pathLst>
                <a:path w="1502" h="2903" extrusionOk="0">
                  <a:moveTo>
                    <a:pt x="1068" y="1368"/>
                  </a:moveTo>
                  <a:lnTo>
                    <a:pt x="1068" y="1401"/>
                  </a:lnTo>
                  <a:cubicBezTo>
                    <a:pt x="1068" y="1468"/>
                    <a:pt x="1068" y="1535"/>
                    <a:pt x="1068" y="1635"/>
                  </a:cubicBezTo>
                  <a:cubicBezTo>
                    <a:pt x="1035" y="1702"/>
                    <a:pt x="1001" y="1768"/>
                    <a:pt x="968" y="1835"/>
                  </a:cubicBezTo>
                  <a:cubicBezTo>
                    <a:pt x="935" y="1902"/>
                    <a:pt x="868" y="1969"/>
                    <a:pt x="835" y="2035"/>
                  </a:cubicBezTo>
                  <a:cubicBezTo>
                    <a:pt x="768" y="2102"/>
                    <a:pt x="701" y="2169"/>
                    <a:pt x="634" y="2202"/>
                  </a:cubicBezTo>
                  <a:cubicBezTo>
                    <a:pt x="601" y="2235"/>
                    <a:pt x="534" y="2235"/>
                    <a:pt x="501" y="2235"/>
                  </a:cubicBezTo>
                  <a:cubicBezTo>
                    <a:pt x="434" y="2235"/>
                    <a:pt x="434" y="2202"/>
                    <a:pt x="434" y="2135"/>
                  </a:cubicBezTo>
                  <a:cubicBezTo>
                    <a:pt x="434" y="2069"/>
                    <a:pt x="434" y="2002"/>
                    <a:pt x="468" y="1935"/>
                  </a:cubicBezTo>
                  <a:cubicBezTo>
                    <a:pt x="534" y="1835"/>
                    <a:pt x="601" y="1768"/>
                    <a:pt x="668" y="1735"/>
                  </a:cubicBezTo>
                  <a:lnTo>
                    <a:pt x="1068" y="1368"/>
                  </a:lnTo>
                  <a:close/>
                  <a:moveTo>
                    <a:pt x="1068" y="0"/>
                  </a:moveTo>
                  <a:cubicBezTo>
                    <a:pt x="968" y="0"/>
                    <a:pt x="868" y="34"/>
                    <a:pt x="801" y="101"/>
                  </a:cubicBezTo>
                  <a:cubicBezTo>
                    <a:pt x="668" y="167"/>
                    <a:pt x="601" y="234"/>
                    <a:pt x="501" y="334"/>
                  </a:cubicBezTo>
                  <a:cubicBezTo>
                    <a:pt x="434" y="401"/>
                    <a:pt x="368" y="501"/>
                    <a:pt x="301" y="601"/>
                  </a:cubicBezTo>
                  <a:cubicBezTo>
                    <a:pt x="268" y="701"/>
                    <a:pt x="201" y="801"/>
                    <a:pt x="167" y="901"/>
                  </a:cubicBezTo>
                  <a:cubicBezTo>
                    <a:pt x="134" y="968"/>
                    <a:pt x="134" y="1068"/>
                    <a:pt x="134" y="1135"/>
                  </a:cubicBezTo>
                  <a:cubicBezTo>
                    <a:pt x="101" y="1168"/>
                    <a:pt x="101" y="1201"/>
                    <a:pt x="134" y="1235"/>
                  </a:cubicBezTo>
                  <a:lnTo>
                    <a:pt x="201" y="1235"/>
                  </a:lnTo>
                  <a:lnTo>
                    <a:pt x="468" y="1068"/>
                  </a:lnTo>
                  <a:cubicBezTo>
                    <a:pt x="501" y="1068"/>
                    <a:pt x="534" y="1035"/>
                    <a:pt x="534" y="1001"/>
                  </a:cubicBezTo>
                  <a:cubicBezTo>
                    <a:pt x="568" y="1001"/>
                    <a:pt x="568" y="968"/>
                    <a:pt x="601" y="934"/>
                  </a:cubicBezTo>
                  <a:cubicBezTo>
                    <a:pt x="601" y="901"/>
                    <a:pt x="634" y="834"/>
                    <a:pt x="668" y="801"/>
                  </a:cubicBezTo>
                  <a:cubicBezTo>
                    <a:pt x="701" y="768"/>
                    <a:pt x="735" y="734"/>
                    <a:pt x="801" y="701"/>
                  </a:cubicBezTo>
                  <a:cubicBezTo>
                    <a:pt x="840" y="662"/>
                    <a:pt x="879" y="646"/>
                    <a:pt x="918" y="646"/>
                  </a:cubicBezTo>
                  <a:cubicBezTo>
                    <a:pt x="946" y="646"/>
                    <a:pt x="974" y="654"/>
                    <a:pt x="1001" y="668"/>
                  </a:cubicBezTo>
                  <a:cubicBezTo>
                    <a:pt x="1068" y="668"/>
                    <a:pt x="1101" y="734"/>
                    <a:pt x="1101" y="868"/>
                  </a:cubicBezTo>
                  <a:lnTo>
                    <a:pt x="568" y="1301"/>
                  </a:lnTo>
                  <a:cubicBezTo>
                    <a:pt x="401" y="1435"/>
                    <a:pt x="268" y="1602"/>
                    <a:pt x="167" y="1802"/>
                  </a:cubicBezTo>
                  <a:cubicBezTo>
                    <a:pt x="67" y="1969"/>
                    <a:pt x="1" y="2202"/>
                    <a:pt x="1" y="2402"/>
                  </a:cubicBezTo>
                  <a:cubicBezTo>
                    <a:pt x="1" y="2502"/>
                    <a:pt x="34" y="2602"/>
                    <a:pt x="34" y="2669"/>
                  </a:cubicBezTo>
                  <a:cubicBezTo>
                    <a:pt x="67" y="2736"/>
                    <a:pt x="101" y="2802"/>
                    <a:pt x="167" y="2869"/>
                  </a:cubicBezTo>
                  <a:cubicBezTo>
                    <a:pt x="201" y="2903"/>
                    <a:pt x="268" y="2903"/>
                    <a:pt x="334" y="2903"/>
                  </a:cubicBezTo>
                  <a:cubicBezTo>
                    <a:pt x="434" y="2903"/>
                    <a:pt x="501" y="2869"/>
                    <a:pt x="568" y="2836"/>
                  </a:cubicBezTo>
                  <a:cubicBezTo>
                    <a:pt x="701" y="2736"/>
                    <a:pt x="801" y="2669"/>
                    <a:pt x="901" y="2536"/>
                  </a:cubicBezTo>
                  <a:cubicBezTo>
                    <a:pt x="968" y="2436"/>
                    <a:pt x="1035" y="2302"/>
                    <a:pt x="1068" y="2202"/>
                  </a:cubicBezTo>
                  <a:lnTo>
                    <a:pt x="1068" y="2369"/>
                  </a:lnTo>
                  <a:cubicBezTo>
                    <a:pt x="1068" y="2369"/>
                    <a:pt x="1101" y="2402"/>
                    <a:pt x="1101" y="2436"/>
                  </a:cubicBezTo>
                  <a:lnTo>
                    <a:pt x="1168" y="2436"/>
                  </a:lnTo>
                  <a:lnTo>
                    <a:pt x="1402" y="2302"/>
                  </a:lnTo>
                  <a:cubicBezTo>
                    <a:pt x="1435" y="2269"/>
                    <a:pt x="1435" y="2235"/>
                    <a:pt x="1468" y="2235"/>
                  </a:cubicBezTo>
                  <a:cubicBezTo>
                    <a:pt x="1468" y="2202"/>
                    <a:pt x="1468" y="2135"/>
                    <a:pt x="1502" y="2102"/>
                  </a:cubicBezTo>
                  <a:lnTo>
                    <a:pt x="1502" y="701"/>
                  </a:lnTo>
                  <a:cubicBezTo>
                    <a:pt x="1502" y="568"/>
                    <a:pt x="1468" y="434"/>
                    <a:pt x="1435" y="301"/>
                  </a:cubicBezTo>
                  <a:cubicBezTo>
                    <a:pt x="1402" y="201"/>
                    <a:pt x="1368" y="134"/>
                    <a:pt x="1302" y="67"/>
                  </a:cubicBezTo>
                  <a:cubicBezTo>
                    <a:pt x="1235" y="0"/>
                    <a:pt x="1168" y="0"/>
                    <a:pt x="1068"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168;p56">
              <a:extLst>
                <a:ext uri="{FF2B5EF4-FFF2-40B4-BE49-F238E27FC236}">
                  <a16:creationId xmlns:a16="http://schemas.microsoft.com/office/drawing/2014/main" id="{4FD2E6E0-B7B3-41D4-B662-06AE6B9EF873}"/>
                </a:ext>
              </a:extLst>
            </p:cNvPr>
            <p:cNvSpPr/>
            <p:nvPr/>
          </p:nvSpPr>
          <p:spPr>
            <a:xfrm>
              <a:off x="2077500" y="1471500"/>
              <a:ext cx="39200" cy="100100"/>
            </a:xfrm>
            <a:custGeom>
              <a:avLst/>
              <a:gdLst/>
              <a:ahLst/>
              <a:cxnLst/>
              <a:rect l="l" t="t" r="r" b="b"/>
              <a:pathLst>
                <a:path w="1568" h="4004" extrusionOk="0">
                  <a:moveTo>
                    <a:pt x="913" y="651"/>
                  </a:moveTo>
                  <a:cubicBezTo>
                    <a:pt x="959" y="651"/>
                    <a:pt x="1001" y="667"/>
                    <a:pt x="1034" y="701"/>
                  </a:cubicBezTo>
                  <a:cubicBezTo>
                    <a:pt x="1101" y="734"/>
                    <a:pt x="1168" y="868"/>
                    <a:pt x="1168" y="1068"/>
                  </a:cubicBezTo>
                  <a:cubicBezTo>
                    <a:pt x="1168" y="1168"/>
                    <a:pt x="1168" y="1268"/>
                    <a:pt x="1168" y="1335"/>
                  </a:cubicBezTo>
                  <a:cubicBezTo>
                    <a:pt x="1168" y="1535"/>
                    <a:pt x="1101" y="1702"/>
                    <a:pt x="1034" y="1868"/>
                  </a:cubicBezTo>
                  <a:cubicBezTo>
                    <a:pt x="967" y="1968"/>
                    <a:pt x="901" y="2068"/>
                    <a:pt x="767" y="2135"/>
                  </a:cubicBezTo>
                  <a:cubicBezTo>
                    <a:pt x="734" y="2169"/>
                    <a:pt x="692" y="2185"/>
                    <a:pt x="650" y="2185"/>
                  </a:cubicBezTo>
                  <a:cubicBezTo>
                    <a:pt x="609" y="2185"/>
                    <a:pt x="567" y="2169"/>
                    <a:pt x="534" y="2135"/>
                  </a:cubicBezTo>
                  <a:cubicBezTo>
                    <a:pt x="434" y="2068"/>
                    <a:pt x="400" y="1935"/>
                    <a:pt x="400" y="1835"/>
                  </a:cubicBezTo>
                  <a:lnTo>
                    <a:pt x="400" y="1635"/>
                  </a:lnTo>
                  <a:lnTo>
                    <a:pt x="400" y="1468"/>
                  </a:lnTo>
                  <a:cubicBezTo>
                    <a:pt x="400" y="1301"/>
                    <a:pt x="467" y="1134"/>
                    <a:pt x="534" y="1001"/>
                  </a:cubicBezTo>
                  <a:cubicBezTo>
                    <a:pt x="567" y="868"/>
                    <a:pt x="667" y="768"/>
                    <a:pt x="767" y="701"/>
                  </a:cubicBezTo>
                  <a:cubicBezTo>
                    <a:pt x="817" y="667"/>
                    <a:pt x="867" y="651"/>
                    <a:pt x="913" y="651"/>
                  </a:cubicBezTo>
                  <a:close/>
                  <a:moveTo>
                    <a:pt x="1168" y="0"/>
                  </a:moveTo>
                  <a:cubicBezTo>
                    <a:pt x="1067" y="0"/>
                    <a:pt x="967" y="34"/>
                    <a:pt x="867" y="67"/>
                  </a:cubicBezTo>
                  <a:cubicBezTo>
                    <a:pt x="801" y="100"/>
                    <a:pt x="767" y="167"/>
                    <a:pt x="701" y="200"/>
                  </a:cubicBezTo>
                  <a:cubicBezTo>
                    <a:pt x="667" y="267"/>
                    <a:pt x="600" y="301"/>
                    <a:pt x="567" y="367"/>
                  </a:cubicBezTo>
                  <a:cubicBezTo>
                    <a:pt x="534" y="401"/>
                    <a:pt x="500" y="467"/>
                    <a:pt x="467" y="501"/>
                  </a:cubicBezTo>
                  <a:lnTo>
                    <a:pt x="400" y="634"/>
                  </a:lnTo>
                  <a:lnTo>
                    <a:pt x="400" y="534"/>
                  </a:lnTo>
                  <a:cubicBezTo>
                    <a:pt x="400" y="501"/>
                    <a:pt x="400" y="467"/>
                    <a:pt x="367" y="467"/>
                  </a:cubicBezTo>
                  <a:cubicBezTo>
                    <a:pt x="367" y="451"/>
                    <a:pt x="359" y="442"/>
                    <a:pt x="350" y="442"/>
                  </a:cubicBezTo>
                  <a:cubicBezTo>
                    <a:pt x="342" y="442"/>
                    <a:pt x="334" y="451"/>
                    <a:pt x="334" y="467"/>
                  </a:cubicBezTo>
                  <a:lnTo>
                    <a:pt x="100" y="601"/>
                  </a:lnTo>
                  <a:cubicBezTo>
                    <a:pt x="67" y="601"/>
                    <a:pt x="33" y="634"/>
                    <a:pt x="33" y="667"/>
                  </a:cubicBezTo>
                  <a:cubicBezTo>
                    <a:pt x="0" y="701"/>
                    <a:pt x="0" y="734"/>
                    <a:pt x="0" y="768"/>
                  </a:cubicBezTo>
                  <a:lnTo>
                    <a:pt x="0" y="3903"/>
                  </a:lnTo>
                  <a:cubicBezTo>
                    <a:pt x="0" y="3936"/>
                    <a:pt x="0" y="3970"/>
                    <a:pt x="33" y="4003"/>
                  </a:cubicBezTo>
                  <a:lnTo>
                    <a:pt x="100" y="4003"/>
                  </a:lnTo>
                  <a:lnTo>
                    <a:pt x="334" y="3870"/>
                  </a:lnTo>
                  <a:cubicBezTo>
                    <a:pt x="334" y="3836"/>
                    <a:pt x="367" y="3803"/>
                    <a:pt x="367" y="3770"/>
                  </a:cubicBezTo>
                  <a:cubicBezTo>
                    <a:pt x="400" y="3736"/>
                    <a:pt x="400" y="3703"/>
                    <a:pt x="400" y="3670"/>
                  </a:cubicBezTo>
                  <a:lnTo>
                    <a:pt x="400" y="2669"/>
                  </a:lnTo>
                  <a:cubicBezTo>
                    <a:pt x="434" y="2669"/>
                    <a:pt x="434" y="2702"/>
                    <a:pt x="467" y="2702"/>
                  </a:cubicBezTo>
                  <a:cubicBezTo>
                    <a:pt x="500" y="2736"/>
                    <a:pt x="534" y="2736"/>
                    <a:pt x="567" y="2736"/>
                  </a:cubicBezTo>
                  <a:cubicBezTo>
                    <a:pt x="584" y="2752"/>
                    <a:pt x="609" y="2761"/>
                    <a:pt x="634" y="2761"/>
                  </a:cubicBezTo>
                  <a:cubicBezTo>
                    <a:pt x="659" y="2761"/>
                    <a:pt x="684" y="2752"/>
                    <a:pt x="701" y="2736"/>
                  </a:cubicBezTo>
                  <a:cubicBezTo>
                    <a:pt x="767" y="2736"/>
                    <a:pt x="834" y="2702"/>
                    <a:pt x="867" y="2669"/>
                  </a:cubicBezTo>
                  <a:cubicBezTo>
                    <a:pt x="1001" y="2602"/>
                    <a:pt x="1067" y="2502"/>
                    <a:pt x="1168" y="2402"/>
                  </a:cubicBezTo>
                  <a:cubicBezTo>
                    <a:pt x="1234" y="2302"/>
                    <a:pt x="1301" y="2169"/>
                    <a:pt x="1368" y="2035"/>
                  </a:cubicBezTo>
                  <a:cubicBezTo>
                    <a:pt x="1434" y="1902"/>
                    <a:pt x="1468" y="1735"/>
                    <a:pt x="1501" y="1601"/>
                  </a:cubicBezTo>
                  <a:cubicBezTo>
                    <a:pt x="1534" y="1435"/>
                    <a:pt x="1568" y="1301"/>
                    <a:pt x="1568" y="1134"/>
                  </a:cubicBezTo>
                  <a:lnTo>
                    <a:pt x="1568" y="968"/>
                  </a:lnTo>
                  <a:lnTo>
                    <a:pt x="1568" y="801"/>
                  </a:lnTo>
                  <a:cubicBezTo>
                    <a:pt x="1568" y="667"/>
                    <a:pt x="1534" y="534"/>
                    <a:pt x="1501" y="401"/>
                  </a:cubicBezTo>
                  <a:cubicBezTo>
                    <a:pt x="1501" y="301"/>
                    <a:pt x="1434" y="200"/>
                    <a:pt x="1368" y="134"/>
                  </a:cubicBezTo>
                  <a:cubicBezTo>
                    <a:pt x="1334" y="67"/>
                    <a:pt x="1234" y="34"/>
                    <a:pt x="1168"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169;p56">
              <a:extLst>
                <a:ext uri="{FF2B5EF4-FFF2-40B4-BE49-F238E27FC236}">
                  <a16:creationId xmlns:a16="http://schemas.microsoft.com/office/drawing/2014/main" id="{81186317-5D4D-4C59-97CE-8098460FED49}"/>
                </a:ext>
              </a:extLst>
            </p:cNvPr>
            <p:cNvSpPr/>
            <p:nvPr/>
          </p:nvSpPr>
          <p:spPr>
            <a:xfrm>
              <a:off x="2125025" y="1499025"/>
              <a:ext cx="10875" cy="22525"/>
            </a:xfrm>
            <a:custGeom>
              <a:avLst/>
              <a:gdLst/>
              <a:ahLst/>
              <a:cxnLst/>
              <a:rect l="l" t="t" r="r" b="b"/>
              <a:pathLst>
                <a:path w="435" h="901" extrusionOk="0">
                  <a:moveTo>
                    <a:pt x="367" y="0"/>
                  </a:moveTo>
                  <a:lnTo>
                    <a:pt x="67" y="167"/>
                  </a:lnTo>
                  <a:cubicBezTo>
                    <a:pt x="34" y="167"/>
                    <a:pt x="34" y="200"/>
                    <a:pt x="0" y="234"/>
                  </a:cubicBezTo>
                  <a:cubicBezTo>
                    <a:pt x="0" y="267"/>
                    <a:pt x="0" y="300"/>
                    <a:pt x="0" y="334"/>
                  </a:cubicBezTo>
                  <a:lnTo>
                    <a:pt x="0" y="801"/>
                  </a:lnTo>
                  <a:cubicBezTo>
                    <a:pt x="0" y="834"/>
                    <a:pt x="0" y="867"/>
                    <a:pt x="0" y="901"/>
                  </a:cubicBezTo>
                  <a:lnTo>
                    <a:pt x="67" y="901"/>
                  </a:lnTo>
                  <a:lnTo>
                    <a:pt x="367" y="734"/>
                  </a:lnTo>
                  <a:cubicBezTo>
                    <a:pt x="401" y="701"/>
                    <a:pt x="401" y="667"/>
                    <a:pt x="434" y="634"/>
                  </a:cubicBezTo>
                  <a:cubicBezTo>
                    <a:pt x="434" y="601"/>
                    <a:pt x="434" y="567"/>
                    <a:pt x="434" y="534"/>
                  </a:cubicBezTo>
                  <a:lnTo>
                    <a:pt x="434" y="67"/>
                  </a:lnTo>
                  <a:cubicBezTo>
                    <a:pt x="434" y="33"/>
                    <a:pt x="434" y="0"/>
                    <a:pt x="434"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170;p56">
              <a:extLst>
                <a:ext uri="{FF2B5EF4-FFF2-40B4-BE49-F238E27FC236}">
                  <a16:creationId xmlns:a16="http://schemas.microsoft.com/office/drawing/2014/main" id="{EBE1430F-1E42-427D-BE2F-7E706B669DA2}"/>
                </a:ext>
              </a:extLst>
            </p:cNvPr>
            <p:cNvSpPr/>
            <p:nvPr/>
          </p:nvSpPr>
          <p:spPr>
            <a:xfrm>
              <a:off x="2142525" y="1426675"/>
              <a:ext cx="41725" cy="84050"/>
            </a:xfrm>
            <a:custGeom>
              <a:avLst/>
              <a:gdLst/>
              <a:ahLst/>
              <a:cxnLst/>
              <a:rect l="l" t="t" r="r" b="b"/>
              <a:pathLst>
                <a:path w="1669" h="3362" extrusionOk="0">
                  <a:moveTo>
                    <a:pt x="1602" y="0"/>
                  </a:moveTo>
                  <a:cubicBezTo>
                    <a:pt x="1594" y="0"/>
                    <a:pt x="1585" y="9"/>
                    <a:pt x="1569" y="25"/>
                  </a:cubicBezTo>
                  <a:lnTo>
                    <a:pt x="1335" y="159"/>
                  </a:lnTo>
                  <a:cubicBezTo>
                    <a:pt x="1302" y="192"/>
                    <a:pt x="1268" y="192"/>
                    <a:pt x="1268" y="226"/>
                  </a:cubicBezTo>
                  <a:cubicBezTo>
                    <a:pt x="1235" y="259"/>
                    <a:pt x="1202" y="292"/>
                    <a:pt x="1202" y="326"/>
                  </a:cubicBezTo>
                  <a:lnTo>
                    <a:pt x="835" y="1193"/>
                  </a:lnTo>
                  <a:lnTo>
                    <a:pt x="501" y="726"/>
                  </a:lnTo>
                  <a:cubicBezTo>
                    <a:pt x="468" y="726"/>
                    <a:pt x="468" y="693"/>
                    <a:pt x="435" y="693"/>
                  </a:cubicBezTo>
                  <a:cubicBezTo>
                    <a:pt x="401" y="693"/>
                    <a:pt x="368" y="726"/>
                    <a:pt x="368" y="726"/>
                  </a:cubicBezTo>
                  <a:lnTo>
                    <a:pt x="101" y="859"/>
                  </a:lnTo>
                  <a:cubicBezTo>
                    <a:pt x="101" y="893"/>
                    <a:pt x="68" y="893"/>
                    <a:pt x="68" y="926"/>
                  </a:cubicBezTo>
                  <a:cubicBezTo>
                    <a:pt x="34" y="959"/>
                    <a:pt x="34" y="993"/>
                    <a:pt x="34" y="1026"/>
                  </a:cubicBezTo>
                  <a:cubicBezTo>
                    <a:pt x="34" y="1059"/>
                    <a:pt x="34" y="1093"/>
                    <a:pt x="34" y="1093"/>
                  </a:cubicBezTo>
                  <a:lnTo>
                    <a:pt x="568" y="1827"/>
                  </a:lnTo>
                  <a:lnTo>
                    <a:pt x="1" y="3194"/>
                  </a:lnTo>
                  <a:cubicBezTo>
                    <a:pt x="1" y="3228"/>
                    <a:pt x="1" y="3261"/>
                    <a:pt x="1" y="3294"/>
                  </a:cubicBezTo>
                  <a:cubicBezTo>
                    <a:pt x="1" y="3328"/>
                    <a:pt x="1" y="3361"/>
                    <a:pt x="34" y="3361"/>
                  </a:cubicBezTo>
                  <a:lnTo>
                    <a:pt x="101" y="3361"/>
                  </a:lnTo>
                  <a:lnTo>
                    <a:pt x="334" y="3228"/>
                  </a:lnTo>
                  <a:cubicBezTo>
                    <a:pt x="368" y="3228"/>
                    <a:pt x="368" y="3194"/>
                    <a:pt x="401" y="3161"/>
                  </a:cubicBezTo>
                  <a:cubicBezTo>
                    <a:pt x="435" y="3128"/>
                    <a:pt x="435" y="3094"/>
                    <a:pt x="468" y="3061"/>
                  </a:cubicBezTo>
                  <a:lnTo>
                    <a:pt x="835" y="2160"/>
                  </a:lnTo>
                  <a:lnTo>
                    <a:pt x="1202" y="2627"/>
                  </a:lnTo>
                  <a:cubicBezTo>
                    <a:pt x="1202" y="2661"/>
                    <a:pt x="1235" y="2661"/>
                    <a:pt x="1268" y="2661"/>
                  </a:cubicBezTo>
                  <a:lnTo>
                    <a:pt x="1335" y="2661"/>
                  </a:lnTo>
                  <a:lnTo>
                    <a:pt x="1569" y="2494"/>
                  </a:lnTo>
                  <a:cubicBezTo>
                    <a:pt x="1602" y="2494"/>
                    <a:pt x="1635" y="2460"/>
                    <a:pt x="1635" y="2427"/>
                  </a:cubicBezTo>
                  <a:cubicBezTo>
                    <a:pt x="1635" y="2394"/>
                    <a:pt x="1669" y="2360"/>
                    <a:pt x="1669" y="2327"/>
                  </a:cubicBezTo>
                  <a:cubicBezTo>
                    <a:pt x="1669" y="2294"/>
                    <a:pt x="1669" y="2294"/>
                    <a:pt x="1669" y="2260"/>
                  </a:cubicBezTo>
                  <a:lnTo>
                    <a:pt x="1102" y="1526"/>
                  </a:lnTo>
                  <a:lnTo>
                    <a:pt x="1669" y="159"/>
                  </a:lnTo>
                  <a:cubicBezTo>
                    <a:pt x="1669" y="159"/>
                    <a:pt x="1669" y="125"/>
                    <a:pt x="1669" y="92"/>
                  </a:cubicBezTo>
                  <a:cubicBezTo>
                    <a:pt x="1669" y="59"/>
                    <a:pt x="1635" y="59"/>
                    <a:pt x="1635" y="25"/>
                  </a:cubicBezTo>
                  <a:cubicBezTo>
                    <a:pt x="1619" y="9"/>
                    <a:pt x="1610" y="0"/>
                    <a:pt x="1602"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171;p56">
              <a:extLst>
                <a:ext uri="{FF2B5EF4-FFF2-40B4-BE49-F238E27FC236}">
                  <a16:creationId xmlns:a16="http://schemas.microsoft.com/office/drawing/2014/main" id="{9A8FE6A1-B6E6-41F6-9E95-134612C11439}"/>
                </a:ext>
              </a:extLst>
            </p:cNvPr>
            <p:cNvSpPr/>
            <p:nvPr/>
          </p:nvSpPr>
          <p:spPr>
            <a:xfrm>
              <a:off x="2190900" y="1391450"/>
              <a:ext cx="61750" cy="91750"/>
            </a:xfrm>
            <a:custGeom>
              <a:avLst/>
              <a:gdLst/>
              <a:ahLst/>
              <a:cxnLst/>
              <a:rect l="l" t="t" r="r" b="b"/>
              <a:pathLst>
                <a:path w="2470" h="3670" extrusionOk="0">
                  <a:moveTo>
                    <a:pt x="2135" y="0"/>
                  </a:moveTo>
                  <a:cubicBezTo>
                    <a:pt x="2035" y="0"/>
                    <a:pt x="1935" y="33"/>
                    <a:pt x="1835" y="100"/>
                  </a:cubicBezTo>
                  <a:cubicBezTo>
                    <a:pt x="1802" y="133"/>
                    <a:pt x="1735" y="167"/>
                    <a:pt x="1702" y="200"/>
                  </a:cubicBezTo>
                  <a:cubicBezTo>
                    <a:pt x="1668" y="267"/>
                    <a:pt x="1602" y="300"/>
                    <a:pt x="1568" y="367"/>
                  </a:cubicBezTo>
                  <a:cubicBezTo>
                    <a:pt x="1502" y="434"/>
                    <a:pt x="1468" y="500"/>
                    <a:pt x="1435" y="567"/>
                  </a:cubicBezTo>
                  <a:cubicBezTo>
                    <a:pt x="1402" y="634"/>
                    <a:pt x="1368" y="701"/>
                    <a:pt x="1335" y="801"/>
                  </a:cubicBezTo>
                  <a:cubicBezTo>
                    <a:pt x="1302" y="701"/>
                    <a:pt x="1235" y="634"/>
                    <a:pt x="1135" y="600"/>
                  </a:cubicBezTo>
                  <a:cubicBezTo>
                    <a:pt x="1035" y="600"/>
                    <a:pt x="901" y="634"/>
                    <a:pt x="835" y="701"/>
                  </a:cubicBezTo>
                  <a:cubicBezTo>
                    <a:pt x="734" y="734"/>
                    <a:pt x="668" y="801"/>
                    <a:pt x="601" y="901"/>
                  </a:cubicBezTo>
                  <a:cubicBezTo>
                    <a:pt x="534" y="1001"/>
                    <a:pt x="468" y="1101"/>
                    <a:pt x="434" y="1201"/>
                  </a:cubicBezTo>
                  <a:lnTo>
                    <a:pt x="401" y="1101"/>
                  </a:lnTo>
                  <a:cubicBezTo>
                    <a:pt x="434" y="1067"/>
                    <a:pt x="401" y="1067"/>
                    <a:pt x="401" y="1034"/>
                  </a:cubicBezTo>
                  <a:lnTo>
                    <a:pt x="334" y="1034"/>
                  </a:lnTo>
                  <a:lnTo>
                    <a:pt x="101" y="1168"/>
                  </a:lnTo>
                  <a:cubicBezTo>
                    <a:pt x="67" y="1201"/>
                    <a:pt x="67" y="1201"/>
                    <a:pt x="34" y="1234"/>
                  </a:cubicBezTo>
                  <a:cubicBezTo>
                    <a:pt x="34" y="1268"/>
                    <a:pt x="1" y="1301"/>
                    <a:pt x="1" y="1334"/>
                  </a:cubicBezTo>
                  <a:lnTo>
                    <a:pt x="1" y="3569"/>
                  </a:lnTo>
                  <a:cubicBezTo>
                    <a:pt x="1" y="3603"/>
                    <a:pt x="34" y="3636"/>
                    <a:pt x="34" y="3669"/>
                  </a:cubicBezTo>
                  <a:lnTo>
                    <a:pt x="101" y="3669"/>
                  </a:lnTo>
                  <a:lnTo>
                    <a:pt x="334" y="3536"/>
                  </a:lnTo>
                  <a:cubicBezTo>
                    <a:pt x="368" y="3503"/>
                    <a:pt x="368" y="3469"/>
                    <a:pt x="401" y="3436"/>
                  </a:cubicBezTo>
                  <a:cubicBezTo>
                    <a:pt x="401" y="3402"/>
                    <a:pt x="401" y="3369"/>
                    <a:pt x="401" y="3336"/>
                  </a:cubicBezTo>
                  <a:lnTo>
                    <a:pt x="401" y="2102"/>
                  </a:lnTo>
                  <a:cubicBezTo>
                    <a:pt x="401" y="1935"/>
                    <a:pt x="434" y="1735"/>
                    <a:pt x="501" y="1601"/>
                  </a:cubicBezTo>
                  <a:cubicBezTo>
                    <a:pt x="568" y="1468"/>
                    <a:pt x="634" y="1401"/>
                    <a:pt x="734" y="1334"/>
                  </a:cubicBezTo>
                  <a:cubicBezTo>
                    <a:pt x="784" y="1301"/>
                    <a:pt x="826" y="1284"/>
                    <a:pt x="864" y="1284"/>
                  </a:cubicBezTo>
                  <a:cubicBezTo>
                    <a:pt x="901" y="1284"/>
                    <a:pt x="935" y="1301"/>
                    <a:pt x="968" y="1334"/>
                  </a:cubicBezTo>
                  <a:cubicBezTo>
                    <a:pt x="1035" y="1468"/>
                    <a:pt x="1068" y="1601"/>
                    <a:pt x="1035" y="1735"/>
                  </a:cubicBezTo>
                  <a:lnTo>
                    <a:pt x="1035" y="3002"/>
                  </a:lnTo>
                  <a:cubicBezTo>
                    <a:pt x="1035" y="3036"/>
                    <a:pt x="1035" y="3069"/>
                    <a:pt x="1068" y="3069"/>
                  </a:cubicBezTo>
                  <a:cubicBezTo>
                    <a:pt x="1068" y="3086"/>
                    <a:pt x="1076" y="3094"/>
                    <a:pt x="1085" y="3094"/>
                  </a:cubicBezTo>
                  <a:cubicBezTo>
                    <a:pt x="1093" y="3094"/>
                    <a:pt x="1101" y="3086"/>
                    <a:pt x="1101" y="3069"/>
                  </a:cubicBezTo>
                  <a:lnTo>
                    <a:pt x="1368" y="2935"/>
                  </a:lnTo>
                  <a:cubicBezTo>
                    <a:pt x="1368" y="2935"/>
                    <a:pt x="1402" y="2902"/>
                    <a:pt x="1402" y="2869"/>
                  </a:cubicBezTo>
                  <a:cubicBezTo>
                    <a:pt x="1435" y="2835"/>
                    <a:pt x="1435" y="2802"/>
                    <a:pt x="1435" y="2769"/>
                  </a:cubicBezTo>
                  <a:lnTo>
                    <a:pt x="1435" y="1468"/>
                  </a:lnTo>
                  <a:cubicBezTo>
                    <a:pt x="1435" y="1301"/>
                    <a:pt x="1468" y="1134"/>
                    <a:pt x="1535" y="967"/>
                  </a:cubicBezTo>
                  <a:cubicBezTo>
                    <a:pt x="1568" y="867"/>
                    <a:pt x="1668" y="801"/>
                    <a:pt x="1735" y="734"/>
                  </a:cubicBezTo>
                  <a:cubicBezTo>
                    <a:pt x="1785" y="701"/>
                    <a:pt x="1835" y="684"/>
                    <a:pt x="1877" y="684"/>
                  </a:cubicBezTo>
                  <a:cubicBezTo>
                    <a:pt x="1919" y="684"/>
                    <a:pt x="1952" y="701"/>
                    <a:pt x="1969" y="734"/>
                  </a:cubicBezTo>
                  <a:cubicBezTo>
                    <a:pt x="2035" y="867"/>
                    <a:pt x="2069" y="1001"/>
                    <a:pt x="2069" y="1134"/>
                  </a:cubicBezTo>
                  <a:lnTo>
                    <a:pt x="2069" y="2402"/>
                  </a:lnTo>
                  <a:cubicBezTo>
                    <a:pt x="2069" y="2435"/>
                    <a:pt x="2069" y="2435"/>
                    <a:pt x="2069" y="2468"/>
                  </a:cubicBezTo>
                  <a:lnTo>
                    <a:pt x="2135" y="2468"/>
                  </a:lnTo>
                  <a:lnTo>
                    <a:pt x="2369" y="2335"/>
                  </a:lnTo>
                  <a:cubicBezTo>
                    <a:pt x="2402" y="2302"/>
                    <a:pt x="2436" y="2302"/>
                    <a:pt x="2436" y="2268"/>
                  </a:cubicBezTo>
                  <a:cubicBezTo>
                    <a:pt x="2469" y="2235"/>
                    <a:pt x="2469" y="2202"/>
                    <a:pt x="2469" y="2168"/>
                  </a:cubicBezTo>
                  <a:lnTo>
                    <a:pt x="2469" y="867"/>
                  </a:lnTo>
                  <a:cubicBezTo>
                    <a:pt x="2469" y="734"/>
                    <a:pt x="2469" y="600"/>
                    <a:pt x="2436" y="434"/>
                  </a:cubicBezTo>
                  <a:cubicBezTo>
                    <a:pt x="2436" y="334"/>
                    <a:pt x="2402" y="234"/>
                    <a:pt x="2336" y="167"/>
                  </a:cubicBezTo>
                  <a:cubicBezTo>
                    <a:pt x="2302" y="67"/>
                    <a:pt x="2236" y="33"/>
                    <a:pt x="2135"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172;p56">
              <a:extLst>
                <a:ext uri="{FF2B5EF4-FFF2-40B4-BE49-F238E27FC236}">
                  <a16:creationId xmlns:a16="http://schemas.microsoft.com/office/drawing/2014/main" id="{FB0C01A9-31B5-4F95-9EF7-785497EC0742}"/>
                </a:ext>
              </a:extLst>
            </p:cNvPr>
            <p:cNvSpPr/>
            <p:nvPr/>
          </p:nvSpPr>
          <p:spPr>
            <a:xfrm>
              <a:off x="2263450" y="1352450"/>
              <a:ext cx="10025" cy="89050"/>
            </a:xfrm>
            <a:custGeom>
              <a:avLst/>
              <a:gdLst/>
              <a:ahLst/>
              <a:cxnLst/>
              <a:rect l="l" t="t" r="r" b="b"/>
              <a:pathLst>
                <a:path w="401" h="3562" extrusionOk="0">
                  <a:moveTo>
                    <a:pt x="347" y="1"/>
                  </a:moveTo>
                  <a:cubicBezTo>
                    <a:pt x="334" y="1"/>
                    <a:pt x="318" y="9"/>
                    <a:pt x="301" y="26"/>
                  </a:cubicBezTo>
                  <a:lnTo>
                    <a:pt x="67" y="159"/>
                  </a:lnTo>
                  <a:cubicBezTo>
                    <a:pt x="67" y="159"/>
                    <a:pt x="34" y="192"/>
                    <a:pt x="1" y="226"/>
                  </a:cubicBezTo>
                  <a:cubicBezTo>
                    <a:pt x="1" y="259"/>
                    <a:pt x="1" y="292"/>
                    <a:pt x="1" y="326"/>
                  </a:cubicBezTo>
                  <a:lnTo>
                    <a:pt x="1" y="3461"/>
                  </a:lnTo>
                  <a:cubicBezTo>
                    <a:pt x="1" y="3495"/>
                    <a:pt x="1" y="3528"/>
                    <a:pt x="1" y="3561"/>
                  </a:cubicBezTo>
                  <a:lnTo>
                    <a:pt x="67" y="3561"/>
                  </a:lnTo>
                  <a:lnTo>
                    <a:pt x="301" y="3428"/>
                  </a:lnTo>
                  <a:cubicBezTo>
                    <a:pt x="334" y="3395"/>
                    <a:pt x="368" y="3361"/>
                    <a:pt x="368" y="3361"/>
                  </a:cubicBezTo>
                  <a:cubicBezTo>
                    <a:pt x="401" y="3295"/>
                    <a:pt x="401" y="3261"/>
                    <a:pt x="401" y="3228"/>
                  </a:cubicBezTo>
                  <a:lnTo>
                    <a:pt x="401" y="92"/>
                  </a:lnTo>
                  <a:cubicBezTo>
                    <a:pt x="401" y="59"/>
                    <a:pt x="401" y="26"/>
                    <a:pt x="368" y="26"/>
                  </a:cubicBezTo>
                  <a:cubicBezTo>
                    <a:pt x="368" y="9"/>
                    <a:pt x="359" y="1"/>
                    <a:pt x="347"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173;p56">
              <a:extLst>
                <a:ext uri="{FF2B5EF4-FFF2-40B4-BE49-F238E27FC236}">
                  <a16:creationId xmlns:a16="http://schemas.microsoft.com/office/drawing/2014/main" id="{59AC479B-900D-4AE4-8DDF-FB5023CA3204}"/>
                </a:ext>
              </a:extLst>
            </p:cNvPr>
            <p:cNvSpPr/>
            <p:nvPr/>
          </p:nvSpPr>
          <p:spPr>
            <a:xfrm>
              <a:off x="2319325" y="1351625"/>
              <a:ext cx="28375" cy="28800"/>
            </a:xfrm>
            <a:custGeom>
              <a:avLst/>
              <a:gdLst/>
              <a:ahLst/>
              <a:cxnLst/>
              <a:rect l="l" t="t" r="r" b="b"/>
              <a:pathLst>
                <a:path w="1135" h="1152" extrusionOk="0">
                  <a:moveTo>
                    <a:pt x="1056" y="0"/>
                  </a:moveTo>
                  <a:cubicBezTo>
                    <a:pt x="1043" y="0"/>
                    <a:pt x="1035" y="9"/>
                    <a:pt x="1035" y="25"/>
                  </a:cubicBezTo>
                  <a:lnTo>
                    <a:pt x="67" y="559"/>
                  </a:lnTo>
                  <a:cubicBezTo>
                    <a:pt x="67" y="592"/>
                    <a:pt x="34" y="626"/>
                    <a:pt x="34" y="626"/>
                  </a:cubicBezTo>
                  <a:cubicBezTo>
                    <a:pt x="1" y="659"/>
                    <a:pt x="1" y="726"/>
                    <a:pt x="1" y="759"/>
                  </a:cubicBezTo>
                  <a:lnTo>
                    <a:pt x="1" y="1059"/>
                  </a:lnTo>
                  <a:cubicBezTo>
                    <a:pt x="1" y="1093"/>
                    <a:pt x="1" y="1126"/>
                    <a:pt x="34" y="1126"/>
                  </a:cubicBezTo>
                  <a:cubicBezTo>
                    <a:pt x="34" y="1143"/>
                    <a:pt x="42" y="1151"/>
                    <a:pt x="51" y="1151"/>
                  </a:cubicBezTo>
                  <a:cubicBezTo>
                    <a:pt x="59" y="1151"/>
                    <a:pt x="67" y="1143"/>
                    <a:pt x="67" y="1126"/>
                  </a:cubicBezTo>
                  <a:lnTo>
                    <a:pt x="1035" y="592"/>
                  </a:lnTo>
                  <a:cubicBezTo>
                    <a:pt x="1068" y="559"/>
                    <a:pt x="1068" y="559"/>
                    <a:pt x="1101" y="526"/>
                  </a:cubicBezTo>
                  <a:cubicBezTo>
                    <a:pt x="1101" y="492"/>
                    <a:pt x="1135" y="459"/>
                    <a:pt x="1135" y="426"/>
                  </a:cubicBezTo>
                  <a:lnTo>
                    <a:pt x="1135" y="92"/>
                  </a:lnTo>
                  <a:cubicBezTo>
                    <a:pt x="1135" y="59"/>
                    <a:pt x="1101" y="25"/>
                    <a:pt x="1101" y="25"/>
                  </a:cubicBezTo>
                  <a:cubicBezTo>
                    <a:pt x="1085" y="9"/>
                    <a:pt x="1068" y="0"/>
                    <a:pt x="1056"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174;p56">
              <a:extLst>
                <a:ext uri="{FF2B5EF4-FFF2-40B4-BE49-F238E27FC236}">
                  <a16:creationId xmlns:a16="http://schemas.microsoft.com/office/drawing/2014/main" id="{7B7BC85B-9745-4162-8257-8CAFD3963D74}"/>
                </a:ext>
              </a:extLst>
            </p:cNvPr>
            <p:cNvSpPr/>
            <p:nvPr/>
          </p:nvSpPr>
          <p:spPr>
            <a:xfrm>
              <a:off x="2376025" y="1269675"/>
              <a:ext cx="43400" cy="106775"/>
            </a:xfrm>
            <a:custGeom>
              <a:avLst/>
              <a:gdLst/>
              <a:ahLst/>
              <a:cxnLst/>
              <a:rect l="l" t="t" r="r" b="b"/>
              <a:pathLst>
                <a:path w="1736" h="4271" extrusionOk="0">
                  <a:moveTo>
                    <a:pt x="1635" y="1"/>
                  </a:moveTo>
                  <a:lnTo>
                    <a:pt x="1369" y="168"/>
                  </a:lnTo>
                  <a:cubicBezTo>
                    <a:pt x="1369" y="168"/>
                    <a:pt x="1335" y="201"/>
                    <a:pt x="1335" y="234"/>
                  </a:cubicBezTo>
                  <a:cubicBezTo>
                    <a:pt x="1302" y="268"/>
                    <a:pt x="1302" y="301"/>
                    <a:pt x="1302" y="334"/>
                  </a:cubicBezTo>
                  <a:lnTo>
                    <a:pt x="1302" y="2303"/>
                  </a:lnTo>
                  <a:lnTo>
                    <a:pt x="435" y="835"/>
                  </a:lnTo>
                  <a:lnTo>
                    <a:pt x="401" y="768"/>
                  </a:lnTo>
                  <a:lnTo>
                    <a:pt x="301" y="768"/>
                  </a:lnTo>
                  <a:lnTo>
                    <a:pt x="101" y="902"/>
                  </a:lnTo>
                  <a:cubicBezTo>
                    <a:pt x="68" y="902"/>
                    <a:pt x="34" y="935"/>
                    <a:pt x="34" y="968"/>
                  </a:cubicBezTo>
                  <a:cubicBezTo>
                    <a:pt x="1" y="1002"/>
                    <a:pt x="1" y="1035"/>
                    <a:pt x="1" y="1068"/>
                  </a:cubicBezTo>
                  <a:lnTo>
                    <a:pt x="1" y="4171"/>
                  </a:lnTo>
                  <a:cubicBezTo>
                    <a:pt x="1" y="4204"/>
                    <a:pt x="1" y="4237"/>
                    <a:pt x="34" y="4271"/>
                  </a:cubicBezTo>
                  <a:lnTo>
                    <a:pt x="101" y="4271"/>
                  </a:lnTo>
                  <a:lnTo>
                    <a:pt x="334" y="4104"/>
                  </a:lnTo>
                  <a:cubicBezTo>
                    <a:pt x="368" y="4104"/>
                    <a:pt x="368" y="4070"/>
                    <a:pt x="401" y="4037"/>
                  </a:cubicBezTo>
                  <a:cubicBezTo>
                    <a:pt x="401" y="4004"/>
                    <a:pt x="435" y="3970"/>
                    <a:pt x="435" y="3937"/>
                  </a:cubicBezTo>
                  <a:lnTo>
                    <a:pt x="435" y="1969"/>
                  </a:lnTo>
                  <a:lnTo>
                    <a:pt x="1302" y="3437"/>
                  </a:lnTo>
                  <a:cubicBezTo>
                    <a:pt x="1302" y="3470"/>
                    <a:pt x="1335" y="3470"/>
                    <a:pt x="1335" y="3503"/>
                  </a:cubicBezTo>
                  <a:lnTo>
                    <a:pt x="1402" y="3503"/>
                  </a:lnTo>
                  <a:lnTo>
                    <a:pt x="1635" y="3370"/>
                  </a:lnTo>
                  <a:cubicBezTo>
                    <a:pt x="1669" y="3337"/>
                    <a:pt x="1669" y="3303"/>
                    <a:pt x="1702" y="3303"/>
                  </a:cubicBezTo>
                  <a:cubicBezTo>
                    <a:pt x="1702" y="3270"/>
                    <a:pt x="1735" y="3203"/>
                    <a:pt x="1735" y="3170"/>
                  </a:cubicBezTo>
                  <a:lnTo>
                    <a:pt x="1735" y="68"/>
                  </a:lnTo>
                  <a:cubicBezTo>
                    <a:pt x="1735" y="68"/>
                    <a:pt x="1702" y="34"/>
                    <a:pt x="1702"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175;p56">
              <a:extLst>
                <a:ext uri="{FF2B5EF4-FFF2-40B4-BE49-F238E27FC236}">
                  <a16:creationId xmlns:a16="http://schemas.microsoft.com/office/drawing/2014/main" id="{DF40D524-4C93-47B5-B23F-D630238D3AEA}"/>
                </a:ext>
              </a:extLst>
            </p:cNvPr>
            <p:cNvSpPr/>
            <p:nvPr/>
          </p:nvSpPr>
          <p:spPr>
            <a:xfrm>
              <a:off x="2428575" y="1269675"/>
              <a:ext cx="39225" cy="69250"/>
            </a:xfrm>
            <a:custGeom>
              <a:avLst/>
              <a:gdLst/>
              <a:ahLst/>
              <a:cxnLst/>
              <a:rect l="l" t="t" r="r" b="b"/>
              <a:pathLst>
                <a:path w="1569" h="2770" extrusionOk="0">
                  <a:moveTo>
                    <a:pt x="1034" y="635"/>
                  </a:moveTo>
                  <a:cubicBezTo>
                    <a:pt x="1068" y="668"/>
                    <a:pt x="1101" y="701"/>
                    <a:pt x="1135" y="735"/>
                  </a:cubicBezTo>
                  <a:cubicBezTo>
                    <a:pt x="1135" y="801"/>
                    <a:pt x="1168" y="868"/>
                    <a:pt x="1168" y="968"/>
                  </a:cubicBezTo>
                  <a:cubicBezTo>
                    <a:pt x="1168" y="1002"/>
                    <a:pt x="1168" y="1035"/>
                    <a:pt x="1168" y="1035"/>
                  </a:cubicBezTo>
                  <a:lnTo>
                    <a:pt x="1168" y="1302"/>
                  </a:lnTo>
                  <a:cubicBezTo>
                    <a:pt x="1168" y="1335"/>
                    <a:pt x="1168" y="1369"/>
                    <a:pt x="1168" y="1402"/>
                  </a:cubicBezTo>
                  <a:cubicBezTo>
                    <a:pt x="1168" y="1469"/>
                    <a:pt x="1135" y="1569"/>
                    <a:pt x="1135" y="1669"/>
                  </a:cubicBezTo>
                  <a:cubicBezTo>
                    <a:pt x="1101" y="1735"/>
                    <a:pt x="1068" y="1802"/>
                    <a:pt x="1034" y="1869"/>
                  </a:cubicBezTo>
                  <a:cubicBezTo>
                    <a:pt x="1001" y="1936"/>
                    <a:pt x="968" y="1969"/>
                    <a:pt x="934" y="2002"/>
                  </a:cubicBezTo>
                  <a:cubicBezTo>
                    <a:pt x="868" y="2036"/>
                    <a:pt x="834" y="2069"/>
                    <a:pt x="801" y="2102"/>
                  </a:cubicBezTo>
                  <a:cubicBezTo>
                    <a:pt x="734" y="2136"/>
                    <a:pt x="701" y="2136"/>
                    <a:pt x="668" y="2169"/>
                  </a:cubicBezTo>
                  <a:lnTo>
                    <a:pt x="534" y="2169"/>
                  </a:lnTo>
                  <a:cubicBezTo>
                    <a:pt x="501" y="2136"/>
                    <a:pt x="467" y="2102"/>
                    <a:pt x="467" y="2069"/>
                  </a:cubicBezTo>
                  <a:cubicBezTo>
                    <a:pt x="434" y="2002"/>
                    <a:pt x="401" y="1902"/>
                    <a:pt x="401" y="1836"/>
                  </a:cubicBezTo>
                  <a:cubicBezTo>
                    <a:pt x="401" y="1802"/>
                    <a:pt x="401" y="1769"/>
                    <a:pt x="401" y="1735"/>
                  </a:cubicBezTo>
                  <a:lnTo>
                    <a:pt x="401" y="1502"/>
                  </a:lnTo>
                  <a:cubicBezTo>
                    <a:pt x="401" y="1469"/>
                    <a:pt x="401" y="1435"/>
                    <a:pt x="401" y="1402"/>
                  </a:cubicBezTo>
                  <a:cubicBezTo>
                    <a:pt x="401" y="1302"/>
                    <a:pt x="434" y="1235"/>
                    <a:pt x="467" y="1135"/>
                  </a:cubicBezTo>
                  <a:cubicBezTo>
                    <a:pt x="467" y="1068"/>
                    <a:pt x="501" y="1002"/>
                    <a:pt x="534" y="935"/>
                  </a:cubicBezTo>
                  <a:cubicBezTo>
                    <a:pt x="567" y="868"/>
                    <a:pt x="601" y="835"/>
                    <a:pt x="668" y="768"/>
                  </a:cubicBezTo>
                  <a:cubicBezTo>
                    <a:pt x="701" y="735"/>
                    <a:pt x="734" y="701"/>
                    <a:pt x="801" y="668"/>
                  </a:cubicBezTo>
                  <a:cubicBezTo>
                    <a:pt x="834" y="668"/>
                    <a:pt x="868" y="635"/>
                    <a:pt x="934" y="635"/>
                  </a:cubicBezTo>
                  <a:close/>
                  <a:moveTo>
                    <a:pt x="1101" y="1"/>
                  </a:moveTo>
                  <a:cubicBezTo>
                    <a:pt x="1001" y="1"/>
                    <a:pt x="868" y="34"/>
                    <a:pt x="801" y="101"/>
                  </a:cubicBezTo>
                  <a:cubicBezTo>
                    <a:pt x="668" y="168"/>
                    <a:pt x="567" y="268"/>
                    <a:pt x="467" y="368"/>
                  </a:cubicBezTo>
                  <a:cubicBezTo>
                    <a:pt x="367" y="468"/>
                    <a:pt x="301" y="601"/>
                    <a:pt x="234" y="735"/>
                  </a:cubicBezTo>
                  <a:cubicBezTo>
                    <a:pt x="167" y="868"/>
                    <a:pt x="100" y="1002"/>
                    <a:pt x="67" y="1135"/>
                  </a:cubicBezTo>
                  <a:cubicBezTo>
                    <a:pt x="34" y="1302"/>
                    <a:pt x="0" y="1435"/>
                    <a:pt x="0" y="1602"/>
                  </a:cubicBezTo>
                  <a:lnTo>
                    <a:pt x="0" y="1702"/>
                  </a:lnTo>
                  <a:lnTo>
                    <a:pt x="0" y="1969"/>
                  </a:lnTo>
                  <a:lnTo>
                    <a:pt x="0" y="2069"/>
                  </a:lnTo>
                  <a:cubicBezTo>
                    <a:pt x="0" y="2202"/>
                    <a:pt x="34" y="2336"/>
                    <a:pt x="67" y="2469"/>
                  </a:cubicBezTo>
                  <a:cubicBezTo>
                    <a:pt x="100" y="2536"/>
                    <a:pt x="167" y="2636"/>
                    <a:pt x="234" y="2703"/>
                  </a:cubicBezTo>
                  <a:cubicBezTo>
                    <a:pt x="301" y="2736"/>
                    <a:pt x="401" y="2770"/>
                    <a:pt x="467" y="2770"/>
                  </a:cubicBezTo>
                  <a:cubicBezTo>
                    <a:pt x="601" y="2770"/>
                    <a:pt x="701" y="2736"/>
                    <a:pt x="801" y="2669"/>
                  </a:cubicBezTo>
                  <a:cubicBezTo>
                    <a:pt x="901" y="2603"/>
                    <a:pt x="1001" y="2536"/>
                    <a:pt x="1101" y="2436"/>
                  </a:cubicBezTo>
                  <a:cubicBezTo>
                    <a:pt x="1201" y="2303"/>
                    <a:pt x="1268" y="2202"/>
                    <a:pt x="1335" y="2069"/>
                  </a:cubicBezTo>
                  <a:cubicBezTo>
                    <a:pt x="1401" y="1936"/>
                    <a:pt x="1468" y="1769"/>
                    <a:pt x="1501" y="1635"/>
                  </a:cubicBezTo>
                  <a:cubicBezTo>
                    <a:pt x="1535" y="1502"/>
                    <a:pt x="1568" y="1335"/>
                    <a:pt x="1568" y="1202"/>
                  </a:cubicBezTo>
                  <a:lnTo>
                    <a:pt x="1568" y="701"/>
                  </a:lnTo>
                  <a:cubicBezTo>
                    <a:pt x="1568" y="568"/>
                    <a:pt x="1535" y="435"/>
                    <a:pt x="1501" y="334"/>
                  </a:cubicBezTo>
                  <a:cubicBezTo>
                    <a:pt x="1468" y="234"/>
                    <a:pt x="1401" y="134"/>
                    <a:pt x="1335" y="101"/>
                  </a:cubicBezTo>
                  <a:cubicBezTo>
                    <a:pt x="1268" y="34"/>
                    <a:pt x="1201" y="1"/>
                    <a:pt x="1101"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176;p56">
              <a:extLst>
                <a:ext uri="{FF2B5EF4-FFF2-40B4-BE49-F238E27FC236}">
                  <a16:creationId xmlns:a16="http://schemas.microsoft.com/office/drawing/2014/main" id="{8CCAB885-D435-4FFD-A5E1-E51495C1749C}"/>
                </a:ext>
              </a:extLst>
            </p:cNvPr>
            <p:cNvSpPr/>
            <p:nvPr/>
          </p:nvSpPr>
          <p:spPr>
            <a:xfrm>
              <a:off x="2471925" y="1227350"/>
              <a:ext cx="30900" cy="84325"/>
            </a:xfrm>
            <a:custGeom>
              <a:avLst/>
              <a:gdLst/>
              <a:ahLst/>
              <a:cxnLst/>
              <a:rect l="l" t="t" r="r" b="b"/>
              <a:pathLst>
                <a:path w="1236" h="3373" extrusionOk="0">
                  <a:moveTo>
                    <a:pt x="656" y="1"/>
                  </a:moveTo>
                  <a:cubicBezTo>
                    <a:pt x="643" y="1"/>
                    <a:pt x="635" y="9"/>
                    <a:pt x="635" y="26"/>
                  </a:cubicBezTo>
                  <a:lnTo>
                    <a:pt x="401" y="159"/>
                  </a:lnTo>
                  <a:cubicBezTo>
                    <a:pt x="368" y="159"/>
                    <a:pt x="335" y="193"/>
                    <a:pt x="335" y="226"/>
                  </a:cubicBezTo>
                  <a:cubicBezTo>
                    <a:pt x="335" y="260"/>
                    <a:pt x="301" y="293"/>
                    <a:pt x="301" y="326"/>
                  </a:cubicBezTo>
                  <a:lnTo>
                    <a:pt x="301" y="1093"/>
                  </a:lnTo>
                  <a:lnTo>
                    <a:pt x="101" y="1227"/>
                  </a:lnTo>
                  <a:cubicBezTo>
                    <a:pt x="68" y="1227"/>
                    <a:pt x="68" y="1260"/>
                    <a:pt x="34" y="1294"/>
                  </a:cubicBezTo>
                  <a:cubicBezTo>
                    <a:pt x="34" y="1327"/>
                    <a:pt x="34" y="1360"/>
                    <a:pt x="34" y="1394"/>
                  </a:cubicBezTo>
                  <a:lnTo>
                    <a:pt x="34" y="1727"/>
                  </a:lnTo>
                  <a:cubicBezTo>
                    <a:pt x="1" y="1761"/>
                    <a:pt x="34" y="1794"/>
                    <a:pt x="68" y="1794"/>
                  </a:cubicBezTo>
                  <a:cubicBezTo>
                    <a:pt x="68" y="1811"/>
                    <a:pt x="76" y="1819"/>
                    <a:pt x="84" y="1819"/>
                  </a:cubicBezTo>
                  <a:cubicBezTo>
                    <a:pt x="93" y="1819"/>
                    <a:pt x="101" y="1811"/>
                    <a:pt x="101" y="1794"/>
                  </a:cubicBezTo>
                  <a:lnTo>
                    <a:pt x="335" y="1694"/>
                  </a:lnTo>
                  <a:lnTo>
                    <a:pt x="335" y="2728"/>
                  </a:lnTo>
                  <a:cubicBezTo>
                    <a:pt x="335" y="3028"/>
                    <a:pt x="368" y="3228"/>
                    <a:pt x="468" y="3328"/>
                  </a:cubicBezTo>
                  <a:cubicBezTo>
                    <a:pt x="509" y="3356"/>
                    <a:pt x="562" y="3372"/>
                    <a:pt x="624" y="3372"/>
                  </a:cubicBezTo>
                  <a:cubicBezTo>
                    <a:pt x="712" y="3372"/>
                    <a:pt x="818" y="3340"/>
                    <a:pt x="935" y="3262"/>
                  </a:cubicBezTo>
                  <a:lnTo>
                    <a:pt x="1168" y="3128"/>
                  </a:lnTo>
                  <a:cubicBezTo>
                    <a:pt x="1168" y="3128"/>
                    <a:pt x="1202" y="3095"/>
                    <a:pt x="1202" y="3062"/>
                  </a:cubicBezTo>
                  <a:cubicBezTo>
                    <a:pt x="1235" y="3028"/>
                    <a:pt x="1235" y="2995"/>
                    <a:pt x="1235" y="2961"/>
                  </a:cubicBezTo>
                  <a:lnTo>
                    <a:pt x="1235" y="2628"/>
                  </a:lnTo>
                  <a:cubicBezTo>
                    <a:pt x="1235" y="2628"/>
                    <a:pt x="1235" y="2595"/>
                    <a:pt x="1202" y="2561"/>
                  </a:cubicBezTo>
                  <a:lnTo>
                    <a:pt x="1168" y="2561"/>
                  </a:lnTo>
                  <a:lnTo>
                    <a:pt x="968" y="2661"/>
                  </a:lnTo>
                  <a:cubicBezTo>
                    <a:pt x="911" y="2680"/>
                    <a:pt x="864" y="2700"/>
                    <a:pt x="828" y="2700"/>
                  </a:cubicBezTo>
                  <a:cubicBezTo>
                    <a:pt x="802" y="2700"/>
                    <a:pt x="782" y="2689"/>
                    <a:pt x="768" y="2661"/>
                  </a:cubicBezTo>
                  <a:cubicBezTo>
                    <a:pt x="735" y="2628"/>
                    <a:pt x="701" y="2528"/>
                    <a:pt x="735" y="2461"/>
                  </a:cubicBezTo>
                  <a:lnTo>
                    <a:pt x="701" y="1460"/>
                  </a:lnTo>
                  <a:lnTo>
                    <a:pt x="1135" y="1227"/>
                  </a:lnTo>
                  <a:cubicBezTo>
                    <a:pt x="1168" y="1194"/>
                    <a:pt x="1168" y="1194"/>
                    <a:pt x="1202" y="1160"/>
                  </a:cubicBezTo>
                  <a:cubicBezTo>
                    <a:pt x="1202" y="1127"/>
                    <a:pt x="1202" y="1093"/>
                    <a:pt x="1235" y="1060"/>
                  </a:cubicBezTo>
                  <a:lnTo>
                    <a:pt x="1235" y="727"/>
                  </a:lnTo>
                  <a:cubicBezTo>
                    <a:pt x="1235" y="693"/>
                    <a:pt x="1202" y="660"/>
                    <a:pt x="1202" y="660"/>
                  </a:cubicBezTo>
                  <a:cubicBezTo>
                    <a:pt x="1185" y="643"/>
                    <a:pt x="1168" y="635"/>
                    <a:pt x="1156" y="635"/>
                  </a:cubicBezTo>
                  <a:cubicBezTo>
                    <a:pt x="1143" y="635"/>
                    <a:pt x="1135" y="643"/>
                    <a:pt x="1135" y="660"/>
                  </a:cubicBezTo>
                  <a:lnTo>
                    <a:pt x="701" y="893"/>
                  </a:lnTo>
                  <a:lnTo>
                    <a:pt x="701" y="93"/>
                  </a:lnTo>
                  <a:cubicBezTo>
                    <a:pt x="701" y="59"/>
                    <a:pt x="701" y="26"/>
                    <a:pt x="701" y="26"/>
                  </a:cubicBezTo>
                  <a:cubicBezTo>
                    <a:pt x="685" y="9"/>
                    <a:pt x="668" y="1"/>
                    <a:pt x="656"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177;p56">
              <a:extLst>
                <a:ext uri="{FF2B5EF4-FFF2-40B4-BE49-F238E27FC236}">
                  <a16:creationId xmlns:a16="http://schemas.microsoft.com/office/drawing/2014/main" id="{81B85345-6AFC-4414-99A7-5F6B646527D4}"/>
                </a:ext>
              </a:extLst>
            </p:cNvPr>
            <p:cNvSpPr/>
            <p:nvPr/>
          </p:nvSpPr>
          <p:spPr>
            <a:xfrm>
              <a:off x="2508625" y="1224650"/>
              <a:ext cx="38400" cy="67575"/>
            </a:xfrm>
            <a:custGeom>
              <a:avLst/>
              <a:gdLst/>
              <a:ahLst/>
              <a:cxnLst/>
              <a:rect l="l" t="t" r="r" b="b"/>
              <a:pathLst>
                <a:path w="1536" h="2703" extrusionOk="0">
                  <a:moveTo>
                    <a:pt x="935" y="601"/>
                  </a:moveTo>
                  <a:cubicBezTo>
                    <a:pt x="1001" y="601"/>
                    <a:pt x="1035" y="601"/>
                    <a:pt x="1035" y="634"/>
                  </a:cubicBezTo>
                  <a:cubicBezTo>
                    <a:pt x="1068" y="668"/>
                    <a:pt x="1101" y="701"/>
                    <a:pt x="1101" y="768"/>
                  </a:cubicBezTo>
                  <a:lnTo>
                    <a:pt x="1101" y="901"/>
                  </a:lnTo>
                  <a:lnTo>
                    <a:pt x="401" y="1302"/>
                  </a:lnTo>
                  <a:cubicBezTo>
                    <a:pt x="401" y="1235"/>
                    <a:pt x="401" y="1201"/>
                    <a:pt x="434" y="1135"/>
                  </a:cubicBezTo>
                  <a:cubicBezTo>
                    <a:pt x="434" y="1068"/>
                    <a:pt x="468" y="1001"/>
                    <a:pt x="501" y="968"/>
                  </a:cubicBezTo>
                  <a:cubicBezTo>
                    <a:pt x="534" y="901"/>
                    <a:pt x="568" y="835"/>
                    <a:pt x="601" y="801"/>
                  </a:cubicBezTo>
                  <a:cubicBezTo>
                    <a:pt x="634" y="734"/>
                    <a:pt x="701" y="701"/>
                    <a:pt x="768" y="668"/>
                  </a:cubicBezTo>
                  <a:lnTo>
                    <a:pt x="768" y="634"/>
                  </a:lnTo>
                  <a:cubicBezTo>
                    <a:pt x="801" y="601"/>
                    <a:pt x="868" y="601"/>
                    <a:pt x="935" y="601"/>
                  </a:cubicBezTo>
                  <a:close/>
                  <a:moveTo>
                    <a:pt x="1068" y="1"/>
                  </a:moveTo>
                  <a:cubicBezTo>
                    <a:pt x="968" y="1"/>
                    <a:pt x="868" y="34"/>
                    <a:pt x="768" y="67"/>
                  </a:cubicBezTo>
                  <a:cubicBezTo>
                    <a:pt x="634" y="167"/>
                    <a:pt x="534" y="234"/>
                    <a:pt x="434" y="368"/>
                  </a:cubicBezTo>
                  <a:cubicBezTo>
                    <a:pt x="334" y="501"/>
                    <a:pt x="268" y="634"/>
                    <a:pt x="201" y="768"/>
                  </a:cubicBezTo>
                  <a:cubicBezTo>
                    <a:pt x="134" y="935"/>
                    <a:pt x="67" y="1101"/>
                    <a:pt x="67" y="1268"/>
                  </a:cubicBezTo>
                  <a:cubicBezTo>
                    <a:pt x="1" y="1468"/>
                    <a:pt x="1" y="1635"/>
                    <a:pt x="1" y="1835"/>
                  </a:cubicBezTo>
                  <a:cubicBezTo>
                    <a:pt x="1" y="1969"/>
                    <a:pt x="1" y="2102"/>
                    <a:pt x="34" y="2269"/>
                  </a:cubicBezTo>
                  <a:cubicBezTo>
                    <a:pt x="67" y="2369"/>
                    <a:pt x="101" y="2502"/>
                    <a:pt x="167" y="2569"/>
                  </a:cubicBezTo>
                  <a:cubicBezTo>
                    <a:pt x="234" y="2669"/>
                    <a:pt x="334" y="2703"/>
                    <a:pt x="434" y="2703"/>
                  </a:cubicBezTo>
                  <a:cubicBezTo>
                    <a:pt x="534" y="2703"/>
                    <a:pt x="634" y="2669"/>
                    <a:pt x="735" y="2636"/>
                  </a:cubicBezTo>
                  <a:cubicBezTo>
                    <a:pt x="868" y="2569"/>
                    <a:pt x="968" y="2469"/>
                    <a:pt x="1035" y="2369"/>
                  </a:cubicBezTo>
                  <a:cubicBezTo>
                    <a:pt x="1135" y="2269"/>
                    <a:pt x="1202" y="2169"/>
                    <a:pt x="1268" y="2069"/>
                  </a:cubicBezTo>
                  <a:cubicBezTo>
                    <a:pt x="1335" y="1969"/>
                    <a:pt x="1368" y="1869"/>
                    <a:pt x="1402" y="1802"/>
                  </a:cubicBezTo>
                  <a:cubicBezTo>
                    <a:pt x="1435" y="1735"/>
                    <a:pt x="1435" y="1635"/>
                    <a:pt x="1435" y="1568"/>
                  </a:cubicBezTo>
                  <a:cubicBezTo>
                    <a:pt x="1468" y="1568"/>
                    <a:pt x="1468" y="1535"/>
                    <a:pt x="1435" y="1502"/>
                  </a:cubicBezTo>
                  <a:lnTo>
                    <a:pt x="1402" y="1502"/>
                  </a:lnTo>
                  <a:lnTo>
                    <a:pt x="1135" y="1668"/>
                  </a:lnTo>
                  <a:lnTo>
                    <a:pt x="1068" y="1702"/>
                  </a:lnTo>
                  <a:cubicBezTo>
                    <a:pt x="1068" y="1735"/>
                    <a:pt x="1035" y="1769"/>
                    <a:pt x="1035" y="1802"/>
                  </a:cubicBezTo>
                  <a:cubicBezTo>
                    <a:pt x="1001" y="1835"/>
                    <a:pt x="968" y="1869"/>
                    <a:pt x="935" y="1935"/>
                  </a:cubicBezTo>
                  <a:cubicBezTo>
                    <a:pt x="868" y="1969"/>
                    <a:pt x="835" y="2002"/>
                    <a:pt x="768" y="2035"/>
                  </a:cubicBezTo>
                  <a:cubicBezTo>
                    <a:pt x="735" y="2069"/>
                    <a:pt x="668" y="2102"/>
                    <a:pt x="634" y="2102"/>
                  </a:cubicBezTo>
                  <a:lnTo>
                    <a:pt x="501" y="2102"/>
                  </a:lnTo>
                  <a:cubicBezTo>
                    <a:pt x="468" y="2069"/>
                    <a:pt x="434" y="2035"/>
                    <a:pt x="434" y="2002"/>
                  </a:cubicBezTo>
                  <a:cubicBezTo>
                    <a:pt x="401" y="1935"/>
                    <a:pt x="401" y="1869"/>
                    <a:pt x="401" y="1835"/>
                  </a:cubicBezTo>
                  <a:lnTo>
                    <a:pt x="1435" y="1235"/>
                  </a:lnTo>
                  <a:cubicBezTo>
                    <a:pt x="1468" y="1201"/>
                    <a:pt x="1502" y="1201"/>
                    <a:pt x="1502" y="1168"/>
                  </a:cubicBezTo>
                  <a:cubicBezTo>
                    <a:pt x="1502" y="1135"/>
                    <a:pt x="1535" y="1101"/>
                    <a:pt x="1535" y="1068"/>
                  </a:cubicBezTo>
                  <a:lnTo>
                    <a:pt x="1535" y="835"/>
                  </a:lnTo>
                  <a:cubicBezTo>
                    <a:pt x="1535" y="701"/>
                    <a:pt x="1502" y="568"/>
                    <a:pt x="1468" y="434"/>
                  </a:cubicBezTo>
                  <a:cubicBezTo>
                    <a:pt x="1435" y="301"/>
                    <a:pt x="1402" y="201"/>
                    <a:pt x="1302" y="134"/>
                  </a:cubicBezTo>
                  <a:cubicBezTo>
                    <a:pt x="1268" y="67"/>
                    <a:pt x="1168" y="1"/>
                    <a:pt x="1068"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178;p56">
              <a:extLst>
                <a:ext uri="{FF2B5EF4-FFF2-40B4-BE49-F238E27FC236}">
                  <a16:creationId xmlns:a16="http://schemas.microsoft.com/office/drawing/2014/main" id="{1D75D97D-139E-4F9C-9A25-FE3C928223FB}"/>
                </a:ext>
              </a:extLst>
            </p:cNvPr>
            <p:cNvSpPr/>
            <p:nvPr/>
          </p:nvSpPr>
          <p:spPr>
            <a:xfrm>
              <a:off x="2552825" y="1199275"/>
              <a:ext cx="34225" cy="70775"/>
            </a:xfrm>
            <a:custGeom>
              <a:avLst/>
              <a:gdLst/>
              <a:ahLst/>
              <a:cxnLst/>
              <a:rect l="l" t="t" r="r" b="b"/>
              <a:pathLst>
                <a:path w="1369" h="2831" extrusionOk="0">
                  <a:moveTo>
                    <a:pt x="1035" y="0"/>
                  </a:moveTo>
                  <a:cubicBezTo>
                    <a:pt x="1012" y="0"/>
                    <a:pt x="990" y="4"/>
                    <a:pt x="968" y="15"/>
                  </a:cubicBezTo>
                  <a:cubicBezTo>
                    <a:pt x="868" y="15"/>
                    <a:pt x="768" y="48"/>
                    <a:pt x="668" y="115"/>
                  </a:cubicBezTo>
                  <a:cubicBezTo>
                    <a:pt x="568" y="182"/>
                    <a:pt x="501" y="248"/>
                    <a:pt x="401" y="348"/>
                  </a:cubicBezTo>
                  <a:cubicBezTo>
                    <a:pt x="334" y="415"/>
                    <a:pt x="267" y="515"/>
                    <a:pt x="201" y="615"/>
                  </a:cubicBezTo>
                  <a:cubicBezTo>
                    <a:pt x="167" y="715"/>
                    <a:pt x="101" y="849"/>
                    <a:pt x="67" y="949"/>
                  </a:cubicBezTo>
                  <a:cubicBezTo>
                    <a:pt x="34" y="1149"/>
                    <a:pt x="34" y="1316"/>
                    <a:pt x="67" y="1516"/>
                  </a:cubicBezTo>
                  <a:cubicBezTo>
                    <a:pt x="101" y="1583"/>
                    <a:pt x="101" y="1649"/>
                    <a:pt x="167" y="1683"/>
                  </a:cubicBezTo>
                  <a:cubicBezTo>
                    <a:pt x="201" y="1716"/>
                    <a:pt x="234" y="1749"/>
                    <a:pt x="301" y="1783"/>
                  </a:cubicBezTo>
                  <a:lnTo>
                    <a:pt x="534" y="1783"/>
                  </a:lnTo>
                  <a:lnTo>
                    <a:pt x="768" y="1716"/>
                  </a:lnTo>
                  <a:cubicBezTo>
                    <a:pt x="801" y="1716"/>
                    <a:pt x="868" y="1683"/>
                    <a:pt x="901" y="1683"/>
                  </a:cubicBezTo>
                  <a:lnTo>
                    <a:pt x="968" y="1683"/>
                  </a:lnTo>
                  <a:lnTo>
                    <a:pt x="968" y="1749"/>
                  </a:lnTo>
                  <a:cubicBezTo>
                    <a:pt x="968" y="1816"/>
                    <a:pt x="968" y="1850"/>
                    <a:pt x="935" y="1916"/>
                  </a:cubicBezTo>
                  <a:cubicBezTo>
                    <a:pt x="935" y="1950"/>
                    <a:pt x="901" y="1983"/>
                    <a:pt x="868" y="2016"/>
                  </a:cubicBezTo>
                  <a:cubicBezTo>
                    <a:pt x="835" y="2016"/>
                    <a:pt x="801" y="2050"/>
                    <a:pt x="768" y="2083"/>
                  </a:cubicBezTo>
                  <a:cubicBezTo>
                    <a:pt x="734" y="2116"/>
                    <a:pt x="701" y="2116"/>
                    <a:pt x="668" y="2150"/>
                  </a:cubicBezTo>
                  <a:cubicBezTo>
                    <a:pt x="634" y="2183"/>
                    <a:pt x="568" y="2216"/>
                    <a:pt x="501" y="2216"/>
                  </a:cubicBezTo>
                  <a:cubicBezTo>
                    <a:pt x="501" y="2216"/>
                    <a:pt x="468" y="2183"/>
                    <a:pt x="434" y="2183"/>
                  </a:cubicBezTo>
                  <a:lnTo>
                    <a:pt x="368" y="2150"/>
                  </a:lnTo>
                  <a:lnTo>
                    <a:pt x="301" y="2150"/>
                  </a:lnTo>
                  <a:lnTo>
                    <a:pt x="67" y="2283"/>
                  </a:lnTo>
                  <a:cubicBezTo>
                    <a:pt x="34" y="2283"/>
                    <a:pt x="34" y="2317"/>
                    <a:pt x="1" y="2350"/>
                  </a:cubicBezTo>
                  <a:cubicBezTo>
                    <a:pt x="1" y="2383"/>
                    <a:pt x="1" y="2417"/>
                    <a:pt x="1" y="2450"/>
                  </a:cubicBezTo>
                  <a:cubicBezTo>
                    <a:pt x="1" y="2517"/>
                    <a:pt x="1" y="2583"/>
                    <a:pt x="34" y="2650"/>
                  </a:cubicBezTo>
                  <a:cubicBezTo>
                    <a:pt x="67" y="2717"/>
                    <a:pt x="101" y="2750"/>
                    <a:pt x="167" y="2784"/>
                  </a:cubicBezTo>
                  <a:cubicBezTo>
                    <a:pt x="215" y="2807"/>
                    <a:pt x="262" y="2831"/>
                    <a:pt x="321" y="2831"/>
                  </a:cubicBezTo>
                  <a:cubicBezTo>
                    <a:pt x="345" y="2831"/>
                    <a:pt x="372" y="2827"/>
                    <a:pt x="401" y="2817"/>
                  </a:cubicBezTo>
                  <a:cubicBezTo>
                    <a:pt x="501" y="2817"/>
                    <a:pt x="601" y="2784"/>
                    <a:pt x="668" y="2717"/>
                  </a:cubicBezTo>
                  <a:cubicBezTo>
                    <a:pt x="801" y="2650"/>
                    <a:pt x="868" y="2583"/>
                    <a:pt x="968" y="2483"/>
                  </a:cubicBezTo>
                  <a:cubicBezTo>
                    <a:pt x="1068" y="2383"/>
                    <a:pt x="1135" y="2283"/>
                    <a:pt x="1201" y="2183"/>
                  </a:cubicBezTo>
                  <a:cubicBezTo>
                    <a:pt x="1235" y="2083"/>
                    <a:pt x="1302" y="1983"/>
                    <a:pt x="1335" y="1850"/>
                  </a:cubicBezTo>
                  <a:cubicBezTo>
                    <a:pt x="1368" y="1749"/>
                    <a:pt x="1368" y="1649"/>
                    <a:pt x="1368" y="1549"/>
                  </a:cubicBezTo>
                  <a:cubicBezTo>
                    <a:pt x="1368" y="1416"/>
                    <a:pt x="1335" y="1249"/>
                    <a:pt x="1268" y="1149"/>
                  </a:cubicBezTo>
                  <a:cubicBezTo>
                    <a:pt x="1205" y="1086"/>
                    <a:pt x="1128" y="1062"/>
                    <a:pt x="1038" y="1062"/>
                  </a:cubicBezTo>
                  <a:cubicBezTo>
                    <a:pt x="986" y="1062"/>
                    <a:pt x="929" y="1070"/>
                    <a:pt x="868" y="1082"/>
                  </a:cubicBezTo>
                  <a:lnTo>
                    <a:pt x="634" y="1149"/>
                  </a:lnTo>
                  <a:lnTo>
                    <a:pt x="501" y="1149"/>
                  </a:lnTo>
                  <a:cubicBezTo>
                    <a:pt x="468" y="1149"/>
                    <a:pt x="468" y="1116"/>
                    <a:pt x="434" y="1116"/>
                  </a:cubicBezTo>
                  <a:cubicBezTo>
                    <a:pt x="434" y="1082"/>
                    <a:pt x="434" y="1049"/>
                    <a:pt x="434" y="1016"/>
                  </a:cubicBezTo>
                  <a:cubicBezTo>
                    <a:pt x="434" y="949"/>
                    <a:pt x="468" y="882"/>
                    <a:pt x="501" y="849"/>
                  </a:cubicBezTo>
                  <a:cubicBezTo>
                    <a:pt x="568" y="782"/>
                    <a:pt x="601" y="715"/>
                    <a:pt x="668" y="682"/>
                  </a:cubicBezTo>
                  <a:cubicBezTo>
                    <a:pt x="734" y="682"/>
                    <a:pt x="768" y="649"/>
                    <a:pt x="835" y="649"/>
                  </a:cubicBezTo>
                  <a:lnTo>
                    <a:pt x="901" y="649"/>
                  </a:lnTo>
                  <a:lnTo>
                    <a:pt x="935" y="682"/>
                  </a:lnTo>
                  <a:lnTo>
                    <a:pt x="1035" y="682"/>
                  </a:lnTo>
                  <a:lnTo>
                    <a:pt x="1268" y="515"/>
                  </a:lnTo>
                  <a:cubicBezTo>
                    <a:pt x="1268" y="515"/>
                    <a:pt x="1302" y="482"/>
                    <a:pt x="1335" y="449"/>
                  </a:cubicBezTo>
                  <a:cubicBezTo>
                    <a:pt x="1335" y="415"/>
                    <a:pt x="1335" y="382"/>
                    <a:pt x="1335" y="348"/>
                  </a:cubicBezTo>
                  <a:cubicBezTo>
                    <a:pt x="1335" y="282"/>
                    <a:pt x="1335" y="215"/>
                    <a:pt x="1302" y="148"/>
                  </a:cubicBezTo>
                  <a:cubicBezTo>
                    <a:pt x="1268" y="115"/>
                    <a:pt x="1201" y="48"/>
                    <a:pt x="1168" y="15"/>
                  </a:cubicBezTo>
                  <a:cubicBezTo>
                    <a:pt x="1124" y="15"/>
                    <a:pt x="1079" y="0"/>
                    <a:pt x="1035"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179;p56">
              <a:extLst>
                <a:ext uri="{FF2B5EF4-FFF2-40B4-BE49-F238E27FC236}">
                  <a16:creationId xmlns:a16="http://schemas.microsoft.com/office/drawing/2014/main" id="{204A8715-3BFB-4219-950A-6F0330925C36}"/>
                </a:ext>
              </a:extLst>
            </p:cNvPr>
            <p:cNvSpPr/>
            <p:nvPr/>
          </p:nvSpPr>
          <p:spPr>
            <a:xfrm>
              <a:off x="1688875" y="1619650"/>
              <a:ext cx="76750" cy="163075"/>
            </a:xfrm>
            <a:custGeom>
              <a:avLst/>
              <a:gdLst/>
              <a:ahLst/>
              <a:cxnLst/>
              <a:rect l="l" t="t" r="r" b="b"/>
              <a:pathLst>
                <a:path w="3070" h="6523" extrusionOk="0">
                  <a:moveTo>
                    <a:pt x="2881" y="0"/>
                  </a:moveTo>
                  <a:cubicBezTo>
                    <a:pt x="2836" y="0"/>
                    <a:pt x="2786" y="15"/>
                    <a:pt x="2736" y="45"/>
                  </a:cubicBezTo>
                  <a:lnTo>
                    <a:pt x="334" y="1446"/>
                  </a:lnTo>
                  <a:cubicBezTo>
                    <a:pt x="134" y="1580"/>
                    <a:pt x="1" y="1780"/>
                    <a:pt x="1" y="1980"/>
                  </a:cubicBezTo>
                  <a:lnTo>
                    <a:pt x="1" y="6283"/>
                  </a:lnTo>
                  <a:cubicBezTo>
                    <a:pt x="1" y="6430"/>
                    <a:pt x="72" y="6522"/>
                    <a:pt x="189" y="6522"/>
                  </a:cubicBezTo>
                  <a:cubicBezTo>
                    <a:pt x="232" y="6522"/>
                    <a:pt x="281" y="6510"/>
                    <a:pt x="334" y="6483"/>
                  </a:cubicBezTo>
                  <a:lnTo>
                    <a:pt x="2736" y="5116"/>
                  </a:lnTo>
                  <a:cubicBezTo>
                    <a:pt x="2903" y="4982"/>
                    <a:pt x="3036" y="4749"/>
                    <a:pt x="3069" y="4515"/>
                  </a:cubicBezTo>
                  <a:lnTo>
                    <a:pt x="3069" y="245"/>
                  </a:lnTo>
                  <a:cubicBezTo>
                    <a:pt x="3069" y="82"/>
                    <a:pt x="2988" y="0"/>
                    <a:pt x="2881"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180;p56">
              <a:extLst>
                <a:ext uri="{FF2B5EF4-FFF2-40B4-BE49-F238E27FC236}">
                  <a16:creationId xmlns:a16="http://schemas.microsoft.com/office/drawing/2014/main" id="{4A1E6817-AC69-4653-87F9-427CEF422611}"/>
                </a:ext>
              </a:extLst>
            </p:cNvPr>
            <p:cNvSpPr/>
            <p:nvPr/>
          </p:nvSpPr>
          <p:spPr>
            <a:xfrm>
              <a:off x="3442625" y="658650"/>
              <a:ext cx="55900" cy="71725"/>
            </a:xfrm>
            <a:custGeom>
              <a:avLst/>
              <a:gdLst/>
              <a:ahLst/>
              <a:cxnLst/>
              <a:rect l="l" t="t" r="r" b="b"/>
              <a:pathLst>
                <a:path w="2236" h="2869" extrusionOk="0">
                  <a:moveTo>
                    <a:pt x="1613" y="0"/>
                  </a:moveTo>
                  <a:cubicBezTo>
                    <a:pt x="1460" y="0"/>
                    <a:pt x="1287" y="51"/>
                    <a:pt x="1101" y="158"/>
                  </a:cubicBezTo>
                  <a:cubicBezTo>
                    <a:pt x="434" y="558"/>
                    <a:pt x="34" y="1292"/>
                    <a:pt x="1" y="2059"/>
                  </a:cubicBezTo>
                  <a:cubicBezTo>
                    <a:pt x="1" y="2582"/>
                    <a:pt x="255" y="2868"/>
                    <a:pt x="619" y="2868"/>
                  </a:cubicBezTo>
                  <a:cubicBezTo>
                    <a:pt x="765" y="2868"/>
                    <a:pt x="929" y="2822"/>
                    <a:pt x="1101" y="2726"/>
                  </a:cubicBezTo>
                  <a:cubicBezTo>
                    <a:pt x="1769" y="2293"/>
                    <a:pt x="2169" y="1559"/>
                    <a:pt x="2236" y="792"/>
                  </a:cubicBezTo>
                  <a:cubicBezTo>
                    <a:pt x="2236" y="296"/>
                    <a:pt x="1985" y="0"/>
                    <a:pt x="1613"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181;p56">
              <a:extLst>
                <a:ext uri="{FF2B5EF4-FFF2-40B4-BE49-F238E27FC236}">
                  <a16:creationId xmlns:a16="http://schemas.microsoft.com/office/drawing/2014/main" id="{5862512C-E564-4C01-94BF-59DFFE60C56C}"/>
                </a:ext>
              </a:extLst>
            </p:cNvPr>
            <p:cNvSpPr/>
            <p:nvPr/>
          </p:nvSpPr>
          <p:spPr>
            <a:xfrm>
              <a:off x="3554375" y="593975"/>
              <a:ext cx="55075" cy="72050"/>
            </a:xfrm>
            <a:custGeom>
              <a:avLst/>
              <a:gdLst/>
              <a:ahLst/>
              <a:cxnLst/>
              <a:rect l="l" t="t" r="r" b="b"/>
              <a:pathLst>
                <a:path w="2203" h="2882" extrusionOk="0">
                  <a:moveTo>
                    <a:pt x="1599" y="1"/>
                  </a:moveTo>
                  <a:cubicBezTo>
                    <a:pt x="1451" y="1"/>
                    <a:pt x="1283" y="47"/>
                    <a:pt x="1101" y="143"/>
                  </a:cubicBezTo>
                  <a:cubicBezTo>
                    <a:pt x="434" y="577"/>
                    <a:pt x="34" y="1310"/>
                    <a:pt x="1" y="2078"/>
                  </a:cubicBezTo>
                  <a:cubicBezTo>
                    <a:pt x="1" y="2584"/>
                    <a:pt x="262" y="2881"/>
                    <a:pt x="633" y="2881"/>
                  </a:cubicBezTo>
                  <a:cubicBezTo>
                    <a:pt x="776" y="2881"/>
                    <a:pt x="935" y="2837"/>
                    <a:pt x="1101" y="2745"/>
                  </a:cubicBezTo>
                  <a:cubicBezTo>
                    <a:pt x="1768" y="2311"/>
                    <a:pt x="2169" y="1577"/>
                    <a:pt x="2202" y="810"/>
                  </a:cubicBezTo>
                  <a:cubicBezTo>
                    <a:pt x="2202" y="287"/>
                    <a:pt x="1965" y="1"/>
                    <a:pt x="1599"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182;p56">
              <a:extLst>
                <a:ext uri="{FF2B5EF4-FFF2-40B4-BE49-F238E27FC236}">
                  <a16:creationId xmlns:a16="http://schemas.microsoft.com/office/drawing/2014/main" id="{F6D33F2A-AE2D-48BC-8510-D6C3E1901BFC}"/>
                </a:ext>
              </a:extLst>
            </p:cNvPr>
            <p:cNvSpPr/>
            <p:nvPr/>
          </p:nvSpPr>
          <p:spPr>
            <a:xfrm>
              <a:off x="3665300" y="529400"/>
              <a:ext cx="55875" cy="72100"/>
            </a:xfrm>
            <a:custGeom>
              <a:avLst/>
              <a:gdLst/>
              <a:ahLst/>
              <a:cxnLst/>
              <a:rect l="l" t="t" r="r" b="b"/>
              <a:pathLst>
                <a:path w="2235" h="2884" extrusionOk="0">
                  <a:moveTo>
                    <a:pt x="1625" y="0"/>
                  </a:moveTo>
                  <a:cubicBezTo>
                    <a:pt x="1476" y="0"/>
                    <a:pt x="1310" y="50"/>
                    <a:pt x="1134" y="157"/>
                  </a:cubicBezTo>
                  <a:cubicBezTo>
                    <a:pt x="467" y="591"/>
                    <a:pt x="67" y="1292"/>
                    <a:pt x="0" y="2092"/>
                  </a:cubicBezTo>
                  <a:cubicBezTo>
                    <a:pt x="0" y="2588"/>
                    <a:pt x="251" y="2883"/>
                    <a:pt x="622" y="2883"/>
                  </a:cubicBezTo>
                  <a:cubicBezTo>
                    <a:pt x="775" y="2883"/>
                    <a:pt x="949" y="2833"/>
                    <a:pt x="1134" y="2726"/>
                  </a:cubicBezTo>
                  <a:cubicBezTo>
                    <a:pt x="1801" y="2292"/>
                    <a:pt x="2202" y="1592"/>
                    <a:pt x="2235" y="791"/>
                  </a:cubicBezTo>
                  <a:cubicBezTo>
                    <a:pt x="2235" y="295"/>
                    <a:pt x="1984" y="0"/>
                    <a:pt x="1625"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183;p56">
              <a:extLst>
                <a:ext uri="{FF2B5EF4-FFF2-40B4-BE49-F238E27FC236}">
                  <a16:creationId xmlns:a16="http://schemas.microsoft.com/office/drawing/2014/main" id="{F00D3077-339D-4CC9-8AB1-7C2555C4D6C9}"/>
                </a:ext>
              </a:extLst>
            </p:cNvPr>
            <p:cNvSpPr/>
            <p:nvPr/>
          </p:nvSpPr>
          <p:spPr>
            <a:xfrm>
              <a:off x="1687200" y="2018550"/>
              <a:ext cx="32550" cy="49850"/>
            </a:xfrm>
            <a:custGeom>
              <a:avLst/>
              <a:gdLst/>
              <a:ahLst/>
              <a:cxnLst/>
              <a:rect l="l" t="t" r="r" b="b"/>
              <a:pathLst>
                <a:path w="1302" h="1994" extrusionOk="0">
                  <a:moveTo>
                    <a:pt x="1202" y="1"/>
                  </a:moveTo>
                  <a:cubicBezTo>
                    <a:pt x="1168" y="34"/>
                    <a:pt x="1135" y="67"/>
                    <a:pt x="1102" y="101"/>
                  </a:cubicBezTo>
                  <a:lnTo>
                    <a:pt x="1" y="1669"/>
                  </a:lnTo>
                  <a:lnTo>
                    <a:pt x="1102" y="1969"/>
                  </a:lnTo>
                  <a:cubicBezTo>
                    <a:pt x="1118" y="1985"/>
                    <a:pt x="1135" y="1994"/>
                    <a:pt x="1152" y="1994"/>
                  </a:cubicBezTo>
                  <a:cubicBezTo>
                    <a:pt x="1168" y="1994"/>
                    <a:pt x="1185" y="1985"/>
                    <a:pt x="1202" y="1969"/>
                  </a:cubicBezTo>
                  <a:cubicBezTo>
                    <a:pt x="1235" y="1969"/>
                    <a:pt x="1268" y="1902"/>
                    <a:pt x="1268" y="1869"/>
                  </a:cubicBezTo>
                  <a:cubicBezTo>
                    <a:pt x="1302" y="1835"/>
                    <a:pt x="1302" y="1769"/>
                    <a:pt x="1302" y="1735"/>
                  </a:cubicBezTo>
                  <a:cubicBezTo>
                    <a:pt x="1302" y="1702"/>
                    <a:pt x="1302" y="1669"/>
                    <a:pt x="1302" y="1635"/>
                  </a:cubicBezTo>
                  <a:cubicBezTo>
                    <a:pt x="1302" y="1635"/>
                    <a:pt x="1268" y="1602"/>
                    <a:pt x="1235" y="1602"/>
                  </a:cubicBezTo>
                  <a:lnTo>
                    <a:pt x="501" y="1402"/>
                  </a:lnTo>
                  <a:lnTo>
                    <a:pt x="1235" y="334"/>
                  </a:lnTo>
                  <a:cubicBezTo>
                    <a:pt x="1268" y="301"/>
                    <a:pt x="1302" y="268"/>
                    <a:pt x="1302" y="201"/>
                  </a:cubicBezTo>
                  <a:cubicBezTo>
                    <a:pt x="1302" y="167"/>
                    <a:pt x="1302" y="134"/>
                    <a:pt x="1302" y="101"/>
                  </a:cubicBezTo>
                  <a:cubicBezTo>
                    <a:pt x="1302" y="67"/>
                    <a:pt x="1302" y="34"/>
                    <a:pt x="1268"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184;p56">
              <a:extLst>
                <a:ext uri="{FF2B5EF4-FFF2-40B4-BE49-F238E27FC236}">
                  <a16:creationId xmlns:a16="http://schemas.microsoft.com/office/drawing/2014/main" id="{3B25E31A-BAAC-4793-9A1F-5E9C44217D7C}"/>
                </a:ext>
              </a:extLst>
            </p:cNvPr>
            <p:cNvSpPr/>
            <p:nvPr/>
          </p:nvSpPr>
          <p:spPr>
            <a:xfrm>
              <a:off x="1728075" y="2000825"/>
              <a:ext cx="24200" cy="56125"/>
            </a:xfrm>
            <a:custGeom>
              <a:avLst/>
              <a:gdLst/>
              <a:ahLst/>
              <a:cxnLst/>
              <a:rect l="l" t="t" r="r" b="b"/>
              <a:pathLst>
                <a:path w="968" h="2245" extrusionOk="0">
                  <a:moveTo>
                    <a:pt x="680" y="1"/>
                  </a:moveTo>
                  <a:cubicBezTo>
                    <a:pt x="626" y="1"/>
                    <a:pt x="567" y="26"/>
                    <a:pt x="501" y="76"/>
                  </a:cubicBezTo>
                  <a:cubicBezTo>
                    <a:pt x="434" y="109"/>
                    <a:pt x="367" y="176"/>
                    <a:pt x="301" y="209"/>
                  </a:cubicBezTo>
                  <a:cubicBezTo>
                    <a:pt x="201" y="309"/>
                    <a:pt x="100" y="443"/>
                    <a:pt x="34" y="543"/>
                  </a:cubicBezTo>
                  <a:lnTo>
                    <a:pt x="34" y="843"/>
                  </a:lnTo>
                  <a:cubicBezTo>
                    <a:pt x="0" y="876"/>
                    <a:pt x="34" y="943"/>
                    <a:pt x="67" y="977"/>
                  </a:cubicBezTo>
                  <a:lnTo>
                    <a:pt x="134" y="977"/>
                  </a:lnTo>
                  <a:cubicBezTo>
                    <a:pt x="167" y="943"/>
                    <a:pt x="201" y="910"/>
                    <a:pt x="234" y="876"/>
                  </a:cubicBezTo>
                  <a:cubicBezTo>
                    <a:pt x="234" y="810"/>
                    <a:pt x="267" y="743"/>
                    <a:pt x="267" y="676"/>
                  </a:cubicBezTo>
                  <a:lnTo>
                    <a:pt x="267" y="643"/>
                  </a:lnTo>
                  <a:cubicBezTo>
                    <a:pt x="301" y="543"/>
                    <a:pt x="401" y="476"/>
                    <a:pt x="501" y="409"/>
                  </a:cubicBezTo>
                  <a:cubicBezTo>
                    <a:pt x="534" y="393"/>
                    <a:pt x="567" y="384"/>
                    <a:pt x="597" y="384"/>
                  </a:cubicBezTo>
                  <a:cubicBezTo>
                    <a:pt x="626" y="384"/>
                    <a:pt x="651" y="393"/>
                    <a:pt x="668" y="409"/>
                  </a:cubicBezTo>
                  <a:cubicBezTo>
                    <a:pt x="734" y="443"/>
                    <a:pt x="734" y="510"/>
                    <a:pt x="734" y="576"/>
                  </a:cubicBezTo>
                  <a:cubicBezTo>
                    <a:pt x="734" y="643"/>
                    <a:pt x="701" y="743"/>
                    <a:pt x="668" y="810"/>
                  </a:cubicBezTo>
                  <a:cubicBezTo>
                    <a:pt x="601" y="943"/>
                    <a:pt x="467" y="1077"/>
                    <a:pt x="367" y="1210"/>
                  </a:cubicBezTo>
                  <a:lnTo>
                    <a:pt x="367" y="1377"/>
                  </a:lnTo>
                  <a:cubicBezTo>
                    <a:pt x="367" y="1444"/>
                    <a:pt x="367" y="1510"/>
                    <a:pt x="401" y="1544"/>
                  </a:cubicBezTo>
                  <a:cubicBezTo>
                    <a:pt x="401" y="1560"/>
                    <a:pt x="409" y="1569"/>
                    <a:pt x="422" y="1569"/>
                  </a:cubicBezTo>
                  <a:cubicBezTo>
                    <a:pt x="434" y="1569"/>
                    <a:pt x="451" y="1560"/>
                    <a:pt x="467" y="1544"/>
                  </a:cubicBezTo>
                  <a:cubicBezTo>
                    <a:pt x="501" y="1544"/>
                    <a:pt x="534" y="1510"/>
                    <a:pt x="534" y="1477"/>
                  </a:cubicBezTo>
                  <a:cubicBezTo>
                    <a:pt x="567" y="1410"/>
                    <a:pt x="567" y="1343"/>
                    <a:pt x="601" y="1310"/>
                  </a:cubicBezTo>
                  <a:cubicBezTo>
                    <a:pt x="701" y="1177"/>
                    <a:pt x="801" y="1043"/>
                    <a:pt x="901" y="876"/>
                  </a:cubicBezTo>
                  <a:cubicBezTo>
                    <a:pt x="934" y="743"/>
                    <a:pt x="968" y="610"/>
                    <a:pt x="968" y="476"/>
                  </a:cubicBezTo>
                  <a:cubicBezTo>
                    <a:pt x="968" y="343"/>
                    <a:pt x="934" y="176"/>
                    <a:pt x="834" y="76"/>
                  </a:cubicBezTo>
                  <a:cubicBezTo>
                    <a:pt x="784" y="26"/>
                    <a:pt x="734" y="1"/>
                    <a:pt x="680" y="1"/>
                  </a:cubicBezTo>
                  <a:close/>
                  <a:moveTo>
                    <a:pt x="547" y="1819"/>
                  </a:moveTo>
                  <a:cubicBezTo>
                    <a:pt x="526" y="1819"/>
                    <a:pt x="501" y="1827"/>
                    <a:pt x="467" y="1844"/>
                  </a:cubicBezTo>
                  <a:cubicBezTo>
                    <a:pt x="434" y="1877"/>
                    <a:pt x="367" y="1911"/>
                    <a:pt x="334" y="1977"/>
                  </a:cubicBezTo>
                  <a:cubicBezTo>
                    <a:pt x="334" y="2011"/>
                    <a:pt x="301" y="2077"/>
                    <a:pt x="301" y="2144"/>
                  </a:cubicBezTo>
                  <a:cubicBezTo>
                    <a:pt x="301" y="2177"/>
                    <a:pt x="334" y="2211"/>
                    <a:pt x="367" y="2244"/>
                  </a:cubicBezTo>
                  <a:cubicBezTo>
                    <a:pt x="367" y="2244"/>
                    <a:pt x="401" y="2244"/>
                    <a:pt x="467" y="2211"/>
                  </a:cubicBezTo>
                  <a:cubicBezTo>
                    <a:pt x="534" y="2177"/>
                    <a:pt x="567" y="2144"/>
                    <a:pt x="601" y="2111"/>
                  </a:cubicBezTo>
                  <a:cubicBezTo>
                    <a:pt x="634" y="2044"/>
                    <a:pt x="634" y="2011"/>
                    <a:pt x="634" y="1944"/>
                  </a:cubicBezTo>
                  <a:cubicBezTo>
                    <a:pt x="634" y="1911"/>
                    <a:pt x="634" y="1877"/>
                    <a:pt x="601" y="1844"/>
                  </a:cubicBezTo>
                  <a:cubicBezTo>
                    <a:pt x="584" y="1827"/>
                    <a:pt x="567" y="1819"/>
                    <a:pt x="547" y="1819"/>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185;p56">
              <a:extLst>
                <a:ext uri="{FF2B5EF4-FFF2-40B4-BE49-F238E27FC236}">
                  <a16:creationId xmlns:a16="http://schemas.microsoft.com/office/drawing/2014/main" id="{032B4606-A6AA-4A0E-8026-0825DC381CCE}"/>
                </a:ext>
              </a:extLst>
            </p:cNvPr>
            <p:cNvSpPr/>
            <p:nvPr/>
          </p:nvSpPr>
          <p:spPr>
            <a:xfrm>
              <a:off x="1758100" y="1989375"/>
              <a:ext cx="32550" cy="53175"/>
            </a:xfrm>
            <a:custGeom>
              <a:avLst/>
              <a:gdLst/>
              <a:ahLst/>
              <a:cxnLst/>
              <a:rect l="l" t="t" r="r" b="b"/>
              <a:pathLst>
                <a:path w="1302" h="2127" extrusionOk="0">
                  <a:moveTo>
                    <a:pt x="1201" y="0"/>
                  </a:moveTo>
                  <a:cubicBezTo>
                    <a:pt x="1168" y="0"/>
                    <a:pt x="1134" y="0"/>
                    <a:pt x="1068" y="34"/>
                  </a:cubicBezTo>
                  <a:lnTo>
                    <a:pt x="868" y="167"/>
                  </a:lnTo>
                  <a:cubicBezTo>
                    <a:pt x="834" y="167"/>
                    <a:pt x="767" y="234"/>
                    <a:pt x="734" y="267"/>
                  </a:cubicBezTo>
                  <a:cubicBezTo>
                    <a:pt x="734" y="334"/>
                    <a:pt x="701" y="367"/>
                    <a:pt x="701" y="434"/>
                  </a:cubicBezTo>
                  <a:cubicBezTo>
                    <a:pt x="701" y="467"/>
                    <a:pt x="734" y="501"/>
                    <a:pt x="767" y="534"/>
                  </a:cubicBezTo>
                  <a:lnTo>
                    <a:pt x="634" y="801"/>
                  </a:lnTo>
                  <a:lnTo>
                    <a:pt x="501" y="701"/>
                  </a:lnTo>
                  <a:cubicBezTo>
                    <a:pt x="534" y="634"/>
                    <a:pt x="567" y="567"/>
                    <a:pt x="567" y="501"/>
                  </a:cubicBezTo>
                  <a:cubicBezTo>
                    <a:pt x="567" y="467"/>
                    <a:pt x="567" y="434"/>
                    <a:pt x="534" y="400"/>
                  </a:cubicBezTo>
                  <a:cubicBezTo>
                    <a:pt x="517" y="384"/>
                    <a:pt x="501" y="375"/>
                    <a:pt x="480" y="375"/>
                  </a:cubicBezTo>
                  <a:cubicBezTo>
                    <a:pt x="459" y="375"/>
                    <a:pt x="434" y="384"/>
                    <a:pt x="401" y="400"/>
                  </a:cubicBezTo>
                  <a:lnTo>
                    <a:pt x="200" y="534"/>
                  </a:lnTo>
                  <a:cubicBezTo>
                    <a:pt x="167" y="534"/>
                    <a:pt x="100" y="601"/>
                    <a:pt x="100" y="634"/>
                  </a:cubicBezTo>
                  <a:cubicBezTo>
                    <a:pt x="67" y="667"/>
                    <a:pt x="67" y="734"/>
                    <a:pt x="67" y="767"/>
                  </a:cubicBezTo>
                  <a:cubicBezTo>
                    <a:pt x="34" y="801"/>
                    <a:pt x="67" y="867"/>
                    <a:pt x="67" y="867"/>
                  </a:cubicBezTo>
                  <a:lnTo>
                    <a:pt x="167" y="867"/>
                  </a:lnTo>
                  <a:lnTo>
                    <a:pt x="467" y="1101"/>
                  </a:lnTo>
                  <a:lnTo>
                    <a:pt x="134" y="1768"/>
                  </a:lnTo>
                  <a:cubicBezTo>
                    <a:pt x="100" y="1768"/>
                    <a:pt x="67" y="1801"/>
                    <a:pt x="34" y="1868"/>
                  </a:cubicBezTo>
                  <a:cubicBezTo>
                    <a:pt x="34" y="1902"/>
                    <a:pt x="0" y="1935"/>
                    <a:pt x="0" y="2002"/>
                  </a:cubicBezTo>
                  <a:cubicBezTo>
                    <a:pt x="0" y="2035"/>
                    <a:pt x="34" y="2068"/>
                    <a:pt x="34" y="2102"/>
                  </a:cubicBezTo>
                  <a:cubicBezTo>
                    <a:pt x="50" y="2118"/>
                    <a:pt x="67" y="2127"/>
                    <a:pt x="88" y="2127"/>
                  </a:cubicBezTo>
                  <a:cubicBezTo>
                    <a:pt x="109" y="2127"/>
                    <a:pt x="134" y="2118"/>
                    <a:pt x="167" y="2102"/>
                  </a:cubicBezTo>
                  <a:lnTo>
                    <a:pt x="434" y="1968"/>
                  </a:lnTo>
                  <a:cubicBezTo>
                    <a:pt x="467" y="1935"/>
                    <a:pt x="501" y="1902"/>
                    <a:pt x="534" y="1835"/>
                  </a:cubicBezTo>
                  <a:cubicBezTo>
                    <a:pt x="567" y="1801"/>
                    <a:pt x="567" y="1735"/>
                    <a:pt x="567" y="1701"/>
                  </a:cubicBezTo>
                  <a:cubicBezTo>
                    <a:pt x="567" y="1668"/>
                    <a:pt x="567" y="1635"/>
                    <a:pt x="567" y="1601"/>
                  </a:cubicBezTo>
                  <a:cubicBezTo>
                    <a:pt x="534" y="1568"/>
                    <a:pt x="534" y="1568"/>
                    <a:pt x="501" y="1568"/>
                  </a:cubicBezTo>
                  <a:lnTo>
                    <a:pt x="667" y="1268"/>
                  </a:lnTo>
                  <a:lnTo>
                    <a:pt x="834" y="1401"/>
                  </a:lnTo>
                  <a:cubicBezTo>
                    <a:pt x="801" y="1401"/>
                    <a:pt x="767" y="1435"/>
                    <a:pt x="767" y="1501"/>
                  </a:cubicBezTo>
                  <a:cubicBezTo>
                    <a:pt x="734" y="1535"/>
                    <a:pt x="734" y="1568"/>
                    <a:pt x="734" y="1601"/>
                  </a:cubicBezTo>
                  <a:cubicBezTo>
                    <a:pt x="734" y="1635"/>
                    <a:pt x="734" y="1701"/>
                    <a:pt x="767" y="1735"/>
                  </a:cubicBezTo>
                  <a:cubicBezTo>
                    <a:pt x="801" y="1735"/>
                    <a:pt x="834" y="1735"/>
                    <a:pt x="901" y="1701"/>
                  </a:cubicBezTo>
                  <a:lnTo>
                    <a:pt x="1134" y="1568"/>
                  </a:lnTo>
                  <a:cubicBezTo>
                    <a:pt x="1201" y="1535"/>
                    <a:pt x="1234" y="1501"/>
                    <a:pt x="1268" y="1435"/>
                  </a:cubicBezTo>
                  <a:cubicBezTo>
                    <a:pt x="1301" y="1401"/>
                    <a:pt x="1301" y="1334"/>
                    <a:pt x="1301" y="1301"/>
                  </a:cubicBezTo>
                  <a:cubicBezTo>
                    <a:pt x="1301" y="1234"/>
                    <a:pt x="1301" y="1201"/>
                    <a:pt x="1268" y="1201"/>
                  </a:cubicBezTo>
                  <a:cubicBezTo>
                    <a:pt x="1251" y="1184"/>
                    <a:pt x="1243" y="1176"/>
                    <a:pt x="1230" y="1176"/>
                  </a:cubicBezTo>
                  <a:cubicBezTo>
                    <a:pt x="1218" y="1176"/>
                    <a:pt x="1201" y="1184"/>
                    <a:pt x="1168" y="1201"/>
                  </a:cubicBezTo>
                  <a:lnTo>
                    <a:pt x="834" y="934"/>
                  </a:lnTo>
                  <a:lnTo>
                    <a:pt x="1101" y="367"/>
                  </a:lnTo>
                  <a:cubicBezTo>
                    <a:pt x="1134" y="334"/>
                    <a:pt x="1168" y="300"/>
                    <a:pt x="1201" y="267"/>
                  </a:cubicBezTo>
                  <a:cubicBezTo>
                    <a:pt x="1234" y="200"/>
                    <a:pt x="1234" y="167"/>
                    <a:pt x="1234" y="134"/>
                  </a:cubicBezTo>
                  <a:cubicBezTo>
                    <a:pt x="1234" y="67"/>
                    <a:pt x="1234" y="34"/>
                    <a:pt x="1201"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186;p56">
              <a:extLst>
                <a:ext uri="{FF2B5EF4-FFF2-40B4-BE49-F238E27FC236}">
                  <a16:creationId xmlns:a16="http://schemas.microsoft.com/office/drawing/2014/main" id="{D63B5341-F5B7-4BD1-8745-54036EC45A72}"/>
                </a:ext>
              </a:extLst>
            </p:cNvPr>
            <p:cNvSpPr/>
            <p:nvPr/>
          </p:nvSpPr>
          <p:spPr>
            <a:xfrm>
              <a:off x="1792275" y="1970400"/>
              <a:ext cx="35050" cy="54150"/>
            </a:xfrm>
            <a:custGeom>
              <a:avLst/>
              <a:gdLst/>
              <a:ahLst/>
              <a:cxnLst/>
              <a:rect l="l" t="t" r="r" b="b"/>
              <a:pathLst>
                <a:path w="1402" h="2166" extrusionOk="0">
                  <a:moveTo>
                    <a:pt x="1068" y="0"/>
                  </a:moveTo>
                  <a:cubicBezTo>
                    <a:pt x="1035" y="0"/>
                    <a:pt x="1002" y="9"/>
                    <a:pt x="968" y="25"/>
                  </a:cubicBezTo>
                  <a:cubicBezTo>
                    <a:pt x="902" y="59"/>
                    <a:pt x="868" y="92"/>
                    <a:pt x="835" y="159"/>
                  </a:cubicBezTo>
                  <a:cubicBezTo>
                    <a:pt x="801" y="192"/>
                    <a:pt x="768" y="259"/>
                    <a:pt x="735" y="326"/>
                  </a:cubicBezTo>
                  <a:cubicBezTo>
                    <a:pt x="701" y="292"/>
                    <a:pt x="668" y="259"/>
                    <a:pt x="635" y="259"/>
                  </a:cubicBezTo>
                  <a:cubicBezTo>
                    <a:pt x="601" y="259"/>
                    <a:pt x="568" y="259"/>
                    <a:pt x="535" y="292"/>
                  </a:cubicBezTo>
                  <a:cubicBezTo>
                    <a:pt x="501" y="292"/>
                    <a:pt x="468" y="326"/>
                    <a:pt x="435" y="392"/>
                  </a:cubicBezTo>
                  <a:cubicBezTo>
                    <a:pt x="401" y="426"/>
                    <a:pt x="368" y="492"/>
                    <a:pt x="334" y="559"/>
                  </a:cubicBezTo>
                  <a:lnTo>
                    <a:pt x="334" y="459"/>
                  </a:lnTo>
                  <a:lnTo>
                    <a:pt x="134" y="592"/>
                  </a:lnTo>
                  <a:cubicBezTo>
                    <a:pt x="101" y="592"/>
                    <a:pt x="68" y="659"/>
                    <a:pt x="34" y="692"/>
                  </a:cubicBezTo>
                  <a:cubicBezTo>
                    <a:pt x="1" y="726"/>
                    <a:pt x="1" y="793"/>
                    <a:pt x="1" y="859"/>
                  </a:cubicBezTo>
                  <a:cubicBezTo>
                    <a:pt x="1" y="893"/>
                    <a:pt x="1" y="926"/>
                    <a:pt x="34" y="959"/>
                  </a:cubicBezTo>
                  <a:cubicBezTo>
                    <a:pt x="51" y="976"/>
                    <a:pt x="68" y="984"/>
                    <a:pt x="84" y="984"/>
                  </a:cubicBezTo>
                  <a:cubicBezTo>
                    <a:pt x="101" y="984"/>
                    <a:pt x="118" y="976"/>
                    <a:pt x="134" y="959"/>
                  </a:cubicBezTo>
                  <a:lnTo>
                    <a:pt x="134" y="1793"/>
                  </a:lnTo>
                  <a:cubicBezTo>
                    <a:pt x="101" y="1793"/>
                    <a:pt x="68" y="1827"/>
                    <a:pt x="34" y="1893"/>
                  </a:cubicBezTo>
                  <a:cubicBezTo>
                    <a:pt x="1" y="1927"/>
                    <a:pt x="1" y="1993"/>
                    <a:pt x="1" y="2027"/>
                  </a:cubicBezTo>
                  <a:cubicBezTo>
                    <a:pt x="1" y="2060"/>
                    <a:pt x="1" y="2127"/>
                    <a:pt x="34" y="2127"/>
                  </a:cubicBezTo>
                  <a:cubicBezTo>
                    <a:pt x="48" y="2155"/>
                    <a:pt x="62" y="2165"/>
                    <a:pt x="77" y="2165"/>
                  </a:cubicBezTo>
                  <a:cubicBezTo>
                    <a:pt x="96" y="2165"/>
                    <a:pt x="115" y="2146"/>
                    <a:pt x="134" y="2127"/>
                  </a:cubicBezTo>
                  <a:lnTo>
                    <a:pt x="368" y="2027"/>
                  </a:lnTo>
                  <a:cubicBezTo>
                    <a:pt x="401" y="1993"/>
                    <a:pt x="435" y="1960"/>
                    <a:pt x="468" y="1893"/>
                  </a:cubicBezTo>
                  <a:cubicBezTo>
                    <a:pt x="501" y="1860"/>
                    <a:pt x="501" y="1827"/>
                    <a:pt x="501" y="1760"/>
                  </a:cubicBezTo>
                  <a:cubicBezTo>
                    <a:pt x="501" y="1727"/>
                    <a:pt x="501" y="1693"/>
                    <a:pt x="468" y="1660"/>
                  </a:cubicBezTo>
                  <a:cubicBezTo>
                    <a:pt x="451" y="1643"/>
                    <a:pt x="435" y="1635"/>
                    <a:pt x="418" y="1635"/>
                  </a:cubicBezTo>
                  <a:cubicBezTo>
                    <a:pt x="401" y="1635"/>
                    <a:pt x="384" y="1643"/>
                    <a:pt x="368" y="1660"/>
                  </a:cubicBezTo>
                  <a:lnTo>
                    <a:pt x="368" y="959"/>
                  </a:lnTo>
                  <a:cubicBezTo>
                    <a:pt x="401" y="893"/>
                    <a:pt x="435" y="826"/>
                    <a:pt x="468" y="759"/>
                  </a:cubicBezTo>
                  <a:cubicBezTo>
                    <a:pt x="468" y="726"/>
                    <a:pt x="501" y="692"/>
                    <a:pt x="535" y="659"/>
                  </a:cubicBezTo>
                  <a:lnTo>
                    <a:pt x="601" y="659"/>
                  </a:lnTo>
                  <a:cubicBezTo>
                    <a:pt x="601" y="692"/>
                    <a:pt x="601" y="726"/>
                    <a:pt x="601" y="759"/>
                  </a:cubicBezTo>
                  <a:lnTo>
                    <a:pt x="601" y="1893"/>
                  </a:lnTo>
                  <a:lnTo>
                    <a:pt x="801" y="1760"/>
                  </a:lnTo>
                  <a:cubicBezTo>
                    <a:pt x="868" y="1727"/>
                    <a:pt x="902" y="1693"/>
                    <a:pt x="935" y="1660"/>
                  </a:cubicBezTo>
                  <a:cubicBezTo>
                    <a:pt x="935" y="1593"/>
                    <a:pt x="968" y="1560"/>
                    <a:pt x="968" y="1493"/>
                  </a:cubicBezTo>
                  <a:cubicBezTo>
                    <a:pt x="968" y="1460"/>
                    <a:pt x="935" y="1426"/>
                    <a:pt x="935" y="1393"/>
                  </a:cubicBezTo>
                  <a:cubicBezTo>
                    <a:pt x="918" y="1376"/>
                    <a:pt x="902" y="1368"/>
                    <a:pt x="881" y="1368"/>
                  </a:cubicBezTo>
                  <a:cubicBezTo>
                    <a:pt x="860" y="1368"/>
                    <a:pt x="835" y="1376"/>
                    <a:pt x="801" y="1393"/>
                  </a:cubicBezTo>
                  <a:lnTo>
                    <a:pt x="801" y="692"/>
                  </a:lnTo>
                  <a:cubicBezTo>
                    <a:pt x="835" y="626"/>
                    <a:pt x="868" y="559"/>
                    <a:pt x="902" y="492"/>
                  </a:cubicBezTo>
                  <a:cubicBezTo>
                    <a:pt x="935" y="459"/>
                    <a:pt x="968" y="426"/>
                    <a:pt x="1002" y="392"/>
                  </a:cubicBezTo>
                  <a:lnTo>
                    <a:pt x="1035" y="392"/>
                  </a:lnTo>
                  <a:lnTo>
                    <a:pt x="1035" y="492"/>
                  </a:lnTo>
                  <a:lnTo>
                    <a:pt x="1035" y="1593"/>
                  </a:lnTo>
                  <a:lnTo>
                    <a:pt x="1268" y="1493"/>
                  </a:lnTo>
                  <a:cubicBezTo>
                    <a:pt x="1302" y="1460"/>
                    <a:pt x="1369" y="1426"/>
                    <a:pt x="1369" y="1360"/>
                  </a:cubicBezTo>
                  <a:cubicBezTo>
                    <a:pt x="1402" y="1326"/>
                    <a:pt x="1402" y="1260"/>
                    <a:pt x="1402" y="1226"/>
                  </a:cubicBezTo>
                  <a:cubicBezTo>
                    <a:pt x="1402" y="1193"/>
                    <a:pt x="1402" y="1159"/>
                    <a:pt x="1369" y="1126"/>
                  </a:cubicBezTo>
                  <a:cubicBezTo>
                    <a:pt x="1369" y="1109"/>
                    <a:pt x="1360" y="1101"/>
                    <a:pt x="1343" y="1101"/>
                  </a:cubicBezTo>
                  <a:cubicBezTo>
                    <a:pt x="1327" y="1101"/>
                    <a:pt x="1302" y="1109"/>
                    <a:pt x="1268" y="1126"/>
                  </a:cubicBezTo>
                  <a:lnTo>
                    <a:pt x="1268" y="326"/>
                  </a:lnTo>
                  <a:cubicBezTo>
                    <a:pt x="1302" y="225"/>
                    <a:pt x="1235" y="125"/>
                    <a:pt x="1168" y="25"/>
                  </a:cubicBezTo>
                  <a:cubicBezTo>
                    <a:pt x="1135" y="9"/>
                    <a:pt x="1102" y="0"/>
                    <a:pt x="1068"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187;p56">
              <a:extLst>
                <a:ext uri="{FF2B5EF4-FFF2-40B4-BE49-F238E27FC236}">
                  <a16:creationId xmlns:a16="http://schemas.microsoft.com/office/drawing/2014/main" id="{6146FE73-1518-41C2-98DB-C963A9B52C53}"/>
                </a:ext>
              </a:extLst>
            </p:cNvPr>
            <p:cNvSpPr/>
            <p:nvPr/>
          </p:nvSpPr>
          <p:spPr>
            <a:xfrm>
              <a:off x="1830650" y="1938500"/>
              <a:ext cx="26700" cy="63200"/>
            </a:xfrm>
            <a:custGeom>
              <a:avLst/>
              <a:gdLst/>
              <a:ahLst/>
              <a:cxnLst/>
              <a:rect l="l" t="t" r="r" b="b"/>
              <a:pathLst>
                <a:path w="1068" h="2528" extrusionOk="0">
                  <a:moveTo>
                    <a:pt x="667" y="0"/>
                  </a:moveTo>
                  <a:lnTo>
                    <a:pt x="234" y="234"/>
                  </a:lnTo>
                  <a:cubicBezTo>
                    <a:pt x="200" y="234"/>
                    <a:pt x="134" y="267"/>
                    <a:pt x="134" y="334"/>
                  </a:cubicBezTo>
                  <a:cubicBezTo>
                    <a:pt x="100" y="367"/>
                    <a:pt x="100" y="434"/>
                    <a:pt x="100" y="467"/>
                  </a:cubicBezTo>
                  <a:cubicBezTo>
                    <a:pt x="67" y="501"/>
                    <a:pt x="100" y="567"/>
                    <a:pt x="134" y="601"/>
                  </a:cubicBezTo>
                  <a:cubicBezTo>
                    <a:pt x="134" y="612"/>
                    <a:pt x="141" y="616"/>
                    <a:pt x="152" y="616"/>
                  </a:cubicBezTo>
                  <a:cubicBezTo>
                    <a:pt x="174" y="616"/>
                    <a:pt x="212" y="601"/>
                    <a:pt x="234" y="601"/>
                  </a:cubicBezTo>
                  <a:lnTo>
                    <a:pt x="434" y="467"/>
                  </a:lnTo>
                  <a:lnTo>
                    <a:pt x="434" y="2002"/>
                  </a:lnTo>
                  <a:lnTo>
                    <a:pt x="167" y="2135"/>
                  </a:lnTo>
                  <a:cubicBezTo>
                    <a:pt x="100" y="2169"/>
                    <a:pt x="67" y="2202"/>
                    <a:pt x="34" y="2269"/>
                  </a:cubicBezTo>
                  <a:cubicBezTo>
                    <a:pt x="0" y="2302"/>
                    <a:pt x="0" y="2369"/>
                    <a:pt x="0" y="2402"/>
                  </a:cubicBezTo>
                  <a:cubicBezTo>
                    <a:pt x="0" y="2435"/>
                    <a:pt x="0" y="2469"/>
                    <a:pt x="34" y="2502"/>
                  </a:cubicBezTo>
                  <a:cubicBezTo>
                    <a:pt x="50" y="2519"/>
                    <a:pt x="67" y="2527"/>
                    <a:pt x="88" y="2527"/>
                  </a:cubicBezTo>
                  <a:cubicBezTo>
                    <a:pt x="109" y="2527"/>
                    <a:pt x="134" y="2519"/>
                    <a:pt x="167" y="2502"/>
                  </a:cubicBezTo>
                  <a:lnTo>
                    <a:pt x="934" y="2069"/>
                  </a:lnTo>
                  <a:cubicBezTo>
                    <a:pt x="968" y="2035"/>
                    <a:pt x="1001" y="2002"/>
                    <a:pt x="1034" y="1935"/>
                  </a:cubicBezTo>
                  <a:cubicBezTo>
                    <a:pt x="1068" y="1902"/>
                    <a:pt x="1068" y="1868"/>
                    <a:pt x="1068" y="1802"/>
                  </a:cubicBezTo>
                  <a:cubicBezTo>
                    <a:pt x="1068" y="1768"/>
                    <a:pt x="1068" y="1735"/>
                    <a:pt x="1034" y="1702"/>
                  </a:cubicBezTo>
                  <a:cubicBezTo>
                    <a:pt x="1018" y="1685"/>
                    <a:pt x="1001" y="1677"/>
                    <a:pt x="984" y="1677"/>
                  </a:cubicBezTo>
                  <a:cubicBezTo>
                    <a:pt x="968" y="1677"/>
                    <a:pt x="951" y="1685"/>
                    <a:pt x="934" y="1702"/>
                  </a:cubicBezTo>
                  <a:lnTo>
                    <a:pt x="667" y="1868"/>
                  </a:lnTo>
                  <a:lnTo>
                    <a:pt x="667" y="0"/>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188;p56">
              <a:extLst>
                <a:ext uri="{FF2B5EF4-FFF2-40B4-BE49-F238E27FC236}">
                  <a16:creationId xmlns:a16="http://schemas.microsoft.com/office/drawing/2014/main" id="{2BE7C232-3DEE-432D-A346-3C62065EF54B}"/>
                </a:ext>
              </a:extLst>
            </p:cNvPr>
            <p:cNvSpPr/>
            <p:nvPr/>
          </p:nvSpPr>
          <p:spPr>
            <a:xfrm>
              <a:off x="1895700" y="1908350"/>
              <a:ext cx="34200" cy="49350"/>
            </a:xfrm>
            <a:custGeom>
              <a:avLst/>
              <a:gdLst/>
              <a:ahLst/>
              <a:cxnLst/>
              <a:rect l="l" t="t" r="r" b="b"/>
              <a:pathLst>
                <a:path w="1368" h="1974" extrusionOk="0">
                  <a:moveTo>
                    <a:pt x="1292" y="0"/>
                  </a:moveTo>
                  <a:cubicBezTo>
                    <a:pt x="1273" y="0"/>
                    <a:pt x="1254" y="20"/>
                    <a:pt x="1234" y="39"/>
                  </a:cubicBezTo>
                  <a:lnTo>
                    <a:pt x="901" y="206"/>
                  </a:lnTo>
                  <a:cubicBezTo>
                    <a:pt x="867" y="239"/>
                    <a:pt x="834" y="272"/>
                    <a:pt x="801" y="339"/>
                  </a:cubicBezTo>
                  <a:cubicBezTo>
                    <a:pt x="767" y="372"/>
                    <a:pt x="767" y="406"/>
                    <a:pt x="767" y="472"/>
                  </a:cubicBezTo>
                  <a:cubicBezTo>
                    <a:pt x="767" y="539"/>
                    <a:pt x="801" y="573"/>
                    <a:pt x="801" y="573"/>
                  </a:cubicBezTo>
                  <a:cubicBezTo>
                    <a:pt x="810" y="582"/>
                    <a:pt x="820" y="586"/>
                    <a:pt x="831" y="586"/>
                  </a:cubicBezTo>
                  <a:cubicBezTo>
                    <a:pt x="856" y="586"/>
                    <a:pt x="887" y="563"/>
                    <a:pt x="934" y="539"/>
                  </a:cubicBezTo>
                  <a:lnTo>
                    <a:pt x="934" y="539"/>
                  </a:lnTo>
                  <a:lnTo>
                    <a:pt x="701" y="1473"/>
                  </a:lnTo>
                  <a:lnTo>
                    <a:pt x="434" y="839"/>
                  </a:lnTo>
                  <a:cubicBezTo>
                    <a:pt x="467" y="806"/>
                    <a:pt x="501" y="773"/>
                    <a:pt x="567" y="739"/>
                  </a:cubicBezTo>
                  <a:cubicBezTo>
                    <a:pt x="601" y="673"/>
                    <a:pt x="601" y="606"/>
                    <a:pt x="601" y="539"/>
                  </a:cubicBezTo>
                  <a:cubicBezTo>
                    <a:pt x="601" y="506"/>
                    <a:pt x="601" y="472"/>
                    <a:pt x="567" y="439"/>
                  </a:cubicBezTo>
                  <a:cubicBezTo>
                    <a:pt x="567" y="422"/>
                    <a:pt x="551" y="414"/>
                    <a:pt x="530" y="414"/>
                  </a:cubicBezTo>
                  <a:cubicBezTo>
                    <a:pt x="509" y="414"/>
                    <a:pt x="484" y="422"/>
                    <a:pt x="467" y="439"/>
                  </a:cubicBezTo>
                  <a:lnTo>
                    <a:pt x="167" y="639"/>
                  </a:lnTo>
                  <a:cubicBezTo>
                    <a:pt x="100" y="639"/>
                    <a:pt x="67" y="673"/>
                    <a:pt x="34" y="739"/>
                  </a:cubicBezTo>
                  <a:cubicBezTo>
                    <a:pt x="34" y="773"/>
                    <a:pt x="0" y="839"/>
                    <a:pt x="0" y="873"/>
                  </a:cubicBezTo>
                  <a:cubicBezTo>
                    <a:pt x="0" y="939"/>
                    <a:pt x="0" y="973"/>
                    <a:pt x="34" y="1006"/>
                  </a:cubicBezTo>
                  <a:cubicBezTo>
                    <a:pt x="45" y="1017"/>
                    <a:pt x="56" y="1021"/>
                    <a:pt x="68" y="1021"/>
                  </a:cubicBezTo>
                  <a:cubicBezTo>
                    <a:pt x="93" y="1021"/>
                    <a:pt x="122" y="1006"/>
                    <a:pt x="167" y="1006"/>
                  </a:cubicBezTo>
                  <a:lnTo>
                    <a:pt x="200" y="1006"/>
                  </a:lnTo>
                  <a:lnTo>
                    <a:pt x="567" y="1974"/>
                  </a:lnTo>
                  <a:lnTo>
                    <a:pt x="801" y="1840"/>
                  </a:lnTo>
                  <a:lnTo>
                    <a:pt x="1201" y="406"/>
                  </a:lnTo>
                  <a:lnTo>
                    <a:pt x="1234" y="406"/>
                  </a:lnTo>
                  <a:cubicBezTo>
                    <a:pt x="1268" y="372"/>
                    <a:pt x="1301" y="339"/>
                    <a:pt x="1334" y="272"/>
                  </a:cubicBezTo>
                  <a:cubicBezTo>
                    <a:pt x="1368" y="239"/>
                    <a:pt x="1368" y="172"/>
                    <a:pt x="1368" y="139"/>
                  </a:cubicBezTo>
                  <a:cubicBezTo>
                    <a:pt x="1368" y="106"/>
                    <a:pt x="1368" y="72"/>
                    <a:pt x="1334" y="39"/>
                  </a:cubicBezTo>
                  <a:cubicBezTo>
                    <a:pt x="1320" y="11"/>
                    <a:pt x="1306" y="0"/>
                    <a:pt x="1292"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189;p56">
              <a:extLst>
                <a:ext uri="{FF2B5EF4-FFF2-40B4-BE49-F238E27FC236}">
                  <a16:creationId xmlns:a16="http://schemas.microsoft.com/office/drawing/2014/main" id="{B3F7AEC2-2078-4819-8305-598D2407D853}"/>
                </a:ext>
              </a:extLst>
            </p:cNvPr>
            <p:cNvSpPr/>
            <p:nvPr/>
          </p:nvSpPr>
          <p:spPr>
            <a:xfrm>
              <a:off x="1932375" y="1893475"/>
              <a:ext cx="30050" cy="45250"/>
            </a:xfrm>
            <a:custGeom>
              <a:avLst/>
              <a:gdLst/>
              <a:ahLst/>
              <a:cxnLst/>
              <a:rect l="l" t="t" r="r" b="b"/>
              <a:pathLst>
                <a:path w="1202" h="1810" extrusionOk="0">
                  <a:moveTo>
                    <a:pt x="768" y="400"/>
                  </a:moveTo>
                  <a:cubicBezTo>
                    <a:pt x="835" y="434"/>
                    <a:pt x="902" y="500"/>
                    <a:pt x="935" y="567"/>
                  </a:cubicBezTo>
                  <a:lnTo>
                    <a:pt x="234" y="934"/>
                  </a:lnTo>
                  <a:cubicBezTo>
                    <a:pt x="268" y="834"/>
                    <a:pt x="334" y="734"/>
                    <a:pt x="368" y="634"/>
                  </a:cubicBezTo>
                  <a:cubicBezTo>
                    <a:pt x="435" y="567"/>
                    <a:pt x="501" y="500"/>
                    <a:pt x="568" y="434"/>
                  </a:cubicBezTo>
                  <a:cubicBezTo>
                    <a:pt x="635" y="400"/>
                    <a:pt x="701" y="400"/>
                    <a:pt x="768" y="400"/>
                  </a:cubicBezTo>
                  <a:close/>
                  <a:moveTo>
                    <a:pt x="868" y="0"/>
                  </a:moveTo>
                  <a:cubicBezTo>
                    <a:pt x="768" y="0"/>
                    <a:pt x="668" y="33"/>
                    <a:pt x="601" y="67"/>
                  </a:cubicBezTo>
                  <a:cubicBezTo>
                    <a:pt x="435" y="200"/>
                    <a:pt x="268" y="367"/>
                    <a:pt x="168" y="534"/>
                  </a:cubicBezTo>
                  <a:cubicBezTo>
                    <a:pt x="68" y="767"/>
                    <a:pt x="1" y="1001"/>
                    <a:pt x="1" y="1234"/>
                  </a:cubicBezTo>
                  <a:cubicBezTo>
                    <a:pt x="1" y="1434"/>
                    <a:pt x="34" y="1601"/>
                    <a:pt x="168" y="1735"/>
                  </a:cubicBezTo>
                  <a:cubicBezTo>
                    <a:pt x="218" y="1785"/>
                    <a:pt x="276" y="1810"/>
                    <a:pt x="347" y="1810"/>
                  </a:cubicBezTo>
                  <a:cubicBezTo>
                    <a:pt x="418" y="1810"/>
                    <a:pt x="501" y="1785"/>
                    <a:pt x="601" y="1735"/>
                  </a:cubicBezTo>
                  <a:cubicBezTo>
                    <a:pt x="701" y="1668"/>
                    <a:pt x="835" y="1568"/>
                    <a:pt x="902" y="1501"/>
                  </a:cubicBezTo>
                  <a:cubicBezTo>
                    <a:pt x="1002" y="1434"/>
                    <a:pt x="1068" y="1334"/>
                    <a:pt x="1135" y="1234"/>
                  </a:cubicBezTo>
                  <a:cubicBezTo>
                    <a:pt x="1168" y="1201"/>
                    <a:pt x="1168" y="1168"/>
                    <a:pt x="1168" y="1101"/>
                  </a:cubicBezTo>
                  <a:cubicBezTo>
                    <a:pt x="1168" y="1067"/>
                    <a:pt x="1168" y="1034"/>
                    <a:pt x="1135" y="1001"/>
                  </a:cubicBezTo>
                  <a:lnTo>
                    <a:pt x="1068" y="1001"/>
                  </a:lnTo>
                  <a:cubicBezTo>
                    <a:pt x="1002" y="1034"/>
                    <a:pt x="968" y="1067"/>
                    <a:pt x="935" y="1101"/>
                  </a:cubicBezTo>
                  <a:cubicBezTo>
                    <a:pt x="835" y="1201"/>
                    <a:pt x="735" y="1301"/>
                    <a:pt x="601" y="1368"/>
                  </a:cubicBezTo>
                  <a:cubicBezTo>
                    <a:pt x="552" y="1417"/>
                    <a:pt x="486" y="1448"/>
                    <a:pt x="427" y="1448"/>
                  </a:cubicBezTo>
                  <a:cubicBezTo>
                    <a:pt x="406" y="1448"/>
                    <a:pt x="386" y="1443"/>
                    <a:pt x="368" y="1434"/>
                  </a:cubicBezTo>
                  <a:cubicBezTo>
                    <a:pt x="301" y="1401"/>
                    <a:pt x="268" y="1368"/>
                    <a:pt x="234" y="1301"/>
                  </a:cubicBezTo>
                  <a:lnTo>
                    <a:pt x="1168" y="767"/>
                  </a:lnTo>
                  <a:lnTo>
                    <a:pt x="1202" y="600"/>
                  </a:lnTo>
                  <a:cubicBezTo>
                    <a:pt x="1202" y="500"/>
                    <a:pt x="1168" y="400"/>
                    <a:pt x="1168" y="300"/>
                  </a:cubicBezTo>
                  <a:cubicBezTo>
                    <a:pt x="1135" y="234"/>
                    <a:pt x="1102" y="133"/>
                    <a:pt x="1035" y="67"/>
                  </a:cubicBezTo>
                  <a:cubicBezTo>
                    <a:pt x="968" y="33"/>
                    <a:pt x="935" y="0"/>
                    <a:pt x="868"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190;p56">
              <a:extLst>
                <a:ext uri="{FF2B5EF4-FFF2-40B4-BE49-F238E27FC236}">
                  <a16:creationId xmlns:a16="http://schemas.microsoft.com/office/drawing/2014/main" id="{DD1D235F-D3C2-4257-99D1-A343144A55AF}"/>
                </a:ext>
              </a:extLst>
            </p:cNvPr>
            <p:cNvSpPr/>
            <p:nvPr/>
          </p:nvSpPr>
          <p:spPr>
            <a:xfrm>
              <a:off x="1967400" y="1870325"/>
              <a:ext cx="30050" cy="52975"/>
            </a:xfrm>
            <a:custGeom>
              <a:avLst/>
              <a:gdLst/>
              <a:ahLst/>
              <a:cxnLst/>
              <a:rect l="l" t="t" r="r" b="b"/>
              <a:pathLst>
                <a:path w="1202" h="2119" extrusionOk="0">
                  <a:moveTo>
                    <a:pt x="1018" y="0"/>
                  </a:moveTo>
                  <a:cubicBezTo>
                    <a:pt x="977" y="0"/>
                    <a:pt x="935" y="9"/>
                    <a:pt x="902" y="25"/>
                  </a:cubicBezTo>
                  <a:cubicBezTo>
                    <a:pt x="835" y="59"/>
                    <a:pt x="801" y="125"/>
                    <a:pt x="768" y="159"/>
                  </a:cubicBezTo>
                  <a:cubicBezTo>
                    <a:pt x="668" y="259"/>
                    <a:pt x="601" y="392"/>
                    <a:pt x="535" y="492"/>
                  </a:cubicBezTo>
                  <a:lnTo>
                    <a:pt x="535" y="292"/>
                  </a:lnTo>
                  <a:lnTo>
                    <a:pt x="234" y="526"/>
                  </a:lnTo>
                  <a:cubicBezTo>
                    <a:pt x="168" y="526"/>
                    <a:pt x="134" y="592"/>
                    <a:pt x="101" y="626"/>
                  </a:cubicBezTo>
                  <a:cubicBezTo>
                    <a:pt x="68" y="659"/>
                    <a:pt x="68" y="726"/>
                    <a:pt x="68" y="759"/>
                  </a:cubicBezTo>
                  <a:cubicBezTo>
                    <a:pt x="68" y="826"/>
                    <a:pt x="68" y="859"/>
                    <a:pt x="101" y="893"/>
                  </a:cubicBezTo>
                  <a:cubicBezTo>
                    <a:pt x="134" y="893"/>
                    <a:pt x="168" y="893"/>
                    <a:pt x="234" y="859"/>
                  </a:cubicBezTo>
                  <a:lnTo>
                    <a:pt x="301" y="826"/>
                  </a:lnTo>
                  <a:lnTo>
                    <a:pt x="301" y="1660"/>
                  </a:lnTo>
                  <a:lnTo>
                    <a:pt x="168" y="1727"/>
                  </a:lnTo>
                  <a:cubicBezTo>
                    <a:pt x="134" y="1760"/>
                    <a:pt x="68" y="1793"/>
                    <a:pt x="68" y="1860"/>
                  </a:cubicBezTo>
                  <a:cubicBezTo>
                    <a:pt x="34" y="1893"/>
                    <a:pt x="1" y="1927"/>
                    <a:pt x="34" y="1993"/>
                  </a:cubicBezTo>
                  <a:cubicBezTo>
                    <a:pt x="1" y="2027"/>
                    <a:pt x="34" y="2060"/>
                    <a:pt x="68" y="2094"/>
                  </a:cubicBezTo>
                  <a:cubicBezTo>
                    <a:pt x="68" y="2110"/>
                    <a:pt x="84" y="2119"/>
                    <a:pt x="105" y="2119"/>
                  </a:cubicBezTo>
                  <a:cubicBezTo>
                    <a:pt x="126" y="2119"/>
                    <a:pt x="151" y="2110"/>
                    <a:pt x="168" y="2094"/>
                  </a:cubicBezTo>
                  <a:lnTo>
                    <a:pt x="868" y="1693"/>
                  </a:lnTo>
                  <a:cubicBezTo>
                    <a:pt x="902" y="1660"/>
                    <a:pt x="935" y="1627"/>
                    <a:pt x="968" y="1593"/>
                  </a:cubicBezTo>
                  <a:cubicBezTo>
                    <a:pt x="1002" y="1526"/>
                    <a:pt x="1002" y="1493"/>
                    <a:pt x="1002" y="1426"/>
                  </a:cubicBezTo>
                  <a:cubicBezTo>
                    <a:pt x="1002" y="1393"/>
                    <a:pt x="1002" y="1360"/>
                    <a:pt x="968" y="1326"/>
                  </a:cubicBezTo>
                  <a:cubicBezTo>
                    <a:pt x="952" y="1310"/>
                    <a:pt x="935" y="1301"/>
                    <a:pt x="918" y="1301"/>
                  </a:cubicBezTo>
                  <a:cubicBezTo>
                    <a:pt x="902" y="1301"/>
                    <a:pt x="885" y="1310"/>
                    <a:pt x="868" y="1326"/>
                  </a:cubicBezTo>
                  <a:lnTo>
                    <a:pt x="535" y="1526"/>
                  </a:lnTo>
                  <a:lnTo>
                    <a:pt x="535" y="993"/>
                  </a:lnTo>
                  <a:cubicBezTo>
                    <a:pt x="635" y="826"/>
                    <a:pt x="701" y="693"/>
                    <a:pt x="768" y="592"/>
                  </a:cubicBezTo>
                  <a:cubicBezTo>
                    <a:pt x="801" y="526"/>
                    <a:pt x="868" y="459"/>
                    <a:pt x="902" y="392"/>
                  </a:cubicBezTo>
                  <a:lnTo>
                    <a:pt x="1002" y="392"/>
                  </a:lnTo>
                  <a:cubicBezTo>
                    <a:pt x="1018" y="409"/>
                    <a:pt x="1035" y="417"/>
                    <a:pt x="1047" y="417"/>
                  </a:cubicBezTo>
                  <a:cubicBezTo>
                    <a:pt x="1060" y="417"/>
                    <a:pt x="1068" y="409"/>
                    <a:pt x="1068" y="392"/>
                  </a:cubicBezTo>
                  <a:cubicBezTo>
                    <a:pt x="1102" y="359"/>
                    <a:pt x="1135" y="326"/>
                    <a:pt x="1168" y="292"/>
                  </a:cubicBezTo>
                  <a:cubicBezTo>
                    <a:pt x="1202" y="259"/>
                    <a:pt x="1202" y="192"/>
                    <a:pt x="1202" y="159"/>
                  </a:cubicBezTo>
                  <a:cubicBezTo>
                    <a:pt x="1202" y="92"/>
                    <a:pt x="1168" y="59"/>
                    <a:pt x="1135" y="25"/>
                  </a:cubicBezTo>
                  <a:cubicBezTo>
                    <a:pt x="1102" y="9"/>
                    <a:pt x="1060" y="0"/>
                    <a:pt x="1018"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191;p56">
              <a:extLst>
                <a:ext uri="{FF2B5EF4-FFF2-40B4-BE49-F238E27FC236}">
                  <a16:creationId xmlns:a16="http://schemas.microsoft.com/office/drawing/2014/main" id="{ACFF0B30-7A9B-4F47-B721-2FD2F3778649}"/>
                </a:ext>
              </a:extLst>
            </p:cNvPr>
            <p:cNvSpPr/>
            <p:nvPr/>
          </p:nvSpPr>
          <p:spPr>
            <a:xfrm>
              <a:off x="2003275" y="1851975"/>
              <a:ext cx="25875" cy="49650"/>
            </a:xfrm>
            <a:custGeom>
              <a:avLst/>
              <a:gdLst/>
              <a:ahLst/>
              <a:cxnLst/>
              <a:rect l="l" t="t" r="r" b="b"/>
              <a:pathLst>
                <a:path w="1035" h="1986" extrusionOk="0">
                  <a:moveTo>
                    <a:pt x="913" y="1"/>
                  </a:moveTo>
                  <a:cubicBezTo>
                    <a:pt x="901" y="1"/>
                    <a:pt x="884" y="9"/>
                    <a:pt x="868" y="26"/>
                  </a:cubicBezTo>
                  <a:lnTo>
                    <a:pt x="834" y="59"/>
                  </a:lnTo>
                  <a:cubicBezTo>
                    <a:pt x="834" y="59"/>
                    <a:pt x="801" y="92"/>
                    <a:pt x="801" y="92"/>
                  </a:cubicBezTo>
                  <a:lnTo>
                    <a:pt x="667" y="92"/>
                  </a:lnTo>
                  <a:cubicBezTo>
                    <a:pt x="601" y="126"/>
                    <a:pt x="567" y="126"/>
                    <a:pt x="501" y="159"/>
                  </a:cubicBezTo>
                  <a:cubicBezTo>
                    <a:pt x="367" y="259"/>
                    <a:pt x="234" y="392"/>
                    <a:pt x="134" y="559"/>
                  </a:cubicBezTo>
                  <a:cubicBezTo>
                    <a:pt x="67" y="659"/>
                    <a:pt x="34" y="793"/>
                    <a:pt x="34" y="926"/>
                  </a:cubicBezTo>
                  <a:cubicBezTo>
                    <a:pt x="34" y="1026"/>
                    <a:pt x="67" y="1093"/>
                    <a:pt x="134" y="1160"/>
                  </a:cubicBezTo>
                  <a:cubicBezTo>
                    <a:pt x="159" y="1185"/>
                    <a:pt x="189" y="1196"/>
                    <a:pt x="228" y="1196"/>
                  </a:cubicBezTo>
                  <a:cubicBezTo>
                    <a:pt x="291" y="1196"/>
                    <a:pt x="377" y="1168"/>
                    <a:pt x="501" y="1126"/>
                  </a:cubicBezTo>
                  <a:cubicBezTo>
                    <a:pt x="567" y="1093"/>
                    <a:pt x="667" y="1060"/>
                    <a:pt x="734" y="1060"/>
                  </a:cubicBezTo>
                  <a:cubicBezTo>
                    <a:pt x="801" y="1060"/>
                    <a:pt x="801" y="1093"/>
                    <a:pt x="801" y="1160"/>
                  </a:cubicBezTo>
                  <a:cubicBezTo>
                    <a:pt x="801" y="1193"/>
                    <a:pt x="767" y="1226"/>
                    <a:pt x="767" y="1260"/>
                  </a:cubicBezTo>
                  <a:cubicBezTo>
                    <a:pt x="701" y="1326"/>
                    <a:pt x="601" y="1393"/>
                    <a:pt x="501" y="1460"/>
                  </a:cubicBezTo>
                  <a:cubicBezTo>
                    <a:pt x="467" y="1493"/>
                    <a:pt x="401" y="1527"/>
                    <a:pt x="334" y="1527"/>
                  </a:cubicBezTo>
                  <a:cubicBezTo>
                    <a:pt x="300" y="1527"/>
                    <a:pt x="267" y="1527"/>
                    <a:pt x="234" y="1493"/>
                  </a:cubicBezTo>
                  <a:cubicBezTo>
                    <a:pt x="234" y="1460"/>
                    <a:pt x="200" y="1427"/>
                    <a:pt x="167" y="1393"/>
                  </a:cubicBezTo>
                  <a:lnTo>
                    <a:pt x="100" y="1393"/>
                  </a:lnTo>
                  <a:cubicBezTo>
                    <a:pt x="67" y="1427"/>
                    <a:pt x="34" y="1460"/>
                    <a:pt x="34" y="1493"/>
                  </a:cubicBezTo>
                  <a:cubicBezTo>
                    <a:pt x="0" y="1560"/>
                    <a:pt x="0" y="1627"/>
                    <a:pt x="0" y="1693"/>
                  </a:cubicBezTo>
                  <a:lnTo>
                    <a:pt x="0" y="1827"/>
                  </a:lnTo>
                  <a:cubicBezTo>
                    <a:pt x="0" y="1860"/>
                    <a:pt x="0" y="1927"/>
                    <a:pt x="34" y="1960"/>
                  </a:cubicBezTo>
                  <a:cubicBezTo>
                    <a:pt x="34" y="1977"/>
                    <a:pt x="42" y="1985"/>
                    <a:pt x="54" y="1985"/>
                  </a:cubicBezTo>
                  <a:cubicBezTo>
                    <a:pt x="67" y="1985"/>
                    <a:pt x="84" y="1977"/>
                    <a:pt x="100" y="1960"/>
                  </a:cubicBezTo>
                  <a:cubicBezTo>
                    <a:pt x="134" y="1960"/>
                    <a:pt x="134" y="1960"/>
                    <a:pt x="134" y="1927"/>
                  </a:cubicBezTo>
                  <a:cubicBezTo>
                    <a:pt x="167" y="1927"/>
                    <a:pt x="167" y="1894"/>
                    <a:pt x="200" y="1894"/>
                  </a:cubicBezTo>
                  <a:lnTo>
                    <a:pt x="334" y="1894"/>
                  </a:lnTo>
                  <a:cubicBezTo>
                    <a:pt x="401" y="1860"/>
                    <a:pt x="467" y="1860"/>
                    <a:pt x="534" y="1827"/>
                  </a:cubicBezTo>
                  <a:cubicBezTo>
                    <a:pt x="701" y="1727"/>
                    <a:pt x="834" y="1560"/>
                    <a:pt x="934" y="1393"/>
                  </a:cubicBezTo>
                  <a:cubicBezTo>
                    <a:pt x="1001" y="1293"/>
                    <a:pt x="1034" y="1160"/>
                    <a:pt x="1034" y="1026"/>
                  </a:cubicBezTo>
                  <a:cubicBezTo>
                    <a:pt x="1034" y="926"/>
                    <a:pt x="1034" y="859"/>
                    <a:pt x="968" y="793"/>
                  </a:cubicBezTo>
                  <a:cubicBezTo>
                    <a:pt x="934" y="726"/>
                    <a:pt x="868" y="693"/>
                    <a:pt x="801" y="693"/>
                  </a:cubicBezTo>
                  <a:cubicBezTo>
                    <a:pt x="701" y="726"/>
                    <a:pt x="601" y="759"/>
                    <a:pt x="501" y="793"/>
                  </a:cubicBezTo>
                  <a:cubicBezTo>
                    <a:pt x="434" y="826"/>
                    <a:pt x="401" y="826"/>
                    <a:pt x="334" y="826"/>
                  </a:cubicBezTo>
                  <a:cubicBezTo>
                    <a:pt x="300" y="826"/>
                    <a:pt x="267" y="793"/>
                    <a:pt x="267" y="793"/>
                  </a:cubicBezTo>
                  <a:cubicBezTo>
                    <a:pt x="300" y="759"/>
                    <a:pt x="300" y="726"/>
                    <a:pt x="300" y="693"/>
                  </a:cubicBezTo>
                  <a:cubicBezTo>
                    <a:pt x="367" y="626"/>
                    <a:pt x="434" y="559"/>
                    <a:pt x="534" y="526"/>
                  </a:cubicBezTo>
                  <a:cubicBezTo>
                    <a:pt x="567" y="493"/>
                    <a:pt x="601" y="459"/>
                    <a:pt x="667" y="459"/>
                  </a:cubicBezTo>
                  <a:lnTo>
                    <a:pt x="767" y="459"/>
                  </a:lnTo>
                  <a:cubicBezTo>
                    <a:pt x="767" y="493"/>
                    <a:pt x="767" y="526"/>
                    <a:pt x="801" y="559"/>
                  </a:cubicBezTo>
                  <a:lnTo>
                    <a:pt x="868" y="559"/>
                  </a:lnTo>
                  <a:cubicBezTo>
                    <a:pt x="934" y="526"/>
                    <a:pt x="968" y="459"/>
                    <a:pt x="968" y="426"/>
                  </a:cubicBezTo>
                  <a:cubicBezTo>
                    <a:pt x="1001" y="359"/>
                    <a:pt x="1001" y="326"/>
                    <a:pt x="968" y="259"/>
                  </a:cubicBezTo>
                  <a:lnTo>
                    <a:pt x="968" y="159"/>
                  </a:lnTo>
                  <a:cubicBezTo>
                    <a:pt x="1001" y="126"/>
                    <a:pt x="968" y="59"/>
                    <a:pt x="934" y="26"/>
                  </a:cubicBezTo>
                  <a:cubicBezTo>
                    <a:pt x="934" y="9"/>
                    <a:pt x="926" y="1"/>
                    <a:pt x="913"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192;p56">
              <a:extLst>
                <a:ext uri="{FF2B5EF4-FFF2-40B4-BE49-F238E27FC236}">
                  <a16:creationId xmlns:a16="http://schemas.microsoft.com/office/drawing/2014/main" id="{C91CA393-F5BB-4E11-AB8E-D81456095B3E}"/>
                </a:ext>
              </a:extLst>
            </p:cNvPr>
            <p:cNvSpPr/>
            <p:nvPr/>
          </p:nvSpPr>
          <p:spPr>
            <a:xfrm>
              <a:off x="2037450" y="1819250"/>
              <a:ext cx="26725" cy="62350"/>
            </a:xfrm>
            <a:custGeom>
              <a:avLst/>
              <a:gdLst/>
              <a:ahLst/>
              <a:cxnLst/>
              <a:rect l="l" t="t" r="r" b="b"/>
              <a:pathLst>
                <a:path w="1069" h="2494" extrusionOk="0">
                  <a:moveTo>
                    <a:pt x="635" y="0"/>
                  </a:moveTo>
                  <a:lnTo>
                    <a:pt x="368" y="167"/>
                  </a:lnTo>
                  <a:lnTo>
                    <a:pt x="368" y="534"/>
                  </a:lnTo>
                  <a:lnTo>
                    <a:pt x="635" y="367"/>
                  </a:lnTo>
                  <a:lnTo>
                    <a:pt x="635" y="0"/>
                  </a:lnTo>
                  <a:close/>
                  <a:moveTo>
                    <a:pt x="668" y="634"/>
                  </a:moveTo>
                  <a:lnTo>
                    <a:pt x="234" y="868"/>
                  </a:lnTo>
                  <a:cubicBezTo>
                    <a:pt x="201" y="901"/>
                    <a:pt x="168" y="934"/>
                    <a:pt x="134" y="968"/>
                  </a:cubicBezTo>
                  <a:cubicBezTo>
                    <a:pt x="101" y="1034"/>
                    <a:pt x="101" y="1068"/>
                    <a:pt x="101" y="1134"/>
                  </a:cubicBezTo>
                  <a:cubicBezTo>
                    <a:pt x="101" y="1168"/>
                    <a:pt x="101" y="1201"/>
                    <a:pt x="134" y="1234"/>
                  </a:cubicBezTo>
                  <a:cubicBezTo>
                    <a:pt x="151" y="1251"/>
                    <a:pt x="168" y="1260"/>
                    <a:pt x="184" y="1260"/>
                  </a:cubicBezTo>
                  <a:cubicBezTo>
                    <a:pt x="201" y="1260"/>
                    <a:pt x="218" y="1251"/>
                    <a:pt x="234" y="1234"/>
                  </a:cubicBezTo>
                  <a:lnTo>
                    <a:pt x="435" y="1101"/>
                  </a:lnTo>
                  <a:lnTo>
                    <a:pt x="435" y="1935"/>
                  </a:lnTo>
                  <a:lnTo>
                    <a:pt x="168" y="2102"/>
                  </a:lnTo>
                  <a:cubicBezTo>
                    <a:pt x="101" y="2135"/>
                    <a:pt x="68" y="2168"/>
                    <a:pt x="34" y="2235"/>
                  </a:cubicBezTo>
                  <a:cubicBezTo>
                    <a:pt x="1" y="2269"/>
                    <a:pt x="1" y="2302"/>
                    <a:pt x="1" y="2369"/>
                  </a:cubicBezTo>
                  <a:cubicBezTo>
                    <a:pt x="1" y="2402"/>
                    <a:pt x="1" y="2435"/>
                    <a:pt x="34" y="2469"/>
                  </a:cubicBezTo>
                  <a:cubicBezTo>
                    <a:pt x="51" y="2485"/>
                    <a:pt x="68" y="2494"/>
                    <a:pt x="88" y="2494"/>
                  </a:cubicBezTo>
                  <a:cubicBezTo>
                    <a:pt x="109" y="2494"/>
                    <a:pt x="134" y="2485"/>
                    <a:pt x="168" y="2469"/>
                  </a:cubicBezTo>
                  <a:lnTo>
                    <a:pt x="935" y="2035"/>
                  </a:lnTo>
                  <a:cubicBezTo>
                    <a:pt x="968" y="2002"/>
                    <a:pt x="1002" y="1968"/>
                    <a:pt x="1035" y="1902"/>
                  </a:cubicBezTo>
                  <a:cubicBezTo>
                    <a:pt x="1068" y="1868"/>
                    <a:pt x="1068" y="1835"/>
                    <a:pt x="1068" y="1768"/>
                  </a:cubicBezTo>
                  <a:cubicBezTo>
                    <a:pt x="1068" y="1735"/>
                    <a:pt x="1068" y="1701"/>
                    <a:pt x="1035" y="1668"/>
                  </a:cubicBezTo>
                  <a:cubicBezTo>
                    <a:pt x="1035" y="1654"/>
                    <a:pt x="1023" y="1646"/>
                    <a:pt x="1008" y="1646"/>
                  </a:cubicBezTo>
                  <a:cubicBezTo>
                    <a:pt x="985" y="1646"/>
                    <a:pt x="954" y="1662"/>
                    <a:pt x="935" y="1701"/>
                  </a:cubicBezTo>
                  <a:lnTo>
                    <a:pt x="668" y="1835"/>
                  </a:lnTo>
                  <a:lnTo>
                    <a:pt x="668" y="634"/>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193;p56">
              <a:extLst>
                <a:ext uri="{FF2B5EF4-FFF2-40B4-BE49-F238E27FC236}">
                  <a16:creationId xmlns:a16="http://schemas.microsoft.com/office/drawing/2014/main" id="{072DE9F2-6252-410B-8946-1689BD966579}"/>
                </a:ext>
              </a:extLst>
            </p:cNvPr>
            <p:cNvSpPr/>
            <p:nvPr/>
          </p:nvSpPr>
          <p:spPr>
            <a:xfrm>
              <a:off x="2070825" y="1813900"/>
              <a:ext cx="29200" cy="44075"/>
            </a:xfrm>
            <a:custGeom>
              <a:avLst/>
              <a:gdLst/>
              <a:ahLst/>
              <a:cxnLst/>
              <a:rect l="l" t="t" r="r" b="b"/>
              <a:pathLst>
                <a:path w="1168" h="1763" extrusionOk="0">
                  <a:moveTo>
                    <a:pt x="699" y="378"/>
                  </a:moveTo>
                  <a:cubicBezTo>
                    <a:pt x="759" y="378"/>
                    <a:pt x="826" y="407"/>
                    <a:pt x="867" y="448"/>
                  </a:cubicBezTo>
                  <a:cubicBezTo>
                    <a:pt x="934" y="548"/>
                    <a:pt x="968" y="615"/>
                    <a:pt x="934" y="715"/>
                  </a:cubicBezTo>
                  <a:cubicBezTo>
                    <a:pt x="934" y="848"/>
                    <a:pt x="901" y="981"/>
                    <a:pt x="834" y="1115"/>
                  </a:cubicBezTo>
                  <a:cubicBezTo>
                    <a:pt x="801" y="1215"/>
                    <a:pt x="701" y="1315"/>
                    <a:pt x="601" y="1382"/>
                  </a:cubicBezTo>
                  <a:cubicBezTo>
                    <a:pt x="551" y="1415"/>
                    <a:pt x="501" y="1432"/>
                    <a:pt x="455" y="1432"/>
                  </a:cubicBezTo>
                  <a:cubicBezTo>
                    <a:pt x="409" y="1432"/>
                    <a:pt x="367" y="1415"/>
                    <a:pt x="334" y="1382"/>
                  </a:cubicBezTo>
                  <a:cubicBezTo>
                    <a:pt x="267" y="1315"/>
                    <a:pt x="234" y="1248"/>
                    <a:pt x="234" y="1148"/>
                  </a:cubicBezTo>
                  <a:cubicBezTo>
                    <a:pt x="234" y="1015"/>
                    <a:pt x="267" y="848"/>
                    <a:pt x="334" y="715"/>
                  </a:cubicBezTo>
                  <a:cubicBezTo>
                    <a:pt x="400" y="615"/>
                    <a:pt x="467" y="514"/>
                    <a:pt x="601" y="414"/>
                  </a:cubicBezTo>
                  <a:cubicBezTo>
                    <a:pt x="626" y="389"/>
                    <a:pt x="661" y="378"/>
                    <a:pt x="699" y="378"/>
                  </a:cubicBezTo>
                  <a:close/>
                  <a:moveTo>
                    <a:pt x="807" y="0"/>
                  </a:moveTo>
                  <a:cubicBezTo>
                    <a:pt x="728" y="0"/>
                    <a:pt x="648" y="24"/>
                    <a:pt x="601" y="47"/>
                  </a:cubicBezTo>
                  <a:cubicBezTo>
                    <a:pt x="467" y="148"/>
                    <a:pt x="367" y="214"/>
                    <a:pt x="300" y="348"/>
                  </a:cubicBezTo>
                  <a:cubicBezTo>
                    <a:pt x="100" y="615"/>
                    <a:pt x="0" y="915"/>
                    <a:pt x="0" y="1248"/>
                  </a:cubicBezTo>
                  <a:cubicBezTo>
                    <a:pt x="0" y="1348"/>
                    <a:pt x="34" y="1482"/>
                    <a:pt x="67" y="1582"/>
                  </a:cubicBezTo>
                  <a:cubicBezTo>
                    <a:pt x="100" y="1682"/>
                    <a:pt x="200" y="1749"/>
                    <a:pt x="300" y="1749"/>
                  </a:cubicBezTo>
                  <a:cubicBezTo>
                    <a:pt x="330" y="1758"/>
                    <a:pt x="359" y="1763"/>
                    <a:pt x="388" y="1763"/>
                  </a:cubicBezTo>
                  <a:cubicBezTo>
                    <a:pt x="459" y="1763"/>
                    <a:pt x="530" y="1739"/>
                    <a:pt x="601" y="1715"/>
                  </a:cubicBezTo>
                  <a:cubicBezTo>
                    <a:pt x="701" y="1649"/>
                    <a:pt x="801" y="1549"/>
                    <a:pt x="901" y="1415"/>
                  </a:cubicBezTo>
                  <a:cubicBezTo>
                    <a:pt x="968" y="1282"/>
                    <a:pt x="1068" y="1148"/>
                    <a:pt x="1101" y="1015"/>
                  </a:cubicBezTo>
                  <a:cubicBezTo>
                    <a:pt x="1134" y="881"/>
                    <a:pt x="1168" y="715"/>
                    <a:pt x="1168" y="581"/>
                  </a:cubicBezTo>
                  <a:cubicBezTo>
                    <a:pt x="1168" y="448"/>
                    <a:pt x="1168" y="314"/>
                    <a:pt x="1101" y="181"/>
                  </a:cubicBezTo>
                  <a:cubicBezTo>
                    <a:pt x="1068" y="114"/>
                    <a:pt x="1001" y="47"/>
                    <a:pt x="901" y="14"/>
                  </a:cubicBezTo>
                  <a:cubicBezTo>
                    <a:pt x="871" y="4"/>
                    <a:pt x="839" y="0"/>
                    <a:pt x="807"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194;p56">
              <a:extLst>
                <a:ext uri="{FF2B5EF4-FFF2-40B4-BE49-F238E27FC236}">
                  <a16:creationId xmlns:a16="http://schemas.microsoft.com/office/drawing/2014/main" id="{9DD367C6-3F5B-43A2-9ADC-ECBE0A8BEB1A}"/>
                </a:ext>
              </a:extLst>
            </p:cNvPr>
            <p:cNvSpPr/>
            <p:nvPr/>
          </p:nvSpPr>
          <p:spPr>
            <a:xfrm>
              <a:off x="2104175" y="1793800"/>
              <a:ext cx="31725" cy="49175"/>
            </a:xfrm>
            <a:custGeom>
              <a:avLst/>
              <a:gdLst/>
              <a:ahLst/>
              <a:cxnLst/>
              <a:rect l="l" t="t" r="r" b="b"/>
              <a:pathLst>
                <a:path w="1269" h="1967" extrusionOk="0">
                  <a:moveTo>
                    <a:pt x="880" y="1"/>
                  </a:moveTo>
                  <a:cubicBezTo>
                    <a:pt x="826" y="1"/>
                    <a:pt x="768" y="18"/>
                    <a:pt x="701" y="51"/>
                  </a:cubicBezTo>
                  <a:cubicBezTo>
                    <a:pt x="634" y="84"/>
                    <a:pt x="601" y="118"/>
                    <a:pt x="534" y="184"/>
                  </a:cubicBezTo>
                  <a:cubicBezTo>
                    <a:pt x="501" y="251"/>
                    <a:pt x="434" y="318"/>
                    <a:pt x="401" y="384"/>
                  </a:cubicBezTo>
                  <a:lnTo>
                    <a:pt x="401" y="251"/>
                  </a:lnTo>
                  <a:lnTo>
                    <a:pt x="201" y="384"/>
                  </a:lnTo>
                  <a:cubicBezTo>
                    <a:pt x="134" y="418"/>
                    <a:pt x="101" y="451"/>
                    <a:pt x="67" y="485"/>
                  </a:cubicBezTo>
                  <a:cubicBezTo>
                    <a:pt x="34" y="551"/>
                    <a:pt x="34" y="585"/>
                    <a:pt x="34" y="651"/>
                  </a:cubicBezTo>
                  <a:cubicBezTo>
                    <a:pt x="34" y="685"/>
                    <a:pt x="34" y="718"/>
                    <a:pt x="67" y="751"/>
                  </a:cubicBezTo>
                  <a:cubicBezTo>
                    <a:pt x="84" y="768"/>
                    <a:pt x="101" y="776"/>
                    <a:pt x="117" y="776"/>
                  </a:cubicBezTo>
                  <a:cubicBezTo>
                    <a:pt x="134" y="776"/>
                    <a:pt x="151" y="768"/>
                    <a:pt x="167" y="751"/>
                  </a:cubicBezTo>
                  <a:lnTo>
                    <a:pt x="167" y="1585"/>
                  </a:lnTo>
                  <a:cubicBezTo>
                    <a:pt x="134" y="1585"/>
                    <a:pt x="101" y="1619"/>
                    <a:pt x="67" y="1652"/>
                  </a:cubicBezTo>
                  <a:cubicBezTo>
                    <a:pt x="34" y="1719"/>
                    <a:pt x="0" y="1785"/>
                    <a:pt x="0" y="1852"/>
                  </a:cubicBezTo>
                  <a:cubicBezTo>
                    <a:pt x="0" y="1886"/>
                    <a:pt x="34" y="1919"/>
                    <a:pt x="34" y="1952"/>
                  </a:cubicBezTo>
                  <a:cubicBezTo>
                    <a:pt x="44" y="1962"/>
                    <a:pt x="53" y="1966"/>
                    <a:pt x="64" y="1966"/>
                  </a:cubicBezTo>
                  <a:cubicBezTo>
                    <a:pt x="90" y="1966"/>
                    <a:pt x="120" y="1943"/>
                    <a:pt x="167" y="1919"/>
                  </a:cubicBezTo>
                  <a:lnTo>
                    <a:pt x="434" y="1785"/>
                  </a:lnTo>
                  <a:cubicBezTo>
                    <a:pt x="467" y="1752"/>
                    <a:pt x="501" y="1719"/>
                    <a:pt x="534" y="1685"/>
                  </a:cubicBezTo>
                  <a:cubicBezTo>
                    <a:pt x="568" y="1619"/>
                    <a:pt x="568" y="1585"/>
                    <a:pt x="568" y="1519"/>
                  </a:cubicBezTo>
                  <a:cubicBezTo>
                    <a:pt x="568" y="1452"/>
                    <a:pt x="568" y="1419"/>
                    <a:pt x="534" y="1419"/>
                  </a:cubicBezTo>
                  <a:cubicBezTo>
                    <a:pt x="524" y="1409"/>
                    <a:pt x="515" y="1405"/>
                    <a:pt x="504" y="1405"/>
                  </a:cubicBezTo>
                  <a:cubicBezTo>
                    <a:pt x="478" y="1405"/>
                    <a:pt x="448" y="1428"/>
                    <a:pt x="401" y="1452"/>
                  </a:cubicBezTo>
                  <a:lnTo>
                    <a:pt x="401" y="785"/>
                  </a:lnTo>
                  <a:cubicBezTo>
                    <a:pt x="434" y="685"/>
                    <a:pt x="501" y="585"/>
                    <a:pt x="568" y="518"/>
                  </a:cubicBezTo>
                  <a:cubicBezTo>
                    <a:pt x="601" y="451"/>
                    <a:pt x="634" y="418"/>
                    <a:pt x="701" y="384"/>
                  </a:cubicBezTo>
                  <a:cubicBezTo>
                    <a:pt x="723" y="373"/>
                    <a:pt x="742" y="370"/>
                    <a:pt x="758" y="370"/>
                  </a:cubicBezTo>
                  <a:cubicBezTo>
                    <a:pt x="790" y="370"/>
                    <a:pt x="812" y="384"/>
                    <a:pt x="834" y="384"/>
                  </a:cubicBezTo>
                  <a:cubicBezTo>
                    <a:pt x="901" y="418"/>
                    <a:pt x="901" y="451"/>
                    <a:pt x="901" y="518"/>
                  </a:cubicBezTo>
                  <a:lnTo>
                    <a:pt x="901" y="1185"/>
                  </a:lnTo>
                  <a:cubicBezTo>
                    <a:pt x="834" y="1218"/>
                    <a:pt x="801" y="1252"/>
                    <a:pt x="768" y="1285"/>
                  </a:cubicBezTo>
                  <a:cubicBezTo>
                    <a:pt x="768" y="1352"/>
                    <a:pt x="734" y="1385"/>
                    <a:pt x="734" y="1452"/>
                  </a:cubicBezTo>
                  <a:cubicBezTo>
                    <a:pt x="734" y="1485"/>
                    <a:pt x="768" y="1519"/>
                    <a:pt x="768" y="1552"/>
                  </a:cubicBezTo>
                  <a:cubicBezTo>
                    <a:pt x="801" y="1552"/>
                    <a:pt x="834" y="1552"/>
                    <a:pt x="901" y="1519"/>
                  </a:cubicBezTo>
                  <a:lnTo>
                    <a:pt x="1101" y="1419"/>
                  </a:lnTo>
                  <a:cubicBezTo>
                    <a:pt x="1168" y="1385"/>
                    <a:pt x="1201" y="1352"/>
                    <a:pt x="1235" y="1285"/>
                  </a:cubicBezTo>
                  <a:cubicBezTo>
                    <a:pt x="1235" y="1252"/>
                    <a:pt x="1268" y="1185"/>
                    <a:pt x="1268" y="1152"/>
                  </a:cubicBezTo>
                  <a:cubicBezTo>
                    <a:pt x="1268" y="1118"/>
                    <a:pt x="1235" y="1085"/>
                    <a:pt x="1235" y="1052"/>
                  </a:cubicBezTo>
                  <a:cubicBezTo>
                    <a:pt x="1218" y="1035"/>
                    <a:pt x="1201" y="1027"/>
                    <a:pt x="1180" y="1027"/>
                  </a:cubicBezTo>
                  <a:cubicBezTo>
                    <a:pt x="1160" y="1027"/>
                    <a:pt x="1135" y="1035"/>
                    <a:pt x="1101" y="1052"/>
                  </a:cubicBezTo>
                  <a:lnTo>
                    <a:pt x="1101" y="384"/>
                  </a:lnTo>
                  <a:cubicBezTo>
                    <a:pt x="1135" y="284"/>
                    <a:pt x="1101" y="151"/>
                    <a:pt x="1035" y="51"/>
                  </a:cubicBezTo>
                  <a:cubicBezTo>
                    <a:pt x="984" y="18"/>
                    <a:pt x="934" y="1"/>
                    <a:pt x="880"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195;p56">
              <a:extLst>
                <a:ext uri="{FF2B5EF4-FFF2-40B4-BE49-F238E27FC236}">
                  <a16:creationId xmlns:a16="http://schemas.microsoft.com/office/drawing/2014/main" id="{D4CEBC71-EE81-4446-B16E-0A4C16E0F254}"/>
                </a:ext>
              </a:extLst>
            </p:cNvPr>
            <p:cNvSpPr/>
            <p:nvPr/>
          </p:nvSpPr>
          <p:spPr>
            <a:xfrm>
              <a:off x="2138375" y="1770875"/>
              <a:ext cx="32550" cy="40675"/>
            </a:xfrm>
            <a:custGeom>
              <a:avLst/>
              <a:gdLst/>
              <a:ahLst/>
              <a:cxnLst/>
              <a:rect l="l" t="t" r="r" b="b"/>
              <a:pathLst>
                <a:path w="1302" h="1627" extrusionOk="0">
                  <a:moveTo>
                    <a:pt x="1268" y="1"/>
                  </a:moveTo>
                  <a:cubicBezTo>
                    <a:pt x="1234" y="1"/>
                    <a:pt x="1201" y="1"/>
                    <a:pt x="1134" y="34"/>
                  </a:cubicBezTo>
                  <a:lnTo>
                    <a:pt x="167" y="568"/>
                  </a:lnTo>
                  <a:cubicBezTo>
                    <a:pt x="100" y="601"/>
                    <a:pt x="67" y="634"/>
                    <a:pt x="67" y="701"/>
                  </a:cubicBezTo>
                  <a:cubicBezTo>
                    <a:pt x="33" y="734"/>
                    <a:pt x="0" y="801"/>
                    <a:pt x="0" y="834"/>
                  </a:cubicBezTo>
                  <a:cubicBezTo>
                    <a:pt x="0" y="868"/>
                    <a:pt x="33" y="935"/>
                    <a:pt x="67" y="935"/>
                  </a:cubicBezTo>
                  <a:cubicBezTo>
                    <a:pt x="67" y="951"/>
                    <a:pt x="75" y="960"/>
                    <a:pt x="92" y="960"/>
                  </a:cubicBezTo>
                  <a:cubicBezTo>
                    <a:pt x="108" y="960"/>
                    <a:pt x="134" y="951"/>
                    <a:pt x="167" y="935"/>
                  </a:cubicBezTo>
                  <a:lnTo>
                    <a:pt x="1134" y="367"/>
                  </a:lnTo>
                  <a:cubicBezTo>
                    <a:pt x="1168" y="334"/>
                    <a:pt x="1234" y="301"/>
                    <a:pt x="1268" y="267"/>
                  </a:cubicBezTo>
                  <a:cubicBezTo>
                    <a:pt x="1268" y="201"/>
                    <a:pt x="1268" y="167"/>
                    <a:pt x="1301" y="101"/>
                  </a:cubicBezTo>
                  <a:cubicBezTo>
                    <a:pt x="1301" y="67"/>
                    <a:pt x="1268" y="34"/>
                    <a:pt x="1268" y="1"/>
                  </a:cubicBezTo>
                  <a:close/>
                  <a:moveTo>
                    <a:pt x="1213" y="643"/>
                  </a:moveTo>
                  <a:cubicBezTo>
                    <a:pt x="1193" y="643"/>
                    <a:pt x="1168" y="651"/>
                    <a:pt x="1134" y="668"/>
                  </a:cubicBezTo>
                  <a:lnTo>
                    <a:pt x="167" y="1201"/>
                  </a:lnTo>
                  <a:cubicBezTo>
                    <a:pt x="100" y="1235"/>
                    <a:pt x="67" y="1268"/>
                    <a:pt x="67" y="1335"/>
                  </a:cubicBezTo>
                  <a:cubicBezTo>
                    <a:pt x="33" y="1368"/>
                    <a:pt x="0" y="1435"/>
                    <a:pt x="0" y="1468"/>
                  </a:cubicBezTo>
                  <a:cubicBezTo>
                    <a:pt x="0" y="1502"/>
                    <a:pt x="33" y="1568"/>
                    <a:pt x="67" y="1602"/>
                  </a:cubicBezTo>
                  <a:cubicBezTo>
                    <a:pt x="67" y="1618"/>
                    <a:pt x="75" y="1627"/>
                    <a:pt x="92" y="1627"/>
                  </a:cubicBezTo>
                  <a:cubicBezTo>
                    <a:pt x="108" y="1627"/>
                    <a:pt x="134" y="1618"/>
                    <a:pt x="167" y="1602"/>
                  </a:cubicBezTo>
                  <a:lnTo>
                    <a:pt x="1134" y="1035"/>
                  </a:lnTo>
                  <a:cubicBezTo>
                    <a:pt x="1168" y="1001"/>
                    <a:pt x="1234" y="968"/>
                    <a:pt x="1268" y="901"/>
                  </a:cubicBezTo>
                  <a:cubicBezTo>
                    <a:pt x="1268" y="868"/>
                    <a:pt x="1268" y="801"/>
                    <a:pt x="1301" y="768"/>
                  </a:cubicBezTo>
                  <a:cubicBezTo>
                    <a:pt x="1301" y="734"/>
                    <a:pt x="1268" y="668"/>
                    <a:pt x="1268" y="668"/>
                  </a:cubicBezTo>
                  <a:cubicBezTo>
                    <a:pt x="1251" y="651"/>
                    <a:pt x="1234" y="643"/>
                    <a:pt x="1213" y="643"/>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196;p56">
              <a:extLst>
                <a:ext uri="{FF2B5EF4-FFF2-40B4-BE49-F238E27FC236}">
                  <a16:creationId xmlns:a16="http://schemas.microsoft.com/office/drawing/2014/main" id="{520B6A29-95FC-41D9-9A33-480A1550A087}"/>
                </a:ext>
              </a:extLst>
            </p:cNvPr>
            <p:cNvSpPr/>
            <p:nvPr/>
          </p:nvSpPr>
          <p:spPr>
            <a:xfrm>
              <a:off x="2179225" y="1737525"/>
              <a:ext cx="19200" cy="33175"/>
            </a:xfrm>
            <a:custGeom>
              <a:avLst/>
              <a:gdLst/>
              <a:ahLst/>
              <a:cxnLst/>
              <a:rect l="l" t="t" r="r" b="b"/>
              <a:pathLst>
                <a:path w="768" h="1327" extrusionOk="0">
                  <a:moveTo>
                    <a:pt x="768" y="0"/>
                  </a:moveTo>
                  <a:lnTo>
                    <a:pt x="468" y="167"/>
                  </a:lnTo>
                  <a:lnTo>
                    <a:pt x="568" y="968"/>
                  </a:lnTo>
                  <a:cubicBezTo>
                    <a:pt x="568" y="1001"/>
                    <a:pt x="568" y="1034"/>
                    <a:pt x="568" y="1034"/>
                  </a:cubicBezTo>
                  <a:lnTo>
                    <a:pt x="634" y="1034"/>
                  </a:lnTo>
                  <a:cubicBezTo>
                    <a:pt x="634" y="1034"/>
                    <a:pt x="668" y="1001"/>
                    <a:pt x="668" y="1001"/>
                  </a:cubicBezTo>
                  <a:cubicBezTo>
                    <a:pt x="701" y="968"/>
                    <a:pt x="701" y="934"/>
                    <a:pt x="701" y="868"/>
                  </a:cubicBezTo>
                  <a:lnTo>
                    <a:pt x="768" y="0"/>
                  </a:lnTo>
                  <a:close/>
                  <a:moveTo>
                    <a:pt x="301" y="267"/>
                  </a:moveTo>
                  <a:lnTo>
                    <a:pt x="1" y="434"/>
                  </a:lnTo>
                  <a:lnTo>
                    <a:pt x="101" y="1234"/>
                  </a:lnTo>
                  <a:cubicBezTo>
                    <a:pt x="101" y="1268"/>
                    <a:pt x="101" y="1301"/>
                    <a:pt x="134" y="1301"/>
                  </a:cubicBezTo>
                  <a:cubicBezTo>
                    <a:pt x="134" y="1318"/>
                    <a:pt x="142" y="1326"/>
                    <a:pt x="151" y="1326"/>
                  </a:cubicBezTo>
                  <a:cubicBezTo>
                    <a:pt x="159" y="1326"/>
                    <a:pt x="167" y="1318"/>
                    <a:pt x="167" y="1301"/>
                  </a:cubicBezTo>
                  <a:cubicBezTo>
                    <a:pt x="201" y="1301"/>
                    <a:pt x="201" y="1301"/>
                    <a:pt x="234" y="1268"/>
                  </a:cubicBezTo>
                  <a:cubicBezTo>
                    <a:pt x="234" y="1234"/>
                    <a:pt x="234" y="1201"/>
                    <a:pt x="234" y="1168"/>
                  </a:cubicBezTo>
                  <a:lnTo>
                    <a:pt x="301" y="267"/>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197;p56">
              <a:extLst>
                <a:ext uri="{FF2B5EF4-FFF2-40B4-BE49-F238E27FC236}">
                  <a16:creationId xmlns:a16="http://schemas.microsoft.com/office/drawing/2014/main" id="{6F48B287-42B0-40FA-8A54-EAA7966F890A}"/>
                </a:ext>
              </a:extLst>
            </p:cNvPr>
            <p:cNvSpPr/>
            <p:nvPr/>
          </p:nvSpPr>
          <p:spPr>
            <a:xfrm>
              <a:off x="2210925" y="1718350"/>
              <a:ext cx="25025" cy="64025"/>
            </a:xfrm>
            <a:custGeom>
              <a:avLst/>
              <a:gdLst/>
              <a:ahLst/>
              <a:cxnLst/>
              <a:rect l="l" t="t" r="r" b="b"/>
              <a:pathLst>
                <a:path w="1001" h="2561" extrusionOk="0">
                  <a:moveTo>
                    <a:pt x="634" y="0"/>
                  </a:moveTo>
                  <a:lnTo>
                    <a:pt x="134" y="467"/>
                  </a:lnTo>
                  <a:cubicBezTo>
                    <a:pt x="100" y="500"/>
                    <a:pt x="67" y="534"/>
                    <a:pt x="34" y="600"/>
                  </a:cubicBezTo>
                  <a:cubicBezTo>
                    <a:pt x="34" y="634"/>
                    <a:pt x="0" y="667"/>
                    <a:pt x="0" y="734"/>
                  </a:cubicBezTo>
                  <a:cubicBezTo>
                    <a:pt x="0" y="767"/>
                    <a:pt x="34" y="801"/>
                    <a:pt x="34" y="834"/>
                  </a:cubicBezTo>
                  <a:lnTo>
                    <a:pt x="134" y="834"/>
                  </a:lnTo>
                  <a:lnTo>
                    <a:pt x="200" y="767"/>
                  </a:lnTo>
                  <a:lnTo>
                    <a:pt x="400" y="567"/>
                  </a:lnTo>
                  <a:lnTo>
                    <a:pt x="400" y="2035"/>
                  </a:lnTo>
                  <a:lnTo>
                    <a:pt x="167" y="2168"/>
                  </a:lnTo>
                  <a:cubicBezTo>
                    <a:pt x="134" y="2168"/>
                    <a:pt x="67" y="2202"/>
                    <a:pt x="67" y="2268"/>
                  </a:cubicBezTo>
                  <a:cubicBezTo>
                    <a:pt x="34" y="2302"/>
                    <a:pt x="34" y="2368"/>
                    <a:pt x="34" y="2402"/>
                  </a:cubicBezTo>
                  <a:cubicBezTo>
                    <a:pt x="0" y="2435"/>
                    <a:pt x="34" y="2502"/>
                    <a:pt x="67" y="2535"/>
                  </a:cubicBezTo>
                  <a:cubicBezTo>
                    <a:pt x="67" y="2552"/>
                    <a:pt x="75" y="2560"/>
                    <a:pt x="92" y="2560"/>
                  </a:cubicBezTo>
                  <a:cubicBezTo>
                    <a:pt x="109" y="2560"/>
                    <a:pt x="134" y="2552"/>
                    <a:pt x="167" y="2535"/>
                  </a:cubicBezTo>
                  <a:lnTo>
                    <a:pt x="867" y="2135"/>
                  </a:lnTo>
                  <a:cubicBezTo>
                    <a:pt x="901" y="2102"/>
                    <a:pt x="934" y="2068"/>
                    <a:pt x="968" y="2001"/>
                  </a:cubicBezTo>
                  <a:cubicBezTo>
                    <a:pt x="1001" y="1968"/>
                    <a:pt x="1001" y="1901"/>
                    <a:pt x="1001" y="1868"/>
                  </a:cubicBezTo>
                  <a:cubicBezTo>
                    <a:pt x="1001" y="1835"/>
                    <a:pt x="1001" y="1768"/>
                    <a:pt x="968" y="1768"/>
                  </a:cubicBezTo>
                  <a:cubicBezTo>
                    <a:pt x="951" y="1751"/>
                    <a:pt x="934" y="1743"/>
                    <a:pt x="917" y="1743"/>
                  </a:cubicBezTo>
                  <a:cubicBezTo>
                    <a:pt x="901" y="1743"/>
                    <a:pt x="884" y="1751"/>
                    <a:pt x="867" y="1768"/>
                  </a:cubicBezTo>
                  <a:lnTo>
                    <a:pt x="634" y="1901"/>
                  </a:lnTo>
                  <a:lnTo>
                    <a:pt x="634" y="0"/>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198;p56">
              <a:extLst>
                <a:ext uri="{FF2B5EF4-FFF2-40B4-BE49-F238E27FC236}">
                  <a16:creationId xmlns:a16="http://schemas.microsoft.com/office/drawing/2014/main" id="{1CCC72D6-A3F0-4228-A5DC-9C6943BC736C}"/>
                </a:ext>
              </a:extLst>
            </p:cNvPr>
            <p:cNvSpPr/>
            <p:nvPr/>
          </p:nvSpPr>
          <p:spPr>
            <a:xfrm>
              <a:off x="2253450" y="1745500"/>
              <a:ext cx="9200" cy="12675"/>
            </a:xfrm>
            <a:custGeom>
              <a:avLst/>
              <a:gdLst/>
              <a:ahLst/>
              <a:cxnLst/>
              <a:rect l="l" t="t" r="r" b="b"/>
              <a:pathLst>
                <a:path w="368" h="507" extrusionOk="0">
                  <a:moveTo>
                    <a:pt x="292" y="0"/>
                  </a:moveTo>
                  <a:cubicBezTo>
                    <a:pt x="260" y="0"/>
                    <a:pt x="223" y="15"/>
                    <a:pt x="201" y="15"/>
                  </a:cubicBezTo>
                  <a:cubicBezTo>
                    <a:pt x="134" y="48"/>
                    <a:pt x="100" y="115"/>
                    <a:pt x="67" y="182"/>
                  </a:cubicBezTo>
                  <a:cubicBezTo>
                    <a:pt x="34" y="215"/>
                    <a:pt x="34" y="282"/>
                    <a:pt x="34" y="348"/>
                  </a:cubicBezTo>
                  <a:cubicBezTo>
                    <a:pt x="0" y="415"/>
                    <a:pt x="34" y="448"/>
                    <a:pt x="67" y="482"/>
                  </a:cubicBezTo>
                  <a:cubicBezTo>
                    <a:pt x="84" y="499"/>
                    <a:pt x="100" y="507"/>
                    <a:pt x="121" y="507"/>
                  </a:cubicBezTo>
                  <a:cubicBezTo>
                    <a:pt x="142" y="507"/>
                    <a:pt x="167" y="499"/>
                    <a:pt x="201" y="482"/>
                  </a:cubicBezTo>
                  <a:cubicBezTo>
                    <a:pt x="234" y="448"/>
                    <a:pt x="301" y="415"/>
                    <a:pt x="334" y="348"/>
                  </a:cubicBezTo>
                  <a:cubicBezTo>
                    <a:pt x="334" y="282"/>
                    <a:pt x="367" y="215"/>
                    <a:pt x="367" y="182"/>
                  </a:cubicBezTo>
                  <a:cubicBezTo>
                    <a:pt x="367" y="115"/>
                    <a:pt x="367" y="48"/>
                    <a:pt x="334" y="15"/>
                  </a:cubicBezTo>
                  <a:cubicBezTo>
                    <a:pt x="323" y="4"/>
                    <a:pt x="308" y="0"/>
                    <a:pt x="292"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1199;p56">
              <a:extLst>
                <a:ext uri="{FF2B5EF4-FFF2-40B4-BE49-F238E27FC236}">
                  <a16:creationId xmlns:a16="http://schemas.microsoft.com/office/drawing/2014/main" id="{502EE6F4-23B4-4802-AC50-42B6AFD96F3C}"/>
                </a:ext>
              </a:extLst>
            </p:cNvPr>
            <p:cNvSpPr/>
            <p:nvPr/>
          </p:nvSpPr>
          <p:spPr>
            <a:xfrm>
              <a:off x="2280975" y="1678300"/>
              <a:ext cx="25025" cy="60425"/>
            </a:xfrm>
            <a:custGeom>
              <a:avLst/>
              <a:gdLst/>
              <a:ahLst/>
              <a:cxnLst/>
              <a:rect l="l" t="t" r="r" b="b"/>
              <a:pathLst>
                <a:path w="1001" h="2417" extrusionOk="0">
                  <a:moveTo>
                    <a:pt x="571" y="385"/>
                  </a:moveTo>
                  <a:cubicBezTo>
                    <a:pt x="601" y="385"/>
                    <a:pt x="634" y="401"/>
                    <a:pt x="667" y="435"/>
                  </a:cubicBezTo>
                  <a:cubicBezTo>
                    <a:pt x="734" y="568"/>
                    <a:pt x="767" y="701"/>
                    <a:pt x="767" y="868"/>
                  </a:cubicBezTo>
                  <a:lnTo>
                    <a:pt x="767" y="1235"/>
                  </a:lnTo>
                  <a:cubicBezTo>
                    <a:pt x="767" y="1435"/>
                    <a:pt x="734" y="1602"/>
                    <a:pt x="667" y="1802"/>
                  </a:cubicBezTo>
                  <a:cubicBezTo>
                    <a:pt x="634" y="1869"/>
                    <a:pt x="567" y="1969"/>
                    <a:pt x="501" y="2002"/>
                  </a:cubicBezTo>
                  <a:cubicBezTo>
                    <a:pt x="467" y="2036"/>
                    <a:pt x="434" y="2052"/>
                    <a:pt x="405" y="2052"/>
                  </a:cubicBezTo>
                  <a:cubicBezTo>
                    <a:pt x="375" y="2052"/>
                    <a:pt x="350" y="2036"/>
                    <a:pt x="334" y="2002"/>
                  </a:cubicBezTo>
                  <a:cubicBezTo>
                    <a:pt x="234" y="1869"/>
                    <a:pt x="200" y="1735"/>
                    <a:pt x="234" y="1569"/>
                  </a:cubicBezTo>
                  <a:lnTo>
                    <a:pt x="234" y="1202"/>
                  </a:lnTo>
                  <a:cubicBezTo>
                    <a:pt x="234" y="1002"/>
                    <a:pt x="267" y="835"/>
                    <a:pt x="334" y="635"/>
                  </a:cubicBezTo>
                  <a:cubicBezTo>
                    <a:pt x="334" y="568"/>
                    <a:pt x="400" y="468"/>
                    <a:pt x="501" y="435"/>
                  </a:cubicBezTo>
                  <a:cubicBezTo>
                    <a:pt x="517" y="401"/>
                    <a:pt x="542" y="385"/>
                    <a:pt x="571" y="385"/>
                  </a:cubicBezTo>
                  <a:close/>
                  <a:moveTo>
                    <a:pt x="734" y="1"/>
                  </a:moveTo>
                  <a:cubicBezTo>
                    <a:pt x="634" y="1"/>
                    <a:pt x="567" y="1"/>
                    <a:pt x="501" y="68"/>
                  </a:cubicBezTo>
                  <a:cubicBezTo>
                    <a:pt x="300" y="168"/>
                    <a:pt x="167" y="368"/>
                    <a:pt x="134" y="568"/>
                  </a:cubicBezTo>
                  <a:cubicBezTo>
                    <a:pt x="34" y="801"/>
                    <a:pt x="0" y="1068"/>
                    <a:pt x="0" y="1302"/>
                  </a:cubicBezTo>
                  <a:lnTo>
                    <a:pt x="0" y="1669"/>
                  </a:lnTo>
                  <a:cubicBezTo>
                    <a:pt x="0" y="1836"/>
                    <a:pt x="34" y="2002"/>
                    <a:pt x="67" y="2169"/>
                  </a:cubicBezTo>
                  <a:cubicBezTo>
                    <a:pt x="100" y="2269"/>
                    <a:pt x="167" y="2336"/>
                    <a:pt x="267" y="2403"/>
                  </a:cubicBezTo>
                  <a:cubicBezTo>
                    <a:pt x="287" y="2412"/>
                    <a:pt x="309" y="2416"/>
                    <a:pt x="333" y="2416"/>
                  </a:cubicBezTo>
                  <a:cubicBezTo>
                    <a:pt x="389" y="2416"/>
                    <a:pt x="453" y="2393"/>
                    <a:pt x="501" y="2369"/>
                  </a:cubicBezTo>
                  <a:cubicBezTo>
                    <a:pt x="667" y="2236"/>
                    <a:pt x="801" y="2036"/>
                    <a:pt x="867" y="1836"/>
                  </a:cubicBezTo>
                  <a:cubicBezTo>
                    <a:pt x="934" y="1602"/>
                    <a:pt x="968" y="1369"/>
                    <a:pt x="1001" y="1102"/>
                  </a:cubicBezTo>
                  <a:lnTo>
                    <a:pt x="1001" y="735"/>
                  </a:lnTo>
                  <a:cubicBezTo>
                    <a:pt x="1001" y="568"/>
                    <a:pt x="968" y="401"/>
                    <a:pt x="901" y="234"/>
                  </a:cubicBezTo>
                  <a:cubicBezTo>
                    <a:pt x="867" y="134"/>
                    <a:pt x="801" y="68"/>
                    <a:pt x="734"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1200;p56">
              <a:extLst>
                <a:ext uri="{FF2B5EF4-FFF2-40B4-BE49-F238E27FC236}">
                  <a16:creationId xmlns:a16="http://schemas.microsoft.com/office/drawing/2014/main" id="{9D7D732E-C158-42FF-9C21-4A07EB665614}"/>
                </a:ext>
              </a:extLst>
            </p:cNvPr>
            <p:cNvSpPr/>
            <p:nvPr/>
          </p:nvSpPr>
          <p:spPr>
            <a:xfrm>
              <a:off x="2317650" y="1658300"/>
              <a:ext cx="19225" cy="32550"/>
            </a:xfrm>
            <a:custGeom>
              <a:avLst/>
              <a:gdLst/>
              <a:ahLst/>
              <a:cxnLst/>
              <a:rect l="l" t="t" r="r" b="b"/>
              <a:pathLst>
                <a:path w="769" h="1302" extrusionOk="0">
                  <a:moveTo>
                    <a:pt x="768" y="0"/>
                  </a:moveTo>
                  <a:lnTo>
                    <a:pt x="468" y="167"/>
                  </a:lnTo>
                  <a:lnTo>
                    <a:pt x="535" y="934"/>
                  </a:lnTo>
                  <a:cubicBezTo>
                    <a:pt x="568" y="1001"/>
                    <a:pt x="568" y="1034"/>
                    <a:pt x="568" y="1034"/>
                  </a:cubicBezTo>
                  <a:lnTo>
                    <a:pt x="635" y="1034"/>
                  </a:lnTo>
                  <a:cubicBezTo>
                    <a:pt x="635" y="1001"/>
                    <a:pt x="668" y="1001"/>
                    <a:pt x="668" y="968"/>
                  </a:cubicBezTo>
                  <a:cubicBezTo>
                    <a:pt x="668" y="934"/>
                    <a:pt x="701" y="901"/>
                    <a:pt x="701" y="868"/>
                  </a:cubicBezTo>
                  <a:lnTo>
                    <a:pt x="768" y="0"/>
                  </a:lnTo>
                  <a:close/>
                  <a:moveTo>
                    <a:pt x="301" y="267"/>
                  </a:moveTo>
                  <a:lnTo>
                    <a:pt x="1" y="434"/>
                  </a:lnTo>
                  <a:lnTo>
                    <a:pt x="101" y="1235"/>
                  </a:lnTo>
                  <a:cubicBezTo>
                    <a:pt x="101" y="1235"/>
                    <a:pt x="101" y="1268"/>
                    <a:pt x="101" y="1301"/>
                  </a:cubicBezTo>
                  <a:lnTo>
                    <a:pt x="134" y="1301"/>
                  </a:lnTo>
                  <a:cubicBezTo>
                    <a:pt x="168" y="1268"/>
                    <a:pt x="168" y="1268"/>
                    <a:pt x="201" y="1235"/>
                  </a:cubicBezTo>
                  <a:cubicBezTo>
                    <a:pt x="201" y="1201"/>
                    <a:pt x="201" y="1168"/>
                    <a:pt x="234" y="1134"/>
                  </a:cubicBezTo>
                  <a:lnTo>
                    <a:pt x="301" y="267"/>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1201;p56">
              <a:extLst>
                <a:ext uri="{FF2B5EF4-FFF2-40B4-BE49-F238E27FC236}">
                  <a16:creationId xmlns:a16="http://schemas.microsoft.com/office/drawing/2014/main" id="{461C7575-F08E-46DA-A7A1-04873EB1A8F8}"/>
                </a:ext>
              </a:extLst>
            </p:cNvPr>
            <p:cNvSpPr/>
            <p:nvPr/>
          </p:nvSpPr>
          <p:spPr>
            <a:xfrm>
              <a:off x="2381050" y="1634100"/>
              <a:ext cx="30025" cy="45275"/>
            </a:xfrm>
            <a:custGeom>
              <a:avLst/>
              <a:gdLst/>
              <a:ahLst/>
              <a:cxnLst/>
              <a:rect l="l" t="t" r="r" b="b"/>
              <a:pathLst>
                <a:path w="1201" h="1811" extrusionOk="0">
                  <a:moveTo>
                    <a:pt x="801" y="401"/>
                  </a:moveTo>
                  <a:cubicBezTo>
                    <a:pt x="867" y="435"/>
                    <a:pt x="901" y="501"/>
                    <a:pt x="934" y="568"/>
                  </a:cubicBezTo>
                  <a:lnTo>
                    <a:pt x="267" y="935"/>
                  </a:lnTo>
                  <a:cubicBezTo>
                    <a:pt x="300" y="835"/>
                    <a:pt x="334" y="735"/>
                    <a:pt x="400" y="635"/>
                  </a:cubicBezTo>
                  <a:cubicBezTo>
                    <a:pt x="434" y="568"/>
                    <a:pt x="500" y="501"/>
                    <a:pt x="600" y="468"/>
                  </a:cubicBezTo>
                  <a:cubicBezTo>
                    <a:pt x="667" y="401"/>
                    <a:pt x="734" y="401"/>
                    <a:pt x="801" y="401"/>
                  </a:cubicBezTo>
                  <a:close/>
                  <a:moveTo>
                    <a:pt x="867" y="1"/>
                  </a:moveTo>
                  <a:cubicBezTo>
                    <a:pt x="767" y="1"/>
                    <a:pt x="701" y="34"/>
                    <a:pt x="600" y="68"/>
                  </a:cubicBezTo>
                  <a:cubicBezTo>
                    <a:pt x="434" y="168"/>
                    <a:pt x="300" y="335"/>
                    <a:pt x="200" y="535"/>
                  </a:cubicBezTo>
                  <a:cubicBezTo>
                    <a:pt x="67" y="735"/>
                    <a:pt x="33" y="1002"/>
                    <a:pt x="33" y="1235"/>
                  </a:cubicBezTo>
                  <a:cubicBezTo>
                    <a:pt x="0" y="1402"/>
                    <a:pt x="67" y="1602"/>
                    <a:pt x="200" y="1736"/>
                  </a:cubicBezTo>
                  <a:cubicBezTo>
                    <a:pt x="234" y="1786"/>
                    <a:pt x="292" y="1811"/>
                    <a:pt x="363" y="1811"/>
                  </a:cubicBezTo>
                  <a:cubicBezTo>
                    <a:pt x="434" y="1811"/>
                    <a:pt x="517" y="1786"/>
                    <a:pt x="600" y="1736"/>
                  </a:cubicBezTo>
                  <a:cubicBezTo>
                    <a:pt x="734" y="1669"/>
                    <a:pt x="834" y="1569"/>
                    <a:pt x="934" y="1469"/>
                  </a:cubicBezTo>
                  <a:cubicBezTo>
                    <a:pt x="1001" y="1402"/>
                    <a:pt x="1101" y="1335"/>
                    <a:pt x="1134" y="1235"/>
                  </a:cubicBezTo>
                  <a:cubicBezTo>
                    <a:pt x="1168" y="1202"/>
                    <a:pt x="1168" y="1135"/>
                    <a:pt x="1168" y="1102"/>
                  </a:cubicBezTo>
                  <a:cubicBezTo>
                    <a:pt x="1201" y="1068"/>
                    <a:pt x="1168" y="1035"/>
                    <a:pt x="1168" y="1002"/>
                  </a:cubicBezTo>
                  <a:cubicBezTo>
                    <a:pt x="1151" y="985"/>
                    <a:pt x="1134" y="977"/>
                    <a:pt x="1117" y="977"/>
                  </a:cubicBezTo>
                  <a:cubicBezTo>
                    <a:pt x="1101" y="977"/>
                    <a:pt x="1084" y="985"/>
                    <a:pt x="1067" y="1002"/>
                  </a:cubicBezTo>
                  <a:cubicBezTo>
                    <a:pt x="1034" y="1035"/>
                    <a:pt x="1001" y="1068"/>
                    <a:pt x="967" y="1102"/>
                  </a:cubicBezTo>
                  <a:cubicBezTo>
                    <a:pt x="867" y="1202"/>
                    <a:pt x="734" y="1302"/>
                    <a:pt x="634" y="1369"/>
                  </a:cubicBezTo>
                  <a:cubicBezTo>
                    <a:pt x="534" y="1435"/>
                    <a:pt x="467" y="1435"/>
                    <a:pt x="367" y="1435"/>
                  </a:cubicBezTo>
                  <a:cubicBezTo>
                    <a:pt x="300" y="1402"/>
                    <a:pt x="267" y="1335"/>
                    <a:pt x="267" y="1302"/>
                  </a:cubicBezTo>
                  <a:lnTo>
                    <a:pt x="1168" y="768"/>
                  </a:lnTo>
                  <a:lnTo>
                    <a:pt x="1201" y="568"/>
                  </a:lnTo>
                  <a:cubicBezTo>
                    <a:pt x="1201" y="468"/>
                    <a:pt x="1201" y="401"/>
                    <a:pt x="1168" y="301"/>
                  </a:cubicBezTo>
                  <a:cubicBezTo>
                    <a:pt x="1134" y="201"/>
                    <a:pt x="1101" y="134"/>
                    <a:pt x="1034" y="68"/>
                  </a:cubicBezTo>
                  <a:cubicBezTo>
                    <a:pt x="1001" y="34"/>
                    <a:pt x="934" y="1"/>
                    <a:pt x="867"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1202;p56">
              <a:extLst>
                <a:ext uri="{FF2B5EF4-FFF2-40B4-BE49-F238E27FC236}">
                  <a16:creationId xmlns:a16="http://schemas.microsoft.com/office/drawing/2014/main" id="{EBA97905-6BF3-4224-9613-B00210FB37B5}"/>
                </a:ext>
              </a:extLst>
            </p:cNvPr>
            <p:cNvSpPr/>
            <p:nvPr/>
          </p:nvSpPr>
          <p:spPr>
            <a:xfrm>
              <a:off x="2415225" y="1613900"/>
              <a:ext cx="31725" cy="49225"/>
            </a:xfrm>
            <a:custGeom>
              <a:avLst/>
              <a:gdLst/>
              <a:ahLst/>
              <a:cxnLst/>
              <a:rect l="l" t="t" r="r" b="b"/>
              <a:pathLst>
                <a:path w="1269" h="1969" extrusionOk="0">
                  <a:moveTo>
                    <a:pt x="876" y="0"/>
                  </a:moveTo>
                  <a:cubicBezTo>
                    <a:pt x="826" y="0"/>
                    <a:pt x="768" y="25"/>
                    <a:pt x="701" y="75"/>
                  </a:cubicBezTo>
                  <a:cubicBezTo>
                    <a:pt x="634" y="108"/>
                    <a:pt x="568" y="142"/>
                    <a:pt x="534" y="209"/>
                  </a:cubicBezTo>
                  <a:cubicBezTo>
                    <a:pt x="468" y="275"/>
                    <a:pt x="434" y="342"/>
                    <a:pt x="401" y="409"/>
                  </a:cubicBezTo>
                  <a:lnTo>
                    <a:pt x="401" y="275"/>
                  </a:lnTo>
                  <a:lnTo>
                    <a:pt x="201" y="442"/>
                  </a:lnTo>
                  <a:cubicBezTo>
                    <a:pt x="167" y="442"/>
                    <a:pt x="101" y="442"/>
                    <a:pt x="67" y="475"/>
                  </a:cubicBezTo>
                  <a:cubicBezTo>
                    <a:pt x="34" y="509"/>
                    <a:pt x="34" y="575"/>
                    <a:pt x="34" y="609"/>
                  </a:cubicBezTo>
                  <a:cubicBezTo>
                    <a:pt x="34" y="642"/>
                    <a:pt x="34" y="709"/>
                    <a:pt x="67" y="742"/>
                  </a:cubicBezTo>
                  <a:lnTo>
                    <a:pt x="167" y="742"/>
                  </a:lnTo>
                  <a:lnTo>
                    <a:pt x="167" y="1576"/>
                  </a:lnTo>
                  <a:cubicBezTo>
                    <a:pt x="134" y="1576"/>
                    <a:pt x="101" y="1610"/>
                    <a:pt x="67" y="1643"/>
                  </a:cubicBezTo>
                  <a:cubicBezTo>
                    <a:pt x="34" y="1710"/>
                    <a:pt x="1" y="1776"/>
                    <a:pt x="1" y="1843"/>
                  </a:cubicBezTo>
                  <a:cubicBezTo>
                    <a:pt x="1" y="1876"/>
                    <a:pt x="1" y="1910"/>
                    <a:pt x="34" y="1943"/>
                  </a:cubicBezTo>
                  <a:cubicBezTo>
                    <a:pt x="51" y="1960"/>
                    <a:pt x="67" y="1968"/>
                    <a:pt x="88" y="1968"/>
                  </a:cubicBezTo>
                  <a:cubicBezTo>
                    <a:pt x="109" y="1968"/>
                    <a:pt x="134" y="1960"/>
                    <a:pt x="167" y="1943"/>
                  </a:cubicBezTo>
                  <a:lnTo>
                    <a:pt x="401" y="1776"/>
                  </a:lnTo>
                  <a:cubicBezTo>
                    <a:pt x="468" y="1743"/>
                    <a:pt x="501" y="1710"/>
                    <a:pt x="534" y="1676"/>
                  </a:cubicBezTo>
                  <a:cubicBezTo>
                    <a:pt x="534" y="1610"/>
                    <a:pt x="568" y="1576"/>
                    <a:pt x="568" y="1543"/>
                  </a:cubicBezTo>
                  <a:cubicBezTo>
                    <a:pt x="568" y="1476"/>
                    <a:pt x="534" y="1409"/>
                    <a:pt x="501" y="1409"/>
                  </a:cubicBezTo>
                  <a:cubicBezTo>
                    <a:pt x="501" y="1409"/>
                    <a:pt x="468" y="1409"/>
                    <a:pt x="401" y="1443"/>
                  </a:cubicBezTo>
                  <a:lnTo>
                    <a:pt x="401" y="809"/>
                  </a:lnTo>
                  <a:cubicBezTo>
                    <a:pt x="434" y="709"/>
                    <a:pt x="501" y="609"/>
                    <a:pt x="534" y="509"/>
                  </a:cubicBezTo>
                  <a:cubicBezTo>
                    <a:pt x="568" y="475"/>
                    <a:pt x="634" y="409"/>
                    <a:pt x="701" y="375"/>
                  </a:cubicBezTo>
                  <a:lnTo>
                    <a:pt x="835" y="375"/>
                  </a:lnTo>
                  <a:cubicBezTo>
                    <a:pt x="868" y="409"/>
                    <a:pt x="901" y="475"/>
                    <a:pt x="868" y="542"/>
                  </a:cubicBezTo>
                  <a:lnTo>
                    <a:pt x="868" y="1176"/>
                  </a:lnTo>
                  <a:cubicBezTo>
                    <a:pt x="835" y="1209"/>
                    <a:pt x="801" y="1243"/>
                    <a:pt x="768" y="1309"/>
                  </a:cubicBezTo>
                  <a:cubicBezTo>
                    <a:pt x="735" y="1343"/>
                    <a:pt x="735" y="1376"/>
                    <a:pt x="735" y="1443"/>
                  </a:cubicBezTo>
                  <a:cubicBezTo>
                    <a:pt x="735" y="1476"/>
                    <a:pt x="735" y="1509"/>
                    <a:pt x="768" y="1543"/>
                  </a:cubicBezTo>
                  <a:cubicBezTo>
                    <a:pt x="785" y="1560"/>
                    <a:pt x="801" y="1568"/>
                    <a:pt x="822" y="1568"/>
                  </a:cubicBezTo>
                  <a:cubicBezTo>
                    <a:pt x="843" y="1568"/>
                    <a:pt x="868" y="1560"/>
                    <a:pt x="901" y="1543"/>
                  </a:cubicBezTo>
                  <a:lnTo>
                    <a:pt x="1101" y="1443"/>
                  </a:lnTo>
                  <a:cubicBezTo>
                    <a:pt x="1135" y="1409"/>
                    <a:pt x="1168" y="1376"/>
                    <a:pt x="1202" y="1309"/>
                  </a:cubicBezTo>
                  <a:cubicBezTo>
                    <a:pt x="1235" y="1276"/>
                    <a:pt x="1235" y="1209"/>
                    <a:pt x="1235" y="1176"/>
                  </a:cubicBezTo>
                  <a:cubicBezTo>
                    <a:pt x="1268" y="1143"/>
                    <a:pt x="1235" y="1076"/>
                    <a:pt x="1202" y="1076"/>
                  </a:cubicBezTo>
                  <a:cubicBezTo>
                    <a:pt x="1202" y="1059"/>
                    <a:pt x="1185" y="1051"/>
                    <a:pt x="1164" y="1051"/>
                  </a:cubicBezTo>
                  <a:cubicBezTo>
                    <a:pt x="1143" y="1051"/>
                    <a:pt x="1118" y="1059"/>
                    <a:pt x="1101" y="1076"/>
                  </a:cubicBezTo>
                  <a:lnTo>
                    <a:pt x="1101" y="409"/>
                  </a:lnTo>
                  <a:cubicBezTo>
                    <a:pt x="1101" y="275"/>
                    <a:pt x="1068" y="175"/>
                    <a:pt x="1001" y="75"/>
                  </a:cubicBezTo>
                  <a:cubicBezTo>
                    <a:pt x="968" y="25"/>
                    <a:pt x="926" y="0"/>
                    <a:pt x="876"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1203;p56">
              <a:extLst>
                <a:ext uri="{FF2B5EF4-FFF2-40B4-BE49-F238E27FC236}">
                  <a16:creationId xmlns:a16="http://schemas.microsoft.com/office/drawing/2014/main" id="{DA07929A-B7B2-4BE2-947A-B04875ED5853}"/>
                </a:ext>
              </a:extLst>
            </p:cNvPr>
            <p:cNvSpPr/>
            <p:nvPr/>
          </p:nvSpPr>
          <p:spPr>
            <a:xfrm>
              <a:off x="2451100" y="1590950"/>
              <a:ext cx="29200" cy="48225"/>
            </a:xfrm>
            <a:custGeom>
              <a:avLst/>
              <a:gdLst/>
              <a:ahLst/>
              <a:cxnLst/>
              <a:rect l="l" t="t" r="r" b="b"/>
              <a:pathLst>
                <a:path w="1168" h="1929" extrusionOk="0">
                  <a:moveTo>
                    <a:pt x="1051" y="1"/>
                  </a:moveTo>
                  <a:cubicBezTo>
                    <a:pt x="1034" y="1"/>
                    <a:pt x="1017" y="9"/>
                    <a:pt x="1001" y="26"/>
                  </a:cubicBezTo>
                  <a:cubicBezTo>
                    <a:pt x="967" y="59"/>
                    <a:pt x="934" y="92"/>
                    <a:pt x="934" y="126"/>
                  </a:cubicBezTo>
                  <a:cubicBezTo>
                    <a:pt x="890" y="126"/>
                    <a:pt x="860" y="111"/>
                    <a:pt x="825" y="111"/>
                  </a:cubicBezTo>
                  <a:cubicBezTo>
                    <a:pt x="808" y="111"/>
                    <a:pt x="789" y="115"/>
                    <a:pt x="767" y="126"/>
                  </a:cubicBezTo>
                  <a:cubicBezTo>
                    <a:pt x="701" y="126"/>
                    <a:pt x="634" y="159"/>
                    <a:pt x="600" y="193"/>
                  </a:cubicBezTo>
                  <a:cubicBezTo>
                    <a:pt x="400" y="293"/>
                    <a:pt x="267" y="459"/>
                    <a:pt x="167" y="660"/>
                  </a:cubicBezTo>
                  <a:cubicBezTo>
                    <a:pt x="67" y="893"/>
                    <a:pt x="0" y="1127"/>
                    <a:pt x="0" y="1393"/>
                  </a:cubicBezTo>
                  <a:cubicBezTo>
                    <a:pt x="0" y="1660"/>
                    <a:pt x="100" y="1827"/>
                    <a:pt x="200" y="1894"/>
                  </a:cubicBezTo>
                  <a:cubicBezTo>
                    <a:pt x="236" y="1917"/>
                    <a:pt x="275" y="1928"/>
                    <a:pt x="321" y="1928"/>
                  </a:cubicBezTo>
                  <a:cubicBezTo>
                    <a:pt x="403" y="1928"/>
                    <a:pt x="505" y="1892"/>
                    <a:pt x="634" y="1827"/>
                  </a:cubicBezTo>
                  <a:cubicBezTo>
                    <a:pt x="801" y="1727"/>
                    <a:pt x="967" y="1594"/>
                    <a:pt x="1067" y="1393"/>
                  </a:cubicBezTo>
                  <a:cubicBezTo>
                    <a:pt x="1134" y="1327"/>
                    <a:pt x="1168" y="1227"/>
                    <a:pt x="1168" y="1127"/>
                  </a:cubicBezTo>
                  <a:cubicBezTo>
                    <a:pt x="1168" y="1093"/>
                    <a:pt x="1168" y="1060"/>
                    <a:pt x="1134" y="1026"/>
                  </a:cubicBezTo>
                  <a:cubicBezTo>
                    <a:pt x="1134" y="1010"/>
                    <a:pt x="1126" y="1001"/>
                    <a:pt x="1113" y="1001"/>
                  </a:cubicBezTo>
                  <a:cubicBezTo>
                    <a:pt x="1101" y="1001"/>
                    <a:pt x="1084" y="1010"/>
                    <a:pt x="1067" y="1026"/>
                  </a:cubicBezTo>
                  <a:cubicBezTo>
                    <a:pt x="1034" y="1060"/>
                    <a:pt x="1001" y="1093"/>
                    <a:pt x="967" y="1127"/>
                  </a:cubicBezTo>
                  <a:cubicBezTo>
                    <a:pt x="967" y="1193"/>
                    <a:pt x="934" y="1227"/>
                    <a:pt x="867" y="1293"/>
                  </a:cubicBezTo>
                  <a:cubicBezTo>
                    <a:pt x="801" y="1360"/>
                    <a:pt x="734" y="1427"/>
                    <a:pt x="634" y="1460"/>
                  </a:cubicBezTo>
                  <a:cubicBezTo>
                    <a:pt x="549" y="1524"/>
                    <a:pt x="478" y="1547"/>
                    <a:pt x="420" y="1547"/>
                  </a:cubicBezTo>
                  <a:cubicBezTo>
                    <a:pt x="387" y="1547"/>
                    <a:pt x="358" y="1539"/>
                    <a:pt x="334" y="1527"/>
                  </a:cubicBezTo>
                  <a:cubicBezTo>
                    <a:pt x="267" y="1460"/>
                    <a:pt x="234" y="1360"/>
                    <a:pt x="234" y="1260"/>
                  </a:cubicBezTo>
                  <a:cubicBezTo>
                    <a:pt x="234" y="1127"/>
                    <a:pt x="267" y="960"/>
                    <a:pt x="334" y="826"/>
                  </a:cubicBezTo>
                  <a:cubicBezTo>
                    <a:pt x="400" y="726"/>
                    <a:pt x="500" y="626"/>
                    <a:pt x="600" y="559"/>
                  </a:cubicBezTo>
                  <a:cubicBezTo>
                    <a:pt x="667" y="493"/>
                    <a:pt x="734" y="493"/>
                    <a:pt x="834" y="493"/>
                  </a:cubicBezTo>
                  <a:cubicBezTo>
                    <a:pt x="867" y="493"/>
                    <a:pt x="867" y="526"/>
                    <a:pt x="901" y="593"/>
                  </a:cubicBezTo>
                  <a:cubicBezTo>
                    <a:pt x="901" y="660"/>
                    <a:pt x="901" y="693"/>
                    <a:pt x="934" y="693"/>
                  </a:cubicBezTo>
                  <a:cubicBezTo>
                    <a:pt x="945" y="704"/>
                    <a:pt x="953" y="708"/>
                    <a:pt x="959" y="708"/>
                  </a:cubicBezTo>
                  <a:cubicBezTo>
                    <a:pt x="971" y="708"/>
                    <a:pt x="978" y="693"/>
                    <a:pt x="1001" y="693"/>
                  </a:cubicBezTo>
                  <a:cubicBezTo>
                    <a:pt x="1034" y="693"/>
                    <a:pt x="1067" y="626"/>
                    <a:pt x="1101" y="593"/>
                  </a:cubicBezTo>
                  <a:cubicBezTo>
                    <a:pt x="1101" y="526"/>
                    <a:pt x="1134" y="459"/>
                    <a:pt x="1134" y="393"/>
                  </a:cubicBezTo>
                  <a:lnTo>
                    <a:pt x="1134" y="193"/>
                  </a:lnTo>
                  <a:cubicBezTo>
                    <a:pt x="1134" y="126"/>
                    <a:pt x="1101" y="59"/>
                    <a:pt x="1101" y="26"/>
                  </a:cubicBezTo>
                  <a:cubicBezTo>
                    <a:pt x="1084" y="9"/>
                    <a:pt x="1067" y="1"/>
                    <a:pt x="1051"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204;p56">
              <a:extLst>
                <a:ext uri="{FF2B5EF4-FFF2-40B4-BE49-F238E27FC236}">
                  <a16:creationId xmlns:a16="http://schemas.microsoft.com/office/drawing/2014/main" id="{5C25DE16-891A-4659-AB87-4334A30DD58D}"/>
                </a:ext>
              </a:extLst>
            </p:cNvPr>
            <p:cNvSpPr/>
            <p:nvPr/>
          </p:nvSpPr>
          <p:spPr>
            <a:xfrm>
              <a:off x="2485275" y="1574550"/>
              <a:ext cx="29225" cy="44575"/>
            </a:xfrm>
            <a:custGeom>
              <a:avLst/>
              <a:gdLst/>
              <a:ahLst/>
              <a:cxnLst/>
              <a:rect l="l" t="t" r="r" b="b"/>
              <a:pathLst>
                <a:path w="1169" h="1783" extrusionOk="0">
                  <a:moveTo>
                    <a:pt x="720" y="385"/>
                  </a:moveTo>
                  <a:cubicBezTo>
                    <a:pt x="775" y="385"/>
                    <a:pt x="831" y="412"/>
                    <a:pt x="868" y="448"/>
                  </a:cubicBezTo>
                  <a:cubicBezTo>
                    <a:pt x="935" y="548"/>
                    <a:pt x="968" y="615"/>
                    <a:pt x="935" y="715"/>
                  </a:cubicBezTo>
                  <a:cubicBezTo>
                    <a:pt x="935" y="849"/>
                    <a:pt x="901" y="982"/>
                    <a:pt x="835" y="1115"/>
                  </a:cubicBezTo>
                  <a:cubicBezTo>
                    <a:pt x="801" y="1215"/>
                    <a:pt x="701" y="1316"/>
                    <a:pt x="601" y="1382"/>
                  </a:cubicBezTo>
                  <a:cubicBezTo>
                    <a:pt x="551" y="1416"/>
                    <a:pt x="501" y="1432"/>
                    <a:pt x="455" y="1432"/>
                  </a:cubicBezTo>
                  <a:cubicBezTo>
                    <a:pt x="409" y="1432"/>
                    <a:pt x="368" y="1416"/>
                    <a:pt x="334" y="1382"/>
                  </a:cubicBezTo>
                  <a:cubicBezTo>
                    <a:pt x="268" y="1349"/>
                    <a:pt x="234" y="1249"/>
                    <a:pt x="234" y="1149"/>
                  </a:cubicBezTo>
                  <a:cubicBezTo>
                    <a:pt x="234" y="1015"/>
                    <a:pt x="268" y="849"/>
                    <a:pt x="334" y="748"/>
                  </a:cubicBezTo>
                  <a:cubicBezTo>
                    <a:pt x="368" y="615"/>
                    <a:pt x="468" y="515"/>
                    <a:pt x="601" y="448"/>
                  </a:cubicBezTo>
                  <a:cubicBezTo>
                    <a:pt x="631" y="403"/>
                    <a:pt x="675" y="385"/>
                    <a:pt x="720" y="385"/>
                  </a:cubicBezTo>
                  <a:close/>
                  <a:moveTo>
                    <a:pt x="793" y="1"/>
                  </a:moveTo>
                  <a:cubicBezTo>
                    <a:pt x="712" y="1"/>
                    <a:pt x="648" y="24"/>
                    <a:pt x="601" y="48"/>
                  </a:cubicBezTo>
                  <a:cubicBezTo>
                    <a:pt x="468" y="148"/>
                    <a:pt x="368" y="248"/>
                    <a:pt x="301" y="348"/>
                  </a:cubicBezTo>
                  <a:cubicBezTo>
                    <a:pt x="201" y="482"/>
                    <a:pt x="134" y="615"/>
                    <a:pt x="67" y="782"/>
                  </a:cubicBezTo>
                  <a:cubicBezTo>
                    <a:pt x="34" y="949"/>
                    <a:pt x="1" y="1082"/>
                    <a:pt x="1" y="1249"/>
                  </a:cubicBezTo>
                  <a:cubicBezTo>
                    <a:pt x="1" y="1382"/>
                    <a:pt x="34" y="1482"/>
                    <a:pt x="67" y="1582"/>
                  </a:cubicBezTo>
                  <a:cubicBezTo>
                    <a:pt x="101" y="1682"/>
                    <a:pt x="201" y="1749"/>
                    <a:pt x="301" y="1783"/>
                  </a:cubicBezTo>
                  <a:cubicBezTo>
                    <a:pt x="401" y="1783"/>
                    <a:pt x="501" y="1749"/>
                    <a:pt x="601" y="1716"/>
                  </a:cubicBezTo>
                  <a:cubicBezTo>
                    <a:pt x="701" y="1649"/>
                    <a:pt x="801" y="1549"/>
                    <a:pt x="901" y="1416"/>
                  </a:cubicBezTo>
                  <a:cubicBezTo>
                    <a:pt x="1068" y="1182"/>
                    <a:pt x="1168" y="882"/>
                    <a:pt x="1168" y="582"/>
                  </a:cubicBezTo>
                  <a:cubicBezTo>
                    <a:pt x="1168" y="448"/>
                    <a:pt x="1168" y="315"/>
                    <a:pt x="1101" y="215"/>
                  </a:cubicBezTo>
                  <a:cubicBezTo>
                    <a:pt x="1068" y="115"/>
                    <a:pt x="968" y="48"/>
                    <a:pt x="901" y="15"/>
                  </a:cubicBezTo>
                  <a:cubicBezTo>
                    <a:pt x="862" y="5"/>
                    <a:pt x="826" y="1"/>
                    <a:pt x="793"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1205;p56">
              <a:extLst>
                <a:ext uri="{FF2B5EF4-FFF2-40B4-BE49-F238E27FC236}">
                  <a16:creationId xmlns:a16="http://schemas.microsoft.com/office/drawing/2014/main" id="{A0DBA0AE-E462-4B45-9722-0017AF8CCA3B}"/>
                </a:ext>
              </a:extLst>
            </p:cNvPr>
            <p:cNvSpPr/>
            <p:nvPr/>
          </p:nvSpPr>
          <p:spPr>
            <a:xfrm>
              <a:off x="2518625" y="1534050"/>
              <a:ext cx="33400" cy="66950"/>
            </a:xfrm>
            <a:custGeom>
              <a:avLst/>
              <a:gdLst/>
              <a:ahLst/>
              <a:cxnLst/>
              <a:rect l="l" t="t" r="r" b="b"/>
              <a:pathLst>
                <a:path w="1336" h="2678" extrusionOk="0">
                  <a:moveTo>
                    <a:pt x="718" y="1251"/>
                  </a:moveTo>
                  <a:cubicBezTo>
                    <a:pt x="760" y="1251"/>
                    <a:pt x="802" y="1268"/>
                    <a:pt x="835" y="1301"/>
                  </a:cubicBezTo>
                  <a:cubicBezTo>
                    <a:pt x="902" y="1368"/>
                    <a:pt x="935" y="1501"/>
                    <a:pt x="935" y="1601"/>
                  </a:cubicBezTo>
                  <a:cubicBezTo>
                    <a:pt x="935" y="1735"/>
                    <a:pt x="902" y="1868"/>
                    <a:pt x="835" y="1968"/>
                  </a:cubicBezTo>
                  <a:cubicBezTo>
                    <a:pt x="768" y="2102"/>
                    <a:pt x="701" y="2168"/>
                    <a:pt x="601" y="2235"/>
                  </a:cubicBezTo>
                  <a:cubicBezTo>
                    <a:pt x="523" y="2274"/>
                    <a:pt x="468" y="2290"/>
                    <a:pt x="422" y="2290"/>
                  </a:cubicBezTo>
                  <a:cubicBezTo>
                    <a:pt x="390" y="2290"/>
                    <a:pt x="362" y="2282"/>
                    <a:pt x="335" y="2268"/>
                  </a:cubicBezTo>
                  <a:cubicBezTo>
                    <a:pt x="268" y="2202"/>
                    <a:pt x="234" y="2102"/>
                    <a:pt x="268" y="2002"/>
                  </a:cubicBezTo>
                  <a:cubicBezTo>
                    <a:pt x="234" y="1868"/>
                    <a:pt x="268" y="1701"/>
                    <a:pt x="335" y="1568"/>
                  </a:cubicBezTo>
                  <a:cubicBezTo>
                    <a:pt x="401" y="1468"/>
                    <a:pt x="468" y="1368"/>
                    <a:pt x="601" y="1301"/>
                  </a:cubicBezTo>
                  <a:cubicBezTo>
                    <a:pt x="635" y="1268"/>
                    <a:pt x="676" y="1251"/>
                    <a:pt x="718" y="1251"/>
                  </a:cubicBezTo>
                  <a:close/>
                  <a:moveTo>
                    <a:pt x="1135" y="0"/>
                  </a:moveTo>
                  <a:lnTo>
                    <a:pt x="902" y="167"/>
                  </a:lnTo>
                  <a:cubicBezTo>
                    <a:pt x="835" y="167"/>
                    <a:pt x="802" y="200"/>
                    <a:pt x="802" y="267"/>
                  </a:cubicBezTo>
                  <a:cubicBezTo>
                    <a:pt x="768" y="300"/>
                    <a:pt x="735" y="367"/>
                    <a:pt x="735" y="400"/>
                  </a:cubicBezTo>
                  <a:cubicBezTo>
                    <a:pt x="735" y="467"/>
                    <a:pt x="768" y="500"/>
                    <a:pt x="802" y="534"/>
                  </a:cubicBezTo>
                  <a:cubicBezTo>
                    <a:pt x="802" y="545"/>
                    <a:pt x="805" y="549"/>
                    <a:pt x="813" y="549"/>
                  </a:cubicBezTo>
                  <a:cubicBezTo>
                    <a:pt x="827" y="549"/>
                    <a:pt x="857" y="534"/>
                    <a:pt x="902" y="534"/>
                  </a:cubicBezTo>
                  <a:lnTo>
                    <a:pt x="935" y="500"/>
                  </a:lnTo>
                  <a:lnTo>
                    <a:pt x="935" y="901"/>
                  </a:lnTo>
                  <a:cubicBezTo>
                    <a:pt x="913" y="901"/>
                    <a:pt x="876" y="886"/>
                    <a:pt x="834" y="886"/>
                  </a:cubicBezTo>
                  <a:cubicBezTo>
                    <a:pt x="813" y="886"/>
                    <a:pt x="790" y="890"/>
                    <a:pt x="768" y="901"/>
                  </a:cubicBezTo>
                  <a:cubicBezTo>
                    <a:pt x="701" y="901"/>
                    <a:pt x="635" y="901"/>
                    <a:pt x="601" y="934"/>
                  </a:cubicBezTo>
                  <a:cubicBezTo>
                    <a:pt x="401" y="1068"/>
                    <a:pt x="268" y="1234"/>
                    <a:pt x="168" y="1434"/>
                  </a:cubicBezTo>
                  <a:cubicBezTo>
                    <a:pt x="68" y="1635"/>
                    <a:pt x="34" y="1868"/>
                    <a:pt x="34" y="2135"/>
                  </a:cubicBezTo>
                  <a:cubicBezTo>
                    <a:pt x="1" y="2302"/>
                    <a:pt x="68" y="2469"/>
                    <a:pt x="168" y="2602"/>
                  </a:cubicBezTo>
                  <a:cubicBezTo>
                    <a:pt x="218" y="2652"/>
                    <a:pt x="284" y="2677"/>
                    <a:pt x="360" y="2677"/>
                  </a:cubicBezTo>
                  <a:cubicBezTo>
                    <a:pt x="435" y="2677"/>
                    <a:pt x="518" y="2652"/>
                    <a:pt x="601" y="2602"/>
                  </a:cubicBezTo>
                  <a:cubicBezTo>
                    <a:pt x="668" y="2569"/>
                    <a:pt x="701" y="2502"/>
                    <a:pt x="768" y="2469"/>
                  </a:cubicBezTo>
                  <a:cubicBezTo>
                    <a:pt x="835" y="2402"/>
                    <a:pt x="868" y="2335"/>
                    <a:pt x="935" y="2268"/>
                  </a:cubicBezTo>
                  <a:lnTo>
                    <a:pt x="935" y="2335"/>
                  </a:lnTo>
                  <a:lnTo>
                    <a:pt x="1202" y="2202"/>
                  </a:lnTo>
                  <a:cubicBezTo>
                    <a:pt x="1235" y="2168"/>
                    <a:pt x="1269" y="2135"/>
                    <a:pt x="1302" y="2068"/>
                  </a:cubicBezTo>
                  <a:cubicBezTo>
                    <a:pt x="1335" y="2035"/>
                    <a:pt x="1335" y="2002"/>
                    <a:pt x="1335" y="1935"/>
                  </a:cubicBezTo>
                  <a:cubicBezTo>
                    <a:pt x="1335" y="1901"/>
                    <a:pt x="1335" y="1868"/>
                    <a:pt x="1302" y="1835"/>
                  </a:cubicBezTo>
                  <a:cubicBezTo>
                    <a:pt x="1285" y="1818"/>
                    <a:pt x="1269" y="1810"/>
                    <a:pt x="1252" y="1810"/>
                  </a:cubicBezTo>
                  <a:cubicBezTo>
                    <a:pt x="1235" y="1810"/>
                    <a:pt x="1218" y="1818"/>
                    <a:pt x="1202" y="1835"/>
                  </a:cubicBezTo>
                  <a:lnTo>
                    <a:pt x="1135" y="1835"/>
                  </a:lnTo>
                  <a:lnTo>
                    <a:pt x="1135" y="0"/>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1206;p56">
              <a:extLst>
                <a:ext uri="{FF2B5EF4-FFF2-40B4-BE49-F238E27FC236}">
                  <a16:creationId xmlns:a16="http://schemas.microsoft.com/office/drawing/2014/main" id="{C8F302D5-2D26-42BE-A9CF-FE979E065914}"/>
                </a:ext>
              </a:extLst>
            </p:cNvPr>
            <p:cNvSpPr/>
            <p:nvPr/>
          </p:nvSpPr>
          <p:spPr>
            <a:xfrm>
              <a:off x="2555325" y="1519875"/>
              <a:ext cx="27550" cy="63175"/>
            </a:xfrm>
            <a:custGeom>
              <a:avLst/>
              <a:gdLst/>
              <a:ahLst/>
              <a:cxnLst/>
              <a:rect l="l" t="t" r="r" b="b"/>
              <a:pathLst>
                <a:path w="1102" h="2527" extrusionOk="0">
                  <a:moveTo>
                    <a:pt x="634" y="0"/>
                  </a:moveTo>
                  <a:lnTo>
                    <a:pt x="368" y="167"/>
                  </a:lnTo>
                  <a:lnTo>
                    <a:pt x="368" y="534"/>
                  </a:lnTo>
                  <a:lnTo>
                    <a:pt x="634" y="367"/>
                  </a:lnTo>
                  <a:lnTo>
                    <a:pt x="634" y="0"/>
                  </a:lnTo>
                  <a:close/>
                  <a:moveTo>
                    <a:pt x="668" y="667"/>
                  </a:moveTo>
                  <a:lnTo>
                    <a:pt x="268" y="901"/>
                  </a:lnTo>
                  <a:cubicBezTo>
                    <a:pt x="201" y="934"/>
                    <a:pt x="167" y="967"/>
                    <a:pt x="134" y="1001"/>
                  </a:cubicBezTo>
                  <a:cubicBezTo>
                    <a:pt x="101" y="1067"/>
                    <a:pt x="101" y="1101"/>
                    <a:pt x="101" y="1168"/>
                  </a:cubicBezTo>
                  <a:cubicBezTo>
                    <a:pt x="101" y="1201"/>
                    <a:pt x="101" y="1234"/>
                    <a:pt x="134" y="1268"/>
                  </a:cubicBezTo>
                  <a:cubicBezTo>
                    <a:pt x="151" y="1284"/>
                    <a:pt x="167" y="1293"/>
                    <a:pt x="188" y="1293"/>
                  </a:cubicBezTo>
                  <a:cubicBezTo>
                    <a:pt x="209" y="1293"/>
                    <a:pt x="234" y="1284"/>
                    <a:pt x="268" y="1268"/>
                  </a:cubicBezTo>
                  <a:lnTo>
                    <a:pt x="434" y="1168"/>
                  </a:lnTo>
                  <a:lnTo>
                    <a:pt x="434" y="2001"/>
                  </a:lnTo>
                  <a:lnTo>
                    <a:pt x="167" y="2135"/>
                  </a:lnTo>
                  <a:cubicBezTo>
                    <a:pt x="101" y="2168"/>
                    <a:pt x="67" y="2202"/>
                    <a:pt x="34" y="2268"/>
                  </a:cubicBezTo>
                  <a:cubicBezTo>
                    <a:pt x="34" y="2302"/>
                    <a:pt x="1" y="2335"/>
                    <a:pt x="1" y="2402"/>
                  </a:cubicBezTo>
                  <a:cubicBezTo>
                    <a:pt x="1" y="2435"/>
                    <a:pt x="1" y="2468"/>
                    <a:pt x="34" y="2502"/>
                  </a:cubicBezTo>
                  <a:cubicBezTo>
                    <a:pt x="51" y="2519"/>
                    <a:pt x="67" y="2527"/>
                    <a:pt x="88" y="2527"/>
                  </a:cubicBezTo>
                  <a:cubicBezTo>
                    <a:pt x="109" y="2527"/>
                    <a:pt x="134" y="2519"/>
                    <a:pt x="167" y="2502"/>
                  </a:cubicBezTo>
                  <a:lnTo>
                    <a:pt x="935" y="2068"/>
                  </a:lnTo>
                  <a:cubicBezTo>
                    <a:pt x="1035" y="2001"/>
                    <a:pt x="1068" y="1901"/>
                    <a:pt x="1068" y="1801"/>
                  </a:cubicBezTo>
                  <a:cubicBezTo>
                    <a:pt x="1101" y="1768"/>
                    <a:pt x="1068" y="1735"/>
                    <a:pt x="1035" y="1701"/>
                  </a:cubicBezTo>
                  <a:cubicBezTo>
                    <a:pt x="1035" y="1685"/>
                    <a:pt x="1026" y="1676"/>
                    <a:pt x="1010" y="1676"/>
                  </a:cubicBezTo>
                  <a:cubicBezTo>
                    <a:pt x="993" y="1676"/>
                    <a:pt x="968" y="1685"/>
                    <a:pt x="935" y="1701"/>
                  </a:cubicBezTo>
                  <a:lnTo>
                    <a:pt x="668" y="1868"/>
                  </a:lnTo>
                  <a:lnTo>
                    <a:pt x="668" y="667"/>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1207;p56">
              <a:extLst>
                <a:ext uri="{FF2B5EF4-FFF2-40B4-BE49-F238E27FC236}">
                  <a16:creationId xmlns:a16="http://schemas.microsoft.com/office/drawing/2014/main" id="{7E919715-6831-4A52-B26B-32CF63C76ED5}"/>
                </a:ext>
              </a:extLst>
            </p:cNvPr>
            <p:cNvSpPr/>
            <p:nvPr/>
          </p:nvSpPr>
          <p:spPr>
            <a:xfrm>
              <a:off x="2587850" y="1514450"/>
              <a:ext cx="30875" cy="50250"/>
            </a:xfrm>
            <a:custGeom>
              <a:avLst/>
              <a:gdLst/>
              <a:ahLst/>
              <a:cxnLst/>
              <a:rect l="l" t="t" r="r" b="b"/>
              <a:pathLst>
                <a:path w="1235" h="2010" extrusionOk="0">
                  <a:moveTo>
                    <a:pt x="876" y="0"/>
                  </a:moveTo>
                  <a:cubicBezTo>
                    <a:pt x="826" y="0"/>
                    <a:pt x="768" y="17"/>
                    <a:pt x="701" y="50"/>
                  </a:cubicBezTo>
                  <a:cubicBezTo>
                    <a:pt x="634" y="84"/>
                    <a:pt x="568" y="150"/>
                    <a:pt x="534" y="184"/>
                  </a:cubicBezTo>
                  <a:cubicBezTo>
                    <a:pt x="468" y="250"/>
                    <a:pt x="434" y="317"/>
                    <a:pt x="401" y="384"/>
                  </a:cubicBezTo>
                  <a:lnTo>
                    <a:pt x="401" y="284"/>
                  </a:lnTo>
                  <a:lnTo>
                    <a:pt x="167" y="417"/>
                  </a:lnTo>
                  <a:cubicBezTo>
                    <a:pt x="134" y="451"/>
                    <a:pt x="67" y="484"/>
                    <a:pt x="67" y="517"/>
                  </a:cubicBezTo>
                  <a:cubicBezTo>
                    <a:pt x="34" y="584"/>
                    <a:pt x="1" y="617"/>
                    <a:pt x="1" y="684"/>
                  </a:cubicBezTo>
                  <a:cubicBezTo>
                    <a:pt x="1" y="717"/>
                    <a:pt x="34" y="751"/>
                    <a:pt x="34" y="784"/>
                  </a:cubicBezTo>
                  <a:cubicBezTo>
                    <a:pt x="51" y="801"/>
                    <a:pt x="67" y="809"/>
                    <a:pt x="88" y="809"/>
                  </a:cubicBezTo>
                  <a:cubicBezTo>
                    <a:pt x="109" y="809"/>
                    <a:pt x="134" y="801"/>
                    <a:pt x="167" y="784"/>
                  </a:cubicBezTo>
                  <a:lnTo>
                    <a:pt x="167" y="1618"/>
                  </a:lnTo>
                  <a:cubicBezTo>
                    <a:pt x="101" y="1651"/>
                    <a:pt x="67" y="1685"/>
                    <a:pt x="34" y="1718"/>
                  </a:cubicBezTo>
                  <a:cubicBezTo>
                    <a:pt x="1" y="1751"/>
                    <a:pt x="1" y="1818"/>
                    <a:pt x="1" y="1885"/>
                  </a:cubicBezTo>
                  <a:cubicBezTo>
                    <a:pt x="1" y="1918"/>
                    <a:pt x="1" y="1952"/>
                    <a:pt x="34" y="1985"/>
                  </a:cubicBezTo>
                  <a:cubicBezTo>
                    <a:pt x="34" y="2002"/>
                    <a:pt x="51" y="2010"/>
                    <a:pt x="71" y="2010"/>
                  </a:cubicBezTo>
                  <a:cubicBezTo>
                    <a:pt x="92" y="2010"/>
                    <a:pt x="117" y="2002"/>
                    <a:pt x="134" y="1985"/>
                  </a:cubicBezTo>
                  <a:lnTo>
                    <a:pt x="401" y="1818"/>
                  </a:lnTo>
                  <a:cubicBezTo>
                    <a:pt x="434" y="1785"/>
                    <a:pt x="501" y="1751"/>
                    <a:pt x="501" y="1718"/>
                  </a:cubicBezTo>
                  <a:cubicBezTo>
                    <a:pt x="534" y="1651"/>
                    <a:pt x="568" y="1618"/>
                    <a:pt x="534" y="1551"/>
                  </a:cubicBezTo>
                  <a:cubicBezTo>
                    <a:pt x="534" y="1485"/>
                    <a:pt x="534" y="1451"/>
                    <a:pt x="501" y="1451"/>
                  </a:cubicBezTo>
                  <a:cubicBezTo>
                    <a:pt x="468" y="1451"/>
                    <a:pt x="434" y="1451"/>
                    <a:pt x="368" y="1485"/>
                  </a:cubicBezTo>
                  <a:lnTo>
                    <a:pt x="368" y="817"/>
                  </a:lnTo>
                  <a:cubicBezTo>
                    <a:pt x="434" y="717"/>
                    <a:pt x="468" y="617"/>
                    <a:pt x="534" y="517"/>
                  </a:cubicBezTo>
                  <a:cubicBezTo>
                    <a:pt x="568" y="451"/>
                    <a:pt x="634" y="417"/>
                    <a:pt x="668" y="384"/>
                  </a:cubicBezTo>
                  <a:lnTo>
                    <a:pt x="835" y="384"/>
                  </a:lnTo>
                  <a:cubicBezTo>
                    <a:pt x="868" y="417"/>
                    <a:pt x="868" y="451"/>
                    <a:pt x="868" y="517"/>
                  </a:cubicBezTo>
                  <a:lnTo>
                    <a:pt x="868" y="1184"/>
                  </a:lnTo>
                  <a:cubicBezTo>
                    <a:pt x="835" y="1218"/>
                    <a:pt x="801" y="1251"/>
                    <a:pt x="768" y="1318"/>
                  </a:cubicBezTo>
                  <a:cubicBezTo>
                    <a:pt x="734" y="1351"/>
                    <a:pt x="734" y="1385"/>
                    <a:pt x="734" y="1451"/>
                  </a:cubicBezTo>
                  <a:cubicBezTo>
                    <a:pt x="734" y="1485"/>
                    <a:pt x="734" y="1518"/>
                    <a:pt x="768" y="1551"/>
                  </a:cubicBezTo>
                  <a:cubicBezTo>
                    <a:pt x="768" y="1568"/>
                    <a:pt x="784" y="1576"/>
                    <a:pt x="805" y="1576"/>
                  </a:cubicBezTo>
                  <a:cubicBezTo>
                    <a:pt x="826" y="1576"/>
                    <a:pt x="851" y="1568"/>
                    <a:pt x="868" y="1551"/>
                  </a:cubicBezTo>
                  <a:lnTo>
                    <a:pt x="1068" y="1451"/>
                  </a:lnTo>
                  <a:cubicBezTo>
                    <a:pt x="1135" y="1418"/>
                    <a:pt x="1168" y="1351"/>
                    <a:pt x="1201" y="1318"/>
                  </a:cubicBezTo>
                  <a:cubicBezTo>
                    <a:pt x="1235" y="1284"/>
                    <a:pt x="1235" y="1218"/>
                    <a:pt x="1235" y="1184"/>
                  </a:cubicBezTo>
                  <a:cubicBezTo>
                    <a:pt x="1235" y="1151"/>
                    <a:pt x="1235" y="1084"/>
                    <a:pt x="1201" y="1084"/>
                  </a:cubicBezTo>
                  <a:cubicBezTo>
                    <a:pt x="1185" y="1068"/>
                    <a:pt x="1168" y="1059"/>
                    <a:pt x="1151" y="1059"/>
                  </a:cubicBezTo>
                  <a:cubicBezTo>
                    <a:pt x="1135" y="1059"/>
                    <a:pt x="1118" y="1068"/>
                    <a:pt x="1101" y="1084"/>
                  </a:cubicBezTo>
                  <a:lnTo>
                    <a:pt x="1101" y="417"/>
                  </a:lnTo>
                  <a:cubicBezTo>
                    <a:pt x="1101" y="284"/>
                    <a:pt x="1068" y="150"/>
                    <a:pt x="1001" y="50"/>
                  </a:cubicBezTo>
                  <a:cubicBezTo>
                    <a:pt x="968" y="17"/>
                    <a:pt x="926" y="0"/>
                    <a:pt x="876"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1208;p56">
              <a:extLst>
                <a:ext uri="{FF2B5EF4-FFF2-40B4-BE49-F238E27FC236}">
                  <a16:creationId xmlns:a16="http://schemas.microsoft.com/office/drawing/2014/main" id="{7175B88E-7280-4D0E-B3F7-A5ACEADBA349}"/>
                </a:ext>
              </a:extLst>
            </p:cNvPr>
            <p:cNvSpPr/>
            <p:nvPr/>
          </p:nvSpPr>
          <p:spPr>
            <a:xfrm>
              <a:off x="2622050" y="1489850"/>
              <a:ext cx="32550" cy="68200"/>
            </a:xfrm>
            <a:custGeom>
              <a:avLst/>
              <a:gdLst/>
              <a:ahLst/>
              <a:cxnLst/>
              <a:rect l="l" t="t" r="r" b="b"/>
              <a:pathLst>
                <a:path w="1302" h="2728" extrusionOk="0">
                  <a:moveTo>
                    <a:pt x="684" y="642"/>
                  </a:moveTo>
                  <a:cubicBezTo>
                    <a:pt x="726" y="642"/>
                    <a:pt x="767" y="651"/>
                    <a:pt x="801" y="667"/>
                  </a:cubicBezTo>
                  <a:cubicBezTo>
                    <a:pt x="868" y="767"/>
                    <a:pt x="901" y="867"/>
                    <a:pt x="901" y="968"/>
                  </a:cubicBezTo>
                  <a:cubicBezTo>
                    <a:pt x="901" y="1101"/>
                    <a:pt x="868" y="1234"/>
                    <a:pt x="801" y="1334"/>
                  </a:cubicBezTo>
                  <a:cubicBezTo>
                    <a:pt x="767" y="1468"/>
                    <a:pt x="667" y="1535"/>
                    <a:pt x="567" y="1601"/>
                  </a:cubicBezTo>
                  <a:cubicBezTo>
                    <a:pt x="534" y="1635"/>
                    <a:pt x="501" y="1651"/>
                    <a:pt x="467" y="1651"/>
                  </a:cubicBezTo>
                  <a:cubicBezTo>
                    <a:pt x="434" y="1651"/>
                    <a:pt x="401" y="1635"/>
                    <a:pt x="367" y="1601"/>
                  </a:cubicBezTo>
                  <a:cubicBezTo>
                    <a:pt x="300" y="1535"/>
                    <a:pt x="267" y="1435"/>
                    <a:pt x="267" y="1334"/>
                  </a:cubicBezTo>
                  <a:cubicBezTo>
                    <a:pt x="267" y="1201"/>
                    <a:pt x="300" y="1068"/>
                    <a:pt x="367" y="934"/>
                  </a:cubicBezTo>
                  <a:cubicBezTo>
                    <a:pt x="401" y="834"/>
                    <a:pt x="467" y="734"/>
                    <a:pt x="567" y="667"/>
                  </a:cubicBezTo>
                  <a:cubicBezTo>
                    <a:pt x="601" y="651"/>
                    <a:pt x="642" y="642"/>
                    <a:pt x="684" y="642"/>
                  </a:cubicBezTo>
                  <a:close/>
                  <a:moveTo>
                    <a:pt x="1268" y="0"/>
                  </a:moveTo>
                  <a:cubicBezTo>
                    <a:pt x="1234" y="0"/>
                    <a:pt x="1201" y="0"/>
                    <a:pt x="1168" y="34"/>
                  </a:cubicBezTo>
                  <a:lnTo>
                    <a:pt x="901" y="200"/>
                  </a:lnTo>
                  <a:lnTo>
                    <a:pt x="901" y="300"/>
                  </a:lnTo>
                  <a:cubicBezTo>
                    <a:pt x="834" y="267"/>
                    <a:pt x="767" y="267"/>
                    <a:pt x="734" y="267"/>
                  </a:cubicBezTo>
                  <a:cubicBezTo>
                    <a:pt x="667" y="267"/>
                    <a:pt x="601" y="300"/>
                    <a:pt x="567" y="334"/>
                  </a:cubicBezTo>
                  <a:cubicBezTo>
                    <a:pt x="401" y="434"/>
                    <a:pt x="267" y="601"/>
                    <a:pt x="167" y="801"/>
                  </a:cubicBezTo>
                  <a:cubicBezTo>
                    <a:pt x="67" y="1001"/>
                    <a:pt x="34" y="1234"/>
                    <a:pt x="0" y="1468"/>
                  </a:cubicBezTo>
                  <a:cubicBezTo>
                    <a:pt x="0" y="1635"/>
                    <a:pt x="67" y="1835"/>
                    <a:pt x="167" y="1968"/>
                  </a:cubicBezTo>
                  <a:cubicBezTo>
                    <a:pt x="234" y="2018"/>
                    <a:pt x="300" y="2043"/>
                    <a:pt x="367" y="2043"/>
                  </a:cubicBezTo>
                  <a:cubicBezTo>
                    <a:pt x="434" y="2043"/>
                    <a:pt x="501" y="2018"/>
                    <a:pt x="567" y="1968"/>
                  </a:cubicBezTo>
                  <a:cubicBezTo>
                    <a:pt x="634" y="1935"/>
                    <a:pt x="667" y="1902"/>
                    <a:pt x="734" y="1835"/>
                  </a:cubicBezTo>
                  <a:cubicBezTo>
                    <a:pt x="767" y="1768"/>
                    <a:pt x="834" y="1701"/>
                    <a:pt x="868" y="1635"/>
                  </a:cubicBezTo>
                  <a:lnTo>
                    <a:pt x="868" y="1735"/>
                  </a:lnTo>
                  <a:cubicBezTo>
                    <a:pt x="868" y="1835"/>
                    <a:pt x="868" y="1902"/>
                    <a:pt x="801" y="2002"/>
                  </a:cubicBezTo>
                  <a:cubicBezTo>
                    <a:pt x="767" y="2068"/>
                    <a:pt x="734" y="2135"/>
                    <a:pt x="667" y="2168"/>
                  </a:cubicBezTo>
                  <a:lnTo>
                    <a:pt x="401" y="2335"/>
                  </a:lnTo>
                  <a:cubicBezTo>
                    <a:pt x="367" y="2335"/>
                    <a:pt x="300" y="2402"/>
                    <a:pt x="300" y="2435"/>
                  </a:cubicBezTo>
                  <a:cubicBezTo>
                    <a:pt x="267" y="2469"/>
                    <a:pt x="267" y="2535"/>
                    <a:pt x="267" y="2569"/>
                  </a:cubicBezTo>
                  <a:cubicBezTo>
                    <a:pt x="234" y="2635"/>
                    <a:pt x="267" y="2669"/>
                    <a:pt x="300" y="2702"/>
                  </a:cubicBezTo>
                  <a:cubicBezTo>
                    <a:pt x="300" y="2719"/>
                    <a:pt x="309" y="2727"/>
                    <a:pt x="325" y="2727"/>
                  </a:cubicBezTo>
                  <a:cubicBezTo>
                    <a:pt x="342" y="2727"/>
                    <a:pt x="367" y="2719"/>
                    <a:pt x="401" y="2702"/>
                  </a:cubicBezTo>
                  <a:lnTo>
                    <a:pt x="667" y="2535"/>
                  </a:lnTo>
                  <a:cubicBezTo>
                    <a:pt x="767" y="2469"/>
                    <a:pt x="834" y="2402"/>
                    <a:pt x="901" y="2302"/>
                  </a:cubicBezTo>
                  <a:cubicBezTo>
                    <a:pt x="968" y="2202"/>
                    <a:pt x="1001" y="2102"/>
                    <a:pt x="1068" y="1968"/>
                  </a:cubicBezTo>
                  <a:cubicBezTo>
                    <a:pt x="1101" y="1868"/>
                    <a:pt x="1101" y="1768"/>
                    <a:pt x="1101" y="1635"/>
                  </a:cubicBezTo>
                  <a:lnTo>
                    <a:pt x="1101" y="400"/>
                  </a:lnTo>
                  <a:lnTo>
                    <a:pt x="1168" y="367"/>
                  </a:lnTo>
                  <a:cubicBezTo>
                    <a:pt x="1201" y="367"/>
                    <a:pt x="1234" y="300"/>
                    <a:pt x="1268" y="267"/>
                  </a:cubicBezTo>
                  <a:cubicBezTo>
                    <a:pt x="1301" y="234"/>
                    <a:pt x="1301" y="167"/>
                    <a:pt x="1301" y="134"/>
                  </a:cubicBezTo>
                  <a:cubicBezTo>
                    <a:pt x="1301" y="67"/>
                    <a:pt x="1301" y="34"/>
                    <a:pt x="1268"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1209;p56">
              <a:extLst>
                <a:ext uri="{FF2B5EF4-FFF2-40B4-BE49-F238E27FC236}">
                  <a16:creationId xmlns:a16="http://schemas.microsoft.com/office/drawing/2014/main" id="{1CF243B7-A661-4B54-896E-0D1E305A66C9}"/>
                </a:ext>
              </a:extLst>
            </p:cNvPr>
            <p:cNvSpPr/>
            <p:nvPr/>
          </p:nvSpPr>
          <p:spPr>
            <a:xfrm>
              <a:off x="2657075" y="1471700"/>
              <a:ext cx="31700" cy="40475"/>
            </a:xfrm>
            <a:custGeom>
              <a:avLst/>
              <a:gdLst/>
              <a:ahLst/>
              <a:cxnLst/>
              <a:rect l="l" t="t" r="r" b="b"/>
              <a:pathLst>
                <a:path w="1268" h="1619" extrusionOk="0">
                  <a:moveTo>
                    <a:pt x="1180" y="1"/>
                  </a:moveTo>
                  <a:cubicBezTo>
                    <a:pt x="1159" y="1"/>
                    <a:pt x="1134" y="9"/>
                    <a:pt x="1101" y="26"/>
                  </a:cubicBezTo>
                  <a:lnTo>
                    <a:pt x="134" y="593"/>
                  </a:lnTo>
                  <a:cubicBezTo>
                    <a:pt x="100" y="626"/>
                    <a:pt x="34" y="659"/>
                    <a:pt x="34" y="693"/>
                  </a:cubicBezTo>
                  <a:cubicBezTo>
                    <a:pt x="0" y="726"/>
                    <a:pt x="0" y="793"/>
                    <a:pt x="0" y="860"/>
                  </a:cubicBezTo>
                  <a:cubicBezTo>
                    <a:pt x="0" y="893"/>
                    <a:pt x="0" y="926"/>
                    <a:pt x="34" y="960"/>
                  </a:cubicBezTo>
                  <a:cubicBezTo>
                    <a:pt x="34" y="960"/>
                    <a:pt x="100" y="960"/>
                    <a:pt x="134" y="926"/>
                  </a:cubicBezTo>
                  <a:lnTo>
                    <a:pt x="1101" y="359"/>
                  </a:lnTo>
                  <a:cubicBezTo>
                    <a:pt x="1168" y="359"/>
                    <a:pt x="1201" y="326"/>
                    <a:pt x="1234" y="259"/>
                  </a:cubicBezTo>
                  <a:cubicBezTo>
                    <a:pt x="1234" y="226"/>
                    <a:pt x="1268" y="192"/>
                    <a:pt x="1268" y="126"/>
                  </a:cubicBezTo>
                  <a:cubicBezTo>
                    <a:pt x="1268" y="92"/>
                    <a:pt x="1234" y="59"/>
                    <a:pt x="1234" y="26"/>
                  </a:cubicBezTo>
                  <a:cubicBezTo>
                    <a:pt x="1218" y="9"/>
                    <a:pt x="1201" y="1"/>
                    <a:pt x="1180" y="1"/>
                  </a:cubicBezTo>
                  <a:close/>
                  <a:moveTo>
                    <a:pt x="1180" y="634"/>
                  </a:moveTo>
                  <a:cubicBezTo>
                    <a:pt x="1159" y="634"/>
                    <a:pt x="1134" y="643"/>
                    <a:pt x="1101" y="659"/>
                  </a:cubicBezTo>
                  <a:lnTo>
                    <a:pt x="134" y="1227"/>
                  </a:lnTo>
                  <a:cubicBezTo>
                    <a:pt x="100" y="1260"/>
                    <a:pt x="34" y="1293"/>
                    <a:pt x="34" y="1327"/>
                  </a:cubicBezTo>
                  <a:cubicBezTo>
                    <a:pt x="0" y="1393"/>
                    <a:pt x="0" y="1427"/>
                    <a:pt x="0" y="1493"/>
                  </a:cubicBezTo>
                  <a:cubicBezTo>
                    <a:pt x="0" y="1527"/>
                    <a:pt x="0" y="1560"/>
                    <a:pt x="34" y="1593"/>
                  </a:cubicBezTo>
                  <a:cubicBezTo>
                    <a:pt x="34" y="1610"/>
                    <a:pt x="50" y="1618"/>
                    <a:pt x="71" y="1618"/>
                  </a:cubicBezTo>
                  <a:cubicBezTo>
                    <a:pt x="92" y="1618"/>
                    <a:pt x="117" y="1610"/>
                    <a:pt x="134" y="1593"/>
                  </a:cubicBezTo>
                  <a:lnTo>
                    <a:pt x="1101" y="1026"/>
                  </a:lnTo>
                  <a:cubicBezTo>
                    <a:pt x="1168" y="993"/>
                    <a:pt x="1201" y="960"/>
                    <a:pt x="1234" y="926"/>
                  </a:cubicBezTo>
                  <a:cubicBezTo>
                    <a:pt x="1234" y="860"/>
                    <a:pt x="1268" y="826"/>
                    <a:pt x="1268" y="760"/>
                  </a:cubicBezTo>
                  <a:cubicBezTo>
                    <a:pt x="1268" y="726"/>
                    <a:pt x="1234" y="693"/>
                    <a:pt x="1234" y="659"/>
                  </a:cubicBezTo>
                  <a:cubicBezTo>
                    <a:pt x="1218" y="643"/>
                    <a:pt x="1201" y="634"/>
                    <a:pt x="1180" y="634"/>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1210;p56">
              <a:extLst>
                <a:ext uri="{FF2B5EF4-FFF2-40B4-BE49-F238E27FC236}">
                  <a16:creationId xmlns:a16="http://schemas.microsoft.com/office/drawing/2014/main" id="{D5AC79C0-5552-4B51-A4BF-486345F53C59}"/>
                </a:ext>
              </a:extLst>
            </p:cNvPr>
            <p:cNvSpPr/>
            <p:nvPr/>
          </p:nvSpPr>
          <p:spPr>
            <a:xfrm>
              <a:off x="2697100" y="1438975"/>
              <a:ext cx="19200" cy="32550"/>
            </a:xfrm>
            <a:custGeom>
              <a:avLst/>
              <a:gdLst/>
              <a:ahLst/>
              <a:cxnLst/>
              <a:rect l="l" t="t" r="r" b="b"/>
              <a:pathLst>
                <a:path w="768" h="1302" extrusionOk="0">
                  <a:moveTo>
                    <a:pt x="768" y="0"/>
                  </a:moveTo>
                  <a:lnTo>
                    <a:pt x="501" y="167"/>
                  </a:lnTo>
                  <a:lnTo>
                    <a:pt x="567" y="934"/>
                  </a:lnTo>
                  <a:cubicBezTo>
                    <a:pt x="567" y="1001"/>
                    <a:pt x="567" y="1034"/>
                    <a:pt x="601" y="1034"/>
                  </a:cubicBezTo>
                  <a:lnTo>
                    <a:pt x="634" y="1034"/>
                  </a:lnTo>
                  <a:cubicBezTo>
                    <a:pt x="668" y="1001"/>
                    <a:pt x="668" y="1001"/>
                    <a:pt x="668" y="968"/>
                  </a:cubicBezTo>
                  <a:cubicBezTo>
                    <a:pt x="701" y="934"/>
                    <a:pt x="701" y="901"/>
                    <a:pt x="701" y="868"/>
                  </a:cubicBezTo>
                  <a:lnTo>
                    <a:pt x="768" y="0"/>
                  </a:lnTo>
                  <a:close/>
                  <a:moveTo>
                    <a:pt x="301" y="267"/>
                  </a:moveTo>
                  <a:lnTo>
                    <a:pt x="0" y="434"/>
                  </a:lnTo>
                  <a:lnTo>
                    <a:pt x="100" y="1201"/>
                  </a:lnTo>
                  <a:cubicBezTo>
                    <a:pt x="100" y="1235"/>
                    <a:pt x="100" y="1268"/>
                    <a:pt x="100" y="1301"/>
                  </a:cubicBezTo>
                  <a:lnTo>
                    <a:pt x="167" y="1301"/>
                  </a:lnTo>
                  <a:cubicBezTo>
                    <a:pt x="167" y="1268"/>
                    <a:pt x="201" y="1268"/>
                    <a:pt x="201" y="1235"/>
                  </a:cubicBezTo>
                  <a:cubicBezTo>
                    <a:pt x="234" y="1201"/>
                    <a:pt x="234" y="1168"/>
                    <a:pt x="234" y="1135"/>
                  </a:cubicBezTo>
                  <a:lnTo>
                    <a:pt x="301" y="267"/>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1211;p56">
              <a:extLst>
                <a:ext uri="{FF2B5EF4-FFF2-40B4-BE49-F238E27FC236}">
                  <a16:creationId xmlns:a16="http://schemas.microsoft.com/office/drawing/2014/main" id="{501D7A26-99AD-45E7-BD24-9D86868AD460}"/>
                </a:ext>
              </a:extLst>
            </p:cNvPr>
            <p:cNvSpPr/>
            <p:nvPr/>
          </p:nvSpPr>
          <p:spPr>
            <a:xfrm>
              <a:off x="2725450" y="1416450"/>
              <a:ext cx="32550" cy="62575"/>
            </a:xfrm>
            <a:custGeom>
              <a:avLst/>
              <a:gdLst/>
              <a:ahLst/>
              <a:cxnLst/>
              <a:rect l="l" t="t" r="r" b="b"/>
              <a:pathLst>
                <a:path w="1302" h="2503" extrusionOk="0">
                  <a:moveTo>
                    <a:pt x="1268" y="1"/>
                  </a:moveTo>
                  <a:cubicBezTo>
                    <a:pt x="1235" y="1"/>
                    <a:pt x="1201" y="1"/>
                    <a:pt x="1168" y="34"/>
                  </a:cubicBezTo>
                  <a:lnTo>
                    <a:pt x="868" y="201"/>
                  </a:lnTo>
                  <a:cubicBezTo>
                    <a:pt x="801" y="234"/>
                    <a:pt x="768" y="268"/>
                    <a:pt x="734" y="301"/>
                  </a:cubicBezTo>
                  <a:cubicBezTo>
                    <a:pt x="701" y="368"/>
                    <a:pt x="701" y="401"/>
                    <a:pt x="701" y="468"/>
                  </a:cubicBezTo>
                  <a:cubicBezTo>
                    <a:pt x="701" y="501"/>
                    <a:pt x="701" y="534"/>
                    <a:pt x="734" y="568"/>
                  </a:cubicBezTo>
                  <a:cubicBezTo>
                    <a:pt x="751" y="584"/>
                    <a:pt x="768" y="593"/>
                    <a:pt x="789" y="593"/>
                  </a:cubicBezTo>
                  <a:cubicBezTo>
                    <a:pt x="809" y="593"/>
                    <a:pt x="834" y="584"/>
                    <a:pt x="868" y="568"/>
                  </a:cubicBezTo>
                  <a:lnTo>
                    <a:pt x="935" y="501"/>
                  </a:lnTo>
                  <a:lnTo>
                    <a:pt x="935" y="1535"/>
                  </a:lnTo>
                  <a:cubicBezTo>
                    <a:pt x="935" y="1602"/>
                    <a:pt x="935" y="1669"/>
                    <a:pt x="901" y="1735"/>
                  </a:cubicBezTo>
                  <a:cubicBezTo>
                    <a:pt x="901" y="1802"/>
                    <a:pt x="834" y="1902"/>
                    <a:pt x="801" y="1969"/>
                  </a:cubicBezTo>
                  <a:cubicBezTo>
                    <a:pt x="768" y="2002"/>
                    <a:pt x="701" y="2069"/>
                    <a:pt x="668" y="2102"/>
                  </a:cubicBezTo>
                  <a:cubicBezTo>
                    <a:pt x="634" y="2119"/>
                    <a:pt x="593" y="2127"/>
                    <a:pt x="551" y="2127"/>
                  </a:cubicBezTo>
                  <a:cubicBezTo>
                    <a:pt x="509" y="2127"/>
                    <a:pt x="468" y="2119"/>
                    <a:pt x="434" y="2102"/>
                  </a:cubicBezTo>
                  <a:cubicBezTo>
                    <a:pt x="367" y="2036"/>
                    <a:pt x="367" y="1969"/>
                    <a:pt x="367" y="1869"/>
                  </a:cubicBezTo>
                  <a:lnTo>
                    <a:pt x="367" y="868"/>
                  </a:lnTo>
                  <a:lnTo>
                    <a:pt x="434" y="801"/>
                  </a:lnTo>
                  <a:cubicBezTo>
                    <a:pt x="501" y="768"/>
                    <a:pt x="534" y="735"/>
                    <a:pt x="568" y="701"/>
                  </a:cubicBezTo>
                  <a:cubicBezTo>
                    <a:pt x="568" y="635"/>
                    <a:pt x="601" y="601"/>
                    <a:pt x="601" y="534"/>
                  </a:cubicBezTo>
                  <a:cubicBezTo>
                    <a:pt x="601" y="501"/>
                    <a:pt x="601" y="468"/>
                    <a:pt x="568" y="434"/>
                  </a:cubicBezTo>
                  <a:cubicBezTo>
                    <a:pt x="551" y="418"/>
                    <a:pt x="534" y="409"/>
                    <a:pt x="513" y="409"/>
                  </a:cubicBezTo>
                  <a:cubicBezTo>
                    <a:pt x="493" y="409"/>
                    <a:pt x="468" y="418"/>
                    <a:pt x="434" y="434"/>
                  </a:cubicBezTo>
                  <a:lnTo>
                    <a:pt x="134" y="601"/>
                  </a:lnTo>
                  <a:cubicBezTo>
                    <a:pt x="101" y="635"/>
                    <a:pt x="67" y="668"/>
                    <a:pt x="34" y="735"/>
                  </a:cubicBezTo>
                  <a:cubicBezTo>
                    <a:pt x="1" y="768"/>
                    <a:pt x="1" y="835"/>
                    <a:pt x="1" y="868"/>
                  </a:cubicBezTo>
                  <a:cubicBezTo>
                    <a:pt x="1" y="901"/>
                    <a:pt x="1" y="935"/>
                    <a:pt x="34" y="968"/>
                  </a:cubicBezTo>
                  <a:cubicBezTo>
                    <a:pt x="51" y="985"/>
                    <a:pt x="67" y="993"/>
                    <a:pt x="84" y="993"/>
                  </a:cubicBezTo>
                  <a:cubicBezTo>
                    <a:pt x="101" y="993"/>
                    <a:pt x="117" y="985"/>
                    <a:pt x="134" y="968"/>
                  </a:cubicBezTo>
                  <a:lnTo>
                    <a:pt x="134" y="1969"/>
                  </a:lnTo>
                  <a:cubicBezTo>
                    <a:pt x="134" y="2069"/>
                    <a:pt x="134" y="2169"/>
                    <a:pt x="167" y="2269"/>
                  </a:cubicBezTo>
                  <a:cubicBezTo>
                    <a:pt x="201" y="2336"/>
                    <a:pt x="234" y="2369"/>
                    <a:pt x="301" y="2436"/>
                  </a:cubicBezTo>
                  <a:cubicBezTo>
                    <a:pt x="334" y="2469"/>
                    <a:pt x="401" y="2503"/>
                    <a:pt x="468" y="2503"/>
                  </a:cubicBezTo>
                  <a:cubicBezTo>
                    <a:pt x="534" y="2503"/>
                    <a:pt x="601" y="2469"/>
                    <a:pt x="668" y="2436"/>
                  </a:cubicBezTo>
                  <a:cubicBezTo>
                    <a:pt x="801" y="2336"/>
                    <a:pt x="935" y="2202"/>
                    <a:pt x="1035" y="2036"/>
                  </a:cubicBezTo>
                  <a:cubicBezTo>
                    <a:pt x="1101" y="1835"/>
                    <a:pt x="1168" y="1602"/>
                    <a:pt x="1168" y="1402"/>
                  </a:cubicBezTo>
                  <a:lnTo>
                    <a:pt x="1168" y="401"/>
                  </a:lnTo>
                  <a:cubicBezTo>
                    <a:pt x="1235" y="368"/>
                    <a:pt x="1268" y="334"/>
                    <a:pt x="1268" y="268"/>
                  </a:cubicBezTo>
                  <a:cubicBezTo>
                    <a:pt x="1301" y="201"/>
                    <a:pt x="1301" y="168"/>
                    <a:pt x="1301" y="101"/>
                  </a:cubicBezTo>
                  <a:cubicBezTo>
                    <a:pt x="1301" y="67"/>
                    <a:pt x="1301" y="34"/>
                    <a:pt x="1268"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1212;p56">
              <a:extLst>
                <a:ext uri="{FF2B5EF4-FFF2-40B4-BE49-F238E27FC236}">
                  <a16:creationId xmlns:a16="http://schemas.microsoft.com/office/drawing/2014/main" id="{49AC035D-D8A5-4C68-BAC5-F3A9D42F5D01}"/>
                </a:ext>
              </a:extLst>
            </p:cNvPr>
            <p:cNvSpPr/>
            <p:nvPr/>
          </p:nvSpPr>
          <p:spPr>
            <a:xfrm>
              <a:off x="2761300" y="1397275"/>
              <a:ext cx="29225" cy="64875"/>
            </a:xfrm>
            <a:custGeom>
              <a:avLst/>
              <a:gdLst/>
              <a:ahLst/>
              <a:cxnLst/>
              <a:rect l="l" t="t" r="r" b="b"/>
              <a:pathLst>
                <a:path w="1169" h="2595" extrusionOk="0">
                  <a:moveTo>
                    <a:pt x="1168" y="1"/>
                  </a:moveTo>
                  <a:lnTo>
                    <a:pt x="1" y="668"/>
                  </a:lnTo>
                  <a:lnTo>
                    <a:pt x="1" y="1368"/>
                  </a:lnTo>
                  <a:cubicBezTo>
                    <a:pt x="1" y="1402"/>
                    <a:pt x="1" y="1468"/>
                    <a:pt x="34" y="1535"/>
                  </a:cubicBezTo>
                  <a:lnTo>
                    <a:pt x="134" y="1535"/>
                  </a:lnTo>
                  <a:cubicBezTo>
                    <a:pt x="168" y="1502"/>
                    <a:pt x="201" y="1468"/>
                    <a:pt x="201" y="1435"/>
                  </a:cubicBezTo>
                  <a:cubicBezTo>
                    <a:pt x="234" y="1368"/>
                    <a:pt x="234" y="1301"/>
                    <a:pt x="234" y="1235"/>
                  </a:cubicBezTo>
                  <a:lnTo>
                    <a:pt x="234" y="901"/>
                  </a:lnTo>
                  <a:lnTo>
                    <a:pt x="468" y="768"/>
                  </a:lnTo>
                  <a:lnTo>
                    <a:pt x="468" y="2102"/>
                  </a:lnTo>
                  <a:lnTo>
                    <a:pt x="334" y="2202"/>
                  </a:lnTo>
                  <a:cubicBezTo>
                    <a:pt x="268" y="2235"/>
                    <a:pt x="234" y="2269"/>
                    <a:pt x="201" y="2302"/>
                  </a:cubicBezTo>
                  <a:cubicBezTo>
                    <a:pt x="201" y="2369"/>
                    <a:pt x="168" y="2402"/>
                    <a:pt x="168" y="2469"/>
                  </a:cubicBezTo>
                  <a:cubicBezTo>
                    <a:pt x="168" y="2502"/>
                    <a:pt x="201" y="2536"/>
                    <a:pt x="201" y="2569"/>
                  </a:cubicBezTo>
                  <a:cubicBezTo>
                    <a:pt x="218" y="2586"/>
                    <a:pt x="234" y="2594"/>
                    <a:pt x="255" y="2594"/>
                  </a:cubicBezTo>
                  <a:cubicBezTo>
                    <a:pt x="276" y="2594"/>
                    <a:pt x="301" y="2586"/>
                    <a:pt x="334" y="2569"/>
                  </a:cubicBezTo>
                  <a:lnTo>
                    <a:pt x="868" y="2269"/>
                  </a:lnTo>
                  <a:cubicBezTo>
                    <a:pt x="902" y="2235"/>
                    <a:pt x="935" y="2202"/>
                    <a:pt x="968" y="2135"/>
                  </a:cubicBezTo>
                  <a:cubicBezTo>
                    <a:pt x="1002" y="2102"/>
                    <a:pt x="1002" y="2035"/>
                    <a:pt x="1002" y="2002"/>
                  </a:cubicBezTo>
                  <a:cubicBezTo>
                    <a:pt x="1002" y="1969"/>
                    <a:pt x="1002" y="1902"/>
                    <a:pt x="968" y="1902"/>
                  </a:cubicBezTo>
                  <a:cubicBezTo>
                    <a:pt x="968" y="1874"/>
                    <a:pt x="956" y="1863"/>
                    <a:pt x="940" y="1863"/>
                  </a:cubicBezTo>
                  <a:cubicBezTo>
                    <a:pt x="918" y="1863"/>
                    <a:pt x="887" y="1883"/>
                    <a:pt x="868" y="1902"/>
                  </a:cubicBezTo>
                  <a:lnTo>
                    <a:pt x="701" y="1969"/>
                  </a:lnTo>
                  <a:lnTo>
                    <a:pt x="701" y="601"/>
                  </a:lnTo>
                  <a:lnTo>
                    <a:pt x="968" y="501"/>
                  </a:lnTo>
                  <a:lnTo>
                    <a:pt x="968" y="834"/>
                  </a:lnTo>
                  <a:cubicBezTo>
                    <a:pt x="935" y="868"/>
                    <a:pt x="968" y="935"/>
                    <a:pt x="1002" y="1001"/>
                  </a:cubicBezTo>
                  <a:lnTo>
                    <a:pt x="1068" y="1001"/>
                  </a:lnTo>
                  <a:cubicBezTo>
                    <a:pt x="1102" y="968"/>
                    <a:pt x="1135" y="935"/>
                    <a:pt x="1168" y="868"/>
                  </a:cubicBezTo>
                  <a:cubicBezTo>
                    <a:pt x="1168" y="801"/>
                    <a:pt x="1168" y="734"/>
                    <a:pt x="1168" y="701"/>
                  </a:cubicBezTo>
                  <a:lnTo>
                    <a:pt x="1168" y="1"/>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1213;p56">
              <a:extLst>
                <a:ext uri="{FF2B5EF4-FFF2-40B4-BE49-F238E27FC236}">
                  <a16:creationId xmlns:a16="http://schemas.microsoft.com/office/drawing/2014/main" id="{CEE673B1-FC17-491B-828F-881F63C9F83B}"/>
                </a:ext>
              </a:extLst>
            </p:cNvPr>
            <p:cNvSpPr/>
            <p:nvPr/>
          </p:nvSpPr>
          <p:spPr>
            <a:xfrm>
              <a:off x="2796325" y="1375600"/>
              <a:ext cx="30900" cy="68200"/>
            </a:xfrm>
            <a:custGeom>
              <a:avLst/>
              <a:gdLst/>
              <a:ahLst/>
              <a:cxnLst/>
              <a:rect l="l" t="t" r="r" b="b"/>
              <a:pathLst>
                <a:path w="1236" h="2728" extrusionOk="0">
                  <a:moveTo>
                    <a:pt x="1235" y="0"/>
                  </a:moveTo>
                  <a:lnTo>
                    <a:pt x="168" y="601"/>
                  </a:lnTo>
                  <a:cubicBezTo>
                    <a:pt x="101" y="634"/>
                    <a:pt x="68" y="667"/>
                    <a:pt x="34" y="734"/>
                  </a:cubicBezTo>
                  <a:cubicBezTo>
                    <a:pt x="34" y="767"/>
                    <a:pt x="1" y="801"/>
                    <a:pt x="1" y="868"/>
                  </a:cubicBezTo>
                  <a:cubicBezTo>
                    <a:pt x="1" y="901"/>
                    <a:pt x="1" y="934"/>
                    <a:pt x="34" y="968"/>
                  </a:cubicBezTo>
                  <a:cubicBezTo>
                    <a:pt x="51" y="984"/>
                    <a:pt x="68" y="993"/>
                    <a:pt x="88" y="993"/>
                  </a:cubicBezTo>
                  <a:cubicBezTo>
                    <a:pt x="109" y="993"/>
                    <a:pt x="134" y="984"/>
                    <a:pt x="168" y="968"/>
                  </a:cubicBezTo>
                  <a:lnTo>
                    <a:pt x="201" y="968"/>
                  </a:lnTo>
                  <a:lnTo>
                    <a:pt x="201" y="2335"/>
                  </a:lnTo>
                  <a:lnTo>
                    <a:pt x="168" y="2335"/>
                  </a:lnTo>
                  <a:cubicBezTo>
                    <a:pt x="101" y="2369"/>
                    <a:pt x="68" y="2402"/>
                    <a:pt x="34" y="2469"/>
                  </a:cubicBezTo>
                  <a:cubicBezTo>
                    <a:pt x="34" y="2502"/>
                    <a:pt x="1" y="2535"/>
                    <a:pt x="1" y="2602"/>
                  </a:cubicBezTo>
                  <a:cubicBezTo>
                    <a:pt x="1" y="2635"/>
                    <a:pt x="1" y="2669"/>
                    <a:pt x="34" y="2702"/>
                  </a:cubicBezTo>
                  <a:cubicBezTo>
                    <a:pt x="51" y="2719"/>
                    <a:pt x="68" y="2727"/>
                    <a:pt x="88" y="2727"/>
                  </a:cubicBezTo>
                  <a:cubicBezTo>
                    <a:pt x="109" y="2727"/>
                    <a:pt x="134" y="2719"/>
                    <a:pt x="168" y="2702"/>
                  </a:cubicBezTo>
                  <a:lnTo>
                    <a:pt x="668" y="2435"/>
                  </a:lnTo>
                  <a:cubicBezTo>
                    <a:pt x="701" y="2402"/>
                    <a:pt x="735" y="2369"/>
                    <a:pt x="768" y="2302"/>
                  </a:cubicBezTo>
                  <a:cubicBezTo>
                    <a:pt x="801" y="2269"/>
                    <a:pt x="801" y="2202"/>
                    <a:pt x="801" y="2168"/>
                  </a:cubicBezTo>
                  <a:cubicBezTo>
                    <a:pt x="801" y="2135"/>
                    <a:pt x="801" y="2102"/>
                    <a:pt x="768" y="2068"/>
                  </a:cubicBezTo>
                  <a:cubicBezTo>
                    <a:pt x="751" y="2052"/>
                    <a:pt x="735" y="2043"/>
                    <a:pt x="718" y="2043"/>
                  </a:cubicBezTo>
                  <a:cubicBezTo>
                    <a:pt x="701" y="2043"/>
                    <a:pt x="685" y="2052"/>
                    <a:pt x="668" y="2068"/>
                  </a:cubicBezTo>
                  <a:lnTo>
                    <a:pt x="435" y="2202"/>
                  </a:lnTo>
                  <a:lnTo>
                    <a:pt x="435" y="1701"/>
                  </a:lnTo>
                  <a:lnTo>
                    <a:pt x="635" y="1568"/>
                  </a:lnTo>
                  <a:lnTo>
                    <a:pt x="635" y="1568"/>
                  </a:lnTo>
                  <a:cubicBezTo>
                    <a:pt x="601" y="1635"/>
                    <a:pt x="601" y="1668"/>
                    <a:pt x="635" y="1735"/>
                  </a:cubicBezTo>
                  <a:cubicBezTo>
                    <a:pt x="635" y="1758"/>
                    <a:pt x="668" y="1782"/>
                    <a:pt x="699" y="1782"/>
                  </a:cubicBezTo>
                  <a:cubicBezTo>
                    <a:pt x="712" y="1782"/>
                    <a:pt x="725" y="1778"/>
                    <a:pt x="735" y="1768"/>
                  </a:cubicBezTo>
                  <a:cubicBezTo>
                    <a:pt x="768" y="1735"/>
                    <a:pt x="768" y="1701"/>
                    <a:pt x="801" y="1668"/>
                  </a:cubicBezTo>
                  <a:cubicBezTo>
                    <a:pt x="835" y="1601"/>
                    <a:pt x="835" y="1535"/>
                    <a:pt x="835" y="1468"/>
                  </a:cubicBezTo>
                  <a:lnTo>
                    <a:pt x="835" y="1034"/>
                  </a:lnTo>
                  <a:cubicBezTo>
                    <a:pt x="835" y="1001"/>
                    <a:pt x="835" y="934"/>
                    <a:pt x="801" y="868"/>
                  </a:cubicBezTo>
                  <a:lnTo>
                    <a:pt x="735" y="868"/>
                  </a:lnTo>
                  <a:cubicBezTo>
                    <a:pt x="668" y="901"/>
                    <a:pt x="635" y="968"/>
                    <a:pt x="635" y="1034"/>
                  </a:cubicBezTo>
                  <a:cubicBezTo>
                    <a:pt x="601" y="1068"/>
                    <a:pt x="601" y="1134"/>
                    <a:pt x="635" y="1201"/>
                  </a:cubicBezTo>
                  <a:lnTo>
                    <a:pt x="435" y="1335"/>
                  </a:lnTo>
                  <a:lnTo>
                    <a:pt x="435" y="801"/>
                  </a:lnTo>
                  <a:lnTo>
                    <a:pt x="1002" y="467"/>
                  </a:lnTo>
                  <a:lnTo>
                    <a:pt x="1002" y="667"/>
                  </a:lnTo>
                  <a:cubicBezTo>
                    <a:pt x="1002" y="734"/>
                    <a:pt x="1002" y="767"/>
                    <a:pt x="1035" y="834"/>
                  </a:cubicBezTo>
                  <a:lnTo>
                    <a:pt x="1102" y="834"/>
                  </a:lnTo>
                  <a:cubicBezTo>
                    <a:pt x="1135" y="801"/>
                    <a:pt x="1168" y="767"/>
                    <a:pt x="1202" y="734"/>
                  </a:cubicBezTo>
                  <a:cubicBezTo>
                    <a:pt x="1202" y="667"/>
                    <a:pt x="1235" y="601"/>
                    <a:pt x="1235" y="534"/>
                  </a:cubicBezTo>
                  <a:lnTo>
                    <a:pt x="1235" y="0"/>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1214;p56">
              <a:extLst>
                <a:ext uri="{FF2B5EF4-FFF2-40B4-BE49-F238E27FC236}">
                  <a16:creationId xmlns:a16="http://schemas.microsoft.com/office/drawing/2014/main" id="{B6173D71-49CF-4AE7-865F-ACCECF314AEA}"/>
                </a:ext>
              </a:extLst>
            </p:cNvPr>
            <p:cNvSpPr/>
            <p:nvPr/>
          </p:nvSpPr>
          <p:spPr>
            <a:xfrm>
              <a:off x="2833025" y="1381425"/>
              <a:ext cx="24200" cy="21725"/>
            </a:xfrm>
            <a:custGeom>
              <a:avLst/>
              <a:gdLst/>
              <a:ahLst/>
              <a:cxnLst/>
              <a:rect l="l" t="t" r="r" b="b"/>
              <a:pathLst>
                <a:path w="968" h="869" extrusionOk="0">
                  <a:moveTo>
                    <a:pt x="968" y="1"/>
                  </a:moveTo>
                  <a:lnTo>
                    <a:pt x="1" y="568"/>
                  </a:lnTo>
                  <a:lnTo>
                    <a:pt x="1" y="868"/>
                  </a:lnTo>
                  <a:lnTo>
                    <a:pt x="968" y="334"/>
                  </a:lnTo>
                  <a:lnTo>
                    <a:pt x="968" y="1"/>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1215;p56">
              <a:extLst>
                <a:ext uri="{FF2B5EF4-FFF2-40B4-BE49-F238E27FC236}">
                  <a16:creationId xmlns:a16="http://schemas.microsoft.com/office/drawing/2014/main" id="{DF0EDB36-5882-4988-AD23-2BAD09843EBB}"/>
                </a:ext>
              </a:extLst>
            </p:cNvPr>
            <p:cNvSpPr/>
            <p:nvPr/>
          </p:nvSpPr>
          <p:spPr>
            <a:xfrm>
              <a:off x="2867225" y="1339325"/>
              <a:ext cx="25025" cy="60475"/>
            </a:xfrm>
            <a:custGeom>
              <a:avLst/>
              <a:gdLst/>
              <a:ahLst/>
              <a:cxnLst/>
              <a:rect l="l" t="t" r="r" b="b"/>
              <a:pathLst>
                <a:path w="1001" h="2419" extrusionOk="0">
                  <a:moveTo>
                    <a:pt x="597" y="359"/>
                  </a:moveTo>
                  <a:cubicBezTo>
                    <a:pt x="626" y="359"/>
                    <a:pt x="651" y="367"/>
                    <a:pt x="667" y="384"/>
                  </a:cubicBezTo>
                  <a:cubicBezTo>
                    <a:pt x="734" y="451"/>
                    <a:pt x="767" y="517"/>
                    <a:pt x="734" y="584"/>
                  </a:cubicBezTo>
                  <a:cubicBezTo>
                    <a:pt x="734" y="651"/>
                    <a:pt x="734" y="751"/>
                    <a:pt x="667" y="817"/>
                  </a:cubicBezTo>
                  <a:cubicBezTo>
                    <a:pt x="634" y="918"/>
                    <a:pt x="567" y="984"/>
                    <a:pt x="501" y="1018"/>
                  </a:cubicBezTo>
                  <a:cubicBezTo>
                    <a:pt x="467" y="1034"/>
                    <a:pt x="434" y="1043"/>
                    <a:pt x="405" y="1043"/>
                  </a:cubicBezTo>
                  <a:cubicBezTo>
                    <a:pt x="376" y="1043"/>
                    <a:pt x="350" y="1034"/>
                    <a:pt x="334" y="1018"/>
                  </a:cubicBezTo>
                  <a:cubicBezTo>
                    <a:pt x="267" y="984"/>
                    <a:pt x="267" y="918"/>
                    <a:pt x="267" y="851"/>
                  </a:cubicBezTo>
                  <a:cubicBezTo>
                    <a:pt x="267" y="751"/>
                    <a:pt x="267" y="651"/>
                    <a:pt x="334" y="584"/>
                  </a:cubicBezTo>
                  <a:cubicBezTo>
                    <a:pt x="367" y="484"/>
                    <a:pt x="434" y="417"/>
                    <a:pt x="501" y="384"/>
                  </a:cubicBezTo>
                  <a:cubicBezTo>
                    <a:pt x="534" y="367"/>
                    <a:pt x="567" y="359"/>
                    <a:pt x="597" y="359"/>
                  </a:cubicBezTo>
                  <a:close/>
                  <a:moveTo>
                    <a:pt x="601" y="1334"/>
                  </a:moveTo>
                  <a:cubicBezTo>
                    <a:pt x="634" y="1334"/>
                    <a:pt x="667" y="1351"/>
                    <a:pt x="701" y="1385"/>
                  </a:cubicBezTo>
                  <a:cubicBezTo>
                    <a:pt x="734" y="1418"/>
                    <a:pt x="767" y="1518"/>
                    <a:pt x="767" y="1585"/>
                  </a:cubicBezTo>
                  <a:cubicBezTo>
                    <a:pt x="767" y="1651"/>
                    <a:pt x="734" y="1751"/>
                    <a:pt x="701" y="1818"/>
                  </a:cubicBezTo>
                  <a:cubicBezTo>
                    <a:pt x="667" y="1885"/>
                    <a:pt x="601" y="1952"/>
                    <a:pt x="501" y="2018"/>
                  </a:cubicBezTo>
                  <a:cubicBezTo>
                    <a:pt x="453" y="2042"/>
                    <a:pt x="390" y="2065"/>
                    <a:pt x="344" y="2065"/>
                  </a:cubicBezTo>
                  <a:cubicBezTo>
                    <a:pt x="326" y="2065"/>
                    <a:pt x="310" y="2061"/>
                    <a:pt x="300" y="2052"/>
                  </a:cubicBezTo>
                  <a:cubicBezTo>
                    <a:pt x="267" y="2018"/>
                    <a:pt x="234" y="1952"/>
                    <a:pt x="234" y="1885"/>
                  </a:cubicBezTo>
                  <a:cubicBezTo>
                    <a:pt x="234" y="1785"/>
                    <a:pt x="267" y="1685"/>
                    <a:pt x="300" y="1585"/>
                  </a:cubicBezTo>
                  <a:cubicBezTo>
                    <a:pt x="367" y="1518"/>
                    <a:pt x="434" y="1418"/>
                    <a:pt x="501" y="1385"/>
                  </a:cubicBezTo>
                  <a:cubicBezTo>
                    <a:pt x="534" y="1351"/>
                    <a:pt x="567" y="1334"/>
                    <a:pt x="601" y="1334"/>
                  </a:cubicBezTo>
                  <a:close/>
                  <a:moveTo>
                    <a:pt x="701" y="0"/>
                  </a:moveTo>
                  <a:cubicBezTo>
                    <a:pt x="642" y="0"/>
                    <a:pt x="584" y="17"/>
                    <a:pt x="534" y="50"/>
                  </a:cubicBezTo>
                  <a:cubicBezTo>
                    <a:pt x="367" y="150"/>
                    <a:pt x="267" y="284"/>
                    <a:pt x="200" y="451"/>
                  </a:cubicBezTo>
                  <a:cubicBezTo>
                    <a:pt x="100" y="617"/>
                    <a:pt x="67" y="784"/>
                    <a:pt x="67" y="984"/>
                  </a:cubicBezTo>
                  <a:cubicBezTo>
                    <a:pt x="34" y="1051"/>
                    <a:pt x="67" y="1151"/>
                    <a:pt x="67" y="1218"/>
                  </a:cubicBezTo>
                  <a:cubicBezTo>
                    <a:pt x="100" y="1284"/>
                    <a:pt x="134" y="1318"/>
                    <a:pt x="200" y="1385"/>
                  </a:cubicBezTo>
                  <a:cubicBezTo>
                    <a:pt x="134" y="1485"/>
                    <a:pt x="100" y="1585"/>
                    <a:pt x="67" y="1685"/>
                  </a:cubicBezTo>
                  <a:cubicBezTo>
                    <a:pt x="34" y="1785"/>
                    <a:pt x="0" y="1885"/>
                    <a:pt x="0" y="2018"/>
                  </a:cubicBezTo>
                  <a:cubicBezTo>
                    <a:pt x="0" y="2118"/>
                    <a:pt x="34" y="2218"/>
                    <a:pt x="67" y="2285"/>
                  </a:cubicBezTo>
                  <a:cubicBezTo>
                    <a:pt x="100" y="2352"/>
                    <a:pt x="167" y="2419"/>
                    <a:pt x="234" y="2419"/>
                  </a:cubicBezTo>
                  <a:cubicBezTo>
                    <a:pt x="334" y="2419"/>
                    <a:pt x="434" y="2419"/>
                    <a:pt x="501" y="2352"/>
                  </a:cubicBezTo>
                  <a:cubicBezTo>
                    <a:pt x="601" y="2285"/>
                    <a:pt x="701" y="2218"/>
                    <a:pt x="767" y="2118"/>
                  </a:cubicBezTo>
                  <a:cubicBezTo>
                    <a:pt x="834" y="2018"/>
                    <a:pt x="901" y="1918"/>
                    <a:pt x="934" y="1785"/>
                  </a:cubicBezTo>
                  <a:cubicBezTo>
                    <a:pt x="968" y="1685"/>
                    <a:pt x="1001" y="1551"/>
                    <a:pt x="1001" y="1451"/>
                  </a:cubicBezTo>
                  <a:cubicBezTo>
                    <a:pt x="1001" y="1351"/>
                    <a:pt x="1001" y="1251"/>
                    <a:pt x="968" y="1184"/>
                  </a:cubicBezTo>
                  <a:cubicBezTo>
                    <a:pt x="934" y="1118"/>
                    <a:pt x="901" y="1051"/>
                    <a:pt x="834" y="1018"/>
                  </a:cubicBezTo>
                  <a:cubicBezTo>
                    <a:pt x="868" y="918"/>
                    <a:pt x="934" y="817"/>
                    <a:pt x="968" y="717"/>
                  </a:cubicBezTo>
                  <a:cubicBezTo>
                    <a:pt x="968" y="617"/>
                    <a:pt x="1001" y="551"/>
                    <a:pt x="1001" y="451"/>
                  </a:cubicBezTo>
                  <a:cubicBezTo>
                    <a:pt x="1001" y="317"/>
                    <a:pt x="968" y="150"/>
                    <a:pt x="868" y="50"/>
                  </a:cubicBezTo>
                  <a:cubicBezTo>
                    <a:pt x="817" y="17"/>
                    <a:pt x="759" y="0"/>
                    <a:pt x="701"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1216;p56">
              <a:extLst>
                <a:ext uri="{FF2B5EF4-FFF2-40B4-BE49-F238E27FC236}">
                  <a16:creationId xmlns:a16="http://schemas.microsoft.com/office/drawing/2014/main" id="{1F8E1EC8-1257-4675-88B0-EF8C1447B1FE}"/>
                </a:ext>
              </a:extLst>
            </p:cNvPr>
            <p:cNvSpPr/>
            <p:nvPr/>
          </p:nvSpPr>
          <p:spPr>
            <a:xfrm>
              <a:off x="2904750" y="1318875"/>
              <a:ext cx="19200" cy="33175"/>
            </a:xfrm>
            <a:custGeom>
              <a:avLst/>
              <a:gdLst/>
              <a:ahLst/>
              <a:cxnLst/>
              <a:rect l="l" t="t" r="r" b="b"/>
              <a:pathLst>
                <a:path w="768" h="1327" extrusionOk="0">
                  <a:moveTo>
                    <a:pt x="768" y="1"/>
                  </a:moveTo>
                  <a:lnTo>
                    <a:pt x="467" y="168"/>
                  </a:lnTo>
                  <a:lnTo>
                    <a:pt x="567" y="968"/>
                  </a:lnTo>
                  <a:cubicBezTo>
                    <a:pt x="567" y="1002"/>
                    <a:pt x="567" y="1002"/>
                    <a:pt x="601" y="1035"/>
                  </a:cubicBezTo>
                  <a:lnTo>
                    <a:pt x="634" y="1035"/>
                  </a:lnTo>
                  <a:cubicBezTo>
                    <a:pt x="667" y="1035"/>
                    <a:pt x="667" y="1002"/>
                    <a:pt x="701" y="1002"/>
                  </a:cubicBezTo>
                  <a:cubicBezTo>
                    <a:pt x="701" y="935"/>
                    <a:pt x="701" y="902"/>
                    <a:pt x="701" y="868"/>
                  </a:cubicBezTo>
                  <a:lnTo>
                    <a:pt x="768" y="1"/>
                  </a:lnTo>
                  <a:close/>
                  <a:moveTo>
                    <a:pt x="301" y="268"/>
                  </a:moveTo>
                  <a:lnTo>
                    <a:pt x="0" y="435"/>
                  </a:lnTo>
                  <a:lnTo>
                    <a:pt x="67" y="1235"/>
                  </a:lnTo>
                  <a:cubicBezTo>
                    <a:pt x="67" y="1269"/>
                    <a:pt x="100" y="1302"/>
                    <a:pt x="100" y="1302"/>
                  </a:cubicBezTo>
                  <a:cubicBezTo>
                    <a:pt x="100" y="1319"/>
                    <a:pt x="109" y="1327"/>
                    <a:pt x="117" y="1327"/>
                  </a:cubicBezTo>
                  <a:cubicBezTo>
                    <a:pt x="125" y="1327"/>
                    <a:pt x="134" y="1319"/>
                    <a:pt x="134" y="1302"/>
                  </a:cubicBezTo>
                  <a:cubicBezTo>
                    <a:pt x="167" y="1302"/>
                    <a:pt x="200" y="1269"/>
                    <a:pt x="200" y="1269"/>
                  </a:cubicBezTo>
                  <a:cubicBezTo>
                    <a:pt x="200" y="1235"/>
                    <a:pt x="200" y="1202"/>
                    <a:pt x="234" y="1168"/>
                  </a:cubicBezTo>
                  <a:lnTo>
                    <a:pt x="301" y="268"/>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1217;p56">
              <a:extLst>
                <a:ext uri="{FF2B5EF4-FFF2-40B4-BE49-F238E27FC236}">
                  <a16:creationId xmlns:a16="http://schemas.microsoft.com/office/drawing/2014/main" id="{31A57D64-713F-496B-B02F-259C39825EFA}"/>
                </a:ext>
              </a:extLst>
            </p:cNvPr>
            <p:cNvSpPr/>
            <p:nvPr/>
          </p:nvSpPr>
          <p:spPr>
            <a:xfrm>
              <a:off x="2937275" y="1302625"/>
              <a:ext cx="24200" cy="56450"/>
            </a:xfrm>
            <a:custGeom>
              <a:avLst/>
              <a:gdLst/>
              <a:ahLst/>
              <a:cxnLst/>
              <a:rect l="l" t="t" r="r" b="b"/>
              <a:pathLst>
                <a:path w="968" h="2258" extrusionOk="0">
                  <a:moveTo>
                    <a:pt x="680" y="0"/>
                  </a:moveTo>
                  <a:cubicBezTo>
                    <a:pt x="626" y="0"/>
                    <a:pt x="567" y="17"/>
                    <a:pt x="501" y="51"/>
                  </a:cubicBezTo>
                  <a:cubicBezTo>
                    <a:pt x="401" y="84"/>
                    <a:pt x="367" y="151"/>
                    <a:pt x="300" y="217"/>
                  </a:cubicBezTo>
                  <a:cubicBezTo>
                    <a:pt x="200" y="317"/>
                    <a:pt x="100" y="417"/>
                    <a:pt x="34" y="551"/>
                  </a:cubicBezTo>
                  <a:lnTo>
                    <a:pt x="34" y="818"/>
                  </a:lnTo>
                  <a:cubicBezTo>
                    <a:pt x="0" y="884"/>
                    <a:pt x="34" y="918"/>
                    <a:pt x="67" y="985"/>
                  </a:cubicBezTo>
                  <a:lnTo>
                    <a:pt x="134" y="985"/>
                  </a:lnTo>
                  <a:cubicBezTo>
                    <a:pt x="167" y="951"/>
                    <a:pt x="200" y="918"/>
                    <a:pt x="234" y="884"/>
                  </a:cubicBezTo>
                  <a:cubicBezTo>
                    <a:pt x="234" y="818"/>
                    <a:pt x="234" y="751"/>
                    <a:pt x="234" y="684"/>
                  </a:cubicBezTo>
                  <a:lnTo>
                    <a:pt x="234" y="618"/>
                  </a:lnTo>
                  <a:cubicBezTo>
                    <a:pt x="300" y="551"/>
                    <a:pt x="401" y="451"/>
                    <a:pt x="501" y="417"/>
                  </a:cubicBezTo>
                  <a:cubicBezTo>
                    <a:pt x="534" y="401"/>
                    <a:pt x="567" y="392"/>
                    <a:pt x="597" y="392"/>
                  </a:cubicBezTo>
                  <a:cubicBezTo>
                    <a:pt x="626" y="392"/>
                    <a:pt x="651" y="401"/>
                    <a:pt x="667" y="417"/>
                  </a:cubicBezTo>
                  <a:cubicBezTo>
                    <a:pt x="734" y="451"/>
                    <a:pt x="734" y="518"/>
                    <a:pt x="734" y="584"/>
                  </a:cubicBezTo>
                  <a:cubicBezTo>
                    <a:pt x="734" y="651"/>
                    <a:pt x="701" y="718"/>
                    <a:pt x="667" y="784"/>
                  </a:cubicBezTo>
                  <a:cubicBezTo>
                    <a:pt x="601" y="951"/>
                    <a:pt x="467" y="1085"/>
                    <a:pt x="367" y="1218"/>
                  </a:cubicBezTo>
                  <a:lnTo>
                    <a:pt x="367" y="1418"/>
                  </a:lnTo>
                  <a:cubicBezTo>
                    <a:pt x="367" y="1452"/>
                    <a:pt x="367" y="1518"/>
                    <a:pt x="401" y="1552"/>
                  </a:cubicBezTo>
                  <a:cubicBezTo>
                    <a:pt x="401" y="1568"/>
                    <a:pt x="409" y="1577"/>
                    <a:pt x="421" y="1577"/>
                  </a:cubicBezTo>
                  <a:cubicBezTo>
                    <a:pt x="434" y="1577"/>
                    <a:pt x="451" y="1568"/>
                    <a:pt x="467" y="1552"/>
                  </a:cubicBezTo>
                  <a:cubicBezTo>
                    <a:pt x="501" y="1552"/>
                    <a:pt x="534" y="1518"/>
                    <a:pt x="534" y="1485"/>
                  </a:cubicBezTo>
                  <a:cubicBezTo>
                    <a:pt x="567" y="1418"/>
                    <a:pt x="567" y="1351"/>
                    <a:pt x="601" y="1318"/>
                  </a:cubicBezTo>
                  <a:cubicBezTo>
                    <a:pt x="701" y="1185"/>
                    <a:pt x="801" y="1018"/>
                    <a:pt x="901" y="851"/>
                  </a:cubicBezTo>
                  <a:cubicBezTo>
                    <a:pt x="934" y="751"/>
                    <a:pt x="968" y="618"/>
                    <a:pt x="968" y="484"/>
                  </a:cubicBezTo>
                  <a:cubicBezTo>
                    <a:pt x="968" y="317"/>
                    <a:pt x="934" y="184"/>
                    <a:pt x="834" y="51"/>
                  </a:cubicBezTo>
                  <a:cubicBezTo>
                    <a:pt x="784" y="17"/>
                    <a:pt x="734" y="0"/>
                    <a:pt x="680" y="0"/>
                  </a:cubicBezTo>
                  <a:close/>
                  <a:moveTo>
                    <a:pt x="546" y="1827"/>
                  </a:moveTo>
                  <a:cubicBezTo>
                    <a:pt x="526" y="1827"/>
                    <a:pt x="501" y="1835"/>
                    <a:pt x="467" y="1852"/>
                  </a:cubicBezTo>
                  <a:cubicBezTo>
                    <a:pt x="434" y="1885"/>
                    <a:pt x="367" y="1919"/>
                    <a:pt x="334" y="1985"/>
                  </a:cubicBezTo>
                  <a:cubicBezTo>
                    <a:pt x="334" y="2019"/>
                    <a:pt x="300" y="2085"/>
                    <a:pt x="300" y="2119"/>
                  </a:cubicBezTo>
                  <a:cubicBezTo>
                    <a:pt x="300" y="2152"/>
                    <a:pt x="334" y="2185"/>
                    <a:pt x="334" y="2219"/>
                  </a:cubicBezTo>
                  <a:cubicBezTo>
                    <a:pt x="348" y="2247"/>
                    <a:pt x="362" y="2257"/>
                    <a:pt x="379" y="2257"/>
                  </a:cubicBezTo>
                  <a:cubicBezTo>
                    <a:pt x="401" y="2257"/>
                    <a:pt x="429" y="2238"/>
                    <a:pt x="467" y="2219"/>
                  </a:cubicBezTo>
                  <a:cubicBezTo>
                    <a:pt x="534" y="2219"/>
                    <a:pt x="567" y="2152"/>
                    <a:pt x="601" y="2119"/>
                  </a:cubicBezTo>
                  <a:cubicBezTo>
                    <a:pt x="601" y="2052"/>
                    <a:pt x="634" y="2019"/>
                    <a:pt x="634" y="1952"/>
                  </a:cubicBezTo>
                  <a:cubicBezTo>
                    <a:pt x="634" y="1919"/>
                    <a:pt x="634" y="1885"/>
                    <a:pt x="601" y="1852"/>
                  </a:cubicBezTo>
                  <a:cubicBezTo>
                    <a:pt x="584" y="1835"/>
                    <a:pt x="567" y="1827"/>
                    <a:pt x="546" y="1827"/>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1218;p56">
              <a:extLst>
                <a:ext uri="{FF2B5EF4-FFF2-40B4-BE49-F238E27FC236}">
                  <a16:creationId xmlns:a16="http://schemas.microsoft.com/office/drawing/2014/main" id="{E1B9D200-7B9C-4055-8488-7738A038346A}"/>
                </a:ext>
              </a:extLst>
            </p:cNvPr>
            <p:cNvSpPr/>
            <p:nvPr/>
          </p:nvSpPr>
          <p:spPr>
            <a:xfrm>
              <a:off x="2968950" y="1294700"/>
              <a:ext cx="32550" cy="49850"/>
            </a:xfrm>
            <a:custGeom>
              <a:avLst/>
              <a:gdLst/>
              <a:ahLst/>
              <a:cxnLst/>
              <a:rect l="l" t="t" r="r" b="b"/>
              <a:pathLst>
                <a:path w="1302" h="1994" extrusionOk="0">
                  <a:moveTo>
                    <a:pt x="134" y="1"/>
                  </a:moveTo>
                  <a:cubicBezTo>
                    <a:pt x="101" y="34"/>
                    <a:pt x="68" y="67"/>
                    <a:pt x="34" y="101"/>
                  </a:cubicBezTo>
                  <a:cubicBezTo>
                    <a:pt x="34" y="134"/>
                    <a:pt x="1" y="201"/>
                    <a:pt x="1" y="234"/>
                  </a:cubicBezTo>
                  <a:cubicBezTo>
                    <a:pt x="1" y="267"/>
                    <a:pt x="1" y="301"/>
                    <a:pt x="1" y="334"/>
                  </a:cubicBezTo>
                  <a:cubicBezTo>
                    <a:pt x="34" y="334"/>
                    <a:pt x="68" y="368"/>
                    <a:pt x="101" y="368"/>
                  </a:cubicBezTo>
                  <a:lnTo>
                    <a:pt x="835" y="568"/>
                  </a:lnTo>
                  <a:lnTo>
                    <a:pt x="101" y="1635"/>
                  </a:lnTo>
                  <a:cubicBezTo>
                    <a:pt x="68" y="1668"/>
                    <a:pt x="34" y="1702"/>
                    <a:pt x="1" y="1769"/>
                  </a:cubicBezTo>
                  <a:cubicBezTo>
                    <a:pt x="1" y="1802"/>
                    <a:pt x="1" y="1835"/>
                    <a:pt x="1" y="1869"/>
                  </a:cubicBezTo>
                  <a:cubicBezTo>
                    <a:pt x="1" y="1902"/>
                    <a:pt x="34" y="1935"/>
                    <a:pt x="34" y="1969"/>
                  </a:cubicBezTo>
                  <a:cubicBezTo>
                    <a:pt x="51" y="1985"/>
                    <a:pt x="68" y="1994"/>
                    <a:pt x="84" y="1994"/>
                  </a:cubicBezTo>
                  <a:cubicBezTo>
                    <a:pt x="101" y="1994"/>
                    <a:pt x="118" y="1985"/>
                    <a:pt x="134" y="1969"/>
                  </a:cubicBezTo>
                  <a:cubicBezTo>
                    <a:pt x="168" y="1935"/>
                    <a:pt x="201" y="1902"/>
                    <a:pt x="201" y="1869"/>
                  </a:cubicBezTo>
                  <a:lnTo>
                    <a:pt x="1302" y="301"/>
                  </a:lnTo>
                  <a:lnTo>
                    <a:pt x="201" y="1"/>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1219;p56">
              <a:extLst>
                <a:ext uri="{FF2B5EF4-FFF2-40B4-BE49-F238E27FC236}">
                  <a16:creationId xmlns:a16="http://schemas.microsoft.com/office/drawing/2014/main" id="{25987393-464C-42B8-88E2-A9DFC4B417FC}"/>
                </a:ext>
              </a:extLst>
            </p:cNvPr>
            <p:cNvSpPr/>
            <p:nvPr/>
          </p:nvSpPr>
          <p:spPr>
            <a:xfrm>
              <a:off x="1687200" y="2122800"/>
              <a:ext cx="32550" cy="50050"/>
            </a:xfrm>
            <a:custGeom>
              <a:avLst/>
              <a:gdLst/>
              <a:ahLst/>
              <a:cxnLst/>
              <a:rect l="l" t="t" r="r" b="b"/>
              <a:pathLst>
                <a:path w="1302" h="2002" extrusionOk="0">
                  <a:moveTo>
                    <a:pt x="1202" y="0"/>
                  </a:moveTo>
                  <a:cubicBezTo>
                    <a:pt x="1168" y="34"/>
                    <a:pt x="1135" y="67"/>
                    <a:pt x="1102" y="100"/>
                  </a:cubicBezTo>
                  <a:lnTo>
                    <a:pt x="1" y="1702"/>
                  </a:lnTo>
                  <a:lnTo>
                    <a:pt x="1102" y="2002"/>
                  </a:lnTo>
                  <a:lnTo>
                    <a:pt x="1202" y="2002"/>
                  </a:lnTo>
                  <a:cubicBezTo>
                    <a:pt x="1235" y="1968"/>
                    <a:pt x="1268" y="1935"/>
                    <a:pt x="1268" y="1902"/>
                  </a:cubicBezTo>
                  <a:cubicBezTo>
                    <a:pt x="1302" y="1835"/>
                    <a:pt x="1302" y="1802"/>
                    <a:pt x="1302" y="1735"/>
                  </a:cubicBezTo>
                  <a:cubicBezTo>
                    <a:pt x="1302" y="1702"/>
                    <a:pt x="1302" y="1702"/>
                    <a:pt x="1302" y="1668"/>
                  </a:cubicBezTo>
                  <a:cubicBezTo>
                    <a:pt x="1302" y="1635"/>
                    <a:pt x="1268" y="1635"/>
                    <a:pt x="1235" y="1635"/>
                  </a:cubicBezTo>
                  <a:lnTo>
                    <a:pt x="501" y="1401"/>
                  </a:lnTo>
                  <a:lnTo>
                    <a:pt x="1235" y="367"/>
                  </a:lnTo>
                  <a:cubicBezTo>
                    <a:pt x="1268" y="301"/>
                    <a:pt x="1302" y="267"/>
                    <a:pt x="1302" y="234"/>
                  </a:cubicBezTo>
                  <a:cubicBezTo>
                    <a:pt x="1302" y="200"/>
                    <a:pt x="1302" y="167"/>
                    <a:pt x="1302" y="134"/>
                  </a:cubicBezTo>
                  <a:cubicBezTo>
                    <a:pt x="1302" y="67"/>
                    <a:pt x="1302" y="34"/>
                    <a:pt x="1268"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1220;p56">
              <a:extLst>
                <a:ext uri="{FF2B5EF4-FFF2-40B4-BE49-F238E27FC236}">
                  <a16:creationId xmlns:a16="http://schemas.microsoft.com/office/drawing/2014/main" id="{B82445DD-2EFC-4864-BD5C-6874937EA446}"/>
                </a:ext>
              </a:extLst>
            </p:cNvPr>
            <p:cNvSpPr/>
            <p:nvPr/>
          </p:nvSpPr>
          <p:spPr>
            <a:xfrm>
              <a:off x="1723900" y="2114450"/>
              <a:ext cx="31725" cy="50075"/>
            </a:xfrm>
            <a:custGeom>
              <a:avLst/>
              <a:gdLst/>
              <a:ahLst/>
              <a:cxnLst/>
              <a:rect l="l" t="t" r="r" b="b"/>
              <a:pathLst>
                <a:path w="1269" h="2003" extrusionOk="0">
                  <a:moveTo>
                    <a:pt x="1135" y="1"/>
                  </a:moveTo>
                  <a:lnTo>
                    <a:pt x="835" y="168"/>
                  </a:lnTo>
                  <a:cubicBezTo>
                    <a:pt x="768" y="201"/>
                    <a:pt x="734" y="234"/>
                    <a:pt x="701" y="301"/>
                  </a:cubicBezTo>
                  <a:cubicBezTo>
                    <a:pt x="668" y="334"/>
                    <a:pt x="668" y="368"/>
                    <a:pt x="668" y="434"/>
                  </a:cubicBezTo>
                  <a:cubicBezTo>
                    <a:pt x="668" y="468"/>
                    <a:pt x="668" y="501"/>
                    <a:pt x="701" y="534"/>
                  </a:cubicBezTo>
                  <a:cubicBezTo>
                    <a:pt x="718" y="551"/>
                    <a:pt x="734" y="559"/>
                    <a:pt x="755" y="559"/>
                  </a:cubicBezTo>
                  <a:cubicBezTo>
                    <a:pt x="776" y="559"/>
                    <a:pt x="801" y="551"/>
                    <a:pt x="835" y="534"/>
                  </a:cubicBezTo>
                  <a:lnTo>
                    <a:pt x="901" y="501"/>
                  </a:lnTo>
                  <a:lnTo>
                    <a:pt x="901" y="1202"/>
                  </a:lnTo>
                  <a:cubicBezTo>
                    <a:pt x="835" y="1302"/>
                    <a:pt x="768" y="1368"/>
                    <a:pt x="701" y="1468"/>
                  </a:cubicBezTo>
                  <a:cubicBezTo>
                    <a:pt x="668" y="1502"/>
                    <a:pt x="601" y="1569"/>
                    <a:pt x="568" y="1602"/>
                  </a:cubicBezTo>
                  <a:lnTo>
                    <a:pt x="468" y="1602"/>
                  </a:lnTo>
                  <a:cubicBezTo>
                    <a:pt x="434" y="1569"/>
                    <a:pt x="434" y="1535"/>
                    <a:pt x="434" y="1435"/>
                  </a:cubicBezTo>
                  <a:lnTo>
                    <a:pt x="434" y="401"/>
                  </a:lnTo>
                  <a:lnTo>
                    <a:pt x="167" y="568"/>
                  </a:lnTo>
                  <a:cubicBezTo>
                    <a:pt x="101" y="601"/>
                    <a:pt x="67" y="635"/>
                    <a:pt x="34" y="668"/>
                  </a:cubicBezTo>
                  <a:cubicBezTo>
                    <a:pt x="1" y="735"/>
                    <a:pt x="1" y="768"/>
                    <a:pt x="1" y="835"/>
                  </a:cubicBezTo>
                  <a:cubicBezTo>
                    <a:pt x="1" y="868"/>
                    <a:pt x="1" y="901"/>
                    <a:pt x="34" y="935"/>
                  </a:cubicBezTo>
                  <a:cubicBezTo>
                    <a:pt x="51" y="951"/>
                    <a:pt x="67" y="960"/>
                    <a:pt x="88" y="960"/>
                  </a:cubicBezTo>
                  <a:cubicBezTo>
                    <a:pt x="109" y="960"/>
                    <a:pt x="134" y="951"/>
                    <a:pt x="167" y="935"/>
                  </a:cubicBezTo>
                  <a:lnTo>
                    <a:pt x="201" y="901"/>
                  </a:lnTo>
                  <a:lnTo>
                    <a:pt x="201" y="1669"/>
                  </a:lnTo>
                  <a:cubicBezTo>
                    <a:pt x="201" y="1735"/>
                    <a:pt x="201" y="1802"/>
                    <a:pt x="234" y="1869"/>
                  </a:cubicBezTo>
                  <a:cubicBezTo>
                    <a:pt x="234" y="1935"/>
                    <a:pt x="301" y="1969"/>
                    <a:pt x="368" y="2002"/>
                  </a:cubicBezTo>
                  <a:cubicBezTo>
                    <a:pt x="434" y="2002"/>
                    <a:pt x="501" y="2002"/>
                    <a:pt x="568" y="1969"/>
                  </a:cubicBezTo>
                  <a:cubicBezTo>
                    <a:pt x="601" y="1902"/>
                    <a:pt x="668" y="1869"/>
                    <a:pt x="701" y="1835"/>
                  </a:cubicBezTo>
                  <a:cubicBezTo>
                    <a:pt x="801" y="1769"/>
                    <a:pt x="835" y="1669"/>
                    <a:pt x="901" y="1602"/>
                  </a:cubicBezTo>
                  <a:lnTo>
                    <a:pt x="901" y="1702"/>
                  </a:lnTo>
                  <a:lnTo>
                    <a:pt x="1135" y="1569"/>
                  </a:lnTo>
                  <a:cubicBezTo>
                    <a:pt x="1168" y="1535"/>
                    <a:pt x="1201" y="1502"/>
                    <a:pt x="1235" y="1468"/>
                  </a:cubicBezTo>
                  <a:cubicBezTo>
                    <a:pt x="1268" y="1402"/>
                    <a:pt x="1268" y="1368"/>
                    <a:pt x="1268" y="1302"/>
                  </a:cubicBezTo>
                  <a:cubicBezTo>
                    <a:pt x="1268" y="1268"/>
                    <a:pt x="1268" y="1235"/>
                    <a:pt x="1235" y="1202"/>
                  </a:cubicBezTo>
                  <a:cubicBezTo>
                    <a:pt x="1218" y="1185"/>
                    <a:pt x="1201" y="1177"/>
                    <a:pt x="1185" y="1177"/>
                  </a:cubicBezTo>
                  <a:cubicBezTo>
                    <a:pt x="1168" y="1177"/>
                    <a:pt x="1151" y="1185"/>
                    <a:pt x="1135" y="1202"/>
                  </a:cubicBezTo>
                  <a:lnTo>
                    <a:pt x="1135" y="1"/>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1221;p56">
              <a:extLst>
                <a:ext uri="{FF2B5EF4-FFF2-40B4-BE49-F238E27FC236}">
                  <a16:creationId xmlns:a16="http://schemas.microsoft.com/office/drawing/2014/main" id="{E4B851BB-3E88-4A4A-BBA2-A71CEE2D6F8A}"/>
                </a:ext>
              </a:extLst>
            </p:cNvPr>
            <p:cNvSpPr/>
            <p:nvPr/>
          </p:nvSpPr>
          <p:spPr>
            <a:xfrm>
              <a:off x="1761425" y="2094025"/>
              <a:ext cx="29225" cy="54175"/>
            </a:xfrm>
            <a:custGeom>
              <a:avLst/>
              <a:gdLst/>
              <a:ahLst/>
              <a:cxnLst/>
              <a:rect l="l" t="t" r="r" b="b"/>
              <a:pathLst>
                <a:path w="1169" h="2167" extrusionOk="0">
                  <a:moveTo>
                    <a:pt x="985" y="0"/>
                  </a:moveTo>
                  <a:cubicBezTo>
                    <a:pt x="943" y="0"/>
                    <a:pt x="901" y="17"/>
                    <a:pt x="868" y="51"/>
                  </a:cubicBezTo>
                  <a:cubicBezTo>
                    <a:pt x="835" y="84"/>
                    <a:pt x="768" y="117"/>
                    <a:pt x="735" y="184"/>
                  </a:cubicBezTo>
                  <a:cubicBezTo>
                    <a:pt x="634" y="284"/>
                    <a:pt x="568" y="417"/>
                    <a:pt x="501" y="518"/>
                  </a:cubicBezTo>
                  <a:lnTo>
                    <a:pt x="501" y="317"/>
                  </a:lnTo>
                  <a:lnTo>
                    <a:pt x="201" y="551"/>
                  </a:lnTo>
                  <a:cubicBezTo>
                    <a:pt x="134" y="584"/>
                    <a:pt x="101" y="618"/>
                    <a:pt x="67" y="684"/>
                  </a:cubicBezTo>
                  <a:cubicBezTo>
                    <a:pt x="67" y="718"/>
                    <a:pt x="34" y="751"/>
                    <a:pt x="34" y="818"/>
                  </a:cubicBezTo>
                  <a:cubicBezTo>
                    <a:pt x="34" y="851"/>
                    <a:pt x="34" y="884"/>
                    <a:pt x="67" y="918"/>
                  </a:cubicBezTo>
                  <a:cubicBezTo>
                    <a:pt x="84" y="934"/>
                    <a:pt x="101" y="943"/>
                    <a:pt x="122" y="943"/>
                  </a:cubicBezTo>
                  <a:cubicBezTo>
                    <a:pt x="142" y="943"/>
                    <a:pt x="167" y="934"/>
                    <a:pt x="201" y="918"/>
                  </a:cubicBezTo>
                  <a:lnTo>
                    <a:pt x="268" y="851"/>
                  </a:lnTo>
                  <a:lnTo>
                    <a:pt x="268" y="1685"/>
                  </a:lnTo>
                  <a:lnTo>
                    <a:pt x="134" y="1785"/>
                  </a:lnTo>
                  <a:cubicBezTo>
                    <a:pt x="101" y="1785"/>
                    <a:pt x="34" y="1852"/>
                    <a:pt x="34" y="1885"/>
                  </a:cubicBezTo>
                  <a:cubicBezTo>
                    <a:pt x="1" y="1919"/>
                    <a:pt x="1" y="1985"/>
                    <a:pt x="1" y="2019"/>
                  </a:cubicBezTo>
                  <a:cubicBezTo>
                    <a:pt x="1" y="2085"/>
                    <a:pt x="1" y="2085"/>
                    <a:pt x="34" y="2152"/>
                  </a:cubicBezTo>
                  <a:cubicBezTo>
                    <a:pt x="34" y="2163"/>
                    <a:pt x="38" y="2167"/>
                    <a:pt x="45" y="2167"/>
                  </a:cubicBezTo>
                  <a:cubicBezTo>
                    <a:pt x="60" y="2167"/>
                    <a:pt x="90" y="2152"/>
                    <a:pt x="134" y="2152"/>
                  </a:cubicBezTo>
                  <a:lnTo>
                    <a:pt x="835" y="1718"/>
                  </a:lnTo>
                  <a:cubicBezTo>
                    <a:pt x="868" y="1685"/>
                    <a:pt x="901" y="1652"/>
                    <a:pt x="935" y="1618"/>
                  </a:cubicBezTo>
                  <a:cubicBezTo>
                    <a:pt x="968" y="1552"/>
                    <a:pt x="968" y="1518"/>
                    <a:pt x="968" y="1452"/>
                  </a:cubicBezTo>
                  <a:cubicBezTo>
                    <a:pt x="968" y="1418"/>
                    <a:pt x="968" y="1385"/>
                    <a:pt x="935" y="1351"/>
                  </a:cubicBezTo>
                  <a:cubicBezTo>
                    <a:pt x="918" y="1335"/>
                    <a:pt x="901" y="1326"/>
                    <a:pt x="885" y="1326"/>
                  </a:cubicBezTo>
                  <a:cubicBezTo>
                    <a:pt x="868" y="1326"/>
                    <a:pt x="851" y="1335"/>
                    <a:pt x="835" y="1351"/>
                  </a:cubicBezTo>
                  <a:lnTo>
                    <a:pt x="501" y="1552"/>
                  </a:lnTo>
                  <a:lnTo>
                    <a:pt x="501" y="1018"/>
                  </a:lnTo>
                  <a:cubicBezTo>
                    <a:pt x="601" y="818"/>
                    <a:pt x="668" y="684"/>
                    <a:pt x="735" y="584"/>
                  </a:cubicBezTo>
                  <a:cubicBezTo>
                    <a:pt x="768" y="518"/>
                    <a:pt x="835" y="484"/>
                    <a:pt x="868" y="417"/>
                  </a:cubicBezTo>
                  <a:lnTo>
                    <a:pt x="1035" y="417"/>
                  </a:lnTo>
                  <a:cubicBezTo>
                    <a:pt x="1068" y="384"/>
                    <a:pt x="1101" y="351"/>
                    <a:pt x="1135" y="317"/>
                  </a:cubicBezTo>
                  <a:cubicBezTo>
                    <a:pt x="1168" y="284"/>
                    <a:pt x="1168" y="217"/>
                    <a:pt x="1168" y="184"/>
                  </a:cubicBezTo>
                  <a:cubicBezTo>
                    <a:pt x="1168" y="117"/>
                    <a:pt x="1135" y="84"/>
                    <a:pt x="1101" y="51"/>
                  </a:cubicBezTo>
                  <a:cubicBezTo>
                    <a:pt x="1068" y="17"/>
                    <a:pt x="1026" y="0"/>
                    <a:pt x="985"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1222;p56">
              <a:extLst>
                <a:ext uri="{FF2B5EF4-FFF2-40B4-BE49-F238E27FC236}">
                  <a16:creationId xmlns:a16="http://schemas.microsoft.com/office/drawing/2014/main" id="{DE0013A3-F5E6-421B-98FB-2AD124F26ED8}"/>
                </a:ext>
              </a:extLst>
            </p:cNvPr>
            <p:cNvSpPr/>
            <p:nvPr/>
          </p:nvSpPr>
          <p:spPr>
            <a:xfrm>
              <a:off x="1795625" y="2062750"/>
              <a:ext cx="26700" cy="63200"/>
            </a:xfrm>
            <a:custGeom>
              <a:avLst/>
              <a:gdLst/>
              <a:ahLst/>
              <a:cxnLst/>
              <a:rect l="l" t="t" r="r" b="b"/>
              <a:pathLst>
                <a:path w="1068" h="2528" extrusionOk="0">
                  <a:moveTo>
                    <a:pt x="667" y="1"/>
                  </a:moveTo>
                  <a:lnTo>
                    <a:pt x="234" y="201"/>
                  </a:lnTo>
                  <a:cubicBezTo>
                    <a:pt x="200" y="234"/>
                    <a:pt x="167" y="267"/>
                    <a:pt x="134" y="334"/>
                  </a:cubicBezTo>
                  <a:cubicBezTo>
                    <a:pt x="100" y="368"/>
                    <a:pt x="100" y="401"/>
                    <a:pt x="100" y="468"/>
                  </a:cubicBezTo>
                  <a:cubicBezTo>
                    <a:pt x="100" y="501"/>
                    <a:pt x="100" y="534"/>
                    <a:pt x="134" y="568"/>
                  </a:cubicBezTo>
                  <a:cubicBezTo>
                    <a:pt x="150" y="584"/>
                    <a:pt x="167" y="593"/>
                    <a:pt x="184" y="593"/>
                  </a:cubicBezTo>
                  <a:cubicBezTo>
                    <a:pt x="200" y="593"/>
                    <a:pt x="217" y="584"/>
                    <a:pt x="234" y="568"/>
                  </a:cubicBezTo>
                  <a:lnTo>
                    <a:pt x="434" y="468"/>
                  </a:lnTo>
                  <a:lnTo>
                    <a:pt x="434" y="1969"/>
                  </a:lnTo>
                  <a:lnTo>
                    <a:pt x="167" y="2135"/>
                  </a:lnTo>
                  <a:cubicBezTo>
                    <a:pt x="100" y="2169"/>
                    <a:pt x="67" y="2202"/>
                    <a:pt x="34" y="2269"/>
                  </a:cubicBezTo>
                  <a:cubicBezTo>
                    <a:pt x="34" y="2302"/>
                    <a:pt x="0" y="2336"/>
                    <a:pt x="0" y="2402"/>
                  </a:cubicBezTo>
                  <a:cubicBezTo>
                    <a:pt x="0" y="2436"/>
                    <a:pt x="0" y="2469"/>
                    <a:pt x="34" y="2502"/>
                  </a:cubicBezTo>
                  <a:cubicBezTo>
                    <a:pt x="50" y="2519"/>
                    <a:pt x="67" y="2527"/>
                    <a:pt x="88" y="2527"/>
                  </a:cubicBezTo>
                  <a:cubicBezTo>
                    <a:pt x="109" y="2527"/>
                    <a:pt x="134" y="2519"/>
                    <a:pt x="167" y="2502"/>
                  </a:cubicBezTo>
                  <a:lnTo>
                    <a:pt x="934" y="2069"/>
                  </a:lnTo>
                  <a:cubicBezTo>
                    <a:pt x="968" y="2069"/>
                    <a:pt x="1034" y="2002"/>
                    <a:pt x="1034" y="1969"/>
                  </a:cubicBezTo>
                  <a:cubicBezTo>
                    <a:pt x="1068" y="1935"/>
                    <a:pt x="1068" y="1869"/>
                    <a:pt x="1068" y="1835"/>
                  </a:cubicBezTo>
                  <a:cubicBezTo>
                    <a:pt x="1068" y="1769"/>
                    <a:pt x="1068" y="1735"/>
                    <a:pt x="1034" y="1702"/>
                  </a:cubicBezTo>
                  <a:cubicBezTo>
                    <a:pt x="1034" y="1685"/>
                    <a:pt x="1026" y="1677"/>
                    <a:pt x="1009" y="1677"/>
                  </a:cubicBezTo>
                  <a:cubicBezTo>
                    <a:pt x="993" y="1677"/>
                    <a:pt x="968" y="1685"/>
                    <a:pt x="934" y="1702"/>
                  </a:cubicBezTo>
                  <a:lnTo>
                    <a:pt x="667" y="1869"/>
                  </a:lnTo>
                  <a:lnTo>
                    <a:pt x="667" y="1"/>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1223;p56">
              <a:extLst>
                <a:ext uri="{FF2B5EF4-FFF2-40B4-BE49-F238E27FC236}">
                  <a16:creationId xmlns:a16="http://schemas.microsoft.com/office/drawing/2014/main" id="{510594CB-1778-4551-889C-3FB0F1775D29}"/>
                </a:ext>
              </a:extLst>
            </p:cNvPr>
            <p:cNvSpPr/>
            <p:nvPr/>
          </p:nvSpPr>
          <p:spPr>
            <a:xfrm>
              <a:off x="1830650" y="2056925"/>
              <a:ext cx="25875" cy="49000"/>
            </a:xfrm>
            <a:custGeom>
              <a:avLst/>
              <a:gdLst/>
              <a:ahLst/>
              <a:cxnLst/>
              <a:rect l="l" t="t" r="r" b="b"/>
              <a:pathLst>
                <a:path w="1035" h="1960" extrusionOk="0">
                  <a:moveTo>
                    <a:pt x="868" y="0"/>
                  </a:moveTo>
                  <a:lnTo>
                    <a:pt x="834" y="33"/>
                  </a:lnTo>
                  <a:lnTo>
                    <a:pt x="801" y="67"/>
                  </a:lnTo>
                  <a:lnTo>
                    <a:pt x="667" y="67"/>
                  </a:lnTo>
                  <a:cubicBezTo>
                    <a:pt x="601" y="100"/>
                    <a:pt x="534" y="100"/>
                    <a:pt x="501" y="134"/>
                  </a:cubicBezTo>
                  <a:cubicBezTo>
                    <a:pt x="334" y="234"/>
                    <a:pt x="234" y="367"/>
                    <a:pt x="134" y="500"/>
                  </a:cubicBezTo>
                  <a:cubicBezTo>
                    <a:pt x="67" y="634"/>
                    <a:pt x="34" y="767"/>
                    <a:pt x="34" y="901"/>
                  </a:cubicBezTo>
                  <a:cubicBezTo>
                    <a:pt x="34" y="967"/>
                    <a:pt x="67" y="1068"/>
                    <a:pt x="134" y="1134"/>
                  </a:cubicBezTo>
                  <a:cubicBezTo>
                    <a:pt x="159" y="1160"/>
                    <a:pt x="190" y="1171"/>
                    <a:pt x="228" y="1171"/>
                  </a:cubicBezTo>
                  <a:cubicBezTo>
                    <a:pt x="291" y="1171"/>
                    <a:pt x="377" y="1142"/>
                    <a:pt x="501" y="1101"/>
                  </a:cubicBezTo>
                  <a:cubicBezTo>
                    <a:pt x="567" y="1068"/>
                    <a:pt x="634" y="1034"/>
                    <a:pt x="734" y="1034"/>
                  </a:cubicBezTo>
                  <a:cubicBezTo>
                    <a:pt x="801" y="1034"/>
                    <a:pt x="801" y="1068"/>
                    <a:pt x="801" y="1101"/>
                  </a:cubicBezTo>
                  <a:cubicBezTo>
                    <a:pt x="801" y="1168"/>
                    <a:pt x="768" y="1201"/>
                    <a:pt x="768" y="1201"/>
                  </a:cubicBezTo>
                  <a:cubicBezTo>
                    <a:pt x="701" y="1301"/>
                    <a:pt x="601" y="1368"/>
                    <a:pt x="501" y="1434"/>
                  </a:cubicBezTo>
                  <a:cubicBezTo>
                    <a:pt x="467" y="1468"/>
                    <a:pt x="401" y="1468"/>
                    <a:pt x="334" y="1501"/>
                  </a:cubicBezTo>
                  <a:cubicBezTo>
                    <a:pt x="301" y="1501"/>
                    <a:pt x="267" y="1501"/>
                    <a:pt x="234" y="1468"/>
                  </a:cubicBezTo>
                  <a:cubicBezTo>
                    <a:pt x="200" y="1401"/>
                    <a:pt x="200" y="1368"/>
                    <a:pt x="167" y="1368"/>
                  </a:cubicBezTo>
                  <a:lnTo>
                    <a:pt x="100" y="1368"/>
                  </a:lnTo>
                  <a:cubicBezTo>
                    <a:pt x="67" y="1401"/>
                    <a:pt x="34" y="1434"/>
                    <a:pt x="34" y="1468"/>
                  </a:cubicBezTo>
                  <a:cubicBezTo>
                    <a:pt x="0" y="1535"/>
                    <a:pt x="0" y="1601"/>
                    <a:pt x="0" y="1668"/>
                  </a:cubicBezTo>
                  <a:lnTo>
                    <a:pt x="0" y="1801"/>
                  </a:lnTo>
                  <a:cubicBezTo>
                    <a:pt x="0" y="1835"/>
                    <a:pt x="0" y="1901"/>
                    <a:pt x="34" y="1935"/>
                  </a:cubicBezTo>
                  <a:cubicBezTo>
                    <a:pt x="34" y="1951"/>
                    <a:pt x="42" y="1960"/>
                    <a:pt x="55" y="1960"/>
                  </a:cubicBezTo>
                  <a:cubicBezTo>
                    <a:pt x="67" y="1960"/>
                    <a:pt x="84" y="1951"/>
                    <a:pt x="100" y="1935"/>
                  </a:cubicBezTo>
                  <a:cubicBezTo>
                    <a:pt x="134" y="1935"/>
                    <a:pt x="134" y="1935"/>
                    <a:pt x="134" y="1901"/>
                  </a:cubicBezTo>
                  <a:cubicBezTo>
                    <a:pt x="167" y="1901"/>
                    <a:pt x="167" y="1868"/>
                    <a:pt x="167" y="1868"/>
                  </a:cubicBezTo>
                  <a:lnTo>
                    <a:pt x="334" y="1868"/>
                  </a:lnTo>
                  <a:cubicBezTo>
                    <a:pt x="401" y="1835"/>
                    <a:pt x="467" y="1801"/>
                    <a:pt x="534" y="1768"/>
                  </a:cubicBezTo>
                  <a:cubicBezTo>
                    <a:pt x="701" y="1701"/>
                    <a:pt x="834" y="1535"/>
                    <a:pt x="934" y="1368"/>
                  </a:cubicBezTo>
                  <a:cubicBezTo>
                    <a:pt x="1001" y="1234"/>
                    <a:pt x="1034" y="1134"/>
                    <a:pt x="1034" y="1001"/>
                  </a:cubicBezTo>
                  <a:cubicBezTo>
                    <a:pt x="1034" y="901"/>
                    <a:pt x="1034" y="834"/>
                    <a:pt x="968" y="767"/>
                  </a:cubicBezTo>
                  <a:cubicBezTo>
                    <a:pt x="934" y="701"/>
                    <a:pt x="868" y="667"/>
                    <a:pt x="801" y="667"/>
                  </a:cubicBezTo>
                  <a:cubicBezTo>
                    <a:pt x="701" y="701"/>
                    <a:pt x="601" y="734"/>
                    <a:pt x="501" y="767"/>
                  </a:cubicBezTo>
                  <a:cubicBezTo>
                    <a:pt x="434" y="801"/>
                    <a:pt x="401" y="801"/>
                    <a:pt x="334" y="801"/>
                  </a:cubicBezTo>
                  <a:cubicBezTo>
                    <a:pt x="301" y="801"/>
                    <a:pt x="301" y="767"/>
                    <a:pt x="301" y="767"/>
                  </a:cubicBezTo>
                  <a:cubicBezTo>
                    <a:pt x="301" y="734"/>
                    <a:pt x="301" y="701"/>
                    <a:pt x="334" y="667"/>
                  </a:cubicBezTo>
                  <a:cubicBezTo>
                    <a:pt x="367" y="601"/>
                    <a:pt x="434" y="534"/>
                    <a:pt x="534" y="500"/>
                  </a:cubicBezTo>
                  <a:cubicBezTo>
                    <a:pt x="567" y="467"/>
                    <a:pt x="601" y="434"/>
                    <a:pt x="667" y="434"/>
                  </a:cubicBezTo>
                  <a:lnTo>
                    <a:pt x="768" y="434"/>
                  </a:lnTo>
                  <a:cubicBezTo>
                    <a:pt x="768" y="467"/>
                    <a:pt x="768" y="500"/>
                    <a:pt x="801" y="534"/>
                  </a:cubicBezTo>
                  <a:cubicBezTo>
                    <a:pt x="818" y="550"/>
                    <a:pt x="834" y="559"/>
                    <a:pt x="847" y="559"/>
                  </a:cubicBezTo>
                  <a:cubicBezTo>
                    <a:pt x="859" y="559"/>
                    <a:pt x="868" y="550"/>
                    <a:pt x="868" y="534"/>
                  </a:cubicBezTo>
                  <a:cubicBezTo>
                    <a:pt x="934" y="500"/>
                    <a:pt x="968" y="467"/>
                    <a:pt x="968" y="400"/>
                  </a:cubicBezTo>
                  <a:cubicBezTo>
                    <a:pt x="968" y="334"/>
                    <a:pt x="968" y="300"/>
                    <a:pt x="968" y="234"/>
                  </a:cubicBezTo>
                  <a:lnTo>
                    <a:pt x="968" y="134"/>
                  </a:lnTo>
                  <a:cubicBezTo>
                    <a:pt x="968" y="100"/>
                    <a:pt x="968" y="33"/>
                    <a:pt x="934"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1224;p56">
              <a:extLst>
                <a:ext uri="{FF2B5EF4-FFF2-40B4-BE49-F238E27FC236}">
                  <a16:creationId xmlns:a16="http://schemas.microsoft.com/office/drawing/2014/main" id="{1200AEB3-6D83-4C94-9D42-2F6D6AF761C4}"/>
                </a:ext>
              </a:extLst>
            </p:cNvPr>
            <p:cNvSpPr/>
            <p:nvPr/>
          </p:nvSpPr>
          <p:spPr>
            <a:xfrm>
              <a:off x="1863175" y="2038575"/>
              <a:ext cx="30050" cy="45250"/>
            </a:xfrm>
            <a:custGeom>
              <a:avLst/>
              <a:gdLst/>
              <a:ahLst/>
              <a:cxnLst/>
              <a:rect l="l" t="t" r="r" b="b"/>
              <a:pathLst>
                <a:path w="1202" h="1810" extrusionOk="0">
                  <a:moveTo>
                    <a:pt x="801" y="367"/>
                  </a:moveTo>
                  <a:cubicBezTo>
                    <a:pt x="834" y="401"/>
                    <a:pt x="901" y="467"/>
                    <a:pt x="934" y="534"/>
                  </a:cubicBezTo>
                  <a:lnTo>
                    <a:pt x="267" y="901"/>
                  </a:lnTo>
                  <a:cubicBezTo>
                    <a:pt x="267" y="801"/>
                    <a:pt x="334" y="701"/>
                    <a:pt x="401" y="601"/>
                  </a:cubicBezTo>
                  <a:cubicBezTo>
                    <a:pt x="434" y="534"/>
                    <a:pt x="501" y="467"/>
                    <a:pt x="601" y="434"/>
                  </a:cubicBezTo>
                  <a:cubicBezTo>
                    <a:pt x="634" y="367"/>
                    <a:pt x="701" y="367"/>
                    <a:pt x="801" y="367"/>
                  </a:cubicBezTo>
                  <a:close/>
                  <a:moveTo>
                    <a:pt x="868" y="0"/>
                  </a:moveTo>
                  <a:cubicBezTo>
                    <a:pt x="767" y="0"/>
                    <a:pt x="667" y="34"/>
                    <a:pt x="601" y="67"/>
                  </a:cubicBezTo>
                  <a:cubicBezTo>
                    <a:pt x="434" y="167"/>
                    <a:pt x="267" y="334"/>
                    <a:pt x="200" y="534"/>
                  </a:cubicBezTo>
                  <a:cubicBezTo>
                    <a:pt x="67" y="734"/>
                    <a:pt x="0" y="1001"/>
                    <a:pt x="0" y="1234"/>
                  </a:cubicBezTo>
                  <a:cubicBezTo>
                    <a:pt x="0" y="1401"/>
                    <a:pt x="34" y="1601"/>
                    <a:pt x="167" y="1735"/>
                  </a:cubicBezTo>
                  <a:cubicBezTo>
                    <a:pt x="217" y="1785"/>
                    <a:pt x="275" y="1810"/>
                    <a:pt x="342" y="1810"/>
                  </a:cubicBezTo>
                  <a:cubicBezTo>
                    <a:pt x="409" y="1810"/>
                    <a:pt x="484" y="1785"/>
                    <a:pt x="567" y="1735"/>
                  </a:cubicBezTo>
                  <a:cubicBezTo>
                    <a:pt x="701" y="1635"/>
                    <a:pt x="801" y="1568"/>
                    <a:pt x="901" y="1468"/>
                  </a:cubicBezTo>
                  <a:cubicBezTo>
                    <a:pt x="1001" y="1401"/>
                    <a:pt x="1068" y="1335"/>
                    <a:pt x="1134" y="1234"/>
                  </a:cubicBezTo>
                  <a:cubicBezTo>
                    <a:pt x="1134" y="1201"/>
                    <a:pt x="1168" y="1134"/>
                    <a:pt x="1168" y="1101"/>
                  </a:cubicBezTo>
                  <a:cubicBezTo>
                    <a:pt x="1168" y="1068"/>
                    <a:pt x="1168" y="1034"/>
                    <a:pt x="1134" y="1001"/>
                  </a:cubicBezTo>
                  <a:cubicBezTo>
                    <a:pt x="1118" y="984"/>
                    <a:pt x="1101" y="976"/>
                    <a:pt x="1089" y="976"/>
                  </a:cubicBezTo>
                  <a:cubicBezTo>
                    <a:pt x="1076" y="976"/>
                    <a:pt x="1068" y="984"/>
                    <a:pt x="1068" y="1001"/>
                  </a:cubicBezTo>
                  <a:cubicBezTo>
                    <a:pt x="1001" y="1034"/>
                    <a:pt x="968" y="1068"/>
                    <a:pt x="934" y="1101"/>
                  </a:cubicBezTo>
                  <a:cubicBezTo>
                    <a:pt x="834" y="1201"/>
                    <a:pt x="734" y="1301"/>
                    <a:pt x="601" y="1368"/>
                  </a:cubicBezTo>
                  <a:cubicBezTo>
                    <a:pt x="553" y="1391"/>
                    <a:pt x="490" y="1415"/>
                    <a:pt x="433" y="1415"/>
                  </a:cubicBezTo>
                  <a:cubicBezTo>
                    <a:pt x="409" y="1415"/>
                    <a:pt x="387" y="1411"/>
                    <a:pt x="367" y="1401"/>
                  </a:cubicBezTo>
                  <a:cubicBezTo>
                    <a:pt x="300" y="1401"/>
                    <a:pt x="267" y="1335"/>
                    <a:pt x="234" y="1268"/>
                  </a:cubicBezTo>
                  <a:lnTo>
                    <a:pt x="1168" y="734"/>
                  </a:lnTo>
                  <a:lnTo>
                    <a:pt x="1201" y="567"/>
                  </a:lnTo>
                  <a:cubicBezTo>
                    <a:pt x="1201" y="467"/>
                    <a:pt x="1168" y="367"/>
                    <a:pt x="1168" y="300"/>
                  </a:cubicBezTo>
                  <a:cubicBezTo>
                    <a:pt x="1134" y="200"/>
                    <a:pt x="1101" y="134"/>
                    <a:pt x="1034" y="67"/>
                  </a:cubicBezTo>
                  <a:cubicBezTo>
                    <a:pt x="968" y="34"/>
                    <a:pt x="934" y="0"/>
                    <a:pt x="868"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1225;p56">
              <a:extLst>
                <a:ext uri="{FF2B5EF4-FFF2-40B4-BE49-F238E27FC236}">
                  <a16:creationId xmlns:a16="http://schemas.microsoft.com/office/drawing/2014/main" id="{CD58C8FB-D5C5-4053-9D4E-6536BDC6963A}"/>
                </a:ext>
              </a:extLst>
            </p:cNvPr>
            <p:cNvSpPr/>
            <p:nvPr/>
          </p:nvSpPr>
          <p:spPr>
            <a:xfrm>
              <a:off x="1899850" y="2009375"/>
              <a:ext cx="29225" cy="52050"/>
            </a:xfrm>
            <a:custGeom>
              <a:avLst/>
              <a:gdLst/>
              <a:ahLst/>
              <a:cxnLst/>
              <a:rect l="l" t="t" r="r" b="b"/>
              <a:pathLst>
                <a:path w="1169" h="2082" extrusionOk="0">
                  <a:moveTo>
                    <a:pt x="335" y="1"/>
                  </a:moveTo>
                  <a:cubicBezTo>
                    <a:pt x="301" y="34"/>
                    <a:pt x="268" y="67"/>
                    <a:pt x="268" y="101"/>
                  </a:cubicBezTo>
                  <a:cubicBezTo>
                    <a:pt x="234" y="168"/>
                    <a:pt x="234" y="234"/>
                    <a:pt x="234" y="301"/>
                  </a:cubicBezTo>
                  <a:lnTo>
                    <a:pt x="234" y="635"/>
                  </a:lnTo>
                  <a:lnTo>
                    <a:pt x="168" y="668"/>
                  </a:lnTo>
                  <a:cubicBezTo>
                    <a:pt x="101" y="701"/>
                    <a:pt x="68" y="735"/>
                    <a:pt x="34" y="801"/>
                  </a:cubicBezTo>
                  <a:cubicBezTo>
                    <a:pt x="1" y="835"/>
                    <a:pt x="1" y="868"/>
                    <a:pt x="1" y="935"/>
                  </a:cubicBezTo>
                  <a:cubicBezTo>
                    <a:pt x="1" y="968"/>
                    <a:pt x="1" y="1001"/>
                    <a:pt x="34" y="1035"/>
                  </a:cubicBezTo>
                  <a:cubicBezTo>
                    <a:pt x="51" y="1051"/>
                    <a:pt x="68" y="1060"/>
                    <a:pt x="89" y="1060"/>
                  </a:cubicBezTo>
                  <a:cubicBezTo>
                    <a:pt x="109" y="1060"/>
                    <a:pt x="134" y="1051"/>
                    <a:pt x="168" y="1035"/>
                  </a:cubicBezTo>
                  <a:lnTo>
                    <a:pt x="234" y="1001"/>
                  </a:lnTo>
                  <a:lnTo>
                    <a:pt x="234" y="1769"/>
                  </a:lnTo>
                  <a:cubicBezTo>
                    <a:pt x="234" y="1869"/>
                    <a:pt x="268" y="1969"/>
                    <a:pt x="335" y="2036"/>
                  </a:cubicBezTo>
                  <a:cubicBezTo>
                    <a:pt x="365" y="2065"/>
                    <a:pt x="401" y="2082"/>
                    <a:pt x="448" y="2082"/>
                  </a:cubicBezTo>
                  <a:cubicBezTo>
                    <a:pt x="505" y="2082"/>
                    <a:pt x="576" y="2057"/>
                    <a:pt x="668" y="2002"/>
                  </a:cubicBezTo>
                  <a:cubicBezTo>
                    <a:pt x="768" y="1935"/>
                    <a:pt x="835" y="1869"/>
                    <a:pt x="935" y="1769"/>
                  </a:cubicBezTo>
                  <a:cubicBezTo>
                    <a:pt x="1002" y="1702"/>
                    <a:pt x="1102" y="1602"/>
                    <a:pt x="1135" y="1502"/>
                  </a:cubicBezTo>
                  <a:cubicBezTo>
                    <a:pt x="1168" y="1468"/>
                    <a:pt x="1168" y="1435"/>
                    <a:pt x="1168" y="1368"/>
                  </a:cubicBezTo>
                  <a:cubicBezTo>
                    <a:pt x="1168" y="1335"/>
                    <a:pt x="1168" y="1302"/>
                    <a:pt x="1135" y="1268"/>
                  </a:cubicBezTo>
                  <a:cubicBezTo>
                    <a:pt x="1135" y="1252"/>
                    <a:pt x="1127" y="1243"/>
                    <a:pt x="1114" y="1243"/>
                  </a:cubicBezTo>
                  <a:cubicBezTo>
                    <a:pt x="1102" y="1243"/>
                    <a:pt x="1085" y="1252"/>
                    <a:pt x="1068" y="1268"/>
                  </a:cubicBezTo>
                  <a:cubicBezTo>
                    <a:pt x="1035" y="1302"/>
                    <a:pt x="1002" y="1335"/>
                    <a:pt x="968" y="1368"/>
                  </a:cubicBezTo>
                  <a:cubicBezTo>
                    <a:pt x="902" y="1468"/>
                    <a:pt x="802" y="1569"/>
                    <a:pt x="668" y="1669"/>
                  </a:cubicBezTo>
                  <a:cubicBezTo>
                    <a:pt x="568" y="1702"/>
                    <a:pt x="535" y="1702"/>
                    <a:pt x="501" y="1702"/>
                  </a:cubicBezTo>
                  <a:cubicBezTo>
                    <a:pt x="468" y="1702"/>
                    <a:pt x="468" y="1635"/>
                    <a:pt x="468" y="1569"/>
                  </a:cubicBezTo>
                  <a:lnTo>
                    <a:pt x="468" y="868"/>
                  </a:lnTo>
                  <a:lnTo>
                    <a:pt x="868" y="601"/>
                  </a:lnTo>
                  <a:cubicBezTo>
                    <a:pt x="935" y="568"/>
                    <a:pt x="968" y="534"/>
                    <a:pt x="1002" y="501"/>
                  </a:cubicBezTo>
                  <a:cubicBezTo>
                    <a:pt x="1035" y="434"/>
                    <a:pt x="1035" y="401"/>
                    <a:pt x="1035" y="334"/>
                  </a:cubicBezTo>
                  <a:cubicBezTo>
                    <a:pt x="1035" y="301"/>
                    <a:pt x="1035" y="268"/>
                    <a:pt x="1002" y="234"/>
                  </a:cubicBezTo>
                  <a:cubicBezTo>
                    <a:pt x="985" y="218"/>
                    <a:pt x="968" y="209"/>
                    <a:pt x="947" y="209"/>
                  </a:cubicBezTo>
                  <a:cubicBezTo>
                    <a:pt x="927" y="209"/>
                    <a:pt x="902" y="218"/>
                    <a:pt x="868" y="234"/>
                  </a:cubicBezTo>
                  <a:lnTo>
                    <a:pt x="468" y="501"/>
                  </a:lnTo>
                  <a:lnTo>
                    <a:pt x="468" y="168"/>
                  </a:lnTo>
                  <a:cubicBezTo>
                    <a:pt x="468" y="101"/>
                    <a:pt x="468" y="67"/>
                    <a:pt x="435"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1226;p56">
              <a:extLst>
                <a:ext uri="{FF2B5EF4-FFF2-40B4-BE49-F238E27FC236}">
                  <a16:creationId xmlns:a16="http://schemas.microsoft.com/office/drawing/2014/main" id="{B3F771B1-D8CB-4850-9326-ECE6279B8D9B}"/>
                </a:ext>
              </a:extLst>
            </p:cNvPr>
            <p:cNvSpPr/>
            <p:nvPr/>
          </p:nvSpPr>
          <p:spPr>
            <a:xfrm>
              <a:off x="1965750" y="1973975"/>
              <a:ext cx="32550" cy="53575"/>
            </a:xfrm>
            <a:custGeom>
              <a:avLst/>
              <a:gdLst/>
              <a:ahLst/>
              <a:cxnLst/>
              <a:rect l="l" t="t" r="r" b="b"/>
              <a:pathLst>
                <a:path w="1302" h="2143" extrusionOk="0">
                  <a:moveTo>
                    <a:pt x="1166" y="1"/>
                  </a:moveTo>
                  <a:cubicBezTo>
                    <a:pt x="1142" y="1"/>
                    <a:pt x="1112" y="16"/>
                    <a:pt x="1068" y="16"/>
                  </a:cubicBezTo>
                  <a:lnTo>
                    <a:pt x="867" y="149"/>
                  </a:lnTo>
                  <a:cubicBezTo>
                    <a:pt x="834" y="183"/>
                    <a:pt x="767" y="216"/>
                    <a:pt x="767" y="283"/>
                  </a:cubicBezTo>
                  <a:cubicBezTo>
                    <a:pt x="734" y="316"/>
                    <a:pt x="734" y="349"/>
                    <a:pt x="734" y="416"/>
                  </a:cubicBezTo>
                  <a:cubicBezTo>
                    <a:pt x="701" y="449"/>
                    <a:pt x="734" y="516"/>
                    <a:pt x="767" y="549"/>
                  </a:cubicBezTo>
                  <a:lnTo>
                    <a:pt x="634" y="783"/>
                  </a:lnTo>
                  <a:lnTo>
                    <a:pt x="501" y="683"/>
                  </a:lnTo>
                  <a:cubicBezTo>
                    <a:pt x="534" y="650"/>
                    <a:pt x="567" y="583"/>
                    <a:pt x="567" y="483"/>
                  </a:cubicBezTo>
                  <a:cubicBezTo>
                    <a:pt x="567" y="449"/>
                    <a:pt x="567" y="416"/>
                    <a:pt x="534" y="383"/>
                  </a:cubicBezTo>
                  <a:cubicBezTo>
                    <a:pt x="517" y="366"/>
                    <a:pt x="501" y="358"/>
                    <a:pt x="484" y="358"/>
                  </a:cubicBezTo>
                  <a:cubicBezTo>
                    <a:pt x="467" y="358"/>
                    <a:pt x="450" y="366"/>
                    <a:pt x="434" y="383"/>
                  </a:cubicBezTo>
                  <a:lnTo>
                    <a:pt x="200" y="516"/>
                  </a:lnTo>
                  <a:cubicBezTo>
                    <a:pt x="167" y="549"/>
                    <a:pt x="134" y="583"/>
                    <a:pt x="100" y="650"/>
                  </a:cubicBezTo>
                  <a:cubicBezTo>
                    <a:pt x="67" y="683"/>
                    <a:pt x="67" y="716"/>
                    <a:pt x="67" y="783"/>
                  </a:cubicBezTo>
                  <a:cubicBezTo>
                    <a:pt x="67" y="816"/>
                    <a:pt x="67" y="850"/>
                    <a:pt x="100" y="883"/>
                  </a:cubicBezTo>
                  <a:lnTo>
                    <a:pt x="167" y="883"/>
                  </a:lnTo>
                  <a:lnTo>
                    <a:pt x="467" y="1117"/>
                  </a:lnTo>
                  <a:lnTo>
                    <a:pt x="134" y="1750"/>
                  </a:lnTo>
                  <a:cubicBezTo>
                    <a:pt x="100" y="1784"/>
                    <a:pt x="67" y="1817"/>
                    <a:pt x="34" y="1850"/>
                  </a:cubicBezTo>
                  <a:cubicBezTo>
                    <a:pt x="34" y="1917"/>
                    <a:pt x="0" y="1950"/>
                    <a:pt x="0" y="1984"/>
                  </a:cubicBezTo>
                  <a:cubicBezTo>
                    <a:pt x="0" y="2051"/>
                    <a:pt x="34" y="2084"/>
                    <a:pt x="34" y="2117"/>
                  </a:cubicBezTo>
                  <a:cubicBezTo>
                    <a:pt x="50" y="2134"/>
                    <a:pt x="67" y="2142"/>
                    <a:pt x="88" y="2142"/>
                  </a:cubicBezTo>
                  <a:cubicBezTo>
                    <a:pt x="109" y="2142"/>
                    <a:pt x="134" y="2134"/>
                    <a:pt x="167" y="2117"/>
                  </a:cubicBezTo>
                  <a:lnTo>
                    <a:pt x="434" y="1950"/>
                  </a:lnTo>
                  <a:cubicBezTo>
                    <a:pt x="467" y="1917"/>
                    <a:pt x="501" y="1884"/>
                    <a:pt x="534" y="1850"/>
                  </a:cubicBezTo>
                  <a:cubicBezTo>
                    <a:pt x="567" y="1784"/>
                    <a:pt x="567" y="1750"/>
                    <a:pt x="567" y="1684"/>
                  </a:cubicBezTo>
                  <a:cubicBezTo>
                    <a:pt x="567" y="1650"/>
                    <a:pt x="567" y="1617"/>
                    <a:pt x="534" y="1584"/>
                  </a:cubicBezTo>
                  <a:lnTo>
                    <a:pt x="467" y="1584"/>
                  </a:lnTo>
                  <a:lnTo>
                    <a:pt x="634" y="1283"/>
                  </a:lnTo>
                  <a:lnTo>
                    <a:pt x="801" y="1383"/>
                  </a:lnTo>
                  <a:cubicBezTo>
                    <a:pt x="767" y="1417"/>
                    <a:pt x="767" y="1450"/>
                    <a:pt x="734" y="1517"/>
                  </a:cubicBezTo>
                  <a:cubicBezTo>
                    <a:pt x="734" y="1550"/>
                    <a:pt x="734" y="1584"/>
                    <a:pt x="734" y="1617"/>
                  </a:cubicBezTo>
                  <a:cubicBezTo>
                    <a:pt x="734" y="1650"/>
                    <a:pt x="734" y="1717"/>
                    <a:pt x="767" y="1750"/>
                  </a:cubicBezTo>
                  <a:cubicBezTo>
                    <a:pt x="767" y="1750"/>
                    <a:pt x="801" y="1750"/>
                    <a:pt x="867" y="1717"/>
                  </a:cubicBezTo>
                  <a:lnTo>
                    <a:pt x="1134" y="1550"/>
                  </a:lnTo>
                  <a:cubicBezTo>
                    <a:pt x="1168" y="1550"/>
                    <a:pt x="1234" y="1483"/>
                    <a:pt x="1234" y="1450"/>
                  </a:cubicBezTo>
                  <a:cubicBezTo>
                    <a:pt x="1268" y="1417"/>
                    <a:pt x="1268" y="1350"/>
                    <a:pt x="1268" y="1317"/>
                  </a:cubicBezTo>
                  <a:cubicBezTo>
                    <a:pt x="1301" y="1250"/>
                    <a:pt x="1268" y="1217"/>
                    <a:pt x="1234" y="1217"/>
                  </a:cubicBezTo>
                  <a:cubicBezTo>
                    <a:pt x="1234" y="1200"/>
                    <a:pt x="1226" y="1192"/>
                    <a:pt x="1214" y="1192"/>
                  </a:cubicBezTo>
                  <a:cubicBezTo>
                    <a:pt x="1201" y="1192"/>
                    <a:pt x="1184" y="1200"/>
                    <a:pt x="1168" y="1217"/>
                  </a:cubicBezTo>
                  <a:lnTo>
                    <a:pt x="801" y="950"/>
                  </a:lnTo>
                  <a:lnTo>
                    <a:pt x="1101" y="383"/>
                  </a:lnTo>
                  <a:cubicBezTo>
                    <a:pt x="1168" y="349"/>
                    <a:pt x="1168" y="316"/>
                    <a:pt x="1201" y="283"/>
                  </a:cubicBezTo>
                  <a:cubicBezTo>
                    <a:pt x="1234" y="216"/>
                    <a:pt x="1234" y="183"/>
                    <a:pt x="1234" y="149"/>
                  </a:cubicBezTo>
                  <a:cubicBezTo>
                    <a:pt x="1234" y="82"/>
                    <a:pt x="1234" y="49"/>
                    <a:pt x="1201" y="16"/>
                  </a:cubicBezTo>
                  <a:cubicBezTo>
                    <a:pt x="1190" y="5"/>
                    <a:pt x="1179" y="1"/>
                    <a:pt x="1166"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1227;p56">
              <a:extLst>
                <a:ext uri="{FF2B5EF4-FFF2-40B4-BE49-F238E27FC236}">
                  <a16:creationId xmlns:a16="http://schemas.microsoft.com/office/drawing/2014/main" id="{F54EE640-9393-4B64-A3CC-90CE645F5795}"/>
                </a:ext>
              </a:extLst>
            </p:cNvPr>
            <p:cNvSpPr/>
            <p:nvPr/>
          </p:nvSpPr>
          <p:spPr>
            <a:xfrm>
              <a:off x="1999100" y="1955600"/>
              <a:ext cx="35875" cy="53600"/>
            </a:xfrm>
            <a:custGeom>
              <a:avLst/>
              <a:gdLst/>
              <a:ahLst/>
              <a:cxnLst/>
              <a:rect l="l" t="t" r="r" b="b"/>
              <a:pathLst>
                <a:path w="1435" h="2144" extrusionOk="0">
                  <a:moveTo>
                    <a:pt x="1097" y="0"/>
                  </a:moveTo>
                  <a:cubicBezTo>
                    <a:pt x="1060" y="0"/>
                    <a:pt x="1018" y="17"/>
                    <a:pt x="968" y="50"/>
                  </a:cubicBezTo>
                  <a:cubicBezTo>
                    <a:pt x="934" y="50"/>
                    <a:pt x="901" y="117"/>
                    <a:pt x="868" y="150"/>
                  </a:cubicBezTo>
                  <a:cubicBezTo>
                    <a:pt x="801" y="217"/>
                    <a:pt x="768" y="250"/>
                    <a:pt x="734" y="317"/>
                  </a:cubicBezTo>
                  <a:cubicBezTo>
                    <a:pt x="701" y="284"/>
                    <a:pt x="668" y="284"/>
                    <a:pt x="634" y="284"/>
                  </a:cubicBezTo>
                  <a:cubicBezTo>
                    <a:pt x="618" y="267"/>
                    <a:pt x="601" y="259"/>
                    <a:pt x="584" y="259"/>
                  </a:cubicBezTo>
                  <a:cubicBezTo>
                    <a:pt x="568" y="259"/>
                    <a:pt x="551" y="267"/>
                    <a:pt x="534" y="284"/>
                  </a:cubicBezTo>
                  <a:cubicBezTo>
                    <a:pt x="501" y="284"/>
                    <a:pt x="467" y="317"/>
                    <a:pt x="434" y="350"/>
                  </a:cubicBezTo>
                  <a:cubicBezTo>
                    <a:pt x="401" y="417"/>
                    <a:pt x="367" y="484"/>
                    <a:pt x="334" y="551"/>
                  </a:cubicBezTo>
                  <a:lnTo>
                    <a:pt x="334" y="451"/>
                  </a:lnTo>
                  <a:lnTo>
                    <a:pt x="134" y="551"/>
                  </a:lnTo>
                  <a:cubicBezTo>
                    <a:pt x="101" y="584"/>
                    <a:pt x="67" y="617"/>
                    <a:pt x="34" y="684"/>
                  </a:cubicBezTo>
                  <a:cubicBezTo>
                    <a:pt x="0" y="717"/>
                    <a:pt x="0" y="784"/>
                    <a:pt x="0" y="817"/>
                  </a:cubicBezTo>
                  <a:cubicBezTo>
                    <a:pt x="0" y="851"/>
                    <a:pt x="0" y="884"/>
                    <a:pt x="34" y="918"/>
                  </a:cubicBezTo>
                  <a:cubicBezTo>
                    <a:pt x="50" y="934"/>
                    <a:pt x="67" y="943"/>
                    <a:pt x="84" y="943"/>
                  </a:cubicBezTo>
                  <a:cubicBezTo>
                    <a:pt x="101" y="943"/>
                    <a:pt x="117" y="934"/>
                    <a:pt x="134" y="918"/>
                  </a:cubicBezTo>
                  <a:lnTo>
                    <a:pt x="134" y="1751"/>
                  </a:lnTo>
                  <a:cubicBezTo>
                    <a:pt x="101" y="1785"/>
                    <a:pt x="67" y="1818"/>
                    <a:pt x="34" y="1885"/>
                  </a:cubicBezTo>
                  <a:cubicBezTo>
                    <a:pt x="0" y="1918"/>
                    <a:pt x="0" y="1952"/>
                    <a:pt x="0" y="2018"/>
                  </a:cubicBezTo>
                  <a:cubicBezTo>
                    <a:pt x="0" y="2052"/>
                    <a:pt x="0" y="2085"/>
                    <a:pt x="34" y="2118"/>
                  </a:cubicBezTo>
                  <a:cubicBezTo>
                    <a:pt x="50" y="2135"/>
                    <a:pt x="67" y="2143"/>
                    <a:pt x="84" y="2143"/>
                  </a:cubicBezTo>
                  <a:cubicBezTo>
                    <a:pt x="101" y="2143"/>
                    <a:pt x="117" y="2135"/>
                    <a:pt x="134" y="2118"/>
                  </a:cubicBezTo>
                  <a:lnTo>
                    <a:pt x="367" y="2018"/>
                  </a:lnTo>
                  <a:cubicBezTo>
                    <a:pt x="401" y="1985"/>
                    <a:pt x="434" y="1952"/>
                    <a:pt x="467" y="1885"/>
                  </a:cubicBezTo>
                  <a:cubicBezTo>
                    <a:pt x="501" y="1852"/>
                    <a:pt x="501" y="1785"/>
                    <a:pt x="501" y="1751"/>
                  </a:cubicBezTo>
                  <a:cubicBezTo>
                    <a:pt x="501" y="1718"/>
                    <a:pt x="501" y="1651"/>
                    <a:pt x="467" y="1651"/>
                  </a:cubicBezTo>
                  <a:cubicBezTo>
                    <a:pt x="451" y="1635"/>
                    <a:pt x="434" y="1626"/>
                    <a:pt x="417" y="1626"/>
                  </a:cubicBezTo>
                  <a:cubicBezTo>
                    <a:pt x="401" y="1626"/>
                    <a:pt x="384" y="1635"/>
                    <a:pt x="367" y="1651"/>
                  </a:cubicBezTo>
                  <a:lnTo>
                    <a:pt x="367" y="918"/>
                  </a:lnTo>
                  <a:cubicBezTo>
                    <a:pt x="401" y="851"/>
                    <a:pt x="434" y="784"/>
                    <a:pt x="467" y="717"/>
                  </a:cubicBezTo>
                  <a:cubicBezTo>
                    <a:pt x="467" y="684"/>
                    <a:pt x="501" y="651"/>
                    <a:pt x="534" y="651"/>
                  </a:cubicBezTo>
                  <a:lnTo>
                    <a:pt x="601" y="651"/>
                  </a:lnTo>
                  <a:cubicBezTo>
                    <a:pt x="601" y="684"/>
                    <a:pt x="601" y="717"/>
                    <a:pt x="601" y="751"/>
                  </a:cubicBezTo>
                  <a:lnTo>
                    <a:pt x="601" y="1852"/>
                  </a:lnTo>
                  <a:lnTo>
                    <a:pt x="801" y="1718"/>
                  </a:lnTo>
                  <a:cubicBezTo>
                    <a:pt x="868" y="1685"/>
                    <a:pt x="901" y="1651"/>
                    <a:pt x="934" y="1618"/>
                  </a:cubicBezTo>
                  <a:cubicBezTo>
                    <a:pt x="934" y="1551"/>
                    <a:pt x="968" y="1518"/>
                    <a:pt x="968" y="1451"/>
                  </a:cubicBezTo>
                  <a:cubicBezTo>
                    <a:pt x="968" y="1418"/>
                    <a:pt x="934" y="1385"/>
                    <a:pt x="934" y="1351"/>
                  </a:cubicBezTo>
                  <a:cubicBezTo>
                    <a:pt x="918" y="1334"/>
                    <a:pt x="901" y="1326"/>
                    <a:pt x="884" y="1326"/>
                  </a:cubicBezTo>
                  <a:cubicBezTo>
                    <a:pt x="868" y="1326"/>
                    <a:pt x="851" y="1334"/>
                    <a:pt x="834" y="1351"/>
                  </a:cubicBezTo>
                  <a:lnTo>
                    <a:pt x="834" y="717"/>
                  </a:lnTo>
                  <a:cubicBezTo>
                    <a:pt x="834" y="617"/>
                    <a:pt x="868" y="551"/>
                    <a:pt x="934" y="484"/>
                  </a:cubicBezTo>
                  <a:cubicBezTo>
                    <a:pt x="934" y="451"/>
                    <a:pt x="968" y="417"/>
                    <a:pt x="1001" y="417"/>
                  </a:cubicBezTo>
                  <a:lnTo>
                    <a:pt x="1035" y="417"/>
                  </a:lnTo>
                  <a:cubicBezTo>
                    <a:pt x="1068" y="451"/>
                    <a:pt x="1068" y="484"/>
                    <a:pt x="1068" y="517"/>
                  </a:cubicBezTo>
                  <a:lnTo>
                    <a:pt x="1068" y="1618"/>
                  </a:lnTo>
                  <a:lnTo>
                    <a:pt x="1268" y="1485"/>
                  </a:lnTo>
                  <a:cubicBezTo>
                    <a:pt x="1335" y="1451"/>
                    <a:pt x="1368" y="1418"/>
                    <a:pt x="1401" y="1385"/>
                  </a:cubicBezTo>
                  <a:cubicBezTo>
                    <a:pt x="1435" y="1318"/>
                    <a:pt x="1435" y="1284"/>
                    <a:pt x="1435" y="1218"/>
                  </a:cubicBezTo>
                  <a:cubicBezTo>
                    <a:pt x="1435" y="1184"/>
                    <a:pt x="1435" y="1151"/>
                    <a:pt x="1401" y="1118"/>
                  </a:cubicBezTo>
                  <a:cubicBezTo>
                    <a:pt x="1385" y="1101"/>
                    <a:pt x="1368" y="1093"/>
                    <a:pt x="1351" y="1093"/>
                  </a:cubicBezTo>
                  <a:cubicBezTo>
                    <a:pt x="1335" y="1093"/>
                    <a:pt x="1318" y="1101"/>
                    <a:pt x="1301" y="1118"/>
                  </a:cubicBezTo>
                  <a:lnTo>
                    <a:pt x="1301" y="350"/>
                  </a:lnTo>
                  <a:cubicBezTo>
                    <a:pt x="1301" y="217"/>
                    <a:pt x="1268" y="117"/>
                    <a:pt x="1201" y="50"/>
                  </a:cubicBezTo>
                  <a:cubicBezTo>
                    <a:pt x="1168" y="17"/>
                    <a:pt x="1135" y="0"/>
                    <a:pt x="1097"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1228;p56">
              <a:extLst>
                <a:ext uri="{FF2B5EF4-FFF2-40B4-BE49-F238E27FC236}">
                  <a16:creationId xmlns:a16="http://schemas.microsoft.com/office/drawing/2014/main" id="{48FDB4C5-5ADE-4F06-88A8-233B9D4560AB}"/>
                </a:ext>
              </a:extLst>
            </p:cNvPr>
            <p:cNvSpPr/>
            <p:nvPr/>
          </p:nvSpPr>
          <p:spPr>
            <a:xfrm>
              <a:off x="2037450" y="1923475"/>
              <a:ext cx="26725" cy="63200"/>
            </a:xfrm>
            <a:custGeom>
              <a:avLst/>
              <a:gdLst/>
              <a:ahLst/>
              <a:cxnLst/>
              <a:rect l="l" t="t" r="r" b="b"/>
              <a:pathLst>
                <a:path w="1069" h="2528" extrusionOk="0">
                  <a:moveTo>
                    <a:pt x="668" y="1"/>
                  </a:moveTo>
                  <a:lnTo>
                    <a:pt x="234" y="201"/>
                  </a:lnTo>
                  <a:cubicBezTo>
                    <a:pt x="201" y="234"/>
                    <a:pt x="168" y="268"/>
                    <a:pt x="134" y="334"/>
                  </a:cubicBezTo>
                  <a:cubicBezTo>
                    <a:pt x="101" y="368"/>
                    <a:pt x="101" y="435"/>
                    <a:pt x="101" y="468"/>
                  </a:cubicBezTo>
                  <a:cubicBezTo>
                    <a:pt x="101" y="501"/>
                    <a:pt x="101" y="568"/>
                    <a:pt x="134" y="568"/>
                  </a:cubicBezTo>
                  <a:cubicBezTo>
                    <a:pt x="151" y="585"/>
                    <a:pt x="168" y="593"/>
                    <a:pt x="184" y="593"/>
                  </a:cubicBezTo>
                  <a:cubicBezTo>
                    <a:pt x="201" y="593"/>
                    <a:pt x="218" y="585"/>
                    <a:pt x="234" y="568"/>
                  </a:cubicBezTo>
                  <a:lnTo>
                    <a:pt x="435" y="468"/>
                  </a:lnTo>
                  <a:lnTo>
                    <a:pt x="435" y="1969"/>
                  </a:lnTo>
                  <a:lnTo>
                    <a:pt x="168" y="2136"/>
                  </a:lnTo>
                  <a:cubicBezTo>
                    <a:pt x="101" y="2136"/>
                    <a:pt x="68" y="2203"/>
                    <a:pt x="34" y="2236"/>
                  </a:cubicBezTo>
                  <a:cubicBezTo>
                    <a:pt x="1" y="2269"/>
                    <a:pt x="1" y="2336"/>
                    <a:pt x="1" y="2369"/>
                  </a:cubicBezTo>
                  <a:cubicBezTo>
                    <a:pt x="1" y="2436"/>
                    <a:pt x="1" y="2469"/>
                    <a:pt x="34" y="2503"/>
                  </a:cubicBezTo>
                  <a:cubicBezTo>
                    <a:pt x="51" y="2519"/>
                    <a:pt x="68" y="2528"/>
                    <a:pt x="88" y="2528"/>
                  </a:cubicBezTo>
                  <a:cubicBezTo>
                    <a:pt x="109" y="2528"/>
                    <a:pt x="134" y="2519"/>
                    <a:pt x="168" y="2503"/>
                  </a:cubicBezTo>
                  <a:lnTo>
                    <a:pt x="935" y="2036"/>
                  </a:lnTo>
                  <a:cubicBezTo>
                    <a:pt x="968" y="2036"/>
                    <a:pt x="1002" y="1969"/>
                    <a:pt x="1035" y="1936"/>
                  </a:cubicBezTo>
                  <a:cubicBezTo>
                    <a:pt x="1068" y="1902"/>
                    <a:pt x="1068" y="1836"/>
                    <a:pt x="1068" y="1769"/>
                  </a:cubicBezTo>
                  <a:cubicBezTo>
                    <a:pt x="1068" y="1736"/>
                    <a:pt x="1068" y="1702"/>
                    <a:pt x="1035" y="1669"/>
                  </a:cubicBezTo>
                  <a:cubicBezTo>
                    <a:pt x="1035" y="1669"/>
                    <a:pt x="968" y="1669"/>
                    <a:pt x="935" y="1702"/>
                  </a:cubicBezTo>
                  <a:lnTo>
                    <a:pt x="668" y="1869"/>
                  </a:lnTo>
                  <a:lnTo>
                    <a:pt x="668" y="1"/>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1229;p56">
              <a:extLst>
                <a:ext uri="{FF2B5EF4-FFF2-40B4-BE49-F238E27FC236}">
                  <a16:creationId xmlns:a16="http://schemas.microsoft.com/office/drawing/2014/main" id="{B48C9BC9-8EA1-4DFC-BF14-77213E1AA453}"/>
                </a:ext>
              </a:extLst>
            </p:cNvPr>
            <p:cNvSpPr/>
            <p:nvPr/>
          </p:nvSpPr>
          <p:spPr>
            <a:xfrm>
              <a:off x="2069975" y="1918075"/>
              <a:ext cx="30900" cy="49425"/>
            </a:xfrm>
            <a:custGeom>
              <a:avLst/>
              <a:gdLst/>
              <a:ahLst/>
              <a:cxnLst/>
              <a:rect l="l" t="t" r="r" b="b"/>
              <a:pathLst>
                <a:path w="1236" h="1977" extrusionOk="0">
                  <a:moveTo>
                    <a:pt x="876" y="0"/>
                  </a:moveTo>
                  <a:cubicBezTo>
                    <a:pt x="826" y="0"/>
                    <a:pt x="768" y="17"/>
                    <a:pt x="701" y="50"/>
                  </a:cubicBezTo>
                  <a:cubicBezTo>
                    <a:pt x="635" y="83"/>
                    <a:pt x="568" y="150"/>
                    <a:pt x="535" y="184"/>
                  </a:cubicBezTo>
                  <a:cubicBezTo>
                    <a:pt x="468" y="250"/>
                    <a:pt x="434" y="317"/>
                    <a:pt x="401" y="384"/>
                  </a:cubicBezTo>
                  <a:lnTo>
                    <a:pt x="401" y="284"/>
                  </a:lnTo>
                  <a:lnTo>
                    <a:pt x="168" y="384"/>
                  </a:lnTo>
                  <a:cubicBezTo>
                    <a:pt x="134" y="384"/>
                    <a:pt x="101" y="417"/>
                    <a:pt x="68" y="484"/>
                  </a:cubicBezTo>
                  <a:cubicBezTo>
                    <a:pt x="34" y="517"/>
                    <a:pt x="34" y="584"/>
                    <a:pt x="34" y="617"/>
                  </a:cubicBezTo>
                  <a:cubicBezTo>
                    <a:pt x="34" y="651"/>
                    <a:pt x="34" y="717"/>
                    <a:pt x="68" y="751"/>
                  </a:cubicBezTo>
                  <a:lnTo>
                    <a:pt x="168" y="751"/>
                  </a:lnTo>
                  <a:lnTo>
                    <a:pt x="168" y="1585"/>
                  </a:lnTo>
                  <a:cubicBezTo>
                    <a:pt x="134" y="1585"/>
                    <a:pt x="68" y="1618"/>
                    <a:pt x="34" y="1651"/>
                  </a:cubicBezTo>
                  <a:cubicBezTo>
                    <a:pt x="1" y="1718"/>
                    <a:pt x="1" y="1785"/>
                    <a:pt x="1" y="1851"/>
                  </a:cubicBezTo>
                  <a:cubicBezTo>
                    <a:pt x="1" y="1885"/>
                    <a:pt x="1" y="1918"/>
                    <a:pt x="34" y="1952"/>
                  </a:cubicBezTo>
                  <a:cubicBezTo>
                    <a:pt x="51" y="1968"/>
                    <a:pt x="68" y="1977"/>
                    <a:pt x="88" y="1977"/>
                  </a:cubicBezTo>
                  <a:cubicBezTo>
                    <a:pt x="109" y="1977"/>
                    <a:pt x="134" y="1968"/>
                    <a:pt x="168" y="1952"/>
                  </a:cubicBezTo>
                  <a:lnTo>
                    <a:pt x="401" y="1785"/>
                  </a:lnTo>
                  <a:cubicBezTo>
                    <a:pt x="468" y="1751"/>
                    <a:pt x="501" y="1718"/>
                    <a:pt x="535" y="1685"/>
                  </a:cubicBezTo>
                  <a:cubicBezTo>
                    <a:pt x="535" y="1651"/>
                    <a:pt x="568" y="1585"/>
                    <a:pt x="568" y="1551"/>
                  </a:cubicBezTo>
                  <a:cubicBezTo>
                    <a:pt x="568" y="1485"/>
                    <a:pt x="535" y="1418"/>
                    <a:pt x="501" y="1418"/>
                  </a:cubicBezTo>
                  <a:cubicBezTo>
                    <a:pt x="468" y="1418"/>
                    <a:pt x="434" y="1418"/>
                    <a:pt x="401" y="1451"/>
                  </a:cubicBezTo>
                  <a:lnTo>
                    <a:pt x="401" y="817"/>
                  </a:lnTo>
                  <a:cubicBezTo>
                    <a:pt x="434" y="717"/>
                    <a:pt x="468" y="617"/>
                    <a:pt x="535" y="517"/>
                  </a:cubicBezTo>
                  <a:cubicBezTo>
                    <a:pt x="568" y="484"/>
                    <a:pt x="635" y="417"/>
                    <a:pt x="668" y="384"/>
                  </a:cubicBezTo>
                  <a:cubicBezTo>
                    <a:pt x="712" y="384"/>
                    <a:pt x="757" y="369"/>
                    <a:pt x="791" y="369"/>
                  </a:cubicBezTo>
                  <a:cubicBezTo>
                    <a:pt x="809" y="369"/>
                    <a:pt x="824" y="373"/>
                    <a:pt x="835" y="384"/>
                  </a:cubicBezTo>
                  <a:cubicBezTo>
                    <a:pt x="868" y="417"/>
                    <a:pt x="868" y="450"/>
                    <a:pt x="868" y="517"/>
                  </a:cubicBezTo>
                  <a:lnTo>
                    <a:pt x="868" y="1184"/>
                  </a:lnTo>
                  <a:cubicBezTo>
                    <a:pt x="835" y="1184"/>
                    <a:pt x="801" y="1251"/>
                    <a:pt x="768" y="1284"/>
                  </a:cubicBezTo>
                  <a:cubicBezTo>
                    <a:pt x="735" y="1318"/>
                    <a:pt x="735" y="1384"/>
                    <a:pt x="735" y="1418"/>
                  </a:cubicBezTo>
                  <a:cubicBezTo>
                    <a:pt x="735" y="1485"/>
                    <a:pt x="735" y="1518"/>
                    <a:pt x="768" y="1551"/>
                  </a:cubicBezTo>
                  <a:cubicBezTo>
                    <a:pt x="785" y="1568"/>
                    <a:pt x="801" y="1576"/>
                    <a:pt x="822" y="1576"/>
                  </a:cubicBezTo>
                  <a:cubicBezTo>
                    <a:pt x="843" y="1576"/>
                    <a:pt x="868" y="1568"/>
                    <a:pt x="901" y="1551"/>
                  </a:cubicBezTo>
                  <a:lnTo>
                    <a:pt x="1102" y="1418"/>
                  </a:lnTo>
                  <a:cubicBezTo>
                    <a:pt x="1135" y="1384"/>
                    <a:pt x="1168" y="1351"/>
                    <a:pt x="1202" y="1318"/>
                  </a:cubicBezTo>
                  <a:cubicBezTo>
                    <a:pt x="1235" y="1251"/>
                    <a:pt x="1235" y="1218"/>
                    <a:pt x="1235" y="1151"/>
                  </a:cubicBezTo>
                  <a:cubicBezTo>
                    <a:pt x="1235" y="1118"/>
                    <a:pt x="1235" y="1084"/>
                    <a:pt x="1202" y="1051"/>
                  </a:cubicBezTo>
                  <a:cubicBezTo>
                    <a:pt x="1202" y="1034"/>
                    <a:pt x="1185" y="1026"/>
                    <a:pt x="1164" y="1026"/>
                  </a:cubicBezTo>
                  <a:cubicBezTo>
                    <a:pt x="1143" y="1026"/>
                    <a:pt x="1118" y="1034"/>
                    <a:pt x="1102" y="1051"/>
                  </a:cubicBezTo>
                  <a:lnTo>
                    <a:pt x="1102" y="417"/>
                  </a:lnTo>
                  <a:cubicBezTo>
                    <a:pt x="1102" y="284"/>
                    <a:pt x="1068" y="150"/>
                    <a:pt x="1002" y="50"/>
                  </a:cubicBezTo>
                  <a:cubicBezTo>
                    <a:pt x="968" y="17"/>
                    <a:pt x="926" y="0"/>
                    <a:pt x="876"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1230;p56">
              <a:extLst>
                <a:ext uri="{FF2B5EF4-FFF2-40B4-BE49-F238E27FC236}">
                  <a16:creationId xmlns:a16="http://schemas.microsoft.com/office/drawing/2014/main" id="{4D4C0894-C25F-4590-A93E-8300300E9836}"/>
                </a:ext>
              </a:extLst>
            </p:cNvPr>
            <p:cNvSpPr/>
            <p:nvPr/>
          </p:nvSpPr>
          <p:spPr>
            <a:xfrm>
              <a:off x="2106675" y="1896800"/>
              <a:ext cx="26700" cy="49225"/>
            </a:xfrm>
            <a:custGeom>
              <a:avLst/>
              <a:gdLst/>
              <a:ahLst/>
              <a:cxnLst/>
              <a:rect l="l" t="t" r="r" b="b"/>
              <a:pathLst>
                <a:path w="1068" h="1969" extrusionOk="0">
                  <a:moveTo>
                    <a:pt x="868" y="0"/>
                  </a:moveTo>
                  <a:cubicBezTo>
                    <a:pt x="868" y="0"/>
                    <a:pt x="834" y="34"/>
                    <a:pt x="834" y="34"/>
                  </a:cubicBezTo>
                  <a:lnTo>
                    <a:pt x="801" y="101"/>
                  </a:lnTo>
                  <a:lnTo>
                    <a:pt x="668" y="101"/>
                  </a:lnTo>
                  <a:cubicBezTo>
                    <a:pt x="601" y="101"/>
                    <a:pt x="568" y="134"/>
                    <a:pt x="501" y="167"/>
                  </a:cubicBezTo>
                  <a:cubicBezTo>
                    <a:pt x="367" y="267"/>
                    <a:pt x="234" y="401"/>
                    <a:pt x="134" y="534"/>
                  </a:cubicBezTo>
                  <a:cubicBezTo>
                    <a:pt x="101" y="668"/>
                    <a:pt x="67" y="768"/>
                    <a:pt x="67" y="901"/>
                  </a:cubicBezTo>
                  <a:cubicBezTo>
                    <a:pt x="34" y="1001"/>
                    <a:pt x="67" y="1101"/>
                    <a:pt x="134" y="1168"/>
                  </a:cubicBezTo>
                  <a:cubicBezTo>
                    <a:pt x="162" y="1182"/>
                    <a:pt x="201" y="1190"/>
                    <a:pt x="249" y="1190"/>
                  </a:cubicBezTo>
                  <a:cubicBezTo>
                    <a:pt x="317" y="1190"/>
                    <a:pt x="403" y="1174"/>
                    <a:pt x="501" y="1135"/>
                  </a:cubicBezTo>
                  <a:cubicBezTo>
                    <a:pt x="568" y="1101"/>
                    <a:pt x="668" y="1068"/>
                    <a:pt x="734" y="1068"/>
                  </a:cubicBezTo>
                  <a:cubicBezTo>
                    <a:pt x="801" y="1068"/>
                    <a:pt x="801" y="1101"/>
                    <a:pt x="801" y="1135"/>
                  </a:cubicBezTo>
                  <a:cubicBezTo>
                    <a:pt x="801" y="1168"/>
                    <a:pt x="801" y="1201"/>
                    <a:pt x="768" y="1235"/>
                  </a:cubicBezTo>
                  <a:cubicBezTo>
                    <a:pt x="701" y="1335"/>
                    <a:pt x="634" y="1401"/>
                    <a:pt x="534" y="1468"/>
                  </a:cubicBezTo>
                  <a:cubicBezTo>
                    <a:pt x="468" y="1502"/>
                    <a:pt x="401" y="1502"/>
                    <a:pt x="367" y="1502"/>
                  </a:cubicBezTo>
                  <a:cubicBezTo>
                    <a:pt x="345" y="1513"/>
                    <a:pt x="327" y="1516"/>
                    <a:pt x="311" y="1516"/>
                  </a:cubicBezTo>
                  <a:cubicBezTo>
                    <a:pt x="278" y="1516"/>
                    <a:pt x="256" y="1502"/>
                    <a:pt x="234" y="1502"/>
                  </a:cubicBezTo>
                  <a:cubicBezTo>
                    <a:pt x="234" y="1468"/>
                    <a:pt x="201" y="1435"/>
                    <a:pt x="201" y="1401"/>
                  </a:cubicBezTo>
                  <a:cubicBezTo>
                    <a:pt x="184" y="1385"/>
                    <a:pt x="167" y="1376"/>
                    <a:pt x="155" y="1376"/>
                  </a:cubicBezTo>
                  <a:cubicBezTo>
                    <a:pt x="142" y="1376"/>
                    <a:pt x="134" y="1385"/>
                    <a:pt x="134" y="1401"/>
                  </a:cubicBezTo>
                  <a:cubicBezTo>
                    <a:pt x="67" y="1435"/>
                    <a:pt x="67" y="1468"/>
                    <a:pt x="34" y="1502"/>
                  </a:cubicBezTo>
                  <a:cubicBezTo>
                    <a:pt x="1" y="1568"/>
                    <a:pt x="1" y="1635"/>
                    <a:pt x="1" y="1702"/>
                  </a:cubicBezTo>
                  <a:lnTo>
                    <a:pt x="1" y="1802"/>
                  </a:lnTo>
                  <a:cubicBezTo>
                    <a:pt x="1" y="1869"/>
                    <a:pt x="1" y="1935"/>
                    <a:pt x="34" y="1969"/>
                  </a:cubicBezTo>
                  <a:lnTo>
                    <a:pt x="134" y="1969"/>
                  </a:lnTo>
                  <a:lnTo>
                    <a:pt x="167" y="1935"/>
                  </a:lnTo>
                  <a:lnTo>
                    <a:pt x="201" y="1869"/>
                  </a:lnTo>
                  <a:cubicBezTo>
                    <a:pt x="217" y="1885"/>
                    <a:pt x="242" y="1894"/>
                    <a:pt x="267" y="1894"/>
                  </a:cubicBezTo>
                  <a:cubicBezTo>
                    <a:pt x="292" y="1894"/>
                    <a:pt x="317" y="1885"/>
                    <a:pt x="334" y="1869"/>
                  </a:cubicBezTo>
                  <a:cubicBezTo>
                    <a:pt x="401" y="1869"/>
                    <a:pt x="468" y="1835"/>
                    <a:pt x="534" y="1802"/>
                  </a:cubicBezTo>
                  <a:cubicBezTo>
                    <a:pt x="701" y="1702"/>
                    <a:pt x="834" y="1568"/>
                    <a:pt x="935" y="1401"/>
                  </a:cubicBezTo>
                  <a:cubicBezTo>
                    <a:pt x="1001" y="1268"/>
                    <a:pt x="1035" y="1135"/>
                    <a:pt x="1068" y="1001"/>
                  </a:cubicBezTo>
                  <a:cubicBezTo>
                    <a:pt x="1068" y="934"/>
                    <a:pt x="1035" y="868"/>
                    <a:pt x="1001" y="801"/>
                  </a:cubicBezTo>
                  <a:cubicBezTo>
                    <a:pt x="935" y="734"/>
                    <a:pt x="868" y="701"/>
                    <a:pt x="801" y="701"/>
                  </a:cubicBezTo>
                  <a:cubicBezTo>
                    <a:pt x="701" y="734"/>
                    <a:pt x="601" y="734"/>
                    <a:pt x="501" y="801"/>
                  </a:cubicBezTo>
                  <a:cubicBezTo>
                    <a:pt x="434" y="801"/>
                    <a:pt x="401" y="834"/>
                    <a:pt x="334" y="834"/>
                  </a:cubicBezTo>
                  <a:cubicBezTo>
                    <a:pt x="301" y="834"/>
                    <a:pt x="301" y="801"/>
                    <a:pt x="301" y="768"/>
                  </a:cubicBezTo>
                  <a:cubicBezTo>
                    <a:pt x="301" y="734"/>
                    <a:pt x="301" y="734"/>
                    <a:pt x="334" y="701"/>
                  </a:cubicBezTo>
                  <a:cubicBezTo>
                    <a:pt x="367" y="634"/>
                    <a:pt x="468" y="568"/>
                    <a:pt x="534" y="501"/>
                  </a:cubicBezTo>
                  <a:cubicBezTo>
                    <a:pt x="568" y="501"/>
                    <a:pt x="634" y="467"/>
                    <a:pt x="668" y="467"/>
                  </a:cubicBezTo>
                  <a:lnTo>
                    <a:pt x="768" y="467"/>
                  </a:lnTo>
                  <a:cubicBezTo>
                    <a:pt x="768" y="501"/>
                    <a:pt x="801" y="534"/>
                    <a:pt x="801" y="568"/>
                  </a:cubicBezTo>
                  <a:lnTo>
                    <a:pt x="901" y="568"/>
                  </a:lnTo>
                  <a:cubicBezTo>
                    <a:pt x="935" y="534"/>
                    <a:pt x="968" y="467"/>
                    <a:pt x="1001" y="434"/>
                  </a:cubicBezTo>
                  <a:cubicBezTo>
                    <a:pt x="1001" y="367"/>
                    <a:pt x="1001" y="301"/>
                    <a:pt x="1001" y="267"/>
                  </a:cubicBezTo>
                  <a:lnTo>
                    <a:pt x="1001" y="167"/>
                  </a:lnTo>
                  <a:cubicBezTo>
                    <a:pt x="1001" y="101"/>
                    <a:pt x="968" y="67"/>
                    <a:pt x="968"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1231;p56">
              <a:extLst>
                <a:ext uri="{FF2B5EF4-FFF2-40B4-BE49-F238E27FC236}">
                  <a16:creationId xmlns:a16="http://schemas.microsoft.com/office/drawing/2014/main" id="{43745B67-EAFF-42A0-B4A5-D741B6A5420F}"/>
                </a:ext>
              </a:extLst>
            </p:cNvPr>
            <p:cNvSpPr/>
            <p:nvPr/>
          </p:nvSpPr>
          <p:spPr>
            <a:xfrm>
              <a:off x="2138375" y="1875325"/>
              <a:ext cx="32550" cy="40800"/>
            </a:xfrm>
            <a:custGeom>
              <a:avLst/>
              <a:gdLst/>
              <a:ahLst/>
              <a:cxnLst/>
              <a:rect l="l" t="t" r="r" b="b"/>
              <a:pathLst>
                <a:path w="1302" h="1632" extrusionOk="0">
                  <a:moveTo>
                    <a:pt x="1213" y="1"/>
                  </a:moveTo>
                  <a:cubicBezTo>
                    <a:pt x="1193" y="1"/>
                    <a:pt x="1168" y="9"/>
                    <a:pt x="1134" y="26"/>
                  </a:cubicBezTo>
                  <a:lnTo>
                    <a:pt x="167" y="593"/>
                  </a:lnTo>
                  <a:cubicBezTo>
                    <a:pt x="100" y="626"/>
                    <a:pt x="67" y="659"/>
                    <a:pt x="67" y="693"/>
                  </a:cubicBezTo>
                  <a:cubicBezTo>
                    <a:pt x="33" y="759"/>
                    <a:pt x="0" y="793"/>
                    <a:pt x="0" y="859"/>
                  </a:cubicBezTo>
                  <a:cubicBezTo>
                    <a:pt x="0" y="893"/>
                    <a:pt x="33" y="926"/>
                    <a:pt x="67" y="960"/>
                  </a:cubicBezTo>
                  <a:cubicBezTo>
                    <a:pt x="67" y="976"/>
                    <a:pt x="75" y="985"/>
                    <a:pt x="92" y="985"/>
                  </a:cubicBezTo>
                  <a:cubicBezTo>
                    <a:pt x="108" y="985"/>
                    <a:pt x="134" y="976"/>
                    <a:pt x="167" y="960"/>
                  </a:cubicBezTo>
                  <a:lnTo>
                    <a:pt x="1134" y="392"/>
                  </a:lnTo>
                  <a:cubicBezTo>
                    <a:pt x="1168" y="359"/>
                    <a:pt x="1234" y="326"/>
                    <a:pt x="1268" y="292"/>
                  </a:cubicBezTo>
                  <a:cubicBezTo>
                    <a:pt x="1268" y="226"/>
                    <a:pt x="1268" y="192"/>
                    <a:pt x="1301" y="126"/>
                  </a:cubicBezTo>
                  <a:cubicBezTo>
                    <a:pt x="1301" y="92"/>
                    <a:pt x="1268" y="59"/>
                    <a:pt x="1268" y="26"/>
                  </a:cubicBezTo>
                  <a:cubicBezTo>
                    <a:pt x="1251" y="9"/>
                    <a:pt x="1234" y="1"/>
                    <a:pt x="1213" y="1"/>
                  </a:cubicBezTo>
                  <a:close/>
                  <a:moveTo>
                    <a:pt x="1233" y="645"/>
                  </a:moveTo>
                  <a:cubicBezTo>
                    <a:pt x="1208" y="645"/>
                    <a:pt x="1179" y="659"/>
                    <a:pt x="1134" y="659"/>
                  </a:cubicBezTo>
                  <a:lnTo>
                    <a:pt x="167" y="1226"/>
                  </a:lnTo>
                  <a:cubicBezTo>
                    <a:pt x="100" y="1260"/>
                    <a:pt x="67" y="1293"/>
                    <a:pt x="67" y="1360"/>
                  </a:cubicBezTo>
                  <a:cubicBezTo>
                    <a:pt x="33" y="1393"/>
                    <a:pt x="0" y="1460"/>
                    <a:pt x="0" y="1493"/>
                  </a:cubicBezTo>
                  <a:cubicBezTo>
                    <a:pt x="0" y="1527"/>
                    <a:pt x="33" y="1593"/>
                    <a:pt x="67" y="1593"/>
                  </a:cubicBezTo>
                  <a:cubicBezTo>
                    <a:pt x="67" y="1622"/>
                    <a:pt x="73" y="1632"/>
                    <a:pt x="85" y="1632"/>
                  </a:cubicBezTo>
                  <a:cubicBezTo>
                    <a:pt x="101" y="1632"/>
                    <a:pt x="128" y="1613"/>
                    <a:pt x="167" y="1593"/>
                  </a:cubicBezTo>
                  <a:lnTo>
                    <a:pt x="1134" y="1060"/>
                  </a:lnTo>
                  <a:lnTo>
                    <a:pt x="1134" y="1026"/>
                  </a:lnTo>
                  <a:cubicBezTo>
                    <a:pt x="1168" y="993"/>
                    <a:pt x="1234" y="960"/>
                    <a:pt x="1268" y="926"/>
                  </a:cubicBezTo>
                  <a:cubicBezTo>
                    <a:pt x="1268" y="893"/>
                    <a:pt x="1268" y="826"/>
                    <a:pt x="1301" y="793"/>
                  </a:cubicBezTo>
                  <a:cubicBezTo>
                    <a:pt x="1301" y="759"/>
                    <a:pt x="1268" y="693"/>
                    <a:pt x="1268" y="659"/>
                  </a:cubicBezTo>
                  <a:cubicBezTo>
                    <a:pt x="1257" y="648"/>
                    <a:pt x="1245" y="645"/>
                    <a:pt x="1233" y="645"/>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232;p56">
              <a:extLst>
                <a:ext uri="{FF2B5EF4-FFF2-40B4-BE49-F238E27FC236}">
                  <a16:creationId xmlns:a16="http://schemas.microsoft.com/office/drawing/2014/main" id="{873EC5FE-5E26-4F71-BA77-A1111D41E6B0}"/>
                </a:ext>
              </a:extLst>
            </p:cNvPr>
            <p:cNvSpPr/>
            <p:nvPr/>
          </p:nvSpPr>
          <p:spPr>
            <a:xfrm>
              <a:off x="2179225" y="1842600"/>
              <a:ext cx="19200" cy="32550"/>
            </a:xfrm>
            <a:custGeom>
              <a:avLst/>
              <a:gdLst/>
              <a:ahLst/>
              <a:cxnLst/>
              <a:rect l="l" t="t" r="r" b="b"/>
              <a:pathLst>
                <a:path w="768" h="1302" extrusionOk="0">
                  <a:moveTo>
                    <a:pt x="768" y="0"/>
                  </a:moveTo>
                  <a:lnTo>
                    <a:pt x="468" y="167"/>
                  </a:lnTo>
                  <a:lnTo>
                    <a:pt x="568" y="934"/>
                  </a:lnTo>
                  <a:cubicBezTo>
                    <a:pt x="568" y="968"/>
                    <a:pt x="568" y="1001"/>
                    <a:pt x="568" y="1034"/>
                  </a:cubicBezTo>
                  <a:lnTo>
                    <a:pt x="634" y="1034"/>
                  </a:lnTo>
                  <a:cubicBezTo>
                    <a:pt x="634" y="1001"/>
                    <a:pt x="668" y="1001"/>
                    <a:pt x="668" y="968"/>
                  </a:cubicBezTo>
                  <a:cubicBezTo>
                    <a:pt x="668" y="934"/>
                    <a:pt x="701" y="901"/>
                    <a:pt x="701" y="868"/>
                  </a:cubicBezTo>
                  <a:lnTo>
                    <a:pt x="768" y="0"/>
                  </a:lnTo>
                  <a:close/>
                  <a:moveTo>
                    <a:pt x="301" y="300"/>
                  </a:moveTo>
                  <a:lnTo>
                    <a:pt x="1" y="467"/>
                  </a:lnTo>
                  <a:lnTo>
                    <a:pt x="101" y="1234"/>
                  </a:lnTo>
                  <a:cubicBezTo>
                    <a:pt x="134" y="1268"/>
                    <a:pt x="134" y="1301"/>
                    <a:pt x="134" y="1301"/>
                  </a:cubicBezTo>
                  <a:lnTo>
                    <a:pt x="167" y="1301"/>
                  </a:lnTo>
                  <a:cubicBezTo>
                    <a:pt x="201" y="1301"/>
                    <a:pt x="201" y="1301"/>
                    <a:pt x="234" y="1268"/>
                  </a:cubicBezTo>
                  <a:cubicBezTo>
                    <a:pt x="234" y="1234"/>
                    <a:pt x="234" y="1201"/>
                    <a:pt x="234" y="1168"/>
                  </a:cubicBezTo>
                  <a:lnTo>
                    <a:pt x="301" y="300"/>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233;p56">
              <a:extLst>
                <a:ext uri="{FF2B5EF4-FFF2-40B4-BE49-F238E27FC236}">
                  <a16:creationId xmlns:a16="http://schemas.microsoft.com/office/drawing/2014/main" id="{06223D7B-99DE-44BB-8743-6D11DAE4285F}"/>
                </a:ext>
              </a:extLst>
            </p:cNvPr>
            <p:cNvSpPr/>
            <p:nvPr/>
          </p:nvSpPr>
          <p:spPr>
            <a:xfrm>
              <a:off x="2207575" y="1828425"/>
              <a:ext cx="32550" cy="59025"/>
            </a:xfrm>
            <a:custGeom>
              <a:avLst/>
              <a:gdLst/>
              <a:ahLst/>
              <a:cxnLst/>
              <a:rect l="l" t="t" r="r" b="b"/>
              <a:pathLst>
                <a:path w="1302" h="2361" extrusionOk="0">
                  <a:moveTo>
                    <a:pt x="401" y="0"/>
                  </a:moveTo>
                  <a:lnTo>
                    <a:pt x="134" y="100"/>
                  </a:lnTo>
                  <a:cubicBezTo>
                    <a:pt x="101" y="100"/>
                    <a:pt x="67" y="167"/>
                    <a:pt x="34" y="200"/>
                  </a:cubicBezTo>
                  <a:cubicBezTo>
                    <a:pt x="1" y="234"/>
                    <a:pt x="1" y="300"/>
                    <a:pt x="1" y="334"/>
                  </a:cubicBezTo>
                  <a:cubicBezTo>
                    <a:pt x="1" y="400"/>
                    <a:pt x="1" y="434"/>
                    <a:pt x="34" y="467"/>
                  </a:cubicBezTo>
                  <a:cubicBezTo>
                    <a:pt x="34" y="478"/>
                    <a:pt x="42" y="482"/>
                    <a:pt x="53" y="482"/>
                  </a:cubicBezTo>
                  <a:cubicBezTo>
                    <a:pt x="75" y="482"/>
                    <a:pt x="112" y="467"/>
                    <a:pt x="134" y="467"/>
                  </a:cubicBezTo>
                  <a:lnTo>
                    <a:pt x="168" y="467"/>
                  </a:lnTo>
                  <a:lnTo>
                    <a:pt x="168" y="1968"/>
                  </a:lnTo>
                  <a:cubicBezTo>
                    <a:pt x="134" y="2002"/>
                    <a:pt x="101" y="2002"/>
                    <a:pt x="67" y="2035"/>
                  </a:cubicBezTo>
                  <a:cubicBezTo>
                    <a:pt x="34" y="2102"/>
                    <a:pt x="1" y="2168"/>
                    <a:pt x="1" y="2235"/>
                  </a:cubicBezTo>
                  <a:cubicBezTo>
                    <a:pt x="1" y="2268"/>
                    <a:pt x="34" y="2302"/>
                    <a:pt x="34" y="2335"/>
                  </a:cubicBezTo>
                  <a:cubicBezTo>
                    <a:pt x="51" y="2352"/>
                    <a:pt x="67" y="2360"/>
                    <a:pt x="88" y="2360"/>
                  </a:cubicBezTo>
                  <a:cubicBezTo>
                    <a:pt x="109" y="2360"/>
                    <a:pt x="134" y="2352"/>
                    <a:pt x="168" y="2335"/>
                  </a:cubicBezTo>
                  <a:lnTo>
                    <a:pt x="434" y="2202"/>
                  </a:lnTo>
                  <a:cubicBezTo>
                    <a:pt x="468" y="2168"/>
                    <a:pt x="501" y="2135"/>
                    <a:pt x="534" y="2068"/>
                  </a:cubicBezTo>
                  <a:cubicBezTo>
                    <a:pt x="568" y="2035"/>
                    <a:pt x="568" y="1968"/>
                    <a:pt x="568" y="1935"/>
                  </a:cubicBezTo>
                  <a:cubicBezTo>
                    <a:pt x="568" y="1868"/>
                    <a:pt x="568" y="1801"/>
                    <a:pt x="534" y="1801"/>
                  </a:cubicBezTo>
                  <a:cubicBezTo>
                    <a:pt x="501" y="1801"/>
                    <a:pt x="468" y="1801"/>
                    <a:pt x="401" y="1868"/>
                  </a:cubicBezTo>
                  <a:lnTo>
                    <a:pt x="401" y="1201"/>
                  </a:lnTo>
                  <a:cubicBezTo>
                    <a:pt x="468" y="1101"/>
                    <a:pt x="501" y="1001"/>
                    <a:pt x="568" y="901"/>
                  </a:cubicBezTo>
                  <a:cubicBezTo>
                    <a:pt x="601" y="867"/>
                    <a:pt x="635" y="834"/>
                    <a:pt x="701" y="801"/>
                  </a:cubicBezTo>
                  <a:cubicBezTo>
                    <a:pt x="735" y="784"/>
                    <a:pt x="760" y="776"/>
                    <a:pt x="780" y="776"/>
                  </a:cubicBezTo>
                  <a:cubicBezTo>
                    <a:pt x="801" y="776"/>
                    <a:pt x="818" y="784"/>
                    <a:pt x="835" y="801"/>
                  </a:cubicBezTo>
                  <a:cubicBezTo>
                    <a:pt x="901" y="801"/>
                    <a:pt x="901" y="867"/>
                    <a:pt x="901" y="968"/>
                  </a:cubicBezTo>
                  <a:lnTo>
                    <a:pt x="901" y="1601"/>
                  </a:lnTo>
                  <a:cubicBezTo>
                    <a:pt x="835" y="1601"/>
                    <a:pt x="801" y="1635"/>
                    <a:pt x="768" y="1668"/>
                  </a:cubicBezTo>
                  <a:cubicBezTo>
                    <a:pt x="735" y="1735"/>
                    <a:pt x="735" y="1801"/>
                    <a:pt x="735" y="1868"/>
                  </a:cubicBezTo>
                  <a:cubicBezTo>
                    <a:pt x="735" y="1902"/>
                    <a:pt x="735" y="1935"/>
                    <a:pt x="768" y="1968"/>
                  </a:cubicBezTo>
                  <a:cubicBezTo>
                    <a:pt x="768" y="1978"/>
                    <a:pt x="774" y="1982"/>
                    <a:pt x="783" y="1982"/>
                  </a:cubicBezTo>
                  <a:cubicBezTo>
                    <a:pt x="804" y="1982"/>
                    <a:pt x="844" y="1959"/>
                    <a:pt x="868" y="1935"/>
                  </a:cubicBezTo>
                  <a:lnTo>
                    <a:pt x="1135" y="1801"/>
                  </a:lnTo>
                  <a:cubicBezTo>
                    <a:pt x="1168" y="1768"/>
                    <a:pt x="1235" y="1735"/>
                    <a:pt x="1268" y="1701"/>
                  </a:cubicBezTo>
                  <a:cubicBezTo>
                    <a:pt x="1268" y="1635"/>
                    <a:pt x="1268" y="1601"/>
                    <a:pt x="1302" y="1535"/>
                  </a:cubicBezTo>
                  <a:cubicBezTo>
                    <a:pt x="1302" y="1468"/>
                    <a:pt x="1268" y="1435"/>
                    <a:pt x="1235" y="1435"/>
                  </a:cubicBezTo>
                  <a:cubicBezTo>
                    <a:pt x="1202" y="1435"/>
                    <a:pt x="1135" y="1435"/>
                    <a:pt x="1135" y="1468"/>
                  </a:cubicBezTo>
                  <a:lnTo>
                    <a:pt x="1135" y="801"/>
                  </a:lnTo>
                  <a:cubicBezTo>
                    <a:pt x="1135" y="701"/>
                    <a:pt x="1102" y="601"/>
                    <a:pt x="1068" y="501"/>
                  </a:cubicBezTo>
                  <a:cubicBezTo>
                    <a:pt x="1035" y="434"/>
                    <a:pt x="968" y="400"/>
                    <a:pt x="901" y="400"/>
                  </a:cubicBezTo>
                  <a:cubicBezTo>
                    <a:pt x="835" y="400"/>
                    <a:pt x="768" y="434"/>
                    <a:pt x="701" y="467"/>
                  </a:cubicBezTo>
                  <a:cubicBezTo>
                    <a:pt x="635" y="501"/>
                    <a:pt x="601" y="534"/>
                    <a:pt x="568" y="567"/>
                  </a:cubicBezTo>
                  <a:cubicBezTo>
                    <a:pt x="501" y="634"/>
                    <a:pt x="468" y="701"/>
                    <a:pt x="401" y="767"/>
                  </a:cubicBezTo>
                  <a:lnTo>
                    <a:pt x="401" y="0"/>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234;p56">
              <a:extLst>
                <a:ext uri="{FF2B5EF4-FFF2-40B4-BE49-F238E27FC236}">
                  <a16:creationId xmlns:a16="http://schemas.microsoft.com/office/drawing/2014/main" id="{A8B3FB62-C8CA-4BCA-B5DC-30DBAFC16F29}"/>
                </a:ext>
              </a:extLst>
            </p:cNvPr>
            <p:cNvSpPr/>
            <p:nvPr/>
          </p:nvSpPr>
          <p:spPr>
            <a:xfrm>
              <a:off x="2245100" y="1810075"/>
              <a:ext cx="29225" cy="51450"/>
            </a:xfrm>
            <a:custGeom>
              <a:avLst/>
              <a:gdLst/>
              <a:ahLst/>
              <a:cxnLst/>
              <a:rect l="l" t="t" r="r" b="b"/>
              <a:pathLst>
                <a:path w="1169" h="2058" extrusionOk="0">
                  <a:moveTo>
                    <a:pt x="368" y="0"/>
                  </a:moveTo>
                  <a:cubicBezTo>
                    <a:pt x="301" y="34"/>
                    <a:pt x="301" y="67"/>
                    <a:pt x="268" y="100"/>
                  </a:cubicBezTo>
                  <a:cubicBezTo>
                    <a:pt x="234" y="167"/>
                    <a:pt x="234" y="234"/>
                    <a:pt x="234" y="301"/>
                  </a:cubicBezTo>
                  <a:lnTo>
                    <a:pt x="234" y="601"/>
                  </a:lnTo>
                  <a:lnTo>
                    <a:pt x="168" y="667"/>
                  </a:lnTo>
                  <a:cubicBezTo>
                    <a:pt x="101" y="701"/>
                    <a:pt x="68" y="734"/>
                    <a:pt x="34" y="768"/>
                  </a:cubicBezTo>
                  <a:cubicBezTo>
                    <a:pt x="1" y="834"/>
                    <a:pt x="1" y="868"/>
                    <a:pt x="1" y="934"/>
                  </a:cubicBezTo>
                  <a:cubicBezTo>
                    <a:pt x="1" y="968"/>
                    <a:pt x="1" y="1001"/>
                    <a:pt x="34" y="1034"/>
                  </a:cubicBezTo>
                  <a:cubicBezTo>
                    <a:pt x="51" y="1051"/>
                    <a:pt x="68" y="1059"/>
                    <a:pt x="88" y="1059"/>
                  </a:cubicBezTo>
                  <a:cubicBezTo>
                    <a:pt x="109" y="1059"/>
                    <a:pt x="134" y="1051"/>
                    <a:pt x="168" y="1034"/>
                  </a:cubicBezTo>
                  <a:lnTo>
                    <a:pt x="234" y="968"/>
                  </a:lnTo>
                  <a:lnTo>
                    <a:pt x="234" y="1735"/>
                  </a:lnTo>
                  <a:cubicBezTo>
                    <a:pt x="234" y="1868"/>
                    <a:pt x="268" y="1968"/>
                    <a:pt x="334" y="2035"/>
                  </a:cubicBezTo>
                  <a:cubicBezTo>
                    <a:pt x="362" y="2049"/>
                    <a:pt x="401" y="2057"/>
                    <a:pt x="447" y="2057"/>
                  </a:cubicBezTo>
                  <a:cubicBezTo>
                    <a:pt x="512" y="2057"/>
                    <a:pt x="590" y="2041"/>
                    <a:pt x="668" y="2002"/>
                  </a:cubicBezTo>
                  <a:cubicBezTo>
                    <a:pt x="768" y="1935"/>
                    <a:pt x="835" y="1835"/>
                    <a:pt x="935" y="1768"/>
                  </a:cubicBezTo>
                  <a:cubicBezTo>
                    <a:pt x="1002" y="1702"/>
                    <a:pt x="1102" y="1601"/>
                    <a:pt x="1135" y="1501"/>
                  </a:cubicBezTo>
                  <a:cubicBezTo>
                    <a:pt x="1168" y="1435"/>
                    <a:pt x="1168" y="1401"/>
                    <a:pt x="1168" y="1368"/>
                  </a:cubicBezTo>
                  <a:cubicBezTo>
                    <a:pt x="1168" y="1301"/>
                    <a:pt x="1168" y="1268"/>
                    <a:pt x="1135" y="1268"/>
                  </a:cubicBezTo>
                  <a:cubicBezTo>
                    <a:pt x="1135" y="1251"/>
                    <a:pt x="1127" y="1243"/>
                    <a:pt x="1114" y="1243"/>
                  </a:cubicBezTo>
                  <a:cubicBezTo>
                    <a:pt x="1102" y="1243"/>
                    <a:pt x="1085" y="1251"/>
                    <a:pt x="1068" y="1268"/>
                  </a:cubicBezTo>
                  <a:cubicBezTo>
                    <a:pt x="1035" y="1268"/>
                    <a:pt x="1002" y="1301"/>
                    <a:pt x="968" y="1335"/>
                  </a:cubicBezTo>
                  <a:cubicBezTo>
                    <a:pt x="901" y="1468"/>
                    <a:pt x="801" y="1568"/>
                    <a:pt x="668" y="1635"/>
                  </a:cubicBezTo>
                  <a:cubicBezTo>
                    <a:pt x="568" y="1702"/>
                    <a:pt x="535" y="1702"/>
                    <a:pt x="501" y="1702"/>
                  </a:cubicBezTo>
                  <a:cubicBezTo>
                    <a:pt x="468" y="1668"/>
                    <a:pt x="468" y="1635"/>
                    <a:pt x="468" y="1568"/>
                  </a:cubicBezTo>
                  <a:lnTo>
                    <a:pt x="468" y="868"/>
                  </a:lnTo>
                  <a:lnTo>
                    <a:pt x="868" y="634"/>
                  </a:lnTo>
                  <a:cubicBezTo>
                    <a:pt x="935" y="601"/>
                    <a:pt x="968" y="567"/>
                    <a:pt x="1002" y="501"/>
                  </a:cubicBezTo>
                  <a:cubicBezTo>
                    <a:pt x="1035" y="467"/>
                    <a:pt x="1035" y="401"/>
                    <a:pt x="1035" y="367"/>
                  </a:cubicBezTo>
                  <a:cubicBezTo>
                    <a:pt x="1035" y="334"/>
                    <a:pt x="1035" y="301"/>
                    <a:pt x="1002" y="267"/>
                  </a:cubicBezTo>
                  <a:cubicBezTo>
                    <a:pt x="985" y="251"/>
                    <a:pt x="968" y="242"/>
                    <a:pt x="947" y="242"/>
                  </a:cubicBezTo>
                  <a:cubicBezTo>
                    <a:pt x="926" y="242"/>
                    <a:pt x="901" y="251"/>
                    <a:pt x="868" y="267"/>
                  </a:cubicBezTo>
                  <a:lnTo>
                    <a:pt x="468" y="501"/>
                  </a:lnTo>
                  <a:lnTo>
                    <a:pt x="468" y="167"/>
                  </a:lnTo>
                  <a:cubicBezTo>
                    <a:pt x="468" y="100"/>
                    <a:pt x="468" y="34"/>
                    <a:pt x="434"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235;p56">
              <a:extLst>
                <a:ext uri="{FF2B5EF4-FFF2-40B4-BE49-F238E27FC236}">
                  <a16:creationId xmlns:a16="http://schemas.microsoft.com/office/drawing/2014/main" id="{472D5A76-BA76-4626-BB7E-6958358FB14E}"/>
                </a:ext>
              </a:extLst>
            </p:cNvPr>
            <p:cNvSpPr/>
            <p:nvPr/>
          </p:nvSpPr>
          <p:spPr>
            <a:xfrm>
              <a:off x="2280125" y="1789425"/>
              <a:ext cx="29225" cy="52425"/>
            </a:xfrm>
            <a:custGeom>
              <a:avLst/>
              <a:gdLst/>
              <a:ahLst/>
              <a:cxnLst/>
              <a:rect l="l" t="t" r="r" b="b"/>
              <a:pathLst>
                <a:path w="1169" h="2097" extrusionOk="0">
                  <a:moveTo>
                    <a:pt x="380" y="1"/>
                  </a:moveTo>
                  <a:cubicBezTo>
                    <a:pt x="368" y="1"/>
                    <a:pt x="351" y="9"/>
                    <a:pt x="334" y="26"/>
                  </a:cubicBezTo>
                  <a:cubicBezTo>
                    <a:pt x="301" y="59"/>
                    <a:pt x="268" y="92"/>
                    <a:pt x="234" y="126"/>
                  </a:cubicBezTo>
                  <a:cubicBezTo>
                    <a:pt x="234" y="193"/>
                    <a:pt x="234" y="259"/>
                    <a:pt x="234" y="326"/>
                  </a:cubicBezTo>
                  <a:lnTo>
                    <a:pt x="234" y="626"/>
                  </a:lnTo>
                  <a:lnTo>
                    <a:pt x="134" y="693"/>
                  </a:lnTo>
                  <a:cubicBezTo>
                    <a:pt x="101" y="726"/>
                    <a:pt x="34" y="760"/>
                    <a:pt x="34" y="793"/>
                  </a:cubicBezTo>
                  <a:cubicBezTo>
                    <a:pt x="1" y="860"/>
                    <a:pt x="1" y="893"/>
                    <a:pt x="1" y="960"/>
                  </a:cubicBezTo>
                  <a:cubicBezTo>
                    <a:pt x="1" y="993"/>
                    <a:pt x="1" y="1026"/>
                    <a:pt x="34" y="1060"/>
                  </a:cubicBezTo>
                  <a:cubicBezTo>
                    <a:pt x="34" y="1077"/>
                    <a:pt x="43" y="1085"/>
                    <a:pt x="59" y="1085"/>
                  </a:cubicBezTo>
                  <a:cubicBezTo>
                    <a:pt x="76" y="1085"/>
                    <a:pt x="101" y="1077"/>
                    <a:pt x="134" y="1060"/>
                  </a:cubicBezTo>
                  <a:lnTo>
                    <a:pt x="234" y="993"/>
                  </a:lnTo>
                  <a:lnTo>
                    <a:pt x="234" y="1760"/>
                  </a:lnTo>
                  <a:cubicBezTo>
                    <a:pt x="201" y="1894"/>
                    <a:pt x="234" y="1994"/>
                    <a:pt x="334" y="2061"/>
                  </a:cubicBezTo>
                  <a:cubicBezTo>
                    <a:pt x="360" y="2086"/>
                    <a:pt x="390" y="2097"/>
                    <a:pt x="425" y="2097"/>
                  </a:cubicBezTo>
                  <a:cubicBezTo>
                    <a:pt x="482" y="2097"/>
                    <a:pt x="552" y="2068"/>
                    <a:pt x="635" y="2027"/>
                  </a:cubicBezTo>
                  <a:cubicBezTo>
                    <a:pt x="735" y="1960"/>
                    <a:pt x="835" y="1894"/>
                    <a:pt x="901" y="1794"/>
                  </a:cubicBezTo>
                  <a:cubicBezTo>
                    <a:pt x="1002" y="1727"/>
                    <a:pt x="1068" y="1627"/>
                    <a:pt x="1135" y="1527"/>
                  </a:cubicBezTo>
                  <a:cubicBezTo>
                    <a:pt x="1135" y="1493"/>
                    <a:pt x="1168" y="1427"/>
                    <a:pt x="1168" y="1393"/>
                  </a:cubicBezTo>
                  <a:cubicBezTo>
                    <a:pt x="1168" y="1360"/>
                    <a:pt x="1168" y="1327"/>
                    <a:pt x="1135" y="1293"/>
                  </a:cubicBezTo>
                  <a:cubicBezTo>
                    <a:pt x="1118" y="1277"/>
                    <a:pt x="1102" y="1268"/>
                    <a:pt x="1085" y="1268"/>
                  </a:cubicBezTo>
                  <a:cubicBezTo>
                    <a:pt x="1068" y="1268"/>
                    <a:pt x="1052" y="1277"/>
                    <a:pt x="1035" y="1293"/>
                  </a:cubicBezTo>
                  <a:cubicBezTo>
                    <a:pt x="1002" y="1293"/>
                    <a:pt x="1002" y="1327"/>
                    <a:pt x="968" y="1360"/>
                  </a:cubicBezTo>
                  <a:cubicBezTo>
                    <a:pt x="868" y="1493"/>
                    <a:pt x="768" y="1594"/>
                    <a:pt x="635" y="1660"/>
                  </a:cubicBezTo>
                  <a:cubicBezTo>
                    <a:pt x="568" y="1727"/>
                    <a:pt x="501" y="1727"/>
                    <a:pt x="468" y="1727"/>
                  </a:cubicBezTo>
                  <a:cubicBezTo>
                    <a:pt x="434" y="1694"/>
                    <a:pt x="434" y="1660"/>
                    <a:pt x="434" y="1594"/>
                  </a:cubicBezTo>
                  <a:lnTo>
                    <a:pt x="434" y="893"/>
                  </a:lnTo>
                  <a:lnTo>
                    <a:pt x="868" y="626"/>
                  </a:lnTo>
                  <a:cubicBezTo>
                    <a:pt x="901" y="593"/>
                    <a:pt x="968" y="559"/>
                    <a:pt x="968" y="493"/>
                  </a:cubicBezTo>
                  <a:cubicBezTo>
                    <a:pt x="1002" y="459"/>
                    <a:pt x="1002" y="426"/>
                    <a:pt x="1002" y="359"/>
                  </a:cubicBezTo>
                  <a:cubicBezTo>
                    <a:pt x="1035" y="326"/>
                    <a:pt x="1002" y="293"/>
                    <a:pt x="968" y="259"/>
                  </a:cubicBezTo>
                  <a:cubicBezTo>
                    <a:pt x="968" y="243"/>
                    <a:pt x="951" y="234"/>
                    <a:pt x="931" y="234"/>
                  </a:cubicBezTo>
                  <a:cubicBezTo>
                    <a:pt x="910" y="234"/>
                    <a:pt x="885" y="243"/>
                    <a:pt x="868" y="259"/>
                  </a:cubicBezTo>
                  <a:lnTo>
                    <a:pt x="434" y="493"/>
                  </a:lnTo>
                  <a:lnTo>
                    <a:pt x="434" y="193"/>
                  </a:lnTo>
                  <a:cubicBezTo>
                    <a:pt x="468" y="126"/>
                    <a:pt x="434" y="59"/>
                    <a:pt x="401" y="26"/>
                  </a:cubicBezTo>
                  <a:cubicBezTo>
                    <a:pt x="401" y="9"/>
                    <a:pt x="393" y="1"/>
                    <a:pt x="380"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236;p56">
              <a:extLst>
                <a:ext uri="{FF2B5EF4-FFF2-40B4-BE49-F238E27FC236}">
                  <a16:creationId xmlns:a16="http://schemas.microsoft.com/office/drawing/2014/main" id="{F2C463D7-A63C-4693-A12E-8ED621F1CD92}"/>
                </a:ext>
              </a:extLst>
            </p:cNvPr>
            <p:cNvSpPr/>
            <p:nvPr/>
          </p:nvSpPr>
          <p:spPr>
            <a:xfrm>
              <a:off x="2309325" y="1778175"/>
              <a:ext cx="34200" cy="69450"/>
            </a:xfrm>
            <a:custGeom>
              <a:avLst/>
              <a:gdLst/>
              <a:ahLst/>
              <a:cxnLst/>
              <a:rect l="l" t="t" r="r" b="b"/>
              <a:pathLst>
                <a:path w="1368" h="2778" extrusionOk="0">
                  <a:moveTo>
                    <a:pt x="905" y="384"/>
                  </a:moveTo>
                  <a:cubicBezTo>
                    <a:pt x="978" y="384"/>
                    <a:pt x="1048" y="428"/>
                    <a:pt x="1068" y="509"/>
                  </a:cubicBezTo>
                  <a:cubicBezTo>
                    <a:pt x="1101" y="576"/>
                    <a:pt x="1101" y="643"/>
                    <a:pt x="1101" y="676"/>
                  </a:cubicBezTo>
                  <a:cubicBezTo>
                    <a:pt x="1101" y="809"/>
                    <a:pt x="1068" y="909"/>
                    <a:pt x="1001" y="1009"/>
                  </a:cubicBezTo>
                  <a:cubicBezTo>
                    <a:pt x="968" y="1143"/>
                    <a:pt x="868" y="1210"/>
                    <a:pt x="768" y="1276"/>
                  </a:cubicBezTo>
                  <a:cubicBezTo>
                    <a:pt x="734" y="1310"/>
                    <a:pt x="692" y="1326"/>
                    <a:pt x="651" y="1326"/>
                  </a:cubicBezTo>
                  <a:cubicBezTo>
                    <a:pt x="609" y="1326"/>
                    <a:pt x="567" y="1310"/>
                    <a:pt x="534" y="1276"/>
                  </a:cubicBezTo>
                  <a:cubicBezTo>
                    <a:pt x="467" y="1243"/>
                    <a:pt x="434" y="1143"/>
                    <a:pt x="434" y="1076"/>
                  </a:cubicBezTo>
                  <a:cubicBezTo>
                    <a:pt x="434" y="976"/>
                    <a:pt x="467" y="876"/>
                    <a:pt x="501" y="776"/>
                  </a:cubicBezTo>
                  <a:cubicBezTo>
                    <a:pt x="567" y="643"/>
                    <a:pt x="634" y="509"/>
                    <a:pt x="768" y="442"/>
                  </a:cubicBezTo>
                  <a:cubicBezTo>
                    <a:pt x="807" y="403"/>
                    <a:pt x="857" y="384"/>
                    <a:pt x="905" y="384"/>
                  </a:cubicBezTo>
                  <a:close/>
                  <a:moveTo>
                    <a:pt x="968" y="0"/>
                  </a:moveTo>
                  <a:cubicBezTo>
                    <a:pt x="893" y="0"/>
                    <a:pt x="818" y="25"/>
                    <a:pt x="768" y="75"/>
                  </a:cubicBezTo>
                  <a:cubicBezTo>
                    <a:pt x="701" y="109"/>
                    <a:pt x="634" y="176"/>
                    <a:pt x="601" y="209"/>
                  </a:cubicBezTo>
                  <a:cubicBezTo>
                    <a:pt x="534" y="276"/>
                    <a:pt x="467" y="342"/>
                    <a:pt x="434" y="442"/>
                  </a:cubicBezTo>
                  <a:lnTo>
                    <a:pt x="434" y="309"/>
                  </a:lnTo>
                  <a:lnTo>
                    <a:pt x="167" y="476"/>
                  </a:lnTo>
                  <a:cubicBezTo>
                    <a:pt x="100" y="509"/>
                    <a:pt x="67" y="542"/>
                    <a:pt x="34" y="576"/>
                  </a:cubicBezTo>
                  <a:cubicBezTo>
                    <a:pt x="0" y="643"/>
                    <a:pt x="0" y="676"/>
                    <a:pt x="0" y="743"/>
                  </a:cubicBezTo>
                  <a:cubicBezTo>
                    <a:pt x="0" y="776"/>
                    <a:pt x="0" y="809"/>
                    <a:pt x="34" y="843"/>
                  </a:cubicBezTo>
                  <a:cubicBezTo>
                    <a:pt x="67" y="843"/>
                    <a:pt x="100" y="843"/>
                    <a:pt x="167" y="809"/>
                  </a:cubicBezTo>
                  <a:lnTo>
                    <a:pt x="200" y="809"/>
                  </a:lnTo>
                  <a:lnTo>
                    <a:pt x="200" y="2410"/>
                  </a:lnTo>
                  <a:lnTo>
                    <a:pt x="167" y="2410"/>
                  </a:lnTo>
                  <a:cubicBezTo>
                    <a:pt x="100" y="2410"/>
                    <a:pt x="67" y="2477"/>
                    <a:pt x="34" y="2511"/>
                  </a:cubicBezTo>
                  <a:cubicBezTo>
                    <a:pt x="0" y="2544"/>
                    <a:pt x="0" y="2611"/>
                    <a:pt x="0" y="2644"/>
                  </a:cubicBezTo>
                  <a:cubicBezTo>
                    <a:pt x="0" y="2711"/>
                    <a:pt x="0" y="2744"/>
                    <a:pt x="34" y="2777"/>
                  </a:cubicBezTo>
                  <a:cubicBezTo>
                    <a:pt x="67" y="2777"/>
                    <a:pt x="100" y="2777"/>
                    <a:pt x="167" y="2744"/>
                  </a:cubicBezTo>
                  <a:lnTo>
                    <a:pt x="567" y="2511"/>
                  </a:lnTo>
                  <a:cubicBezTo>
                    <a:pt x="634" y="2477"/>
                    <a:pt x="667" y="2444"/>
                    <a:pt x="701" y="2410"/>
                  </a:cubicBezTo>
                  <a:cubicBezTo>
                    <a:pt x="701" y="2344"/>
                    <a:pt x="734" y="2310"/>
                    <a:pt x="734" y="2244"/>
                  </a:cubicBezTo>
                  <a:cubicBezTo>
                    <a:pt x="734" y="2210"/>
                    <a:pt x="701" y="2177"/>
                    <a:pt x="701" y="2144"/>
                  </a:cubicBezTo>
                  <a:cubicBezTo>
                    <a:pt x="667" y="2144"/>
                    <a:pt x="634" y="2144"/>
                    <a:pt x="567" y="2177"/>
                  </a:cubicBezTo>
                  <a:lnTo>
                    <a:pt x="434" y="2244"/>
                  </a:lnTo>
                  <a:lnTo>
                    <a:pt x="434" y="1677"/>
                  </a:lnTo>
                  <a:cubicBezTo>
                    <a:pt x="489" y="1690"/>
                    <a:pt x="539" y="1699"/>
                    <a:pt x="585" y="1699"/>
                  </a:cubicBezTo>
                  <a:cubicBezTo>
                    <a:pt x="650" y="1699"/>
                    <a:pt x="709" y="1682"/>
                    <a:pt x="768" y="1643"/>
                  </a:cubicBezTo>
                  <a:cubicBezTo>
                    <a:pt x="934" y="1543"/>
                    <a:pt x="1068" y="1376"/>
                    <a:pt x="1134" y="1210"/>
                  </a:cubicBezTo>
                  <a:cubicBezTo>
                    <a:pt x="1268" y="1009"/>
                    <a:pt x="1335" y="776"/>
                    <a:pt x="1335" y="542"/>
                  </a:cubicBezTo>
                  <a:cubicBezTo>
                    <a:pt x="1368" y="376"/>
                    <a:pt x="1301" y="209"/>
                    <a:pt x="1168" y="75"/>
                  </a:cubicBezTo>
                  <a:cubicBezTo>
                    <a:pt x="1118" y="25"/>
                    <a:pt x="1043" y="0"/>
                    <a:pt x="968"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237;p56">
              <a:extLst>
                <a:ext uri="{FF2B5EF4-FFF2-40B4-BE49-F238E27FC236}">
                  <a16:creationId xmlns:a16="http://schemas.microsoft.com/office/drawing/2014/main" id="{582BF75B-FBA5-4A6B-AC5F-383461403B98}"/>
                </a:ext>
              </a:extLst>
            </p:cNvPr>
            <p:cNvSpPr/>
            <p:nvPr/>
          </p:nvSpPr>
          <p:spPr>
            <a:xfrm>
              <a:off x="2357700" y="1761900"/>
              <a:ext cx="8350" cy="41325"/>
            </a:xfrm>
            <a:custGeom>
              <a:avLst/>
              <a:gdLst/>
              <a:ahLst/>
              <a:cxnLst/>
              <a:rect l="l" t="t" r="r" b="b"/>
              <a:pathLst>
                <a:path w="334" h="1653" extrusionOk="0">
                  <a:moveTo>
                    <a:pt x="246" y="1"/>
                  </a:moveTo>
                  <a:cubicBezTo>
                    <a:pt x="225" y="1"/>
                    <a:pt x="200" y="9"/>
                    <a:pt x="167" y="26"/>
                  </a:cubicBezTo>
                  <a:cubicBezTo>
                    <a:pt x="133" y="59"/>
                    <a:pt x="67" y="93"/>
                    <a:pt x="33" y="159"/>
                  </a:cubicBezTo>
                  <a:cubicBezTo>
                    <a:pt x="0" y="226"/>
                    <a:pt x="0" y="293"/>
                    <a:pt x="0" y="360"/>
                  </a:cubicBezTo>
                  <a:cubicBezTo>
                    <a:pt x="0" y="393"/>
                    <a:pt x="0" y="426"/>
                    <a:pt x="33" y="460"/>
                  </a:cubicBezTo>
                  <a:cubicBezTo>
                    <a:pt x="50" y="476"/>
                    <a:pt x="67" y="485"/>
                    <a:pt x="88" y="485"/>
                  </a:cubicBezTo>
                  <a:cubicBezTo>
                    <a:pt x="108" y="485"/>
                    <a:pt x="133" y="476"/>
                    <a:pt x="167" y="460"/>
                  </a:cubicBezTo>
                  <a:cubicBezTo>
                    <a:pt x="234" y="426"/>
                    <a:pt x="267" y="393"/>
                    <a:pt x="300" y="326"/>
                  </a:cubicBezTo>
                  <a:cubicBezTo>
                    <a:pt x="334" y="259"/>
                    <a:pt x="334" y="193"/>
                    <a:pt x="334" y="159"/>
                  </a:cubicBezTo>
                  <a:cubicBezTo>
                    <a:pt x="334" y="93"/>
                    <a:pt x="334" y="59"/>
                    <a:pt x="300" y="26"/>
                  </a:cubicBezTo>
                  <a:cubicBezTo>
                    <a:pt x="284" y="9"/>
                    <a:pt x="267" y="1"/>
                    <a:pt x="246" y="1"/>
                  </a:cubicBezTo>
                  <a:close/>
                  <a:moveTo>
                    <a:pt x="234" y="1135"/>
                  </a:moveTo>
                  <a:cubicBezTo>
                    <a:pt x="209" y="1135"/>
                    <a:pt x="183" y="1143"/>
                    <a:pt x="167" y="1160"/>
                  </a:cubicBezTo>
                  <a:cubicBezTo>
                    <a:pt x="100" y="1193"/>
                    <a:pt x="67" y="1227"/>
                    <a:pt x="33" y="1294"/>
                  </a:cubicBezTo>
                  <a:cubicBezTo>
                    <a:pt x="0" y="1360"/>
                    <a:pt x="0" y="1427"/>
                    <a:pt x="0" y="1494"/>
                  </a:cubicBezTo>
                  <a:cubicBezTo>
                    <a:pt x="0" y="1527"/>
                    <a:pt x="0" y="1594"/>
                    <a:pt x="33" y="1627"/>
                  </a:cubicBezTo>
                  <a:cubicBezTo>
                    <a:pt x="50" y="1644"/>
                    <a:pt x="67" y="1652"/>
                    <a:pt x="88" y="1652"/>
                  </a:cubicBezTo>
                  <a:cubicBezTo>
                    <a:pt x="108" y="1652"/>
                    <a:pt x="133" y="1644"/>
                    <a:pt x="167" y="1627"/>
                  </a:cubicBezTo>
                  <a:cubicBezTo>
                    <a:pt x="200" y="1594"/>
                    <a:pt x="267" y="1527"/>
                    <a:pt x="300" y="1460"/>
                  </a:cubicBezTo>
                  <a:cubicBezTo>
                    <a:pt x="334" y="1427"/>
                    <a:pt x="334" y="1360"/>
                    <a:pt x="334" y="1294"/>
                  </a:cubicBezTo>
                  <a:cubicBezTo>
                    <a:pt x="334" y="1227"/>
                    <a:pt x="334" y="1193"/>
                    <a:pt x="300" y="1160"/>
                  </a:cubicBezTo>
                  <a:cubicBezTo>
                    <a:pt x="284" y="1143"/>
                    <a:pt x="259" y="1135"/>
                    <a:pt x="234" y="1135"/>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238;p56">
              <a:extLst>
                <a:ext uri="{FF2B5EF4-FFF2-40B4-BE49-F238E27FC236}">
                  <a16:creationId xmlns:a16="http://schemas.microsoft.com/office/drawing/2014/main" id="{B24FAA89-C09A-4B10-AA81-6ED577A5857D}"/>
                </a:ext>
              </a:extLst>
            </p:cNvPr>
            <p:cNvSpPr/>
            <p:nvPr/>
          </p:nvSpPr>
          <p:spPr>
            <a:xfrm>
              <a:off x="2383550" y="1714175"/>
              <a:ext cx="25025" cy="83200"/>
            </a:xfrm>
            <a:custGeom>
              <a:avLst/>
              <a:gdLst/>
              <a:ahLst/>
              <a:cxnLst/>
              <a:rect l="l" t="t" r="r" b="b"/>
              <a:pathLst>
                <a:path w="1001" h="3328" extrusionOk="0">
                  <a:moveTo>
                    <a:pt x="901" y="0"/>
                  </a:moveTo>
                  <a:cubicBezTo>
                    <a:pt x="867" y="34"/>
                    <a:pt x="834" y="67"/>
                    <a:pt x="834" y="100"/>
                  </a:cubicBezTo>
                  <a:cubicBezTo>
                    <a:pt x="801" y="134"/>
                    <a:pt x="801" y="167"/>
                    <a:pt x="767" y="234"/>
                  </a:cubicBezTo>
                  <a:lnTo>
                    <a:pt x="33" y="3069"/>
                  </a:lnTo>
                  <a:cubicBezTo>
                    <a:pt x="33" y="3102"/>
                    <a:pt x="33" y="3169"/>
                    <a:pt x="33" y="3203"/>
                  </a:cubicBezTo>
                  <a:cubicBezTo>
                    <a:pt x="0" y="3236"/>
                    <a:pt x="33" y="3269"/>
                    <a:pt x="67" y="3303"/>
                  </a:cubicBezTo>
                  <a:cubicBezTo>
                    <a:pt x="67" y="3319"/>
                    <a:pt x="75" y="3328"/>
                    <a:pt x="88" y="3328"/>
                  </a:cubicBezTo>
                  <a:cubicBezTo>
                    <a:pt x="100" y="3328"/>
                    <a:pt x="117" y="3319"/>
                    <a:pt x="134" y="3303"/>
                  </a:cubicBezTo>
                  <a:cubicBezTo>
                    <a:pt x="167" y="3303"/>
                    <a:pt x="200" y="3269"/>
                    <a:pt x="200" y="3236"/>
                  </a:cubicBezTo>
                  <a:cubicBezTo>
                    <a:pt x="234" y="3169"/>
                    <a:pt x="234" y="3136"/>
                    <a:pt x="267" y="3102"/>
                  </a:cubicBezTo>
                  <a:lnTo>
                    <a:pt x="967" y="234"/>
                  </a:lnTo>
                  <a:cubicBezTo>
                    <a:pt x="1001" y="200"/>
                    <a:pt x="1001" y="134"/>
                    <a:pt x="1001" y="100"/>
                  </a:cubicBezTo>
                  <a:cubicBezTo>
                    <a:pt x="1001" y="67"/>
                    <a:pt x="1001" y="34"/>
                    <a:pt x="967"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239;p56">
              <a:extLst>
                <a:ext uri="{FF2B5EF4-FFF2-40B4-BE49-F238E27FC236}">
                  <a16:creationId xmlns:a16="http://schemas.microsoft.com/office/drawing/2014/main" id="{5240E3B7-DF20-44B3-948E-742ABC95BECE}"/>
                </a:ext>
              </a:extLst>
            </p:cNvPr>
            <p:cNvSpPr/>
            <p:nvPr/>
          </p:nvSpPr>
          <p:spPr>
            <a:xfrm>
              <a:off x="2418575" y="1693325"/>
              <a:ext cx="25025" cy="83200"/>
            </a:xfrm>
            <a:custGeom>
              <a:avLst/>
              <a:gdLst/>
              <a:ahLst/>
              <a:cxnLst/>
              <a:rect l="l" t="t" r="r" b="b"/>
              <a:pathLst>
                <a:path w="1001" h="3328" extrusionOk="0">
                  <a:moveTo>
                    <a:pt x="867" y="0"/>
                  </a:moveTo>
                  <a:cubicBezTo>
                    <a:pt x="834" y="34"/>
                    <a:pt x="834" y="67"/>
                    <a:pt x="801" y="100"/>
                  </a:cubicBezTo>
                  <a:cubicBezTo>
                    <a:pt x="767" y="134"/>
                    <a:pt x="767" y="167"/>
                    <a:pt x="767" y="234"/>
                  </a:cubicBezTo>
                  <a:lnTo>
                    <a:pt x="33" y="3069"/>
                  </a:lnTo>
                  <a:cubicBezTo>
                    <a:pt x="0" y="3103"/>
                    <a:pt x="0" y="3169"/>
                    <a:pt x="0" y="3203"/>
                  </a:cubicBezTo>
                  <a:cubicBezTo>
                    <a:pt x="0" y="3236"/>
                    <a:pt x="0" y="3269"/>
                    <a:pt x="33" y="3303"/>
                  </a:cubicBezTo>
                  <a:cubicBezTo>
                    <a:pt x="50" y="3319"/>
                    <a:pt x="67" y="3328"/>
                    <a:pt x="79" y="3328"/>
                  </a:cubicBezTo>
                  <a:cubicBezTo>
                    <a:pt x="92" y="3328"/>
                    <a:pt x="100" y="3319"/>
                    <a:pt x="100" y="3303"/>
                  </a:cubicBezTo>
                  <a:cubicBezTo>
                    <a:pt x="134" y="3303"/>
                    <a:pt x="167" y="3269"/>
                    <a:pt x="200" y="3236"/>
                  </a:cubicBezTo>
                  <a:cubicBezTo>
                    <a:pt x="200" y="3169"/>
                    <a:pt x="234" y="3136"/>
                    <a:pt x="234" y="3103"/>
                  </a:cubicBezTo>
                  <a:lnTo>
                    <a:pt x="967" y="267"/>
                  </a:lnTo>
                  <a:cubicBezTo>
                    <a:pt x="967" y="234"/>
                    <a:pt x="967" y="167"/>
                    <a:pt x="1001" y="100"/>
                  </a:cubicBezTo>
                  <a:cubicBezTo>
                    <a:pt x="1001" y="67"/>
                    <a:pt x="967" y="34"/>
                    <a:pt x="967"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240;p56">
              <a:extLst>
                <a:ext uri="{FF2B5EF4-FFF2-40B4-BE49-F238E27FC236}">
                  <a16:creationId xmlns:a16="http://schemas.microsoft.com/office/drawing/2014/main" id="{C6875192-C065-45DF-AA5C-C4DE2B0EE06E}"/>
                </a:ext>
              </a:extLst>
            </p:cNvPr>
            <p:cNvSpPr/>
            <p:nvPr/>
          </p:nvSpPr>
          <p:spPr>
            <a:xfrm>
              <a:off x="2447750" y="1694375"/>
              <a:ext cx="35050" cy="52350"/>
            </a:xfrm>
            <a:custGeom>
              <a:avLst/>
              <a:gdLst/>
              <a:ahLst/>
              <a:cxnLst/>
              <a:rect l="l" t="t" r="r" b="b"/>
              <a:pathLst>
                <a:path w="1402" h="2094" extrusionOk="0">
                  <a:moveTo>
                    <a:pt x="1314" y="0"/>
                  </a:moveTo>
                  <a:cubicBezTo>
                    <a:pt x="1293" y="0"/>
                    <a:pt x="1268" y="8"/>
                    <a:pt x="1235" y="25"/>
                  </a:cubicBezTo>
                  <a:lnTo>
                    <a:pt x="1035" y="158"/>
                  </a:lnTo>
                  <a:cubicBezTo>
                    <a:pt x="968" y="192"/>
                    <a:pt x="935" y="225"/>
                    <a:pt x="901" y="259"/>
                  </a:cubicBezTo>
                  <a:cubicBezTo>
                    <a:pt x="868" y="325"/>
                    <a:pt x="868" y="359"/>
                    <a:pt x="868" y="392"/>
                  </a:cubicBezTo>
                  <a:cubicBezTo>
                    <a:pt x="868" y="459"/>
                    <a:pt x="901" y="525"/>
                    <a:pt x="935" y="525"/>
                  </a:cubicBezTo>
                  <a:cubicBezTo>
                    <a:pt x="935" y="525"/>
                    <a:pt x="968" y="525"/>
                    <a:pt x="1035" y="492"/>
                  </a:cubicBezTo>
                  <a:lnTo>
                    <a:pt x="1035" y="492"/>
                  </a:lnTo>
                  <a:lnTo>
                    <a:pt x="935" y="1092"/>
                  </a:lnTo>
                  <a:lnTo>
                    <a:pt x="801" y="592"/>
                  </a:lnTo>
                  <a:lnTo>
                    <a:pt x="601" y="726"/>
                  </a:lnTo>
                  <a:lnTo>
                    <a:pt x="468" y="1359"/>
                  </a:lnTo>
                  <a:lnTo>
                    <a:pt x="368" y="859"/>
                  </a:lnTo>
                  <a:cubicBezTo>
                    <a:pt x="434" y="859"/>
                    <a:pt x="468" y="826"/>
                    <a:pt x="501" y="759"/>
                  </a:cubicBezTo>
                  <a:cubicBezTo>
                    <a:pt x="534" y="726"/>
                    <a:pt x="534" y="659"/>
                    <a:pt x="534" y="592"/>
                  </a:cubicBezTo>
                  <a:cubicBezTo>
                    <a:pt x="534" y="559"/>
                    <a:pt x="534" y="525"/>
                    <a:pt x="501" y="492"/>
                  </a:cubicBezTo>
                  <a:cubicBezTo>
                    <a:pt x="484" y="475"/>
                    <a:pt x="468" y="467"/>
                    <a:pt x="451" y="467"/>
                  </a:cubicBezTo>
                  <a:cubicBezTo>
                    <a:pt x="434" y="467"/>
                    <a:pt x="418" y="475"/>
                    <a:pt x="401" y="492"/>
                  </a:cubicBezTo>
                  <a:lnTo>
                    <a:pt x="167" y="625"/>
                  </a:lnTo>
                  <a:cubicBezTo>
                    <a:pt x="134" y="659"/>
                    <a:pt x="67" y="692"/>
                    <a:pt x="67" y="726"/>
                  </a:cubicBezTo>
                  <a:cubicBezTo>
                    <a:pt x="34" y="792"/>
                    <a:pt x="34" y="826"/>
                    <a:pt x="34" y="892"/>
                  </a:cubicBezTo>
                  <a:cubicBezTo>
                    <a:pt x="1" y="926"/>
                    <a:pt x="34" y="959"/>
                    <a:pt x="67" y="992"/>
                  </a:cubicBezTo>
                  <a:cubicBezTo>
                    <a:pt x="67" y="1009"/>
                    <a:pt x="76" y="1017"/>
                    <a:pt x="88" y="1017"/>
                  </a:cubicBezTo>
                  <a:cubicBezTo>
                    <a:pt x="101" y="1017"/>
                    <a:pt x="117" y="1009"/>
                    <a:pt x="134" y="992"/>
                  </a:cubicBezTo>
                  <a:lnTo>
                    <a:pt x="334" y="2093"/>
                  </a:lnTo>
                  <a:lnTo>
                    <a:pt x="568" y="1960"/>
                  </a:lnTo>
                  <a:lnTo>
                    <a:pt x="701" y="1226"/>
                  </a:lnTo>
                  <a:lnTo>
                    <a:pt x="868" y="1793"/>
                  </a:lnTo>
                  <a:lnTo>
                    <a:pt x="1101" y="1660"/>
                  </a:lnTo>
                  <a:lnTo>
                    <a:pt x="1268" y="359"/>
                  </a:lnTo>
                  <a:cubicBezTo>
                    <a:pt x="1302" y="359"/>
                    <a:pt x="1335" y="325"/>
                    <a:pt x="1368" y="259"/>
                  </a:cubicBezTo>
                  <a:cubicBezTo>
                    <a:pt x="1368" y="225"/>
                    <a:pt x="1402" y="192"/>
                    <a:pt x="1402" y="125"/>
                  </a:cubicBezTo>
                  <a:cubicBezTo>
                    <a:pt x="1402" y="92"/>
                    <a:pt x="1368" y="58"/>
                    <a:pt x="1368" y="25"/>
                  </a:cubicBezTo>
                  <a:cubicBezTo>
                    <a:pt x="1352" y="8"/>
                    <a:pt x="1335" y="0"/>
                    <a:pt x="1314"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241;p56">
              <a:extLst>
                <a:ext uri="{FF2B5EF4-FFF2-40B4-BE49-F238E27FC236}">
                  <a16:creationId xmlns:a16="http://schemas.microsoft.com/office/drawing/2014/main" id="{17387246-CFC1-4ED1-9629-30BFE788CB4C}"/>
                </a:ext>
              </a:extLst>
            </p:cNvPr>
            <p:cNvSpPr/>
            <p:nvPr/>
          </p:nvSpPr>
          <p:spPr>
            <a:xfrm>
              <a:off x="2482775" y="1673800"/>
              <a:ext cx="34225" cy="52900"/>
            </a:xfrm>
            <a:custGeom>
              <a:avLst/>
              <a:gdLst/>
              <a:ahLst/>
              <a:cxnLst/>
              <a:rect l="l" t="t" r="r" b="b"/>
              <a:pathLst>
                <a:path w="1369" h="2116" extrusionOk="0">
                  <a:moveTo>
                    <a:pt x="1306" y="0"/>
                  </a:moveTo>
                  <a:cubicBezTo>
                    <a:pt x="1282" y="0"/>
                    <a:pt x="1258" y="24"/>
                    <a:pt x="1235" y="47"/>
                  </a:cubicBezTo>
                  <a:lnTo>
                    <a:pt x="1001" y="148"/>
                  </a:lnTo>
                  <a:cubicBezTo>
                    <a:pt x="968" y="181"/>
                    <a:pt x="901" y="214"/>
                    <a:pt x="901" y="281"/>
                  </a:cubicBezTo>
                  <a:cubicBezTo>
                    <a:pt x="868" y="314"/>
                    <a:pt x="868" y="381"/>
                    <a:pt x="868" y="414"/>
                  </a:cubicBezTo>
                  <a:cubicBezTo>
                    <a:pt x="868" y="481"/>
                    <a:pt x="868" y="548"/>
                    <a:pt x="901" y="548"/>
                  </a:cubicBezTo>
                  <a:cubicBezTo>
                    <a:pt x="935" y="548"/>
                    <a:pt x="1001" y="514"/>
                    <a:pt x="1035" y="481"/>
                  </a:cubicBezTo>
                  <a:lnTo>
                    <a:pt x="1035" y="481"/>
                  </a:lnTo>
                  <a:lnTo>
                    <a:pt x="935" y="1115"/>
                  </a:lnTo>
                  <a:lnTo>
                    <a:pt x="801" y="615"/>
                  </a:lnTo>
                  <a:lnTo>
                    <a:pt x="601" y="748"/>
                  </a:lnTo>
                  <a:lnTo>
                    <a:pt x="434" y="1382"/>
                  </a:lnTo>
                  <a:lnTo>
                    <a:pt x="368" y="881"/>
                  </a:lnTo>
                  <a:cubicBezTo>
                    <a:pt x="401" y="848"/>
                    <a:pt x="434" y="815"/>
                    <a:pt x="468" y="781"/>
                  </a:cubicBezTo>
                  <a:cubicBezTo>
                    <a:pt x="501" y="715"/>
                    <a:pt x="534" y="681"/>
                    <a:pt x="534" y="615"/>
                  </a:cubicBezTo>
                  <a:cubicBezTo>
                    <a:pt x="534" y="581"/>
                    <a:pt x="501" y="548"/>
                    <a:pt x="468" y="514"/>
                  </a:cubicBezTo>
                  <a:cubicBezTo>
                    <a:pt x="468" y="503"/>
                    <a:pt x="464" y="500"/>
                    <a:pt x="456" y="500"/>
                  </a:cubicBezTo>
                  <a:cubicBezTo>
                    <a:pt x="442" y="500"/>
                    <a:pt x="412" y="514"/>
                    <a:pt x="368" y="514"/>
                  </a:cubicBezTo>
                  <a:lnTo>
                    <a:pt x="167" y="648"/>
                  </a:lnTo>
                  <a:cubicBezTo>
                    <a:pt x="101" y="681"/>
                    <a:pt x="67" y="715"/>
                    <a:pt x="34" y="781"/>
                  </a:cubicBezTo>
                  <a:cubicBezTo>
                    <a:pt x="1" y="815"/>
                    <a:pt x="1" y="848"/>
                    <a:pt x="1" y="915"/>
                  </a:cubicBezTo>
                  <a:cubicBezTo>
                    <a:pt x="1" y="948"/>
                    <a:pt x="1" y="981"/>
                    <a:pt x="34" y="1015"/>
                  </a:cubicBezTo>
                  <a:cubicBezTo>
                    <a:pt x="51" y="1032"/>
                    <a:pt x="67" y="1040"/>
                    <a:pt x="84" y="1040"/>
                  </a:cubicBezTo>
                  <a:cubicBezTo>
                    <a:pt x="101" y="1040"/>
                    <a:pt x="117" y="1032"/>
                    <a:pt x="134" y="1015"/>
                  </a:cubicBezTo>
                  <a:lnTo>
                    <a:pt x="334" y="2116"/>
                  </a:lnTo>
                  <a:lnTo>
                    <a:pt x="534" y="1982"/>
                  </a:lnTo>
                  <a:lnTo>
                    <a:pt x="701" y="1248"/>
                  </a:lnTo>
                  <a:lnTo>
                    <a:pt x="868" y="1782"/>
                  </a:lnTo>
                  <a:lnTo>
                    <a:pt x="1068" y="1682"/>
                  </a:lnTo>
                  <a:lnTo>
                    <a:pt x="1235" y="348"/>
                  </a:lnTo>
                  <a:cubicBezTo>
                    <a:pt x="1302" y="348"/>
                    <a:pt x="1335" y="314"/>
                    <a:pt x="1335" y="248"/>
                  </a:cubicBezTo>
                  <a:cubicBezTo>
                    <a:pt x="1368" y="214"/>
                    <a:pt x="1368" y="181"/>
                    <a:pt x="1368" y="114"/>
                  </a:cubicBezTo>
                  <a:cubicBezTo>
                    <a:pt x="1368" y="81"/>
                    <a:pt x="1368" y="47"/>
                    <a:pt x="1335" y="14"/>
                  </a:cubicBezTo>
                  <a:cubicBezTo>
                    <a:pt x="1325" y="4"/>
                    <a:pt x="1315" y="0"/>
                    <a:pt x="1306"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242;p56">
              <a:extLst>
                <a:ext uri="{FF2B5EF4-FFF2-40B4-BE49-F238E27FC236}">
                  <a16:creationId xmlns:a16="http://schemas.microsoft.com/office/drawing/2014/main" id="{86B99FDD-0149-4462-B5F3-F5C05189FA1E}"/>
                </a:ext>
              </a:extLst>
            </p:cNvPr>
            <p:cNvSpPr/>
            <p:nvPr/>
          </p:nvSpPr>
          <p:spPr>
            <a:xfrm>
              <a:off x="2517800" y="1653775"/>
              <a:ext cx="34225" cy="52925"/>
            </a:xfrm>
            <a:custGeom>
              <a:avLst/>
              <a:gdLst/>
              <a:ahLst/>
              <a:cxnLst/>
              <a:rect l="l" t="t" r="r" b="b"/>
              <a:pathLst>
                <a:path w="1369" h="2117" extrusionOk="0">
                  <a:moveTo>
                    <a:pt x="1305" y="1"/>
                  </a:moveTo>
                  <a:cubicBezTo>
                    <a:pt x="1279" y="1"/>
                    <a:pt x="1249" y="24"/>
                    <a:pt x="1201" y="48"/>
                  </a:cubicBezTo>
                  <a:lnTo>
                    <a:pt x="1001" y="148"/>
                  </a:lnTo>
                  <a:cubicBezTo>
                    <a:pt x="968" y="181"/>
                    <a:pt x="901" y="215"/>
                    <a:pt x="901" y="281"/>
                  </a:cubicBezTo>
                  <a:cubicBezTo>
                    <a:pt x="868" y="315"/>
                    <a:pt x="868" y="381"/>
                    <a:pt x="868" y="415"/>
                  </a:cubicBezTo>
                  <a:cubicBezTo>
                    <a:pt x="868" y="482"/>
                    <a:pt x="901" y="515"/>
                    <a:pt x="901" y="548"/>
                  </a:cubicBezTo>
                  <a:cubicBezTo>
                    <a:pt x="935" y="548"/>
                    <a:pt x="968" y="515"/>
                    <a:pt x="1001" y="482"/>
                  </a:cubicBezTo>
                  <a:lnTo>
                    <a:pt x="1001" y="482"/>
                  </a:lnTo>
                  <a:lnTo>
                    <a:pt x="935" y="1115"/>
                  </a:lnTo>
                  <a:lnTo>
                    <a:pt x="801" y="615"/>
                  </a:lnTo>
                  <a:lnTo>
                    <a:pt x="601" y="748"/>
                  </a:lnTo>
                  <a:lnTo>
                    <a:pt x="434" y="1382"/>
                  </a:lnTo>
                  <a:lnTo>
                    <a:pt x="368" y="882"/>
                  </a:lnTo>
                  <a:cubicBezTo>
                    <a:pt x="401" y="848"/>
                    <a:pt x="434" y="815"/>
                    <a:pt x="468" y="782"/>
                  </a:cubicBezTo>
                  <a:cubicBezTo>
                    <a:pt x="501" y="715"/>
                    <a:pt x="501" y="682"/>
                    <a:pt x="501" y="615"/>
                  </a:cubicBezTo>
                  <a:cubicBezTo>
                    <a:pt x="501" y="582"/>
                    <a:pt x="501" y="548"/>
                    <a:pt x="468" y="515"/>
                  </a:cubicBezTo>
                  <a:cubicBezTo>
                    <a:pt x="468" y="498"/>
                    <a:pt x="459" y="490"/>
                    <a:pt x="443" y="490"/>
                  </a:cubicBezTo>
                  <a:cubicBezTo>
                    <a:pt x="426" y="490"/>
                    <a:pt x="401" y="498"/>
                    <a:pt x="368" y="515"/>
                  </a:cubicBezTo>
                  <a:lnTo>
                    <a:pt x="167" y="648"/>
                  </a:lnTo>
                  <a:cubicBezTo>
                    <a:pt x="101" y="682"/>
                    <a:pt x="67" y="715"/>
                    <a:pt x="34" y="748"/>
                  </a:cubicBezTo>
                  <a:cubicBezTo>
                    <a:pt x="1" y="815"/>
                    <a:pt x="1" y="848"/>
                    <a:pt x="1" y="915"/>
                  </a:cubicBezTo>
                  <a:cubicBezTo>
                    <a:pt x="1" y="949"/>
                    <a:pt x="1" y="982"/>
                    <a:pt x="34" y="1015"/>
                  </a:cubicBezTo>
                  <a:cubicBezTo>
                    <a:pt x="51" y="1032"/>
                    <a:pt x="67" y="1040"/>
                    <a:pt x="84" y="1040"/>
                  </a:cubicBezTo>
                  <a:cubicBezTo>
                    <a:pt x="101" y="1040"/>
                    <a:pt x="117" y="1032"/>
                    <a:pt x="134" y="1015"/>
                  </a:cubicBezTo>
                  <a:lnTo>
                    <a:pt x="301" y="2116"/>
                  </a:lnTo>
                  <a:lnTo>
                    <a:pt x="534" y="1983"/>
                  </a:lnTo>
                  <a:lnTo>
                    <a:pt x="701" y="1249"/>
                  </a:lnTo>
                  <a:lnTo>
                    <a:pt x="868" y="1782"/>
                  </a:lnTo>
                  <a:lnTo>
                    <a:pt x="1068" y="1682"/>
                  </a:lnTo>
                  <a:lnTo>
                    <a:pt x="1235" y="348"/>
                  </a:lnTo>
                  <a:cubicBezTo>
                    <a:pt x="1302" y="348"/>
                    <a:pt x="1302" y="315"/>
                    <a:pt x="1335" y="248"/>
                  </a:cubicBezTo>
                  <a:cubicBezTo>
                    <a:pt x="1368" y="215"/>
                    <a:pt x="1368" y="181"/>
                    <a:pt x="1368" y="115"/>
                  </a:cubicBezTo>
                  <a:cubicBezTo>
                    <a:pt x="1368" y="81"/>
                    <a:pt x="1368" y="48"/>
                    <a:pt x="1335" y="15"/>
                  </a:cubicBezTo>
                  <a:cubicBezTo>
                    <a:pt x="1325" y="5"/>
                    <a:pt x="1315" y="1"/>
                    <a:pt x="1305"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243;p56">
              <a:extLst>
                <a:ext uri="{FF2B5EF4-FFF2-40B4-BE49-F238E27FC236}">
                  <a16:creationId xmlns:a16="http://schemas.microsoft.com/office/drawing/2014/main" id="{FEFE09A9-316C-47D9-9371-6900AC06EE7F}"/>
                </a:ext>
              </a:extLst>
            </p:cNvPr>
            <p:cNvSpPr/>
            <p:nvPr/>
          </p:nvSpPr>
          <p:spPr>
            <a:xfrm>
              <a:off x="2564500" y="1670175"/>
              <a:ext cx="9200" cy="12950"/>
            </a:xfrm>
            <a:custGeom>
              <a:avLst/>
              <a:gdLst/>
              <a:ahLst/>
              <a:cxnLst/>
              <a:rect l="l" t="t" r="r" b="b"/>
              <a:pathLst>
                <a:path w="368" h="518" extrusionOk="0">
                  <a:moveTo>
                    <a:pt x="251" y="1"/>
                  </a:moveTo>
                  <a:cubicBezTo>
                    <a:pt x="234" y="1"/>
                    <a:pt x="217" y="9"/>
                    <a:pt x="201" y="26"/>
                  </a:cubicBezTo>
                  <a:cubicBezTo>
                    <a:pt x="134" y="59"/>
                    <a:pt x="101" y="92"/>
                    <a:pt x="67" y="159"/>
                  </a:cubicBezTo>
                  <a:cubicBezTo>
                    <a:pt x="34" y="226"/>
                    <a:pt x="1" y="293"/>
                    <a:pt x="1" y="359"/>
                  </a:cubicBezTo>
                  <a:cubicBezTo>
                    <a:pt x="1" y="393"/>
                    <a:pt x="34" y="459"/>
                    <a:pt x="67" y="493"/>
                  </a:cubicBezTo>
                  <a:cubicBezTo>
                    <a:pt x="84" y="509"/>
                    <a:pt x="101" y="518"/>
                    <a:pt x="122" y="518"/>
                  </a:cubicBezTo>
                  <a:cubicBezTo>
                    <a:pt x="142" y="518"/>
                    <a:pt x="167" y="509"/>
                    <a:pt x="201" y="493"/>
                  </a:cubicBezTo>
                  <a:cubicBezTo>
                    <a:pt x="234" y="459"/>
                    <a:pt x="267" y="426"/>
                    <a:pt x="301" y="359"/>
                  </a:cubicBezTo>
                  <a:cubicBezTo>
                    <a:pt x="334" y="293"/>
                    <a:pt x="368" y="226"/>
                    <a:pt x="368" y="159"/>
                  </a:cubicBezTo>
                  <a:cubicBezTo>
                    <a:pt x="368" y="126"/>
                    <a:pt x="334" y="59"/>
                    <a:pt x="301" y="26"/>
                  </a:cubicBezTo>
                  <a:cubicBezTo>
                    <a:pt x="284" y="9"/>
                    <a:pt x="267" y="1"/>
                    <a:pt x="251"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244;p56">
              <a:extLst>
                <a:ext uri="{FF2B5EF4-FFF2-40B4-BE49-F238E27FC236}">
                  <a16:creationId xmlns:a16="http://schemas.microsoft.com/office/drawing/2014/main" id="{38E1A682-340A-4EA8-BFAD-A73AC1139D05}"/>
                </a:ext>
              </a:extLst>
            </p:cNvPr>
            <p:cNvSpPr/>
            <p:nvPr/>
          </p:nvSpPr>
          <p:spPr>
            <a:xfrm>
              <a:off x="2590350" y="1617425"/>
              <a:ext cx="25875" cy="49850"/>
            </a:xfrm>
            <a:custGeom>
              <a:avLst/>
              <a:gdLst/>
              <a:ahLst/>
              <a:cxnLst/>
              <a:rect l="l" t="t" r="r" b="b"/>
              <a:pathLst>
                <a:path w="1035" h="1994" extrusionOk="0">
                  <a:moveTo>
                    <a:pt x="868" y="1"/>
                  </a:moveTo>
                  <a:lnTo>
                    <a:pt x="835" y="34"/>
                  </a:lnTo>
                  <a:cubicBezTo>
                    <a:pt x="835" y="68"/>
                    <a:pt x="801" y="101"/>
                    <a:pt x="801" y="101"/>
                  </a:cubicBezTo>
                  <a:lnTo>
                    <a:pt x="668" y="101"/>
                  </a:lnTo>
                  <a:cubicBezTo>
                    <a:pt x="601" y="134"/>
                    <a:pt x="568" y="134"/>
                    <a:pt x="501" y="168"/>
                  </a:cubicBezTo>
                  <a:cubicBezTo>
                    <a:pt x="368" y="268"/>
                    <a:pt x="234" y="401"/>
                    <a:pt x="134" y="535"/>
                  </a:cubicBezTo>
                  <a:cubicBezTo>
                    <a:pt x="67" y="668"/>
                    <a:pt x="34" y="801"/>
                    <a:pt x="34" y="935"/>
                  </a:cubicBezTo>
                  <a:cubicBezTo>
                    <a:pt x="34" y="1002"/>
                    <a:pt x="67" y="1102"/>
                    <a:pt x="134" y="1168"/>
                  </a:cubicBezTo>
                  <a:cubicBezTo>
                    <a:pt x="160" y="1194"/>
                    <a:pt x="190" y="1205"/>
                    <a:pt x="229" y="1205"/>
                  </a:cubicBezTo>
                  <a:cubicBezTo>
                    <a:pt x="292" y="1205"/>
                    <a:pt x="377" y="1176"/>
                    <a:pt x="501" y="1135"/>
                  </a:cubicBezTo>
                  <a:cubicBezTo>
                    <a:pt x="568" y="1102"/>
                    <a:pt x="668" y="1068"/>
                    <a:pt x="735" y="1068"/>
                  </a:cubicBezTo>
                  <a:cubicBezTo>
                    <a:pt x="768" y="1068"/>
                    <a:pt x="801" y="1102"/>
                    <a:pt x="801" y="1135"/>
                  </a:cubicBezTo>
                  <a:cubicBezTo>
                    <a:pt x="801" y="1202"/>
                    <a:pt x="768" y="1235"/>
                    <a:pt x="768" y="1235"/>
                  </a:cubicBezTo>
                  <a:cubicBezTo>
                    <a:pt x="701" y="1335"/>
                    <a:pt x="601" y="1402"/>
                    <a:pt x="501" y="1469"/>
                  </a:cubicBezTo>
                  <a:cubicBezTo>
                    <a:pt x="468" y="1502"/>
                    <a:pt x="401" y="1535"/>
                    <a:pt x="334" y="1535"/>
                  </a:cubicBezTo>
                  <a:cubicBezTo>
                    <a:pt x="301" y="1535"/>
                    <a:pt x="268" y="1535"/>
                    <a:pt x="234" y="1502"/>
                  </a:cubicBezTo>
                  <a:cubicBezTo>
                    <a:pt x="201" y="1435"/>
                    <a:pt x="201" y="1402"/>
                    <a:pt x="167" y="1402"/>
                  </a:cubicBezTo>
                  <a:lnTo>
                    <a:pt x="101" y="1402"/>
                  </a:lnTo>
                  <a:cubicBezTo>
                    <a:pt x="67" y="1435"/>
                    <a:pt x="34" y="1469"/>
                    <a:pt x="34" y="1502"/>
                  </a:cubicBezTo>
                  <a:cubicBezTo>
                    <a:pt x="1" y="1569"/>
                    <a:pt x="1" y="1635"/>
                    <a:pt x="1" y="1702"/>
                  </a:cubicBezTo>
                  <a:lnTo>
                    <a:pt x="1" y="1802"/>
                  </a:lnTo>
                  <a:cubicBezTo>
                    <a:pt x="1" y="1869"/>
                    <a:pt x="1" y="1936"/>
                    <a:pt x="34" y="1969"/>
                  </a:cubicBezTo>
                  <a:cubicBezTo>
                    <a:pt x="51" y="1986"/>
                    <a:pt x="67" y="1994"/>
                    <a:pt x="80" y="1994"/>
                  </a:cubicBezTo>
                  <a:cubicBezTo>
                    <a:pt x="92" y="1994"/>
                    <a:pt x="101" y="1986"/>
                    <a:pt x="101" y="1969"/>
                  </a:cubicBezTo>
                  <a:lnTo>
                    <a:pt x="134" y="1936"/>
                  </a:lnTo>
                  <a:lnTo>
                    <a:pt x="201" y="1902"/>
                  </a:lnTo>
                  <a:lnTo>
                    <a:pt x="334" y="1902"/>
                  </a:lnTo>
                  <a:cubicBezTo>
                    <a:pt x="401" y="1869"/>
                    <a:pt x="468" y="1835"/>
                    <a:pt x="534" y="1802"/>
                  </a:cubicBezTo>
                  <a:cubicBezTo>
                    <a:pt x="701" y="1735"/>
                    <a:pt x="835" y="1569"/>
                    <a:pt x="935" y="1402"/>
                  </a:cubicBezTo>
                  <a:cubicBezTo>
                    <a:pt x="1001" y="1268"/>
                    <a:pt x="1035" y="1168"/>
                    <a:pt x="1035" y="1035"/>
                  </a:cubicBezTo>
                  <a:cubicBezTo>
                    <a:pt x="1035" y="935"/>
                    <a:pt x="1035" y="868"/>
                    <a:pt x="968" y="801"/>
                  </a:cubicBezTo>
                  <a:cubicBezTo>
                    <a:pt x="935" y="735"/>
                    <a:pt x="868" y="701"/>
                    <a:pt x="801" y="701"/>
                  </a:cubicBezTo>
                  <a:cubicBezTo>
                    <a:pt x="701" y="735"/>
                    <a:pt x="601" y="768"/>
                    <a:pt x="501" y="801"/>
                  </a:cubicBezTo>
                  <a:cubicBezTo>
                    <a:pt x="434" y="835"/>
                    <a:pt x="401" y="835"/>
                    <a:pt x="334" y="835"/>
                  </a:cubicBezTo>
                  <a:cubicBezTo>
                    <a:pt x="268" y="835"/>
                    <a:pt x="268" y="801"/>
                    <a:pt x="268" y="801"/>
                  </a:cubicBezTo>
                  <a:cubicBezTo>
                    <a:pt x="301" y="768"/>
                    <a:pt x="301" y="735"/>
                    <a:pt x="334" y="701"/>
                  </a:cubicBezTo>
                  <a:cubicBezTo>
                    <a:pt x="368" y="635"/>
                    <a:pt x="434" y="568"/>
                    <a:pt x="534" y="535"/>
                  </a:cubicBezTo>
                  <a:cubicBezTo>
                    <a:pt x="568" y="501"/>
                    <a:pt x="601" y="468"/>
                    <a:pt x="668" y="468"/>
                  </a:cubicBezTo>
                  <a:lnTo>
                    <a:pt x="768" y="468"/>
                  </a:lnTo>
                  <a:cubicBezTo>
                    <a:pt x="768" y="501"/>
                    <a:pt x="801" y="535"/>
                    <a:pt x="801" y="568"/>
                  </a:cubicBezTo>
                  <a:lnTo>
                    <a:pt x="901" y="568"/>
                  </a:lnTo>
                  <a:cubicBezTo>
                    <a:pt x="935" y="535"/>
                    <a:pt x="968" y="468"/>
                    <a:pt x="968" y="434"/>
                  </a:cubicBezTo>
                  <a:cubicBezTo>
                    <a:pt x="1001" y="368"/>
                    <a:pt x="1001" y="334"/>
                    <a:pt x="968" y="268"/>
                  </a:cubicBezTo>
                  <a:lnTo>
                    <a:pt x="968" y="168"/>
                  </a:lnTo>
                  <a:cubicBezTo>
                    <a:pt x="1001" y="134"/>
                    <a:pt x="968" y="68"/>
                    <a:pt x="968"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245;p56">
              <a:extLst>
                <a:ext uri="{FF2B5EF4-FFF2-40B4-BE49-F238E27FC236}">
                  <a16:creationId xmlns:a16="http://schemas.microsoft.com/office/drawing/2014/main" id="{6D7C7959-5B5F-4822-9A87-CB3274C6F751}"/>
                </a:ext>
              </a:extLst>
            </p:cNvPr>
            <p:cNvSpPr/>
            <p:nvPr/>
          </p:nvSpPr>
          <p:spPr>
            <a:xfrm>
              <a:off x="2624550" y="1584900"/>
              <a:ext cx="26700" cy="62375"/>
            </a:xfrm>
            <a:custGeom>
              <a:avLst/>
              <a:gdLst/>
              <a:ahLst/>
              <a:cxnLst/>
              <a:rect l="l" t="t" r="r" b="b"/>
              <a:pathLst>
                <a:path w="1068" h="2495" extrusionOk="0">
                  <a:moveTo>
                    <a:pt x="634" y="1"/>
                  </a:moveTo>
                  <a:lnTo>
                    <a:pt x="367" y="168"/>
                  </a:lnTo>
                  <a:lnTo>
                    <a:pt x="367" y="535"/>
                  </a:lnTo>
                  <a:lnTo>
                    <a:pt x="634" y="368"/>
                  </a:lnTo>
                  <a:lnTo>
                    <a:pt x="634" y="1"/>
                  </a:lnTo>
                  <a:close/>
                  <a:moveTo>
                    <a:pt x="667" y="635"/>
                  </a:moveTo>
                  <a:lnTo>
                    <a:pt x="267" y="868"/>
                  </a:lnTo>
                  <a:cubicBezTo>
                    <a:pt x="200" y="902"/>
                    <a:pt x="167" y="935"/>
                    <a:pt x="134" y="1002"/>
                  </a:cubicBezTo>
                  <a:cubicBezTo>
                    <a:pt x="100" y="1035"/>
                    <a:pt x="100" y="1068"/>
                    <a:pt x="100" y="1135"/>
                  </a:cubicBezTo>
                  <a:cubicBezTo>
                    <a:pt x="100" y="1168"/>
                    <a:pt x="100" y="1202"/>
                    <a:pt x="134" y="1235"/>
                  </a:cubicBezTo>
                  <a:cubicBezTo>
                    <a:pt x="150" y="1252"/>
                    <a:pt x="167" y="1260"/>
                    <a:pt x="188" y="1260"/>
                  </a:cubicBezTo>
                  <a:cubicBezTo>
                    <a:pt x="209" y="1260"/>
                    <a:pt x="234" y="1252"/>
                    <a:pt x="267" y="1235"/>
                  </a:cubicBezTo>
                  <a:lnTo>
                    <a:pt x="434" y="1135"/>
                  </a:lnTo>
                  <a:lnTo>
                    <a:pt x="434" y="1969"/>
                  </a:lnTo>
                  <a:lnTo>
                    <a:pt x="167" y="2102"/>
                  </a:lnTo>
                  <a:cubicBezTo>
                    <a:pt x="134" y="2136"/>
                    <a:pt x="67" y="2169"/>
                    <a:pt x="67" y="2236"/>
                  </a:cubicBezTo>
                  <a:cubicBezTo>
                    <a:pt x="34" y="2269"/>
                    <a:pt x="0" y="2336"/>
                    <a:pt x="0" y="2369"/>
                  </a:cubicBezTo>
                  <a:cubicBezTo>
                    <a:pt x="0" y="2436"/>
                    <a:pt x="34" y="2436"/>
                    <a:pt x="67" y="2469"/>
                  </a:cubicBezTo>
                  <a:cubicBezTo>
                    <a:pt x="67" y="2486"/>
                    <a:pt x="75" y="2494"/>
                    <a:pt x="92" y="2494"/>
                  </a:cubicBezTo>
                  <a:cubicBezTo>
                    <a:pt x="109" y="2494"/>
                    <a:pt x="134" y="2486"/>
                    <a:pt x="167" y="2469"/>
                  </a:cubicBezTo>
                  <a:lnTo>
                    <a:pt x="934" y="2036"/>
                  </a:lnTo>
                  <a:cubicBezTo>
                    <a:pt x="968" y="2036"/>
                    <a:pt x="1001" y="1969"/>
                    <a:pt x="1034" y="1936"/>
                  </a:cubicBezTo>
                  <a:cubicBezTo>
                    <a:pt x="1068" y="1902"/>
                    <a:pt x="1068" y="1836"/>
                    <a:pt x="1068" y="1802"/>
                  </a:cubicBezTo>
                  <a:cubicBezTo>
                    <a:pt x="1068" y="1735"/>
                    <a:pt x="1068" y="1702"/>
                    <a:pt x="1034" y="1669"/>
                  </a:cubicBezTo>
                  <a:cubicBezTo>
                    <a:pt x="1034" y="1658"/>
                    <a:pt x="1027" y="1654"/>
                    <a:pt x="1016" y="1654"/>
                  </a:cubicBezTo>
                  <a:cubicBezTo>
                    <a:pt x="994" y="1654"/>
                    <a:pt x="957" y="1669"/>
                    <a:pt x="934" y="1669"/>
                  </a:cubicBezTo>
                  <a:lnTo>
                    <a:pt x="667" y="1836"/>
                  </a:lnTo>
                  <a:lnTo>
                    <a:pt x="667" y="635"/>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246;p56">
              <a:extLst>
                <a:ext uri="{FF2B5EF4-FFF2-40B4-BE49-F238E27FC236}">
                  <a16:creationId xmlns:a16="http://schemas.microsoft.com/office/drawing/2014/main" id="{DE17C844-75FA-4EF5-B066-AEEAE97DDCF2}"/>
                </a:ext>
              </a:extLst>
            </p:cNvPr>
            <p:cNvSpPr/>
            <p:nvPr/>
          </p:nvSpPr>
          <p:spPr>
            <a:xfrm>
              <a:off x="2659575" y="1570950"/>
              <a:ext cx="29200" cy="51575"/>
            </a:xfrm>
            <a:custGeom>
              <a:avLst/>
              <a:gdLst/>
              <a:ahLst/>
              <a:cxnLst/>
              <a:rect l="l" t="t" r="r" b="b"/>
              <a:pathLst>
                <a:path w="1168" h="2063" extrusionOk="0">
                  <a:moveTo>
                    <a:pt x="388" y="0"/>
                  </a:moveTo>
                  <a:cubicBezTo>
                    <a:pt x="376" y="0"/>
                    <a:pt x="367" y="9"/>
                    <a:pt x="367" y="25"/>
                  </a:cubicBezTo>
                  <a:cubicBezTo>
                    <a:pt x="301" y="25"/>
                    <a:pt x="301" y="59"/>
                    <a:pt x="267" y="125"/>
                  </a:cubicBezTo>
                  <a:cubicBezTo>
                    <a:pt x="234" y="192"/>
                    <a:pt x="234" y="259"/>
                    <a:pt x="234" y="325"/>
                  </a:cubicBezTo>
                  <a:lnTo>
                    <a:pt x="234" y="626"/>
                  </a:lnTo>
                  <a:lnTo>
                    <a:pt x="167" y="692"/>
                  </a:lnTo>
                  <a:cubicBezTo>
                    <a:pt x="100" y="692"/>
                    <a:pt x="67" y="726"/>
                    <a:pt x="34" y="792"/>
                  </a:cubicBezTo>
                  <a:cubicBezTo>
                    <a:pt x="34" y="826"/>
                    <a:pt x="0" y="892"/>
                    <a:pt x="0" y="926"/>
                  </a:cubicBezTo>
                  <a:cubicBezTo>
                    <a:pt x="0" y="959"/>
                    <a:pt x="0" y="1026"/>
                    <a:pt x="34" y="1059"/>
                  </a:cubicBezTo>
                  <a:cubicBezTo>
                    <a:pt x="67" y="1059"/>
                    <a:pt x="100" y="1059"/>
                    <a:pt x="167" y="1026"/>
                  </a:cubicBezTo>
                  <a:lnTo>
                    <a:pt x="234" y="959"/>
                  </a:lnTo>
                  <a:lnTo>
                    <a:pt x="234" y="1760"/>
                  </a:lnTo>
                  <a:cubicBezTo>
                    <a:pt x="234" y="1860"/>
                    <a:pt x="267" y="1960"/>
                    <a:pt x="334" y="2027"/>
                  </a:cubicBezTo>
                  <a:cubicBezTo>
                    <a:pt x="359" y="2052"/>
                    <a:pt x="395" y="2063"/>
                    <a:pt x="436" y="2063"/>
                  </a:cubicBezTo>
                  <a:cubicBezTo>
                    <a:pt x="503" y="2063"/>
                    <a:pt x="585" y="2034"/>
                    <a:pt x="667" y="1993"/>
                  </a:cubicBezTo>
                  <a:cubicBezTo>
                    <a:pt x="768" y="1927"/>
                    <a:pt x="834" y="1860"/>
                    <a:pt x="934" y="1760"/>
                  </a:cubicBezTo>
                  <a:cubicBezTo>
                    <a:pt x="1001" y="1693"/>
                    <a:pt x="1101" y="1593"/>
                    <a:pt x="1134" y="1493"/>
                  </a:cubicBezTo>
                  <a:cubicBezTo>
                    <a:pt x="1168" y="1460"/>
                    <a:pt x="1168" y="1393"/>
                    <a:pt x="1168" y="1359"/>
                  </a:cubicBezTo>
                  <a:cubicBezTo>
                    <a:pt x="1168" y="1326"/>
                    <a:pt x="1168" y="1293"/>
                    <a:pt x="1134" y="1259"/>
                  </a:cubicBezTo>
                  <a:cubicBezTo>
                    <a:pt x="1134" y="1243"/>
                    <a:pt x="1126" y="1234"/>
                    <a:pt x="1114" y="1234"/>
                  </a:cubicBezTo>
                  <a:cubicBezTo>
                    <a:pt x="1101" y="1234"/>
                    <a:pt x="1084" y="1243"/>
                    <a:pt x="1068" y="1259"/>
                  </a:cubicBezTo>
                  <a:cubicBezTo>
                    <a:pt x="1034" y="1259"/>
                    <a:pt x="1001" y="1293"/>
                    <a:pt x="968" y="1326"/>
                  </a:cubicBezTo>
                  <a:cubicBezTo>
                    <a:pt x="901" y="1460"/>
                    <a:pt x="801" y="1560"/>
                    <a:pt x="667" y="1626"/>
                  </a:cubicBezTo>
                  <a:cubicBezTo>
                    <a:pt x="567" y="1693"/>
                    <a:pt x="534" y="1693"/>
                    <a:pt x="501" y="1693"/>
                  </a:cubicBezTo>
                  <a:cubicBezTo>
                    <a:pt x="467" y="1660"/>
                    <a:pt x="467" y="1626"/>
                    <a:pt x="467" y="1560"/>
                  </a:cubicBezTo>
                  <a:lnTo>
                    <a:pt x="467" y="859"/>
                  </a:lnTo>
                  <a:lnTo>
                    <a:pt x="868" y="626"/>
                  </a:lnTo>
                  <a:cubicBezTo>
                    <a:pt x="934" y="592"/>
                    <a:pt x="968" y="559"/>
                    <a:pt x="1001" y="492"/>
                  </a:cubicBezTo>
                  <a:cubicBezTo>
                    <a:pt x="1034" y="459"/>
                    <a:pt x="1034" y="392"/>
                    <a:pt x="1034" y="359"/>
                  </a:cubicBezTo>
                  <a:cubicBezTo>
                    <a:pt x="1034" y="325"/>
                    <a:pt x="1034" y="292"/>
                    <a:pt x="1001" y="259"/>
                  </a:cubicBezTo>
                  <a:cubicBezTo>
                    <a:pt x="984" y="242"/>
                    <a:pt x="968" y="234"/>
                    <a:pt x="947" y="234"/>
                  </a:cubicBezTo>
                  <a:cubicBezTo>
                    <a:pt x="926" y="234"/>
                    <a:pt x="901" y="242"/>
                    <a:pt x="868" y="259"/>
                  </a:cubicBezTo>
                  <a:lnTo>
                    <a:pt x="467" y="492"/>
                  </a:lnTo>
                  <a:lnTo>
                    <a:pt x="467" y="159"/>
                  </a:lnTo>
                  <a:cubicBezTo>
                    <a:pt x="467" y="125"/>
                    <a:pt x="467" y="59"/>
                    <a:pt x="434" y="25"/>
                  </a:cubicBezTo>
                  <a:cubicBezTo>
                    <a:pt x="417" y="9"/>
                    <a:pt x="401" y="0"/>
                    <a:pt x="388"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247;p56">
              <a:extLst>
                <a:ext uri="{FF2B5EF4-FFF2-40B4-BE49-F238E27FC236}">
                  <a16:creationId xmlns:a16="http://schemas.microsoft.com/office/drawing/2014/main" id="{CBDE275B-4804-4C9B-BC85-C2F8FA7D5AED}"/>
                </a:ext>
              </a:extLst>
            </p:cNvPr>
            <p:cNvSpPr/>
            <p:nvPr/>
          </p:nvSpPr>
          <p:spPr>
            <a:xfrm>
              <a:off x="2692100" y="1559550"/>
              <a:ext cx="30050" cy="45100"/>
            </a:xfrm>
            <a:custGeom>
              <a:avLst/>
              <a:gdLst/>
              <a:ahLst/>
              <a:cxnLst/>
              <a:rect l="l" t="t" r="r" b="b"/>
              <a:pathLst>
                <a:path w="1202" h="1804" extrusionOk="0">
                  <a:moveTo>
                    <a:pt x="685" y="393"/>
                  </a:moveTo>
                  <a:cubicBezTo>
                    <a:pt x="712" y="393"/>
                    <a:pt x="740" y="401"/>
                    <a:pt x="767" y="414"/>
                  </a:cubicBezTo>
                  <a:cubicBezTo>
                    <a:pt x="834" y="414"/>
                    <a:pt x="901" y="481"/>
                    <a:pt x="901" y="548"/>
                  </a:cubicBezTo>
                  <a:lnTo>
                    <a:pt x="234" y="915"/>
                  </a:lnTo>
                  <a:cubicBezTo>
                    <a:pt x="267" y="815"/>
                    <a:pt x="334" y="715"/>
                    <a:pt x="401" y="615"/>
                  </a:cubicBezTo>
                  <a:cubicBezTo>
                    <a:pt x="434" y="548"/>
                    <a:pt x="501" y="481"/>
                    <a:pt x="567" y="448"/>
                  </a:cubicBezTo>
                  <a:cubicBezTo>
                    <a:pt x="606" y="409"/>
                    <a:pt x="645" y="393"/>
                    <a:pt x="685" y="393"/>
                  </a:cubicBezTo>
                  <a:close/>
                  <a:moveTo>
                    <a:pt x="925" y="0"/>
                  </a:moveTo>
                  <a:cubicBezTo>
                    <a:pt x="907" y="0"/>
                    <a:pt x="887" y="4"/>
                    <a:pt x="868" y="14"/>
                  </a:cubicBezTo>
                  <a:cubicBezTo>
                    <a:pt x="841" y="5"/>
                    <a:pt x="814" y="1"/>
                    <a:pt x="788" y="1"/>
                  </a:cubicBezTo>
                  <a:cubicBezTo>
                    <a:pt x="716" y="1"/>
                    <a:pt x="650" y="32"/>
                    <a:pt x="601" y="81"/>
                  </a:cubicBezTo>
                  <a:cubicBezTo>
                    <a:pt x="434" y="181"/>
                    <a:pt x="267" y="348"/>
                    <a:pt x="200" y="548"/>
                  </a:cubicBezTo>
                  <a:cubicBezTo>
                    <a:pt x="67" y="748"/>
                    <a:pt x="0" y="982"/>
                    <a:pt x="0" y="1248"/>
                  </a:cubicBezTo>
                  <a:cubicBezTo>
                    <a:pt x="0" y="1415"/>
                    <a:pt x="67" y="1582"/>
                    <a:pt x="167" y="1715"/>
                  </a:cubicBezTo>
                  <a:cubicBezTo>
                    <a:pt x="214" y="1777"/>
                    <a:pt x="267" y="1803"/>
                    <a:pt x="332" y="1803"/>
                  </a:cubicBezTo>
                  <a:cubicBezTo>
                    <a:pt x="406" y="1803"/>
                    <a:pt x="494" y="1769"/>
                    <a:pt x="601" y="1715"/>
                  </a:cubicBezTo>
                  <a:cubicBezTo>
                    <a:pt x="701" y="1649"/>
                    <a:pt x="834" y="1582"/>
                    <a:pt x="934" y="1482"/>
                  </a:cubicBezTo>
                  <a:cubicBezTo>
                    <a:pt x="1001" y="1415"/>
                    <a:pt x="1068" y="1315"/>
                    <a:pt x="1134" y="1248"/>
                  </a:cubicBezTo>
                  <a:cubicBezTo>
                    <a:pt x="1168" y="1182"/>
                    <a:pt x="1168" y="1148"/>
                    <a:pt x="1168" y="1115"/>
                  </a:cubicBezTo>
                  <a:cubicBezTo>
                    <a:pt x="1168" y="1048"/>
                    <a:pt x="1168" y="1015"/>
                    <a:pt x="1134" y="982"/>
                  </a:cubicBezTo>
                  <a:lnTo>
                    <a:pt x="1068" y="982"/>
                  </a:lnTo>
                  <a:cubicBezTo>
                    <a:pt x="1034" y="1015"/>
                    <a:pt x="968" y="1048"/>
                    <a:pt x="934" y="1115"/>
                  </a:cubicBezTo>
                  <a:cubicBezTo>
                    <a:pt x="834" y="1215"/>
                    <a:pt x="734" y="1282"/>
                    <a:pt x="601" y="1382"/>
                  </a:cubicBezTo>
                  <a:cubicBezTo>
                    <a:pt x="553" y="1405"/>
                    <a:pt x="506" y="1429"/>
                    <a:pt x="447" y="1429"/>
                  </a:cubicBezTo>
                  <a:cubicBezTo>
                    <a:pt x="423" y="1429"/>
                    <a:pt x="396" y="1425"/>
                    <a:pt x="367" y="1415"/>
                  </a:cubicBezTo>
                  <a:cubicBezTo>
                    <a:pt x="300" y="1415"/>
                    <a:pt x="267" y="1348"/>
                    <a:pt x="234" y="1282"/>
                  </a:cubicBezTo>
                  <a:lnTo>
                    <a:pt x="1168" y="748"/>
                  </a:lnTo>
                  <a:lnTo>
                    <a:pt x="1201" y="581"/>
                  </a:lnTo>
                  <a:cubicBezTo>
                    <a:pt x="1201" y="481"/>
                    <a:pt x="1201" y="381"/>
                    <a:pt x="1168" y="281"/>
                  </a:cubicBezTo>
                  <a:cubicBezTo>
                    <a:pt x="1134" y="214"/>
                    <a:pt x="1101" y="114"/>
                    <a:pt x="1034" y="48"/>
                  </a:cubicBezTo>
                  <a:cubicBezTo>
                    <a:pt x="1011" y="24"/>
                    <a:pt x="970" y="0"/>
                    <a:pt x="925"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248;p56">
              <a:extLst>
                <a:ext uri="{FF2B5EF4-FFF2-40B4-BE49-F238E27FC236}">
                  <a16:creationId xmlns:a16="http://schemas.microsoft.com/office/drawing/2014/main" id="{8D285498-8BC7-49DB-98BF-C6333EA24B9C}"/>
                </a:ext>
              </a:extLst>
            </p:cNvPr>
            <p:cNvSpPr/>
            <p:nvPr/>
          </p:nvSpPr>
          <p:spPr>
            <a:xfrm>
              <a:off x="2724625" y="1536950"/>
              <a:ext cx="35875" cy="55275"/>
            </a:xfrm>
            <a:custGeom>
              <a:avLst/>
              <a:gdLst/>
              <a:ahLst/>
              <a:cxnLst/>
              <a:rect l="l" t="t" r="r" b="b"/>
              <a:pathLst>
                <a:path w="1435" h="2211" extrusionOk="0">
                  <a:moveTo>
                    <a:pt x="1068" y="1"/>
                  </a:moveTo>
                  <a:cubicBezTo>
                    <a:pt x="1034" y="1"/>
                    <a:pt x="1001" y="18"/>
                    <a:pt x="968" y="51"/>
                  </a:cubicBezTo>
                  <a:cubicBezTo>
                    <a:pt x="934" y="84"/>
                    <a:pt x="867" y="118"/>
                    <a:pt x="834" y="151"/>
                  </a:cubicBezTo>
                  <a:cubicBezTo>
                    <a:pt x="801" y="218"/>
                    <a:pt x="767" y="251"/>
                    <a:pt x="734" y="318"/>
                  </a:cubicBezTo>
                  <a:cubicBezTo>
                    <a:pt x="701" y="284"/>
                    <a:pt x="667" y="284"/>
                    <a:pt x="634" y="284"/>
                  </a:cubicBezTo>
                  <a:cubicBezTo>
                    <a:pt x="617" y="268"/>
                    <a:pt x="601" y="259"/>
                    <a:pt x="584" y="259"/>
                  </a:cubicBezTo>
                  <a:cubicBezTo>
                    <a:pt x="567" y="259"/>
                    <a:pt x="551" y="268"/>
                    <a:pt x="534" y="284"/>
                  </a:cubicBezTo>
                  <a:cubicBezTo>
                    <a:pt x="501" y="284"/>
                    <a:pt x="467" y="318"/>
                    <a:pt x="434" y="351"/>
                  </a:cubicBezTo>
                  <a:cubicBezTo>
                    <a:pt x="400" y="418"/>
                    <a:pt x="367" y="485"/>
                    <a:pt x="334" y="551"/>
                  </a:cubicBezTo>
                  <a:lnTo>
                    <a:pt x="334" y="451"/>
                  </a:lnTo>
                  <a:lnTo>
                    <a:pt x="167" y="618"/>
                  </a:lnTo>
                  <a:cubicBezTo>
                    <a:pt x="100" y="651"/>
                    <a:pt x="67" y="685"/>
                    <a:pt x="34" y="718"/>
                  </a:cubicBezTo>
                  <a:cubicBezTo>
                    <a:pt x="0" y="785"/>
                    <a:pt x="0" y="818"/>
                    <a:pt x="0" y="885"/>
                  </a:cubicBezTo>
                  <a:cubicBezTo>
                    <a:pt x="0" y="918"/>
                    <a:pt x="0" y="952"/>
                    <a:pt x="34" y="985"/>
                  </a:cubicBezTo>
                  <a:cubicBezTo>
                    <a:pt x="50" y="1002"/>
                    <a:pt x="67" y="1010"/>
                    <a:pt x="84" y="1010"/>
                  </a:cubicBezTo>
                  <a:cubicBezTo>
                    <a:pt x="100" y="1010"/>
                    <a:pt x="117" y="1002"/>
                    <a:pt x="134" y="985"/>
                  </a:cubicBezTo>
                  <a:lnTo>
                    <a:pt x="134" y="1819"/>
                  </a:lnTo>
                  <a:cubicBezTo>
                    <a:pt x="100" y="1852"/>
                    <a:pt x="67" y="1886"/>
                    <a:pt x="34" y="1919"/>
                  </a:cubicBezTo>
                  <a:cubicBezTo>
                    <a:pt x="0" y="1952"/>
                    <a:pt x="0" y="2019"/>
                    <a:pt x="0" y="2086"/>
                  </a:cubicBezTo>
                  <a:cubicBezTo>
                    <a:pt x="0" y="2119"/>
                    <a:pt x="0" y="2152"/>
                    <a:pt x="34" y="2186"/>
                  </a:cubicBezTo>
                  <a:cubicBezTo>
                    <a:pt x="50" y="2202"/>
                    <a:pt x="67" y="2211"/>
                    <a:pt x="88" y="2211"/>
                  </a:cubicBezTo>
                  <a:cubicBezTo>
                    <a:pt x="109" y="2211"/>
                    <a:pt x="134" y="2202"/>
                    <a:pt x="167" y="2186"/>
                  </a:cubicBezTo>
                  <a:lnTo>
                    <a:pt x="367" y="2052"/>
                  </a:lnTo>
                  <a:cubicBezTo>
                    <a:pt x="400" y="2019"/>
                    <a:pt x="434" y="1986"/>
                    <a:pt x="467" y="1952"/>
                  </a:cubicBezTo>
                  <a:cubicBezTo>
                    <a:pt x="501" y="1886"/>
                    <a:pt x="501" y="1852"/>
                    <a:pt x="501" y="1785"/>
                  </a:cubicBezTo>
                  <a:cubicBezTo>
                    <a:pt x="501" y="1752"/>
                    <a:pt x="501" y="1719"/>
                    <a:pt x="467" y="1685"/>
                  </a:cubicBezTo>
                  <a:cubicBezTo>
                    <a:pt x="450" y="1669"/>
                    <a:pt x="434" y="1660"/>
                    <a:pt x="417" y="1660"/>
                  </a:cubicBezTo>
                  <a:cubicBezTo>
                    <a:pt x="400" y="1660"/>
                    <a:pt x="384" y="1669"/>
                    <a:pt x="367" y="1685"/>
                  </a:cubicBezTo>
                  <a:lnTo>
                    <a:pt x="367" y="985"/>
                  </a:lnTo>
                  <a:cubicBezTo>
                    <a:pt x="400" y="918"/>
                    <a:pt x="434" y="851"/>
                    <a:pt x="467" y="785"/>
                  </a:cubicBezTo>
                  <a:cubicBezTo>
                    <a:pt x="467" y="751"/>
                    <a:pt x="501" y="718"/>
                    <a:pt x="534" y="685"/>
                  </a:cubicBezTo>
                  <a:lnTo>
                    <a:pt x="601" y="685"/>
                  </a:lnTo>
                  <a:cubicBezTo>
                    <a:pt x="601" y="718"/>
                    <a:pt x="601" y="751"/>
                    <a:pt x="601" y="785"/>
                  </a:cubicBezTo>
                  <a:lnTo>
                    <a:pt x="601" y="1886"/>
                  </a:lnTo>
                  <a:lnTo>
                    <a:pt x="801" y="1752"/>
                  </a:lnTo>
                  <a:cubicBezTo>
                    <a:pt x="867" y="1752"/>
                    <a:pt x="901" y="1685"/>
                    <a:pt x="934" y="1652"/>
                  </a:cubicBezTo>
                  <a:cubicBezTo>
                    <a:pt x="968" y="1619"/>
                    <a:pt x="968" y="1552"/>
                    <a:pt x="968" y="1519"/>
                  </a:cubicBezTo>
                  <a:cubicBezTo>
                    <a:pt x="968" y="1452"/>
                    <a:pt x="968" y="1419"/>
                    <a:pt x="934" y="1419"/>
                  </a:cubicBezTo>
                  <a:cubicBezTo>
                    <a:pt x="917" y="1402"/>
                    <a:pt x="901" y="1394"/>
                    <a:pt x="884" y="1394"/>
                  </a:cubicBezTo>
                  <a:cubicBezTo>
                    <a:pt x="867" y="1394"/>
                    <a:pt x="851" y="1402"/>
                    <a:pt x="834" y="1419"/>
                  </a:cubicBezTo>
                  <a:lnTo>
                    <a:pt x="834" y="718"/>
                  </a:lnTo>
                  <a:cubicBezTo>
                    <a:pt x="867" y="618"/>
                    <a:pt x="901" y="551"/>
                    <a:pt x="934" y="485"/>
                  </a:cubicBezTo>
                  <a:cubicBezTo>
                    <a:pt x="934" y="451"/>
                    <a:pt x="968" y="418"/>
                    <a:pt x="1001" y="418"/>
                  </a:cubicBezTo>
                  <a:lnTo>
                    <a:pt x="1068" y="418"/>
                  </a:lnTo>
                  <a:lnTo>
                    <a:pt x="1068" y="518"/>
                  </a:lnTo>
                  <a:lnTo>
                    <a:pt x="1068" y="1619"/>
                  </a:lnTo>
                  <a:lnTo>
                    <a:pt x="1268" y="1485"/>
                  </a:lnTo>
                  <a:cubicBezTo>
                    <a:pt x="1368" y="1452"/>
                    <a:pt x="1435" y="1352"/>
                    <a:pt x="1435" y="1218"/>
                  </a:cubicBezTo>
                  <a:cubicBezTo>
                    <a:pt x="1435" y="1185"/>
                    <a:pt x="1401" y="1152"/>
                    <a:pt x="1401" y="1118"/>
                  </a:cubicBezTo>
                  <a:cubicBezTo>
                    <a:pt x="1384" y="1102"/>
                    <a:pt x="1368" y="1093"/>
                    <a:pt x="1347" y="1093"/>
                  </a:cubicBezTo>
                  <a:cubicBezTo>
                    <a:pt x="1326" y="1093"/>
                    <a:pt x="1301" y="1102"/>
                    <a:pt x="1268" y="1118"/>
                  </a:cubicBezTo>
                  <a:lnTo>
                    <a:pt x="1268" y="351"/>
                  </a:lnTo>
                  <a:cubicBezTo>
                    <a:pt x="1301" y="218"/>
                    <a:pt x="1268" y="118"/>
                    <a:pt x="1168" y="51"/>
                  </a:cubicBezTo>
                  <a:cubicBezTo>
                    <a:pt x="1134" y="18"/>
                    <a:pt x="1101" y="1"/>
                    <a:pt x="1068"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249;p56">
              <a:extLst>
                <a:ext uri="{FF2B5EF4-FFF2-40B4-BE49-F238E27FC236}">
                  <a16:creationId xmlns:a16="http://schemas.microsoft.com/office/drawing/2014/main" id="{EE11DBC4-CD81-4C89-9295-60703BE783AB}"/>
                </a:ext>
              </a:extLst>
            </p:cNvPr>
            <p:cNvSpPr/>
            <p:nvPr/>
          </p:nvSpPr>
          <p:spPr>
            <a:xfrm>
              <a:off x="2761300" y="1519800"/>
              <a:ext cx="30050" cy="46575"/>
            </a:xfrm>
            <a:custGeom>
              <a:avLst/>
              <a:gdLst/>
              <a:ahLst/>
              <a:cxnLst/>
              <a:rect l="l" t="t" r="r" b="b"/>
              <a:pathLst>
                <a:path w="1202" h="1863" extrusionOk="0">
                  <a:moveTo>
                    <a:pt x="801" y="937"/>
                  </a:moveTo>
                  <a:lnTo>
                    <a:pt x="801" y="1070"/>
                  </a:lnTo>
                  <a:cubicBezTo>
                    <a:pt x="735" y="1171"/>
                    <a:pt x="701" y="1237"/>
                    <a:pt x="601" y="1304"/>
                  </a:cubicBezTo>
                  <a:cubicBezTo>
                    <a:pt x="568" y="1371"/>
                    <a:pt x="501" y="1437"/>
                    <a:pt x="435" y="1471"/>
                  </a:cubicBezTo>
                  <a:cubicBezTo>
                    <a:pt x="401" y="1504"/>
                    <a:pt x="334" y="1504"/>
                    <a:pt x="268" y="1504"/>
                  </a:cubicBezTo>
                  <a:cubicBezTo>
                    <a:pt x="268" y="1504"/>
                    <a:pt x="234" y="1471"/>
                    <a:pt x="268" y="1437"/>
                  </a:cubicBezTo>
                  <a:cubicBezTo>
                    <a:pt x="268" y="1371"/>
                    <a:pt x="268" y="1337"/>
                    <a:pt x="301" y="1271"/>
                  </a:cubicBezTo>
                  <a:cubicBezTo>
                    <a:pt x="368" y="1171"/>
                    <a:pt x="435" y="1104"/>
                    <a:pt x="568" y="1037"/>
                  </a:cubicBezTo>
                  <a:cubicBezTo>
                    <a:pt x="635" y="970"/>
                    <a:pt x="701" y="937"/>
                    <a:pt x="801" y="937"/>
                  </a:cubicBezTo>
                  <a:close/>
                  <a:moveTo>
                    <a:pt x="800" y="0"/>
                  </a:moveTo>
                  <a:cubicBezTo>
                    <a:pt x="733" y="0"/>
                    <a:pt x="650" y="29"/>
                    <a:pt x="568" y="70"/>
                  </a:cubicBezTo>
                  <a:cubicBezTo>
                    <a:pt x="535" y="103"/>
                    <a:pt x="468" y="136"/>
                    <a:pt x="401" y="170"/>
                  </a:cubicBezTo>
                  <a:cubicBezTo>
                    <a:pt x="368" y="237"/>
                    <a:pt x="301" y="270"/>
                    <a:pt x="234" y="337"/>
                  </a:cubicBezTo>
                  <a:cubicBezTo>
                    <a:pt x="201" y="370"/>
                    <a:pt x="201" y="403"/>
                    <a:pt x="168" y="437"/>
                  </a:cubicBezTo>
                  <a:cubicBezTo>
                    <a:pt x="134" y="437"/>
                    <a:pt x="134" y="470"/>
                    <a:pt x="134" y="503"/>
                  </a:cubicBezTo>
                  <a:cubicBezTo>
                    <a:pt x="134" y="537"/>
                    <a:pt x="134" y="570"/>
                    <a:pt x="134" y="570"/>
                  </a:cubicBezTo>
                  <a:cubicBezTo>
                    <a:pt x="134" y="637"/>
                    <a:pt x="134" y="670"/>
                    <a:pt x="168" y="704"/>
                  </a:cubicBezTo>
                  <a:lnTo>
                    <a:pt x="234" y="704"/>
                  </a:lnTo>
                  <a:cubicBezTo>
                    <a:pt x="268" y="670"/>
                    <a:pt x="301" y="637"/>
                    <a:pt x="334" y="637"/>
                  </a:cubicBezTo>
                  <a:cubicBezTo>
                    <a:pt x="401" y="537"/>
                    <a:pt x="501" y="470"/>
                    <a:pt x="601" y="403"/>
                  </a:cubicBezTo>
                  <a:cubicBezTo>
                    <a:pt x="668" y="370"/>
                    <a:pt x="735" y="370"/>
                    <a:pt x="768" y="370"/>
                  </a:cubicBezTo>
                  <a:cubicBezTo>
                    <a:pt x="801" y="370"/>
                    <a:pt x="801" y="437"/>
                    <a:pt x="801" y="470"/>
                  </a:cubicBezTo>
                  <a:lnTo>
                    <a:pt x="801" y="537"/>
                  </a:lnTo>
                  <a:cubicBezTo>
                    <a:pt x="735" y="570"/>
                    <a:pt x="635" y="603"/>
                    <a:pt x="568" y="637"/>
                  </a:cubicBezTo>
                  <a:cubicBezTo>
                    <a:pt x="234" y="837"/>
                    <a:pt x="34" y="1171"/>
                    <a:pt x="1" y="1571"/>
                  </a:cubicBezTo>
                  <a:cubicBezTo>
                    <a:pt x="1" y="1671"/>
                    <a:pt x="34" y="1771"/>
                    <a:pt x="134" y="1838"/>
                  </a:cubicBezTo>
                  <a:cubicBezTo>
                    <a:pt x="184" y="1854"/>
                    <a:pt x="234" y="1863"/>
                    <a:pt x="284" y="1863"/>
                  </a:cubicBezTo>
                  <a:cubicBezTo>
                    <a:pt x="334" y="1863"/>
                    <a:pt x="384" y="1854"/>
                    <a:pt x="435" y="1838"/>
                  </a:cubicBezTo>
                  <a:cubicBezTo>
                    <a:pt x="501" y="1771"/>
                    <a:pt x="568" y="1738"/>
                    <a:pt x="601" y="1671"/>
                  </a:cubicBezTo>
                  <a:cubicBezTo>
                    <a:pt x="668" y="1604"/>
                    <a:pt x="735" y="1537"/>
                    <a:pt x="801" y="1471"/>
                  </a:cubicBezTo>
                  <a:lnTo>
                    <a:pt x="801" y="1537"/>
                  </a:lnTo>
                  <a:lnTo>
                    <a:pt x="1068" y="1404"/>
                  </a:lnTo>
                  <a:cubicBezTo>
                    <a:pt x="1102" y="1371"/>
                    <a:pt x="1135" y="1337"/>
                    <a:pt x="1168" y="1271"/>
                  </a:cubicBezTo>
                  <a:cubicBezTo>
                    <a:pt x="1202" y="1237"/>
                    <a:pt x="1202" y="1171"/>
                    <a:pt x="1202" y="1137"/>
                  </a:cubicBezTo>
                  <a:cubicBezTo>
                    <a:pt x="1202" y="1104"/>
                    <a:pt x="1202" y="1070"/>
                    <a:pt x="1168" y="1037"/>
                  </a:cubicBezTo>
                  <a:cubicBezTo>
                    <a:pt x="1152" y="1020"/>
                    <a:pt x="1135" y="1012"/>
                    <a:pt x="1118" y="1012"/>
                  </a:cubicBezTo>
                  <a:cubicBezTo>
                    <a:pt x="1102" y="1012"/>
                    <a:pt x="1085" y="1020"/>
                    <a:pt x="1068" y="1037"/>
                  </a:cubicBezTo>
                  <a:lnTo>
                    <a:pt x="1002" y="1070"/>
                  </a:lnTo>
                  <a:lnTo>
                    <a:pt x="1002" y="337"/>
                  </a:lnTo>
                  <a:cubicBezTo>
                    <a:pt x="1002" y="170"/>
                    <a:pt x="968" y="70"/>
                    <a:pt x="902" y="36"/>
                  </a:cubicBezTo>
                  <a:cubicBezTo>
                    <a:pt x="876" y="11"/>
                    <a:pt x="841" y="0"/>
                    <a:pt x="800"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250;p56">
              <a:extLst>
                <a:ext uri="{FF2B5EF4-FFF2-40B4-BE49-F238E27FC236}">
                  <a16:creationId xmlns:a16="http://schemas.microsoft.com/office/drawing/2014/main" id="{D0B54A39-9E20-4348-ABE0-88BC85B72D58}"/>
                </a:ext>
              </a:extLst>
            </p:cNvPr>
            <p:cNvSpPr/>
            <p:nvPr/>
          </p:nvSpPr>
          <p:spPr>
            <a:xfrm>
              <a:off x="2793000" y="1498800"/>
              <a:ext cx="33375" cy="70075"/>
            </a:xfrm>
            <a:custGeom>
              <a:avLst/>
              <a:gdLst/>
              <a:ahLst/>
              <a:cxnLst/>
              <a:rect l="l" t="t" r="r" b="b"/>
              <a:pathLst>
                <a:path w="1335" h="2803" extrusionOk="0">
                  <a:moveTo>
                    <a:pt x="934" y="409"/>
                  </a:moveTo>
                  <a:cubicBezTo>
                    <a:pt x="1001" y="443"/>
                    <a:pt x="1035" y="476"/>
                    <a:pt x="1068" y="543"/>
                  </a:cubicBezTo>
                  <a:cubicBezTo>
                    <a:pt x="1101" y="576"/>
                    <a:pt x="1101" y="643"/>
                    <a:pt x="1101" y="710"/>
                  </a:cubicBezTo>
                  <a:cubicBezTo>
                    <a:pt x="1101" y="810"/>
                    <a:pt x="1068" y="943"/>
                    <a:pt x="1001" y="1043"/>
                  </a:cubicBezTo>
                  <a:cubicBezTo>
                    <a:pt x="968" y="1143"/>
                    <a:pt x="868" y="1243"/>
                    <a:pt x="768" y="1310"/>
                  </a:cubicBezTo>
                  <a:cubicBezTo>
                    <a:pt x="734" y="1343"/>
                    <a:pt x="693" y="1360"/>
                    <a:pt x="651" y="1360"/>
                  </a:cubicBezTo>
                  <a:cubicBezTo>
                    <a:pt x="609" y="1360"/>
                    <a:pt x="568" y="1343"/>
                    <a:pt x="534" y="1310"/>
                  </a:cubicBezTo>
                  <a:cubicBezTo>
                    <a:pt x="467" y="1243"/>
                    <a:pt x="434" y="1177"/>
                    <a:pt x="434" y="1110"/>
                  </a:cubicBezTo>
                  <a:cubicBezTo>
                    <a:pt x="434" y="1010"/>
                    <a:pt x="467" y="876"/>
                    <a:pt x="501" y="810"/>
                  </a:cubicBezTo>
                  <a:cubicBezTo>
                    <a:pt x="534" y="643"/>
                    <a:pt x="634" y="543"/>
                    <a:pt x="768" y="443"/>
                  </a:cubicBezTo>
                  <a:cubicBezTo>
                    <a:pt x="801" y="409"/>
                    <a:pt x="901" y="409"/>
                    <a:pt x="934" y="409"/>
                  </a:cubicBezTo>
                  <a:close/>
                  <a:moveTo>
                    <a:pt x="951" y="1"/>
                  </a:moveTo>
                  <a:cubicBezTo>
                    <a:pt x="876" y="1"/>
                    <a:pt x="801" y="26"/>
                    <a:pt x="734" y="76"/>
                  </a:cubicBezTo>
                  <a:cubicBezTo>
                    <a:pt x="701" y="109"/>
                    <a:pt x="634" y="176"/>
                    <a:pt x="568" y="209"/>
                  </a:cubicBezTo>
                  <a:cubicBezTo>
                    <a:pt x="501" y="276"/>
                    <a:pt x="467" y="376"/>
                    <a:pt x="401" y="443"/>
                  </a:cubicBezTo>
                  <a:lnTo>
                    <a:pt x="401" y="309"/>
                  </a:lnTo>
                  <a:lnTo>
                    <a:pt x="134" y="476"/>
                  </a:lnTo>
                  <a:cubicBezTo>
                    <a:pt x="101" y="509"/>
                    <a:pt x="67" y="543"/>
                    <a:pt x="34" y="610"/>
                  </a:cubicBezTo>
                  <a:cubicBezTo>
                    <a:pt x="0" y="643"/>
                    <a:pt x="0" y="676"/>
                    <a:pt x="0" y="743"/>
                  </a:cubicBezTo>
                  <a:cubicBezTo>
                    <a:pt x="0" y="776"/>
                    <a:pt x="0" y="810"/>
                    <a:pt x="34" y="843"/>
                  </a:cubicBezTo>
                  <a:cubicBezTo>
                    <a:pt x="50" y="860"/>
                    <a:pt x="67" y="868"/>
                    <a:pt x="84" y="868"/>
                  </a:cubicBezTo>
                  <a:cubicBezTo>
                    <a:pt x="101" y="868"/>
                    <a:pt x="117" y="860"/>
                    <a:pt x="134" y="843"/>
                  </a:cubicBezTo>
                  <a:lnTo>
                    <a:pt x="167" y="810"/>
                  </a:lnTo>
                  <a:lnTo>
                    <a:pt x="167" y="2411"/>
                  </a:lnTo>
                  <a:lnTo>
                    <a:pt x="134" y="2411"/>
                  </a:lnTo>
                  <a:cubicBezTo>
                    <a:pt x="101" y="2411"/>
                    <a:pt x="67" y="2478"/>
                    <a:pt x="34" y="2511"/>
                  </a:cubicBezTo>
                  <a:cubicBezTo>
                    <a:pt x="0" y="2544"/>
                    <a:pt x="0" y="2611"/>
                    <a:pt x="0" y="2678"/>
                  </a:cubicBezTo>
                  <a:cubicBezTo>
                    <a:pt x="0" y="2711"/>
                    <a:pt x="0" y="2744"/>
                    <a:pt x="34" y="2778"/>
                  </a:cubicBezTo>
                  <a:cubicBezTo>
                    <a:pt x="50" y="2794"/>
                    <a:pt x="67" y="2803"/>
                    <a:pt x="84" y="2803"/>
                  </a:cubicBezTo>
                  <a:cubicBezTo>
                    <a:pt x="101" y="2803"/>
                    <a:pt x="117" y="2794"/>
                    <a:pt x="134" y="2778"/>
                  </a:cubicBezTo>
                  <a:lnTo>
                    <a:pt x="568" y="2544"/>
                  </a:lnTo>
                  <a:cubicBezTo>
                    <a:pt x="601" y="2511"/>
                    <a:pt x="668" y="2478"/>
                    <a:pt x="668" y="2411"/>
                  </a:cubicBezTo>
                  <a:cubicBezTo>
                    <a:pt x="701" y="2377"/>
                    <a:pt x="701" y="2311"/>
                    <a:pt x="701" y="2277"/>
                  </a:cubicBezTo>
                  <a:cubicBezTo>
                    <a:pt x="734" y="2244"/>
                    <a:pt x="701" y="2177"/>
                    <a:pt x="668" y="2177"/>
                  </a:cubicBezTo>
                  <a:cubicBezTo>
                    <a:pt x="668" y="2161"/>
                    <a:pt x="651" y="2152"/>
                    <a:pt x="630" y="2152"/>
                  </a:cubicBezTo>
                  <a:cubicBezTo>
                    <a:pt x="609" y="2152"/>
                    <a:pt x="584" y="2161"/>
                    <a:pt x="568" y="2177"/>
                  </a:cubicBezTo>
                  <a:lnTo>
                    <a:pt x="434" y="2277"/>
                  </a:lnTo>
                  <a:lnTo>
                    <a:pt x="434" y="1710"/>
                  </a:lnTo>
                  <a:lnTo>
                    <a:pt x="601" y="1710"/>
                  </a:lnTo>
                  <a:cubicBezTo>
                    <a:pt x="668" y="1710"/>
                    <a:pt x="734" y="1677"/>
                    <a:pt x="768" y="1644"/>
                  </a:cubicBezTo>
                  <a:cubicBezTo>
                    <a:pt x="934" y="1544"/>
                    <a:pt x="1068" y="1410"/>
                    <a:pt x="1135" y="1243"/>
                  </a:cubicBezTo>
                  <a:cubicBezTo>
                    <a:pt x="1268" y="1010"/>
                    <a:pt x="1335" y="776"/>
                    <a:pt x="1335" y="543"/>
                  </a:cubicBezTo>
                  <a:cubicBezTo>
                    <a:pt x="1335" y="376"/>
                    <a:pt x="1301" y="209"/>
                    <a:pt x="1168" y="76"/>
                  </a:cubicBezTo>
                  <a:cubicBezTo>
                    <a:pt x="1101" y="26"/>
                    <a:pt x="1026" y="1"/>
                    <a:pt x="951"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251;p56">
              <a:extLst>
                <a:ext uri="{FF2B5EF4-FFF2-40B4-BE49-F238E27FC236}">
                  <a16:creationId xmlns:a16="http://schemas.microsoft.com/office/drawing/2014/main" id="{DFC6EAC1-8AE8-4E2F-9AC0-2420148CECBB}"/>
                </a:ext>
              </a:extLst>
            </p:cNvPr>
            <p:cNvSpPr/>
            <p:nvPr/>
          </p:nvSpPr>
          <p:spPr>
            <a:xfrm>
              <a:off x="2832200" y="1477550"/>
              <a:ext cx="25875" cy="49850"/>
            </a:xfrm>
            <a:custGeom>
              <a:avLst/>
              <a:gdLst/>
              <a:ahLst/>
              <a:cxnLst/>
              <a:rect l="l" t="t" r="r" b="b"/>
              <a:pathLst>
                <a:path w="1035" h="1994" extrusionOk="0">
                  <a:moveTo>
                    <a:pt x="913" y="0"/>
                  </a:moveTo>
                  <a:cubicBezTo>
                    <a:pt x="901" y="0"/>
                    <a:pt x="884" y="8"/>
                    <a:pt x="868" y="25"/>
                  </a:cubicBezTo>
                  <a:lnTo>
                    <a:pt x="834" y="59"/>
                  </a:lnTo>
                  <a:cubicBezTo>
                    <a:pt x="834" y="92"/>
                    <a:pt x="801" y="92"/>
                    <a:pt x="801" y="125"/>
                  </a:cubicBezTo>
                  <a:cubicBezTo>
                    <a:pt x="767" y="109"/>
                    <a:pt x="742" y="100"/>
                    <a:pt x="722" y="100"/>
                  </a:cubicBezTo>
                  <a:cubicBezTo>
                    <a:pt x="701" y="100"/>
                    <a:pt x="684" y="109"/>
                    <a:pt x="667" y="125"/>
                  </a:cubicBezTo>
                  <a:cubicBezTo>
                    <a:pt x="601" y="125"/>
                    <a:pt x="567" y="159"/>
                    <a:pt x="501" y="192"/>
                  </a:cubicBezTo>
                  <a:cubicBezTo>
                    <a:pt x="367" y="259"/>
                    <a:pt x="234" y="392"/>
                    <a:pt x="134" y="559"/>
                  </a:cubicBezTo>
                  <a:cubicBezTo>
                    <a:pt x="67" y="659"/>
                    <a:pt x="34" y="792"/>
                    <a:pt x="34" y="926"/>
                  </a:cubicBezTo>
                  <a:cubicBezTo>
                    <a:pt x="34" y="1026"/>
                    <a:pt x="67" y="1126"/>
                    <a:pt x="134" y="1193"/>
                  </a:cubicBezTo>
                  <a:cubicBezTo>
                    <a:pt x="161" y="1206"/>
                    <a:pt x="195" y="1215"/>
                    <a:pt x="238" y="1215"/>
                  </a:cubicBezTo>
                  <a:cubicBezTo>
                    <a:pt x="300" y="1215"/>
                    <a:pt x="383" y="1198"/>
                    <a:pt x="501" y="1159"/>
                  </a:cubicBezTo>
                  <a:cubicBezTo>
                    <a:pt x="567" y="1093"/>
                    <a:pt x="667" y="1093"/>
                    <a:pt x="734" y="1093"/>
                  </a:cubicBezTo>
                  <a:cubicBezTo>
                    <a:pt x="767" y="1093"/>
                    <a:pt x="801" y="1126"/>
                    <a:pt x="801" y="1159"/>
                  </a:cubicBezTo>
                  <a:cubicBezTo>
                    <a:pt x="801" y="1193"/>
                    <a:pt x="767" y="1226"/>
                    <a:pt x="767" y="1259"/>
                  </a:cubicBezTo>
                  <a:cubicBezTo>
                    <a:pt x="701" y="1359"/>
                    <a:pt x="601" y="1426"/>
                    <a:pt x="501" y="1460"/>
                  </a:cubicBezTo>
                  <a:cubicBezTo>
                    <a:pt x="467" y="1493"/>
                    <a:pt x="401" y="1526"/>
                    <a:pt x="334" y="1526"/>
                  </a:cubicBezTo>
                  <a:cubicBezTo>
                    <a:pt x="324" y="1536"/>
                    <a:pt x="314" y="1540"/>
                    <a:pt x="305" y="1540"/>
                  </a:cubicBezTo>
                  <a:cubicBezTo>
                    <a:pt x="281" y="1540"/>
                    <a:pt x="257" y="1516"/>
                    <a:pt x="234" y="1493"/>
                  </a:cubicBezTo>
                  <a:cubicBezTo>
                    <a:pt x="200" y="1460"/>
                    <a:pt x="200" y="1426"/>
                    <a:pt x="167" y="1426"/>
                  </a:cubicBezTo>
                  <a:cubicBezTo>
                    <a:pt x="167" y="1409"/>
                    <a:pt x="159" y="1401"/>
                    <a:pt x="146" y="1401"/>
                  </a:cubicBezTo>
                  <a:cubicBezTo>
                    <a:pt x="134" y="1401"/>
                    <a:pt x="117" y="1409"/>
                    <a:pt x="100" y="1426"/>
                  </a:cubicBezTo>
                  <a:cubicBezTo>
                    <a:pt x="67" y="1426"/>
                    <a:pt x="34" y="1460"/>
                    <a:pt x="34" y="1526"/>
                  </a:cubicBezTo>
                  <a:cubicBezTo>
                    <a:pt x="0" y="1560"/>
                    <a:pt x="0" y="1626"/>
                    <a:pt x="0" y="1726"/>
                  </a:cubicBezTo>
                  <a:lnTo>
                    <a:pt x="0" y="1826"/>
                  </a:lnTo>
                  <a:cubicBezTo>
                    <a:pt x="0" y="1893"/>
                    <a:pt x="0" y="1960"/>
                    <a:pt x="34" y="1993"/>
                  </a:cubicBezTo>
                  <a:lnTo>
                    <a:pt x="100" y="1993"/>
                  </a:lnTo>
                  <a:cubicBezTo>
                    <a:pt x="134" y="1993"/>
                    <a:pt x="134" y="1960"/>
                    <a:pt x="167" y="1960"/>
                  </a:cubicBezTo>
                  <a:lnTo>
                    <a:pt x="200" y="1893"/>
                  </a:lnTo>
                  <a:cubicBezTo>
                    <a:pt x="217" y="1910"/>
                    <a:pt x="242" y="1918"/>
                    <a:pt x="267" y="1918"/>
                  </a:cubicBezTo>
                  <a:cubicBezTo>
                    <a:pt x="292" y="1918"/>
                    <a:pt x="317" y="1910"/>
                    <a:pt x="334" y="1893"/>
                  </a:cubicBezTo>
                  <a:cubicBezTo>
                    <a:pt x="401" y="1893"/>
                    <a:pt x="467" y="1860"/>
                    <a:pt x="534" y="1826"/>
                  </a:cubicBezTo>
                  <a:cubicBezTo>
                    <a:pt x="701" y="1726"/>
                    <a:pt x="834" y="1593"/>
                    <a:pt x="934" y="1426"/>
                  </a:cubicBezTo>
                  <a:cubicBezTo>
                    <a:pt x="1001" y="1293"/>
                    <a:pt x="1034" y="1159"/>
                    <a:pt x="1034" y="1026"/>
                  </a:cubicBezTo>
                  <a:cubicBezTo>
                    <a:pt x="1034" y="959"/>
                    <a:pt x="1034" y="859"/>
                    <a:pt x="968" y="826"/>
                  </a:cubicBezTo>
                  <a:cubicBezTo>
                    <a:pt x="934" y="759"/>
                    <a:pt x="868" y="726"/>
                    <a:pt x="801" y="726"/>
                  </a:cubicBezTo>
                  <a:cubicBezTo>
                    <a:pt x="701" y="759"/>
                    <a:pt x="601" y="759"/>
                    <a:pt x="501" y="826"/>
                  </a:cubicBezTo>
                  <a:cubicBezTo>
                    <a:pt x="434" y="826"/>
                    <a:pt x="401" y="859"/>
                    <a:pt x="334" y="859"/>
                  </a:cubicBezTo>
                  <a:cubicBezTo>
                    <a:pt x="267" y="859"/>
                    <a:pt x="267" y="826"/>
                    <a:pt x="267" y="792"/>
                  </a:cubicBezTo>
                  <a:cubicBezTo>
                    <a:pt x="300" y="759"/>
                    <a:pt x="300" y="726"/>
                    <a:pt x="334" y="726"/>
                  </a:cubicBezTo>
                  <a:cubicBezTo>
                    <a:pt x="367" y="626"/>
                    <a:pt x="434" y="559"/>
                    <a:pt x="534" y="526"/>
                  </a:cubicBezTo>
                  <a:cubicBezTo>
                    <a:pt x="567" y="492"/>
                    <a:pt x="601" y="492"/>
                    <a:pt x="667" y="492"/>
                  </a:cubicBezTo>
                  <a:cubicBezTo>
                    <a:pt x="684" y="475"/>
                    <a:pt x="701" y="467"/>
                    <a:pt x="717" y="467"/>
                  </a:cubicBezTo>
                  <a:cubicBezTo>
                    <a:pt x="734" y="467"/>
                    <a:pt x="751" y="475"/>
                    <a:pt x="767" y="492"/>
                  </a:cubicBezTo>
                  <a:cubicBezTo>
                    <a:pt x="767" y="526"/>
                    <a:pt x="767" y="559"/>
                    <a:pt x="801" y="592"/>
                  </a:cubicBezTo>
                  <a:lnTo>
                    <a:pt x="868" y="592"/>
                  </a:lnTo>
                  <a:cubicBezTo>
                    <a:pt x="934" y="559"/>
                    <a:pt x="968" y="492"/>
                    <a:pt x="968" y="459"/>
                  </a:cubicBezTo>
                  <a:cubicBezTo>
                    <a:pt x="968" y="392"/>
                    <a:pt x="968" y="325"/>
                    <a:pt x="968" y="292"/>
                  </a:cubicBezTo>
                  <a:lnTo>
                    <a:pt x="968" y="192"/>
                  </a:lnTo>
                  <a:cubicBezTo>
                    <a:pt x="968" y="125"/>
                    <a:pt x="968" y="92"/>
                    <a:pt x="934" y="25"/>
                  </a:cubicBezTo>
                  <a:cubicBezTo>
                    <a:pt x="934" y="8"/>
                    <a:pt x="926" y="0"/>
                    <a:pt x="913"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52;p56">
              <a:extLst>
                <a:ext uri="{FF2B5EF4-FFF2-40B4-BE49-F238E27FC236}">
                  <a16:creationId xmlns:a16="http://schemas.microsoft.com/office/drawing/2014/main" id="{D8C7B078-066D-4228-8490-1AC00A305239}"/>
                </a:ext>
              </a:extLst>
            </p:cNvPr>
            <p:cNvSpPr/>
            <p:nvPr/>
          </p:nvSpPr>
          <p:spPr>
            <a:xfrm>
              <a:off x="2875550" y="1490875"/>
              <a:ext cx="9200" cy="12950"/>
            </a:xfrm>
            <a:custGeom>
              <a:avLst/>
              <a:gdLst/>
              <a:ahLst/>
              <a:cxnLst/>
              <a:rect l="l" t="t" r="r" b="b"/>
              <a:pathLst>
                <a:path w="368" h="518" extrusionOk="0">
                  <a:moveTo>
                    <a:pt x="247" y="1"/>
                  </a:moveTo>
                  <a:cubicBezTo>
                    <a:pt x="226" y="1"/>
                    <a:pt x="201" y="9"/>
                    <a:pt x="168" y="26"/>
                  </a:cubicBezTo>
                  <a:cubicBezTo>
                    <a:pt x="134" y="59"/>
                    <a:pt x="68" y="93"/>
                    <a:pt x="34" y="159"/>
                  </a:cubicBezTo>
                  <a:cubicBezTo>
                    <a:pt x="34" y="226"/>
                    <a:pt x="1" y="293"/>
                    <a:pt x="1" y="326"/>
                  </a:cubicBezTo>
                  <a:cubicBezTo>
                    <a:pt x="1" y="393"/>
                    <a:pt x="1" y="460"/>
                    <a:pt x="34" y="493"/>
                  </a:cubicBezTo>
                  <a:cubicBezTo>
                    <a:pt x="51" y="510"/>
                    <a:pt x="76" y="518"/>
                    <a:pt x="101" y="518"/>
                  </a:cubicBezTo>
                  <a:cubicBezTo>
                    <a:pt x="126" y="518"/>
                    <a:pt x="151" y="510"/>
                    <a:pt x="168" y="493"/>
                  </a:cubicBezTo>
                  <a:cubicBezTo>
                    <a:pt x="234" y="460"/>
                    <a:pt x="268" y="393"/>
                    <a:pt x="301" y="359"/>
                  </a:cubicBezTo>
                  <a:cubicBezTo>
                    <a:pt x="334" y="293"/>
                    <a:pt x="334" y="226"/>
                    <a:pt x="334" y="159"/>
                  </a:cubicBezTo>
                  <a:cubicBezTo>
                    <a:pt x="368" y="93"/>
                    <a:pt x="334" y="59"/>
                    <a:pt x="301" y="26"/>
                  </a:cubicBezTo>
                  <a:cubicBezTo>
                    <a:pt x="284" y="9"/>
                    <a:pt x="268" y="1"/>
                    <a:pt x="247"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53;p56">
              <a:extLst>
                <a:ext uri="{FF2B5EF4-FFF2-40B4-BE49-F238E27FC236}">
                  <a16:creationId xmlns:a16="http://schemas.microsoft.com/office/drawing/2014/main" id="{E0D47B0F-0FB5-48CA-82D8-8195993BAD8E}"/>
                </a:ext>
              </a:extLst>
            </p:cNvPr>
            <p:cNvSpPr/>
            <p:nvPr/>
          </p:nvSpPr>
          <p:spPr>
            <a:xfrm>
              <a:off x="2899750" y="1439800"/>
              <a:ext cx="29200" cy="44550"/>
            </a:xfrm>
            <a:custGeom>
              <a:avLst/>
              <a:gdLst/>
              <a:ahLst/>
              <a:cxnLst/>
              <a:rect l="l" t="t" r="r" b="b"/>
              <a:pathLst>
                <a:path w="1168" h="1782" extrusionOk="0">
                  <a:moveTo>
                    <a:pt x="719" y="388"/>
                  </a:moveTo>
                  <a:cubicBezTo>
                    <a:pt x="774" y="388"/>
                    <a:pt x="831" y="413"/>
                    <a:pt x="867" y="468"/>
                  </a:cubicBezTo>
                  <a:cubicBezTo>
                    <a:pt x="934" y="534"/>
                    <a:pt x="968" y="635"/>
                    <a:pt x="934" y="735"/>
                  </a:cubicBezTo>
                  <a:cubicBezTo>
                    <a:pt x="934" y="868"/>
                    <a:pt x="901" y="968"/>
                    <a:pt x="834" y="1102"/>
                  </a:cubicBezTo>
                  <a:cubicBezTo>
                    <a:pt x="801" y="1235"/>
                    <a:pt x="701" y="1335"/>
                    <a:pt x="601" y="1402"/>
                  </a:cubicBezTo>
                  <a:cubicBezTo>
                    <a:pt x="551" y="1418"/>
                    <a:pt x="501" y="1427"/>
                    <a:pt x="455" y="1427"/>
                  </a:cubicBezTo>
                  <a:cubicBezTo>
                    <a:pt x="409" y="1427"/>
                    <a:pt x="367" y="1418"/>
                    <a:pt x="334" y="1402"/>
                  </a:cubicBezTo>
                  <a:cubicBezTo>
                    <a:pt x="267" y="1335"/>
                    <a:pt x="234" y="1235"/>
                    <a:pt x="234" y="1135"/>
                  </a:cubicBezTo>
                  <a:cubicBezTo>
                    <a:pt x="234" y="1001"/>
                    <a:pt x="267" y="868"/>
                    <a:pt x="334" y="735"/>
                  </a:cubicBezTo>
                  <a:cubicBezTo>
                    <a:pt x="367" y="601"/>
                    <a:pt x="467" y="501"/>
                    <a:pt x="601" y="434"/>
                  </a:cubicBezTo>
                  <a:cubicBezTo>
                    <a:pt x="631" y="404"/>
                    <a:pt x="674" y="388"/>
                    <a:pt x="719" y="388"/>
                  </a:cubicBezTo>
                  <a:close/>
                  <a:moveTo>
                    <a:pt x="901" y="1"/>
                  </a:moveTo>
                  <a:cubicBezTo>
                    <a:pt x="767" y="1"/>
                    <a:pt x="667" y="1"/>
                    <a:pt x="601" y="67"/>
                  </a:cubicBezTo>
                  <a:cubicBezTo>
                    <a:pt x="467" y="134"/>
                    <a:pt x="367" y="234"/>
                    <a:pt x="300" y="368"/>
                  </a:cubicBezTo>
                  <a:cubicBezTo>
                    <a:pt x="200" y="501"/>
                    <a:pt x="134" y="635"/>
                    <a:pt x="67" y="801"/>
                  </a:cubicBezTo>
                  <a:cubicBezTo>
                    <a:pt x="34" y="935"/>
                    <a:pt x="0" y="1102"/>
                    <a:pt x="0" y="1235"/>
                  </a:cubicBezTo>
                  <a:cubicBezTo>
                    <a:pt x="0" y="1368"/>
                    <a:pt x="34" y="1502"/>
                    <a:pt x="67" y="1602"/>
                  </a:cubicBezTo>
                  <a:cubicBezTo>
                    <a:pt x="100" y="1702"/>
                    <a:pt x="200" y="1735"/>
                    <a:pt x="300" y="1769"/>
                  </a:cubicBezTo>
                  <a:cubicBezTo>
                    <a:pt x="327" y="1778"/>
                    <a:pt x="354" y="1782"/>
                    <a:pt x="381" y="1782"/>
                  </a:cubicBezTo>
                  <a:cubicBezTo>
                    <a:pt x="454" y="1782"/>
                    <a:pt x="527" y="1751"/>
                    <a:pt x="601" y="1702"/>
                  </a:cubicBezTo>
                  <a:cubicBezTo>
                    <a:pt x="701" y="1635"/>
                    <a:pt x="801" y="1535"/>
                    <a:pt x="901" y="1435"/>
                  </a:cubicBezTo>
                  <a:cubicBezTo>
                    <a:pt x="968" y="1302"/>
                    <a:pt x="1068" y="1168"/>
                    <a:pt x="1101" y="1001"/>
                  </a:cubicBezTo>
                  <a:cubicBezTo>
                    <a:pt x="1134" y="868"/>
                    <a:pt x="1168" y="735"/>
                    <a:pt x="1168" y="601"/>
                  </a:cubicBezTo>
                  <a:cubicBezTo>
                    <a:pt x="1168" y="468"/>
                    <a:pt x="1168" y="334"/>
                    <a:pt x="1101" y="201"/>
                  </a:cubicBezTo>
                  <a:cubicBezTo>
                    <a:pt x="1068" y="101"/>
                    <a:pt x="968" y="34"/>
                    <a:pt x="901"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54;p56">
              <a:extLst>
                <a:ext uri="{FF2B5EF4-FFF2-40B4-BE49-F238E27FC236}">
                  <a16:creationId xmlns:a16="http://schemas.microsoft.com/office/drawing/2014/main" id="{3E79EFD5-AAE2-4CAD-92C1-615E01A72A43}"/>
                </a:ext>
              </a:extLst>
            </p:cNvPr>
            <p:cNvSpPr/>
            <p:nvPr/>
          </p:nvSpPr>
          <p:spPr>
            <a:xfrm>
              <a:off x="2934775" y="1416675"/>
              <a:ext cx="29200" cy="52975"/>
            </a:xfrm>
            <a:custGeom>
              <a:avLst/>
              <a:gdLst/>
              <a:ahLst/>
              <a:cxnLst/>
              <a:rect l="l" t="t" r="r" b="b"/>
              <a:pathLst>
                <a:path w="1168" h="2119" extrusionOk="0">
                  <a:moveTo>
                    <a:pt x="1001" y="0"/>
                  </a:moveTo>
                  <a:cubicBezTo>
                    <a:pt x="968" y="0"/>
                    <a:pt x="934" y="8"/>
                    <a:pt x="901" y="25"/>
                  </a:cubicBezTo>
                  <a:cubicBezTo>
                    <a:pt x="834" y="58"/>
                    <a:pt x="801" y="92"/>
                    <a:pt x="734" y="159"/>
                  </a:cubicBezTo>
                  <a:cubicBezTo>
                    <a:pt x="667" y="259"/>
                    <a:pt x="601" y="392"/>
                    <a:pt x="534" y="492"/>
                  </a:cubicBezTo>
                  <a:lnTo>
                    <a:pt x="534" y="292"/>
                  </a:lnTo>
                  <a:lnTo>
                    <a:pt x="200" y="492"/>
                  </a:lnTo>
                  <a:cubicBezTo>
                    <a:pt x="167" y="525"/>
                    <a:pt x="134" y="559"/>
                    <a:pt x="100" y="626"/>
                  </a:cubicBezTo>
                  <a:cubicBezTo>
                    <a:pt x="67" y="659"/>
                    <a:pt x="67" y="692"/>
                    <a:pt x="67" y="759"/>
                  </a:cubicBezTo>
                  <a:cubicBezTo>
                    <a:pt x="67" y="792"/>
                    <a:pt x="67" y="826"/>
                    <a:pt x="100" y="859"/>
                  </a:cubicBezTo>
                  <a:cubicBezTo>
                    <a:pt x="117" y="876"/>
                    <a:pt x="134" y="884"/>
                    <a:pt x="150" y="884"/>
                  </a:cubicBezTo>
                  <a:cubicBezTo>
                    <a:pt x="167" y="884"/>
                    <a:pt x="184" y="876"/>
                    <a:pt x="200" y="859"/>
                  </a:cubicBezTo>
                  <a:lnTo>
                    <a:pt x="300" y="826"/>
                  </a:lnTo>
                  <a:lnTo>
                    <a:pt x="300" y="1660"/>
                  </a:lnTo>
                  <a:lnTo>
                    <a:pt x="167" y="1726"/>
                  </a:lnTo>
                  <a:cubicBezTo>
                    <a:pt x="100" y="1760"/>
                    <a:pt x="67" y="1793"/>
                    <a:pt x="34" y="1826"/>
                  </a:cubicBezTo>
                  <a:cubicBezTo>
                    <a:pt x="0" y="1893"/>
                    <a:pt x="0" y="1926"/>
                    <a:pt x="0" y="1993"/>
                  </a:cubicBezTo>
                  <a:cubicBezTo>
                    <a:pt x="0" y="2027"/>
                    <a:pt x="0" y="2060"/>
                    <a:pt x="34" y="2093"/>
                  </a:cubicBezTo>
                  <a:cubicBezTo>
                    <a:pt x="50" y="2110"/>
                    <a:pt x="67" y="2118"/>
                    <a:pt x="88" y="2118"/>
                  </a:cubicBezTo>
                  <a:cubicBezTo>
                    <a:pt x="109" y="2118"/>
                    <a:pt x="134" y="2110"/>
                    <a:pt x="167" y="2093"/>
                  </a:cubicBezTo>
                  <a:lnTo>
                    <a:pt x="834" y="1693"/>
                  </a:lnTo>
                  <a:cubicBezTo>
                    <a:pt x="901" y="1660"/>
                    <a:pt x="934" y="1626"/>
                    <a:pt x="968" y="1593"/>
                  </a:cubicBezTo>
                  <a:cubicBezTo>
                    <a:pt x="968" y="1526"/>
                    <a:pt x="1001" y="1493"/>
                    <a:pt x="1001" y="1426"/>
                  </a:cubicBezTo>
                  <a:cubicBezTo>
                    <a:pt x="1001" y="1393"/>
                    <a:pt x="968" y="1359"/>
                    <a:pt x="968" y="1326"/>
                  </a:cubicBezTo>
                  <a:cubicBezTo>
                    <a:pt x="951" y="1309"/>
                    <a:pt x="934" y="1301"/>
                    <a:pt x="913" y="1301"/>
                  </a:cubicBezTo>
                  <a:cubicBezTo>
                    <a:pt x="892" y="1301"/>
                    <a:pt x="867" y="1309"/>
                    <a:pt x="834" y="1326"/>
                  </a:cubicBezTo>
                  <a:lnTo>
                    <a:pt x="501" y="1526"/>
                  </a:lnTo>
                  <a:lnTo>
                    <a:pt x="501" y="992"/>
                  </a:lnTo>
                  <a:cubicBezTo>
                    <a:pt x="601" y="826"/>
                    <a:pt x="701" y="659"/>
                    <a:pt x="767" y="559"/>
                  </a:cubicBezTo>
                  <a:cubicBezTo>
                    <a:pt x="801" y="492"/>
                    <a:pt x="834" y="459"/>
                    <a:pt x="901" y="392"/>
                  </a:cubicBezTo>
                  <a:cubicBezTo>
                    <a:pt x="917" y="375"/>
                    <a:pt x="926" y="367"/>
                    <a:pt x="934" y="367"/>
                  </a:cubicBezTo>
                  <a:cubicBezTo>
                    <a:pt x="943" y="367"/>
                    <a:pt x="951" y="375"/>
                    <a:pt x="968" y="392"/>
                  </a:cubicBezTo>
                  <a:cubicBezTo>
                    <a:pt x="984" y="409"/>
                    <a:pt x="1001" y="417"/>
                    <a:pt x="1018" y="417"/>
                  </a:cubicBezTo>
                  <a:cubicBezTo>
                    <a:pt x="1034" y="417"/>
                    <a:pt x="1051" y="409"/>
                    <a:pt x="1068" y="392"/>
                  </a:cubicBezTo>
                  <a:cubicBezTo>
                    <a:pt x="1101" y="392"/>
                    <a:pt x="1134" y="325"/>
                    <a:pt x="1134" y="292"/>
                  </a:cubicBezTo>
                  <a:cubicBezTo>
                    <a:pt x="1168" y="259"/>
                    <a:pt x="1168" y="192"/>
                    <a:pt x="1168" y="159"/>
                  </a:cubicBezTo>
                  <a:cubicBezTo>
                    <a:pt x="1168" y="92"/>
                    <a:pt x="1168" y="58"/>
                    <a:pt x="1101" y="25"/>
                  </a:cubicBezTo>
                  <a:cubicBezTo>
                    <a:pt x="1068" y="8"/>
                    <a:pt x="1034" y="0"/>
                    <a:pt x="1001"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55;p56">
              <a:extLst>
                <a:ext uri="{FF2B5EF4-FFF2-40B4-BE49-F238E27FC236}">
                  <a16:creationId xmlns:a16="http://schemas.microsoft.com/office/drawing/2014/main" id="{5E8E8F10-49E7-4513-B490-73A11A11A269}"/>
                </a:ext>
              </a:extLst>
            </p:cNvPr>
            <p:cNvSpPr/>
            <p:nvPr/>
          </p:nvSpPr>
          <p:spPr>
            <a:xfrm>
              <a:off x="2968125" y="1394975"/>
              <a:ext cx="31725" cy="68000"/>
            </a:xfrm>
            <a:custGeom>
              <a:avLst/>
              <a:gdLst/>
              <a:ahLst/>
              <a:cxnLst/>
              <a:rect l="l" t="t" r="r" b="b"/>
              <a:pathLst>
                <a:path w="1269" h="2720" extrusionOk="0">
                  <a:moveTo>
                    <a:pt x="655" y="643"/>
                  </a:moveTo>
                  <a:cubicBezTo>
                    <a:pt x="693" y="643"/>
                    <a:pt x="734" y="660"/>
                    <a:pt x="768" y="693"/>
                  </a:cubicBezTo>
                  <a:cubicBezTo>
                    <a:pt x="834" y="760"/>
                    <a:pt x="868" y="860"/>
                    <a:pt x="868" y="960"/>
                  </a:cubicBezTo>
                  <a:cubicBezTo>
                    <a:pt x="868" y="1093"/>
                    <a:pt x="834" y="1227"/>
                    <a:pt x="768" y="1360"/>
                  </a:cubicBezTo>
                  <a:cubicBezTo>
                    <a:pt x="734" y="1460"/>
                    <a:pt x="634" y="1560"/>
                    <a:pt x="568" y="1627"/>
                  </a:cubicBezTo>
                  <a:cubicBezTo>
                    <a:pt x="534" y="1644"/>
                    <a:pt x="492" y="1652"/>
                    <a:pt x="451" y="1652"/>
                  </a:cubicBezTo>
                  <a:cubicBezTo>
                    <a:pt x="409" y="1652"/>
                    <a:pt x="367" y="1644"/>
                    <a:pt x="334" y="1627"/>
                  </a:cubicBezTo>
                  <a:cubicBezTo>
                    <a:pt x="267" y="1527"/>
                    <a:pt x="234" y="1427"/>
                    <a:pt x="234" y="1327"/>
                  </a:cubicBezTo>
                  <a:cubicBezTo>
                    <a:pt x="234" y="1193"/>
                    <a:pt x="267" y="1060"/>
                    <a:pt x="334" y="960"/>
                  </a:cubicBezTo>
                  <a:cubicBezTo>
                    <a:pt x="367" y="826"/>
                    <a:pt x="434" y="726"/>
                    <a:pt x="568" y="693"/>
                  </a:cubicBezTo>
                  <a:cubicBezTo>
                    <a:pt x="584" y="660"/>
                    <a:pt x="618" y="643"/>
                    <a:pt x="655" y="643"/>
                  </a:cubicBezTo>
                  <a:close/>
                  <a:moveTo>
                    <a:pt x="1197" y="1"/>
                  </a:moveTo>
                  <a:cubicBezTo>
                    <a:pt x="1176" y="1"/>
                    <a:pt x="1151" y="9"/>
                    <a:pt x="1135" y="26"/>
                  </a:cubicBezTo>
                  <a:lnTo>
                    <a:pt x="868" y="193"/>
                  </a:lnTo>
                  <a:lnTo>
                    <a:pt x="868" y="293"/>
                  </a:lnTo>
                  <a:cubicBezTo>
                    <a:pt x="834" y="259"/>
                    <a:pt x="768" y="226"/>
                    <a:pt x="701" y="226"/>
                  </a:cubicBezTo>
                  <a:cubicBezTo>
                    <a:pt x="668" y="226"/>
                    <a:pt x="601" y="259"/>
                    <a:pt x="534" y="293"/>
                  </a:cubicBezTo>
                  <a:cubicBezTo>
                    <a:pt x="367" y="393"/>
                    <a:pt x="234" y="560"/>
                    <a:pt x="167" y="760"/>
                  </a:cubicBezTo>
                  <a:cubicBezTo>
                    <a:pt x="67" y="960"/>
                    <a:pt x="0" y="1193"/>
                    <a:pt x="0" y="1427"/>
                  </a:cubicBezTo>
                  <a:cubicBezTo>
                    <a:pt x="0" y="1594"/>
                    <a:pt x="34" y="1794"/>
                    <a:pt x="167" y="1927"/>
                  </a:cubicBezTo>
                  <a:cubicBezTo>
                    <a:pt x="217" y="1977"/>
                    <a:pt x="284" y="2002"/>
                    <a:pt x="351" y="2002"/>
                  </a:cubicBezTo>
                  <a:cubicBezTo>
                    <a:pt x="417" y="2002"/>
                    <a:pt x="484" y="1977"/>
                    <a:pt x="534" y="1927"/>
                  </a:cubicBezTo>
                  <a:cubicBezTo>
                    <a:pt x="601" y="1894"/>
                    <a:pt x="668" y="1827"/>
                    <a:pt x="701" y="1794"/>
                  </a:cubicBezTo>
                  <a:cubicBezTo>
                    <a:pt x="768" y="1727"/>
                    <a:pt x="801" y="1660"/>
                    <a:pt x="868" y="1594"/>
                  </a:cubicBezTo>
                  <a:lnTo>
                    <a:pt x="868" y="1760"/>
                  </a:lnTo>
                  <a:cubicBezTo>
                    <a:pt x="868" y="1860"/>
                    <a:pt x="834" y="1927"/>
                    <a:pt x="801" y="2027"/>
                  </a:cubicBezTo>
                  <a:cubicBezTo>
                    <a:pt x="768" y="2094"/>
                    <a:pt x="701" y="2161"/>
                    <a:pt x="634" y="2194"/>
                  </a:cubicBezTo>
                  <a:lnTo>
                    <a:pt x="401" y="2327"/>
                  </a:lnTo>
                  <a:cubicBezTo>
                    <a:pt x="334" y="2361"/>
                    <a:pt x="301" y="2394"/>
                    <a:pt x="267" y="2461"/>
                  </a:cubicBezTo>
                  <a:cubicBezTo>
                    <a:pt x="267" y="2494"/>
                    <a:pt x="234" y="2561"/>
                    <a:pt x="234" y="2594"/>
                  </a:cubicBezTo>
                  <a:cubicBezTo>
                    <a:pt x="234" y="2628"/>
                    <a:pt x="234" y="2661"/>
                    <a:pt x="267" y="2694"/>
                  </a:cubicBezTo>
                  <a:cubicBezTo>
                    <a:pt x="284" y="2711"/>
                    <a:pt x="301" y="2719"/>
                    <a:pt x="322" y="2719"/>
                  </a:cubicBezTo>
                  <a:cubicBezTo>
                    <a:pt x="342" y="2719"/>
                    <a:pt x="367" y="2711"/>
                    <a:pt x="401" y="2694"/>
                  </a:cubicBezTo>
                  <a:lnTo>
                    <a:pt x="634" y="2561"/>
                  </a:lnTo>
                  <a:cubicBezTo>
                    <a:pt x="734" y="2494"/>
                    <a:pt x="834" y="2428"/>
                    <a:pt x="868" y="2327"/>
                  </a:cubicBezTo>
                  <a:cubicBezTo>
                    <a:pt x="934" y="2227"/>
                    <a:pt x="1001" y="2127"/>
                    <a:pt x="1035" y="1994"/>
                  </a:cubicBezTo>
                  <a:cubicBezTo>
                    <a:pt x="1068" y="1894"/>
                    <a:pt x="1101" y="1760"/>
                    <a:pt x="1101" y="1660"/>
                  </a:cubicBezTo>
                  <a:lnTo>
                    <a:pt x="1101" y="393"/>
                  </a:lnTo>
                  <a:lnTo>
                    <a:pt x="1135" y="393"/>
                  </a:lnTo>
                  <a:cubicBezTo>
                    <a:pt x="1168" y="359"/>
                    <a:pt x="1201" y="326"/>
                    <a:pt x="1235" y="293"/>
                  </a:cubicBezTo>
                  <a:cubicBezTo>
                    <a:pt x="1268" y="226"/>
                    <a:pt x="1268" y="193"/>
                    <a:pt x="1268" y="126"/>
                  </a:cubicBezTo>
                  <a:cubicBezTo>
                    <a:pt x="1268" y="93"/>
                    <a:pt x="1268" y="59"/>
                    <a:pt x="1235" y="26"/>
                  </a:cubicBezTo>
                  <a:cubicBezTo>
                    <a:pt x="1235" y="9"/>
                    <a:pt x="1218" y="1"/>
                    <a:pt x="1197"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56;p56">
              <a:extLst>
                <a:ext uri="{FF2B5EF4-FFF2-40B4-BE49-F238E27FC236}">
                  <a16:creationId xmlns:a16="http://schemas.microsoft.com/office/drawing/2014/main" id="{10887B19-9640-48E4-BA3B-C177141A751B}"/>
                </a:ext>
              </a:extLst>
            </p:cNvPr>
            <p:cNvSpPr/>
            <p:nvPr/>
          </p:nvSpPr>
          <p:spPr>
            <a:xfrm>
              <a:off x="3005650" y="1354750"/>
              <a:ext cx="25050" cy="83200"/>
            </a:xfrm>
            <a:custGeom>
              <a:avLst/>
              <a:gdLst/>
              <a:ahLst/>
              <a:cxnLst/>
              <a:rect l="l" t="t" r="r" b="b"/>
              <a:pathLst>
                <a:path w="1002" h="3328" extrusionOk="0">
                  <a:moveTo>
                    <a:pt x="868" y="0"/>
                  </a:moveTo>
                  <a:cubicBezTo>
                    <a:pt x="834" y="34"/>
                    <a:pt x="834" y="67"/>
                    <a:pt x="801" y="100"/>
                  </a:cubicBezTo>
                  <a:cubicBezTo>
                    <a:pt x="768" y="134"/>
                    <a:pt x="768" y="167"/>
                    <a:pt x="768" y="234"/>
                  </a:cubicBezTo>
                  <a:lnTo>
                    <a:pt x="34" y="3069"/>
                  </a:lnTo>
                  <a:cubicBezTo>
                    <a:pt x="1" y="3103"/>
                    <a:pt x="1" y="3169"/>
                    <a:pt x="1" y="3203"/>
                  </a:cubicBezTo>
                  <a:cubicBezTo>
                    <a:pt x="1" y="3236"/>
                    <a:pt x="1" y="3269"/>
                    <a:pt x="34" y="3303"/>
                  </a:cubicBezTo>
                  <a:cubicBezTo>
                    <a:pt x="51" y="3319"/>
                    <a:pt x="67" y="3328"/>
                    <a:pt x="80" y="3328"/>
                  </a:cubicBezTo>
                  <a:cubicBezTo>
                    <a:pt x="92" y="3328"/>
                    <a:pt x="101" y="3319"/>
                    <a:pt x="101" y="3303"/>
                  </a:cubicBezTo>
                  <a:cubicBezTo>
                    <a:pt x="134" y="3303"/>
                    <a:pt x="167" y="3269"/>
                    <a:pt x="201" y="3236"/>
                  </a:cubicBezTo>
                  <a:cubicBezTo>
                    <a:pt x="201" y="3169"/>
                    <a:pt x="234" y="3136"/>
                    <a:pt x="234" y="3103"/>
                  </a:cubicBezTo>
                  <a:lnTo>
                    <a:pt x="968" y="267"/>
                  </a:lnTo>
                  <a:cubicBezTo>
                    <a:pt x="968" y="200"/>
                    <a:pt x="968" y="167"/>
                    <a:pt x="1001" y="100"/>
                  </a:cubicBezTo>
                  <a:cubicBezTo>
                    <a:pt x="1001" y="67"/>
                    <a:pt x="968" y="34"/>
                    <a:pt x="968"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7;p56">
              <a:extLst>
                <a:ext uri="{FF2B5EF4-FFF2-40B4-BE49-F238E27FC236}">
                  <a16:creationId xmlns:a16="http://schemas.microsoft.com/office/drawing/2014/main" id="{EBC08A94-8D77-4770-A0C8-35A1630E4911}"/>
                </a:ext>
              </a:extLst>
            </p:cNvPr>
            <p:cNvSpPr/>
            <p:nvPr/>
          </p:nvSpPr>
          <p:spPr>
            <a:xfrm>
              <a:off x="3039000" y="1358925"/>
              <a:ext cx="26725" cy="49225"/>
            </a:xfrm>
            <a:custGeom>
              <a:avLst/>
              <a:gdLst/>
              <a:ahLst/>
              <a:cxnLst/>
              <a:rect l="l" t="t" r="r" b="b"/>
              <a:pathLst>
                <a:path w="1069" h="1969" extrusionOk="0">
                  <a:moveTo>
                    <a:pt x="901" y="0"/>
                  </a:moveTo>
                  <a:cubicBezTo>
                    <a:pt x="868" y="0"/>
                    <a:pt x="868" y="0"/>
                    <a:pt x="868" y="33"/>
                  </a:cubicBezTo>
                  <a:cubicBezTo>
                    <a:pt x="835" y="33"/>
                    <a:pt x="835" y="67"/>
                    <a:pt x="801" y="100"/>
                  </a:cubicBezTo>
                  <a:cubicBezTo>
                    <a:pt x="785" y="83"/>
                    <a:pt x="768" y="75"/>
                    <a:pt x="747" y="75"/>
                  </a:cubicBezTo>
                  <a:cubicBezTo>
                    <a:pt x="726" y="75"/>
                    <a:pt x="701" y="83"/>
                    <a:pt x="668" y="100"/>
                  </a:cubicBezTo>
                  <a:cubicBezTo>
                    <a:pt x="635" y="100"/>
                    <a:pt x="568" y="134"/>
                    <a:pt x="535" y="134"/>
                  </a:cubicBezTo>
                  <a:cubicBezTo>
                    <a:pt x="368" y="234"/>
                    <a:pt x="234" y="367"/>
                    <a:pt x="168" y="534"/>
                  </a:cubicBezTo>
                  <a:cubicBezTo>
                    <a:pt x="101" y="634"/>
                    <a:pt x="68" y="767"/>
                    <a:pt x="68" y="901"/>
                  </a:cubicBezTo>
                  <a:cubicBezTo>
                    <a:pt x="34" y="1001"/>
                    <a:pt x="68" y="1101"/>
                    <a:pt x="134" y="1168"/>
                  </a:cubicBezTo>
                  <a:cubicBezTo>
                    <a:pt x="159" y="1180"/>
                    <a:pt x="192" y="1188"/>
                    <a:pt x="233" y="1188"/>
                  </a:cubicBezTo>
                  <a:cubicBezTo>
                    <a:pt x="303" y="1188"/>
                    <a:pt x="395" y="1164"/>
                    <a:pt x="501" y="1101"/>
                  </a:cubicBezTo>
                  <a:cubicBezTo>
                    <a:pt x="601" y="1068"/>
                    <a:pt x="668" y="1034"/>
                    <a:pt x="768" y="1034"/>
                  </a:cubicBezTo>
                  <a:cubicBezTo>
                    <a:pt x="801" y="1068"/>
                    <a:pt x="835" y="1101"/>
                    <a:pt x="801" y="1134"/>
                  </a:cubicBezTo>
                  <a:cubicBezTo>
                    <a:pt x="801" y="1168"/>
                    <a:pt x="801" y="1201"/>
                    <a:pt x="768" y="1234"/>
                  </a:cubicBezTo>
                  <a:cubicBezTo>
                    <a:pt x="701" y="1301"/>
                    <a:pt x="635" y="1401"/>
                    <a:pt x="535" y="1434"/>
                  </a:cubicBezTo>
                  <a:cubicBezTo>
                    <a:pt x="468" y="1468"/>
                    <a:pt x="434" y="1501"/>
                    <a:pt x="368" y="1501"/>
                  </a:cubicBezTo>
                  <a:cubicBezTo>
                    <a:pt x="301" y="1501"/>
                    <a:pt x="268" y="1501"/>
                    <a:pt x="234" y="1468"/>
                  </a:cubicBezTo>
                  <a:cubicBezTo>
                    <a:pt x="234" y="1434"/>
                    <a:pt x="201" y="1368"/>
                    <a:pt x="201" y="1368"/>
                  </a:cubicBezTo>
                  <a:lnTo>
                    <a:pt x="134" y="1368"/>
                  </a:lnTo>
                  <a:cubicBezTo>
                    <a:pt x="101" y="1401"/>
                    <a:pt x="68" y="1434"/>
                    <a:pt x="34" y="1468"/>
                  </a:cubicBezTo>
                  <a:cubicBezTo>
                    <a:pt x="34" y="1535"/>
                    <a:pt x="1" y="1601"/>
                    <a:pt x="1" y="1668"/>
                  </a:cubicBezTo>
                  <a:lnTo>
                    <a:pt x="1" y="1801"/>
                  </a:lnTo>
                  <a:cubicBezTo>
                    <a:pt x="1" y="1835"/>
                    <a:pt x="1" y="1901"/>
                    <a:pt x="34" y="1968"/>
                  </a:cubicBezTo>
                  <a:lnTo>
                    <a:pt x="134" y="1968"/>
                  </a:lnTo>
                  <a:cubicBezTo>
                    <a:pt x="134" y="1935"/>
                    <a:pt x="168" y="1935"/>
                    <a:pt x="168" y="1935"/>
                  </a:cubicBezTo>
                  <a:cubicBezTo>
                    <a:pt x="168" y="1901"/>
                    <a:pt x="201" y="1868"/>
                    <a:pt x="201" y="1868"/>
                  </a:cubicBezTo>
                  <a:lnTo>
                    <a:pt x="368" y="1868"/>
                  </a:lnTo>
                  <a:cubicBezTo>
                    <a:pt x="434" y="1835"/>
                    <a:pt x="468" y="1835"/>
                    <a:pt x="535" y="1801"/>
                  </a:cubicBezTo>
                  <a:cubicBezTo>
                    <a:pt x="701" y="1701"/>
                    <a:pt x="868" y="1535"/>
                    <a:pt x="968" y="1368"/>
                  </a:cubicBezTo>
                  <a:cubicBezTo>
                    <a:pt x="1035" y="1268"/>
                    <a:pt x="1068" y="1134"/>
                    <a:pt x="1068" y="1001"/>
                  </a:cubicBezTo>
                  <a:cubicBezTo>
                    <a:pt x="1068" y="901"/>
                    <a:pt x="1035" y="834"/>
                    <a:pt x="1002" y="767"/>
                  </a:cubicBezTo>
                  <a:cubicBezTo>
                    <a:pt x="977" y="718"/>
                    <a:pt x="935" y="688"/>
                    <a:pt x="888" y="688"/>
                  </a:cubicBezTo>
                  <a:cubicBezTo>
                    <a:pt x="870" y="688"/>
                    <a:pt x="853" y="692"/>
                    <a:pt x="835" y="701"/>
                  </a:cubicBezTo>
                  <a:cubicBezTo>
                    <a:pt x="701" y="701"/>
                    <a:pt x="601" y="734"/>
                    <a:pt x="501" y="767"/>
                  </a:cubicBezTo>
                  <a:cubicBezTo>
                    <a:pt x="468" y="801"/>
                    <a:pt x="401" y="801"/>
                    <a:pt x="334" y="801"/>
                  </a:cubicBezTo>
                  <a:cubicBezTo>
                    <a:pt x="301" y="801"/>
                    <a:pt x="301" y="801"/>
                    <a:pt x="301" y="767"/>
                  </a:cubicBezTo>
                  <a:cubicBezTo>
                    <a:pt x="301" y="734"/>
                    <a:pt x="301" y="701"/>
                    <a:pt x="334" y="667"/>
                  </a:cubicBezTo>
                  <a:cubicBezTo>
                    <a:pt x="401" y="601"/>
                    <a:pt x="468" y="534"/>
                    <a:pt x="535" y="500"/>
                  </a:cubicBezTo>
                  <a:cubicBezTo>
                    <a:pt x="568" y="467"/>
                    <a:pt x="635" y="434"/>
                    <a:pt x="668" y="434"/>
                  </a:cubicBezTo>
                  <a:lnTo>
                    <a:pt x="801" y="434"/>
                  </a:lnTo>
                  <a:cubicBezTo>
                    <a:pt x="768" y="467"/>
                    <a:pt x="801" y="500"/>
                    <a:pt x="835" y="534"/>
                  </a:cubicBezTo>
                  <a:cubicBezTo>
                    <a:pt x="835" y="550"/>
                    <a:pt x="843" y="559"/>
                    <a:pt x="856" y="559"/>
                  </a:cubicBezTo>
                  <a:cubicBezTo>
                    <a:pt x="868" y="559"/>
                    <a:pt x="885" y="550"/>
                    <a:pt x="901" y="534"/>
                  </a:cubicBezTo>
                  <a:cubicBezTo>
                    <a:pt x="935" y="500"/>
                    <a:pt x="968" y="467"/>
                    <a:pt x="1002" y="400"/>
                  </a:cubicBezTo>
                  <a:cubicBezTo>
                    <a:pt x="1002" y="334"/>
                    <a:pt x="1002" y="300"/>
                    <a:pt x="1002" y="234"/>
                  </a:cubicBezTo>
                  <a:lnTo>
                    <a:pt x="1002" y="167"/>
                  </a:lnTo>
                  <a:cubicBezTo>
                    <a:pt x="1002" y="100"/>
                    <a:pt x="1002" y="33"/>
                    <a:pt x="968"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58;p56">
              <a:extLst>
                <a:ext uri="{FF2B5EF4-FFF2-40B4-BE49-F238E27FC236}">
                  <a16:creationId xmlns:a16="http://schemas.microsoft.com/office/drawing/2014/main" id="{2087AB80-B89F-4981-A47E-53EAC98E648E}"/>
                </a:ext>
              </a:extLst>
            </p:cNvPr>
            <p:cNvSpPr/>
            <p:nvPr/>
          </p:nvSpPr>
          <p:spPr>
            <a:xfrm>
              <a:off x="3073200" y="1336600"/>
              <a:ext cx="29200" cy="48225"/>
            </a:xfrm>
            <a:custGeom>
              <a:avLst/>
              <a:gdLst/>
              <a:ahLst/>
              <a:cxnLst/>
              <a:rect l="l" t="t" r="r" b="b"/>
              <a:pathLst>
                <a:path w="1168" h="1929" extrusionOk="0">
                  <a:moveTo>
                    <a:pt x="1022" y="1"/>
                  </a:moveTo>
                  <a:cubicBezTo>
                    <a:pt x="1010" y="1"/>
                    <a:pt x="1001" y="9"/>
                    <a:pt x="1001" y="26"/>
                  </a:cubicBezTo>
                  <a:cubicBezTo>
                    <a:pt x="968" y="59"/>
                    <a:pt x="934" y="93"/>
                    <a:pt x="901" y="126"/>
                  </a:cubicBezTo>
                  <a:lnTo>
                    <a:pt x="734" y="126"/>
                  </a:lnTo>
                  <a:cubicBezTo>
                    <a:pt x="701" y="126"/>
                    <a:pt x="634" y="159"/>
                    <a:pt x="568" y="193"/>
                  </a:cubicBezTo>
                  <a:cubicBezTo>
                    <a:pt x="401" y="293"/>
                    <a:pt x="234" y="493"/>
                    <a:pt x="167" y="693"/>
                  </a:cubicBezTo>
                  <a:cubicBezTo>
                    <a:pt x="34" y="893"/>
                    <a:pt x="0" y="1160"/>
                    <a:pt x="0" y="1393"/>
                  </a:cubicBezTo>
                  <a:cubicBezTo>
                    <a:pt x="0" y="1660"/>
                    <a:pt x="101" y="1827"/>
                    <a:pt x="201" y="1894"/>
                  </a:cubicBezTo>
                  <a:cubicBezTo>
                    <a:pt x="236" y="1917"/>
                    <a:pt x="276" y="1929"/>
                    <a:pt x="320" y="1929"/>
                  </a:cubicBezTo>
                  <a:cubicBezTo>
                    <a:pt x="399" y="1929"/>
                    <a:pt x="493" y="1892"/>
                    <a:pt x="601" y="1827"/>
                  </a:cubicBezTo>
                  <a:cubicBezTo>
                    <a:pt x="801" y="1727"/>
                    <a:pt x="934" y="1594"/>
                    <a:pt x="1068" y="1427"/>
                  </a:cubicBezTo>
                  <a:cubicBezTo>
                    <a:pt x="1101" y="1327"/>
                    <a:pt x="1135" y="1227"/>
                    <a:pt x="1168" y="1127"/>
                  </a:cubicBezTo>
                  <a:cubicBezTo>
                    <a:pt x="1168" y="1093"/>
                    <a:pt x="1135" y="1060"/>
                    <a:pt x="1135" y="1027"/>
                  </a:cubicBezTo>
                  <a:cubicBezTo>
                    <a:pt x="1118" y="1010"/>
                    <a:pt x="1101" y="1002"/>
                    <a:pt x="1085" y="1002"/>
                  </a:cubicBezTo>
                  <a:cubicBezTo>
                    <a:pt x="1068" y="1002"/>
                    <a:pt x="1051" y="1010"/>
                    <a:pt x="1035" y="1027"/>
                  </a:cubicBezTo>
                  <a:cubicBezTo>
                    <a:pt x="1001" y="1060"/>
                    <a:pt x="968" y="1093"/>
                    <a:pt x="968" y="1127"/>
                  </a:cubicBezTo>
                  <a:cubicBezTo>
                    <a:pt x="934" y="1193"/>
                    <a:pt x="901" y="1227"/>
                    <a:pt x="868" y="1293"/>
                  </a:cubicBezTo>
                  <a:cubicBezTo>
                    <a:pt x="801" y="1360"/>
                    <a:pt x="701" y="1427"/>
                    <a:pt x="634" y="1460"/>
                  </a:cubicBezTo>
                  <a:cubicBezTo>
                    <a:pt x="512" y="1509"/>
                    <a:pt x="426" y="1540"/>
                    <a:pt x="375" y="1540"/>
                  </a:cubicBezTo>
                  <a:cubicBezTo>
                    <a:pt x="357" y="1540"/>
                    <a:pt x="343" y="1536"/>
                    <a:pt x="334" y="1527"/>
                  </a:cubicBezTo>
                  <a:cubicBezTo>
                    <a:pt x="234" y="1460"/>
                    <a:pt x="201" y="1360"/>
                    <a:pt x="234" y="1260"/>
                  </a:cubicBezTo>
                  <a:cubicBezTo>
                    <a:pt x="234" y="1127"/>
                    <a:pt x="267" y="960"/>
                    <a:pt x="334" y="826"/>
                  </a:cubicBezTo>
                  <a:cubicBezTo>
                    <a:pt x="367" y="726"/>
                    <a:pt x="467" y="626"/>
                    <a:pt x="568" y="560"/>
                  </a:cubicBezTo>
                  <a:cubicBezTo>
                    <a:pt x="634" y="493"/>
                    <a:pt x="734" y="493"/>
                    <a:pt x="801" y="493"/>
                  </a:cubicBezTo>
                  <a:cubicBezTo>
                    <a:pt x="834" y="493"/>
                    <a:pt x="868" y="560"/>
                    <a:pt x="868" y="593"/>
                  </a:cubicBezTo>
                  <a:cubicBezTo>
                    <a:pt x="868" y="660"/>
                    <a:pt x="901" y="693"/>
                    <a:pt x="901" y="693"/>
                  </a:cubicBezTo>
                  <a:cubicBezTo>
                    <a:pt x="918" y="710"/>
                    <a:pt x="934" y="718"/>
                    <a:pt x="951" y="718"/>
                  </a:cubicBezTo>
                  <a:cubicBezTo>
                    <a:pt x="968" y="718"/>
                    <a:pt x="984" y="710"/>
                    <a:pt x="1001" y="693"/>
                  </a:cubicBezTo>
                  <a:cubicBezTo>
                    <a:pt x="1035" y="693"/>
                    <a:pt x="1068" y="660"/>
                    <a:pt x="1068" y="593"/>
                  </a:cubicBezTo>
                  <a:cubicBezTo>
                    <a:pt x="1101" y="526"/>
                    <a:pt x="1101" y="459"/>
                    <a:pt x="1101" y="393"/>
                  </a:cubicBezTo>
                  <a:lnTo>
                    <a:pt x="1101" y="193"/>
                  </a:lnTo>
                  <a:cubicBezTo>
                    <a:pt x="1101" y="126"/>
                    <a:pt x="1101" y="59"/>
                    <a:pt x="1068" y="26"/>
                  </a:cubicBezTo>
                  <a:cubicBezTo>
                    <a:pt x="1051" y="9"/>
                    <a:pt x="1035" y="1"/>
                    <a:pt x="1022"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59;p56">
              <a:extLst>
                <a:ext uri="{FF2B5EF4-FFF2-40B4-BE49-F238E27FC236}">
                  <a16:creationId xmlns:a16="http://schemas.microsoft.com/office/drawing/2014/main" id="{D1FCECD7-BCCE-46AF-B72A-6FD4F17DC2CD}"/>
                </a:ext>
              </a:extLst>
            </p:cNvPr>
            <p:cNvSpPr/>
            <p:nvPr/>
          </p:nvSpPr>
          <p:spPr>
            <a:xfrm>
              <a:off x="3104900" y="1310550"/>
              <a:ext cx="32525" cy="58200"/>
            </a:xfrm>
            <a:custGeom>
              <a:avLst/>
              <a:gdLst/>
              <a:ahLst/>
              <a:cxnLst/>
              <a:rect l="l" t="t" r="r" b="b"/>
              <a:pathLst>
                <a:path w="1301" h="2328" extrusionOk="0">
                  <a:moveTo>
                    <a:pt x="434" y="0"/>
                  </a:moveTo>
                  <a:lnTo>
                    <a:pt x="167" y="134"/>
                  </a:lnTo>
                  <a:cubicBezTo>
                    <a:pt x="133" y="167"/>
                    <a:pt x="67" y="201"/>
                    <a:pt x="33" y="234"/>
                  </a:cubicBezTo>
                  <a:cubicBezTo>
                    <a:pt x="33" y="301"/>
                    <a:pt x="33" y="334"/>
                    <a:pt x="0" y="401"/>
                  </a:cubicBezTo>
                  <a:cubicBezTo>
                    <a:pt x="0" y="434"/>
                    <a:pt x="33" y="467"/>
                    <a:pt x="33" y="501"/>
                  </a:cubicBezTo>
                  <a:cubicBezTo>
                    <a:pt x="50" y="517"/>
                    <a:pt x="67" y="526"/>
                    <a:pt x="88" y="526"/>
                  </a:cubicBezTo>
                  <a:cubicBezTo>
                    <a:pt x="108" y="526"/>
                    <a:pt x="133" y="517"/>
                    <a:pt x="167" y="501"/>
                  </a:cubicBezTo>
                  <a:lnTo>
                    <a:pt x="200" y="467"/>
                  </a:lnTo>
                  <a:lnTo>
                    <a:pt x="200" y="1935"/>
                  </a:lnTo>
                  <a:cubicBezTo>
                    <a:pt x="167" y="1935"/>
                    <a:pt x="133" y="1968"/>
                    <a:pt x="100" y="2002"/>
                  </a:cubicBezTo>
                  <a:cubicBezTo>
                    <a:pt x="67" y="2069"/>
                    <a:pt x="33" y="2135"/>
                    <a:pt x="33" y="2202"/>
                  </a:cubicBezTo>
                  <a:cubicBezTo>
                    <a:pt x="33" y="2235"/>
                    <a:pt x="33" y="2269"/>
                    <a:pt x="67" y="2302"/>
                  </a:cubicBezTo>
                  <a:cubicBezTo>
                    <a:pt x="83" y="2319"/>
                    <a:pt x="100" y="2327"/>
                    <a:pt x="121" y="2327"/>
                  </a:cubicBezTo>
                  <a:cubicBezTo>
                    <a:pt x="142" y="2327"/>
                    <a:pt x="167" y="2319"/>
                    <a:pt x="200" y="2302"/>
                  </a:cubicBezTo>
                  <a:lnTo>
                    <a:pt x="434" y="2169"/>
                  </a:lnTo>
                  <a:cubicBezTo>
                    <a:pt x="500" y="2135"/>
                    <a:pt x="534" y="2102"/>
                    <a:pt x="567" y="2035"/>
                  </a:cubicBezTo>
                  <a:cubicBezTo>
                    <a:pt x="600" y="2002"/>
                    <a:pt x="600" y="1935"/>
                    <a:pt x="600" y="1902"/>
                  </a:cubicBezTo>
                  <a:cubicBezTo>
                    <a:pt x="600" y="1835"/>
                    <a:pt x="600" y="1768"/>
                    <a:pt x="534" y="1768"/>
                  </a:cubicBezTo>
                  <a:cubicBezTo>
                    <a:pt x="500" y="1768"/>
                    <a:pt x="467" y="1802"/>
                    <a:pt x="434" y="1802"/>
                  </a:cubicBezTo>
                  <a:lnTo>
                    <a:pt x="434" y="1168"/>
                  </a:lnTo>
                  <a:cubicBezTo>
                    <a:pt x="467" y="1068"/>
                    <a:pt x="534" y="968"/>
                    <a:pt x="600" y="868"/>
                  </a:cubicBezTo>
                  <a:cubicBezTo>
                    <a:pt x="634" y="834"/>
                    <a:pt x="667" y="801"/>
                    <a:pt x="734" y="768"/>
                  </a:cubicBezTo>
                  <a:cubicBezTo>
                    <a:pt x="767" y="751"/>
                    <a:pt x="792" y="743"/>
                    <a:pt x="813" y="743"/>
                  </a:cubicBezTo>
                  <a:cubicBezTo>
                    <a:pt x="834" y="743"/>
                    <a:pt x="851" y="751"/>
                    <a:pt x="867" y="768"/>
                  </a:cubicBezTo>
                  <a:cubicBezTo>
                    <a:pt x="901" y="768"/>
                    <a:pt x="901" y="834"/>
                    <a:pt x="901" y="934"/>
                  </a:cubicBezTo>
                  <a:lnTo>
                    <a:pt x="901" y="1568"/>
                  </a:lnTo>
                  <a:cubicBezTo>
                    <a:pt x="867" y="1568"/>
                    <a:pt x="834" y="1602"/>
                    <a:pt x="801" y="1635"/>
                  </a:cubicBezTo>
                  <a:cubicBezTo>
                    <a:pt x="767" y="1702"/>
                    <a:pt x="734" y="1768"/>
                    <a:pt x="734" y="1835"/>
                  </a:cubicBezTo>
                  <a:cubicBezTo>
                    <a:pt x="734" y="1868"/>
                    <a:pt x="767" y="1902"/>
                    <a:pt x="767" y="1935"/>
                  </a:cubicBezTo>
                  <a:cubicBezTo>
                    <a:pt x="784" y="1952"/>
                    <a:pt x="801" y="1960"/>
                    <a:pt x="821" y="1960"/>
                  </a:cubicBezTo>
                  <a:cubicBezTo>
                    <a:pt x="842" y="1960"/>
                    <a:pt x="867" y="1952"/>
                    <a:pt x="901" y="1935"/>
                  </a:cubicBezTo>
                  <a:lnTo>
                    <a:pt x="1168" y="1768"/>
                  </a:lnTo>
                  <a:cubicBezTo>
                    <a:pt x="1201" y="1735"/>
                    <a:pt x="1234" y="1702"/>
                    <a:pt x="1268" y="1668"/>
                  </a:cubicBezTo>
                  <a:cubicBezTo>
                    <a:pt x="1301" y="1602"/>
                    <a:pt x="1301" y="1568"/>
                    <a:pt x="1301" y="1535"/>
                  </a:cubicBezTo>
                  <a:cubicBezTo>
                    <a:pt x="1301" y="1435"/>
                    <a:pt x="1268" y="1401"/>
                    <a:pt x="1268" y="1401"/>
                  </a:cubicBezTo>
                  <a:cubicBezTo>
                    <a:pt x="1234" y="1401"/>
                    <a:pt x="1201" y="1401"/>
                    <a:pt x="1134" y="1435"/>
                  </a:cubicBezTo>
                  <a:lnTo>
                    <a:pt x="1134" y="768"/>
                  </a:lnTo>
                  <a:cubicBezTo>
                    <a:pt x="1134" y="668"/>
                    <a:pt x="1134" y="567"/>
                    <a:pt x="1101" y="501"/>
                  </a:cubicBezTo>
                  <a:cubicBezTo>
                    <a:pt x="1067" y="434"/>
                    <a:pt x="1001" y="401"/>
                    <a:pt x="934" y="367"/>
                  </a:cubicBezTo>
                  <a:cubicBezTo>
                    <a:pt x="867" y="367"/>
                    <a:pt x="767" y="401"/>
                    <a:pt x="734" y="434"/>
                  </a:cubicBezTo>
                  <a:cubicBezTo>
                    <a:pt x="667" y="467"/>
                    <a:pt x="634" y="501"/>
                    <a:pt x="567" y="567"/>
                  </a:cubicBezTo>
                  <a:cubicBezTo>
                    <a:pt x="534" y="601"/>
                    <a:pt x="467" y="668"/>
                    <a:pt x="434" y="734"/>
                  </a:cubicBezTo>
                  <a:lnTo>
                    <a:pt x="434" y="0"/>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60;p56">
              <a:extLst>
                <a:ext uri="{FF2B5EF4-FFF2-40B4-BE49-F238E27FC236}">
                  <a16:creationId xmlns:a16="http://schemas.microsoft.com/office/drawing/2014/main" id="{DB138433-794A-4E73-9795-881888B44DA4}"/>
                </a:ext>
              </a:extLst>
            </p:cNvPr>
            <p:cNvSpPr/>
            <p:nvPr/>
          </p:nvSpPr>
          <p:spPr>
            <a:xfrm>
              <a:off x="3140750" y="1300550"/>
              <a:ext cx="30050" cy="45250"/>
            </a:xfrm>
            <a:custGeom>
              <a:avLst/>
              <a:gdLst/>
              <a:ahLst/>
              <a:cxnLst/>
              <a:rect l="l" t="t" r="r" b="b"/>
              <a:pathLst>
                <a:path w="1202" h="1810" extrusionOk="0">
                  <a:moveTo>
                    <a:pt x="742" y="387"/>
                  </a:moveTo>
                  <a:cubicBezTo>
                    <a:pt x="762" y="387"/>
                    <a:pt x="781" y="391"/>
                    <a:pt x="801" y="400"/>
                  </a:cubicBezTo>
                  <a:cubicBezTo>
                    <a:pt x="868" y="400"/>
                    <a:pt x="934" y="467"/>
                    <a:pt x="934" y="534"/>
                  </a:cubicBezTo>
                  <a:lnTo>
                    <a:pt x="267" y="934"/>
                  </a:lnTo>
                  <a:cubicBezTo>
                    <a:pt x="301" y="801"/>
                    <a:pt x="367" y="701"/>
                    <a:pt x="401" y="634"/>
                  </a:cubicBezTo>
                  <a:cubicBezTo>
                    <a:pt x="467" y="534"/>
                    <a:pt x="534" y="467"/>
                    <a:pt x="601" y="434"/>
                  </a:cubicBezTo>
                  <a:cubicBezTo>
                    <a:pt x="648" y="410"/>
                    <a:pt x="695" y="387"/>
                    <a:pt x="742" y="387"/>
                  </a:cubicBezTo>
                  <a:close/>
                  <a:moveTo>
                    <a:pt x="868" y="0"/>
                  </a:moveTo>
                  <a:cubicBezTo>
                    <a:pt x="768" y="0"/>
                    <a:pt x="701" y="33"/>
                    <a:pt x="634" y="67"/>
                  </a:cubicBezTo>
                  <a:cubicBezTo>
                    <a:pt x="434" y="200"/>
                    <a:pt x="301" y="367"/>
                    <a:pt x="201" y="534"/>
                  </a:cubicBezTo>
                  <a:cubicBezTo>
                    <a:pt x="100" y="767"/>
                    <a:pt x="34" y="1001"/>
                    <a:pt x="34" y="1234"/>
                  </a:cubicBezTo>
                  <a:cubicBezTo>
                    <a:pt x="0" y="1434"/>
                    <a:pt x="67" y="1601"/>
                    <a:pt x="201" y="1735"/>
                  </a:cubicBezTo>
                  <a:cubicBezTo>
                    <a:pt x="234" y="1785"/>
                    <a:pt x="292" y="1810"/>
                    <a:pt x="363" y="1810"/>
                  </a:cubicBezTo>
                  <a:cubicBezTo>
                    <a:pt x="434" y="1810"/>
                    <a:pt x="517" y="1785"/>
                    <a:pt x="601" y="1735"/>
                  </a:cubicBezTo>
                  <a:cubicBezTo>
                    <a:pt x="734" y="1668"/>
                    <a:pt x="834" y="1568"/>
                    <a:pt x="934" y="1468"/>
                  </a:cubicBezTo>
                  <a:cubicBezTo>
                    <a:pt x="1034" y="1401"/>
                    <a:pt x="1101" y="1334"/>
                    <a:pt x="1168" y="1234"/>
                  </a:cubicBezTo>
                  <a:cubicBezTo>
                    <a:pt x="1168" y="1201"/>
                    <a:pt x="1168" y="1134"/>
                    <a:pt x="1201" y="1101"/>
                  </a:cubicBezTo>
                  <a:cubicBezTo>
                    <a:pt x="1201" y="1068"/>
                    <a:pt x="1168" y="1034"/>
                    <a:pt x="1168" y="1001"/>
                  </a:cubicBezTo>
                  <a:cubicBezTo>
                    <a:pt x="1151" y="984"/>
                    <a:pt x="1135" y="976"/>
                    <a:pt x="1118" y="976"/>
                  </a:cubicBezTo>
                  <a:cubicBezTo>
                    <a:pt x="1101" y="976"/>
                    <a:pt x="1084" y="984"/>
                    <a:pt x="1068" y="1001"/>
                  </a:cubicBezTo>
                  <a:cubicBezTo>
                    <a:pt x="1034" y="1034"/>
                    <a:pt x="1001" y="1068"/>
                    <a:pt x="968" y="1101"/>
                  </a:cubicBezTo>
                  <a:cubicBezTo>
                    <a:pt x="868" y="1201"/>
                    <a:pt x="734" y="1301"/>
                    <a:pt x="634" y="1368"/>
                  </a:cubicBezTo>
                  <a:cubicBezTo>
                    <a:pt x="567" y="1434"/>
                    <a:pt x="467" y="1434"/>
                    <a:pt x="367" y="1434"/>
                  </a:cubicBezTo>
                  <a:cubicBezTo>
                    <a:pt x="301" y="1401"/>
                    <a:pt x="267" y="1368"/>
                    <a:pt x="267" y="1301"/>
                  </a:cubicBezTo>
                  <a:lnTo>
                    <a:pt x="1201" y="734"/>
                  </a:lnTo>
                  <a:lnTo>
                    <a:pt x="1201" y="567"/>
                  </a:lnTo>
                  <a:cubicBezTo>
                    <a:pt x="1201" y="500"/>
                    <a:pt x="1201" y="400"/>
                    <a:pt x="1168" y="300"/>
                  </a:cubicBezTo>
                  <a:cubicBezTo>
                    <a:pt x="1135" y="200"/>
                    <a:pt x="1101" y="134"/>
                    <a:pt x="1034" y="67"/>
                  </a:cubicBezTo>
                  <a:cubicBezTo>
                    <a:pt x="1001" y="33"/>
                    <a:pt x="934" y="0"/>
                    <a:pt x="868"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61;p56">
              <a:extLst>
                <a:ext uri="{FF2B5EF4-FFF2-40B4-BE49-F238E27FC236}">
                  <a16:creationId xmlns:a16="http://schemas.microsoft.com/office/drawing/2014/main" id="{ADD3E164-58DC-4EA3-B592-FE9B6841C9F9}"/>
                </a:ext>
              </a:extLst>
            </p:cNvPr>
            <p:cNvSpPr/>
            <p:nvPr/>
          </p:nvSpPr>
          <p:spPr>
            <a:xfrm>
              <a:off x="3173275" y="1277600"/>
              <a:ext cx="35875" cy="53600"/>
            </a:xfrm>
            <a:custGeom>
              <a:avLst/>
              <a:gdLst/>
              <a:ahLst/>
              <a:cxnLst/>
              <a:rect l="l" t="t" r="r" b="b"/>
              <a:pathLst>
                <a:path w="1435" h="2144" extrusionOk="0">
                  <a:moveTo>
                    <a:pt x="1089" y="1"/>
                  </a:moveTo>
                  <a:cubicBezTo>
                    <a:pt x="1051" y="1"/>
                    <a:pt x="1018" y="17"/>
                    <a:pt x="1001" y="51"/>
                  </a:cubicBezTo>
                  <a:cubicBezTo>
                    <a:pt x="934" y="84"/>
                    <a:pt x="901" y="118"/>
                    <a:pt x="868" y="151"/>
                  </a:cubicBezTo>
                  <a:cubicBezTo>
                    <a:pt x="801" y="218"/>
                    <a:pt x="768" y="251"/>
                    <a:pt x="734" y="318"/>
                  </a:cubicBezTo>
                  <a:cubicBezTo>
                    <a:pt x="701" y="318"/>
                    <a:pt x="667" y="284"/>
                    <a:pt x="634" y="284"/>
                  </a:cubicBezTo>
                  <a:cubicBezTo>
                    <a:pt x="617" y="268"/>
                    <a:pt x="601" y="259"/>
                    <a:pt x="584" y="259"/>
                  </a:cubicBezTo>
                  <a:cubicBezTo>
                    <a:pt x="567" y="259"/>
                    <a:pt x="551" y="268"/>
                    <a:pt x="534" y="284"/>
                  </a:cubicBezTo>
                  <a:cubicBezTo>
                    <a:pt x="501" y="284"/>
                    <a:pt x="467" y="318"/>
                    <a:pt x="434" y="351"/>
                  </a:cubicBezTo>
                  <a:cubicBezTo>
                    <a:pt x="401" y="418"/>
                    <a:pt x="367" y="484"/>
                    <a:pt x="334" y="551"/>
                  </a:cubicBezTo>
                  <a:lnTo>
                    <a:pt x="334" y="451"/>
                  </a:lnTo>
                  <a:lnTo>
                    <a:pt x="167" y="551"/>
                  </a:lnTo>
                  <a:cubicBezTo>
                    <a:pt x="100" y="585"/>
                    <a:pt x="67" y="618"/>
                    <a:pt x="34" y="685"/>
                  </a:cubicBezTo>
                  <a:cubicBezTo>
                    <a:pt x="34" y="718"/>
                    <a:pt x="0" y="785"/>
                    <a:pt x="0" y="818"/>
                  </a:cubicBezTo>
                  <a:cubicBezTo>
                    <a:pt x="0" y="851"/>
                    <a:pt x="34" y="885"/>
                    <a:pt x="34" y="918"/>
                  </a:cubicBezTo>
                  <a:cubicBezTo>
                    <a:pt x="50" y="935"/>
                    <a:pt x="67" y="943"/>
                    <a:pt x="88" y="943"/>
                  </a:cubicBezTo>
                  <a:cubicBezTo>
                    <a:pt x="109" y="943"/>
                    <a:pt x="134" y="935"/>
                    <a:pt x="167" y="918"/>
                  </a:cubicBezTo>
                  <a:lnTo>
                    <a:pt x="167" y="1752"/>
                  </a:lnTo>
                  <a:cubicBezTo>
                    <a:pt x="100" y="1785"/>
                    <a:pt x="67" y="1819"/>
                    <a:pt x="34" y="1885"/>
                  </a:cubicBezTo>
                  <a:cubicBezTo>
                    <a:pt x="34" y="1919"/>
                    <a:pt x="0" y="1952"/>
                    <a:pt x="0" y="2019"/>
                  </a:cubicBezTo>
                  <a:cubicBezTo>
                    <a:pt x="0" y="2052"/>
                    <a:pt x="34" y="2086"/>
                    <a:pt x="34" y="2119"/>
                  </a:cubicBezTo>
                  <a:cubicBezTo>
                    <a:pt x="50" y="2136"/>
                    <a:pt x="67" y="2144"/>
                    <a:pt x="88" y="2144"/>
                  </a:cubicBezTo>
                  <a:cubicBezTo>
                    <a:pt x="109" y="2144"/>
                    <a:pt x="134" y="2136"/>
                    <a:pt x="167" y="2119"/>
                  </a:cubicBezTo>
                  <a:lnTo>
                    <a:pt x="367" y="2019"/>
                  </a:lnTo>
                  <a:cubicBezTo>
                    <a:pt x="401" y="1986"/>
                    <a:pt x="467" y="1952"/>
                    <a:pt x="501" y="1885"/>
                  </a:cubicBezTo>
                  <a:cubicBezTo>
                    <a:pt x="501" y="1852"/>
                    <a:pt x="534" y="1785"/>
                    <a:pt x="534" y="1752"/>
                  </a:cubicBezTo>
                  <a:cubicBezTo>
                    <a:pt x="534" y="1685"/>
                    <a:pt x="501" y="1685"/>
                    <a:pt x="501" y="1652"/>
                  </a:cubicBezTo>
                  <a:cubicBezTo>
                    <a:pt x="484" y="1635"/>
                    <a:pt x="467" y="1627"/>
                    <a:pt x="446" y="1627"/>
                  </a:cubicBezTo>
                  <a:cubicBezTo>
                    <a:pt x="426" y="1627"/>
                    <a:pt x="401" y="1635"/>
                    <a:pt x="367" y="1652"/>
                  </a:cubicBezTo>
                  <a:lnTo>
                    <a:pt x="367" y="951"/>
                  </a:lnTo>
                  <a:cubicBezTo>
                    <a:pt x="401" y="851"/>
                    <a:pt x="434" y="785"/>
                    <a:pt x="467" y="718"/>
                  </a:cubicBezTo>
                  <a:cubicBezTo>
                    <a:pt x="501" y="685"/>
                    <a:pt x="534" y="651"/>
                    <a:pt x="567" y="651"/>
                  </a:cubicBezTo>
                  <a:cubicBezTo>
                    <a:pt x="567" y="635"/>
                    <a:pt x="576" y="626"/>
                    <a:pt x="584" y="626"/>
                  </a:cubicBezTo>
                  <a:cubicBezTo>
                    <a:pt x="592" y="626"/>
                    <a:pt x="601" y="635"/>
                    <a:pt x="601" y="651"/>
                  </a:cubicBezTo>
                  <a:lnTo>
                    <a:pt x="601" y="751"/>
                  </a:lnTo>
                  <a:lnTo>
                    <a:pt x="601" y="1852"/>
                  </a:lnTo>
                  <a:lnTo>
                    <a:pt x="834" y="1752"/>
                  </a:lnTo>
                  <a:cubicBezTo>
                    <a:pt x="868" y="1719"/>
                    <a:pt x="901" y="1652"/>
                    <a:pt x="934" y="1619"/>
                  </a:cubicBezTo>
                  <a:cubicBezTo>
                    <a:pt x="968" y="1585"/>
                    <a:pt x="968" y="1519"/>
                    <a:pt x="968" y="1485"/>
                  </a:cubicBezTo>
                  <a:cubicBezTo>
                    <a:pt x="968" y="1418"/>
                    <a:pt x="968" y="1385"/>
                    <a:pt x="934" y="1385"/>
                  </a:cubicBezTo>
                  <a:cubicBezTo>
                    <a:pt x="934" y="1368"/>
                    <a:pt x="926" y="1360"/>
                    <a:pt x="909" y="1360"/>
                  </a:cubicBezTo>
                  <a:cubicBezTo>
                    <a:pt x="893" y="1360"/>
                    <a:pt x="868" y="1368"/>
                    <a:pt x="834" y="1385"/>
                  </a:cubicBezTo>
                  <a:lnTo>
                    <a:pt x="834" y="685"/>
                  </a:lnTo>
                  <a:cubicBezTo>
                    <a:pt x="868" y="618"/>
                    <a:pt x="901" y="551"/>
                    <a:pt x="934" y="484"/>
                  </a:cubicBezTo>
                  <a:cubicBezTo>
                    <a:pt x="968" y="451"/>
                    <a:pt x="968" y="418"/>
                    <a:pt x="1001" y="418"/>
                  </a:cubicBezTo>
                  <a:cubicBezTo>
                    <a:pt x="1023" y="418"/>
                    <a:pt x="1046" y="403"/>
                    <a:pt x="1058" y="403"/>
                  </a:cubicBezTo>
                  <a:cubicBezTo>
                    <a:pt x="1064" y="403"/>
                    <a:pt x="1068" y="407"/>
                    <a:pt x="1068" y="418"/>
                  </a:cubicBezTo>
                  <a:lnTo>
                    <a:pt x="1068" y="518"/>
                  </a:lnTo>
                  <a:lnTo>
                    <a:pt x="1068" y="1619"/>
                  </a:lnTo>
                  <a:lnTo>
                    <a:pt x="1268" y="1485"/>
                  </a:lnTo>
                  <a:cubicBezTo>
                    <a:pt x="1335" y="1452"/>
                    <a:pt x="1368" y="1418"/>
                    <a:pt x="1401" y="1352"/>
                  </a:cubicBezTo>
                  <a:cubicBezTo>
                    <a:pt x="1435" y="1318"/>
                    <a:pt x="1435" y="1285"/>
                    <a:pt x="1435" y="1218"/>
                  </a:cubicBezTo>
                  <a:cubicBezTo>
                    <a:pt x="1435" y="1185"/>
                    <a:pt x="1435" y="1152"/>
                    <a:pt x="1401" y="1118"/>
                  </a:cubicBezTo>
                  <a:cubicBezTo>
                    <a:pt x="1385" y="1102"/>
                    <a:pt x="1368" y="1093"/>
                    <a:pt x="1351" y="1093"/>
                  </a:cubicBezTo>
                  <a:cubicBezTo>
                    <a:pt x="1335" y="1093"/>
                    <a:pt x="1318" y="1102"/>
                    <a:pt x="1301" y="1118"/>
                  </a:cubicBezTo>
                  <a:lnTo>
                    <a:pt x="1301" y="351"/>
                  </a:lnTo>
                  <a:cubicBezTo>
                    <a:pt x="1301" y="218"/>
                    <a:pt x="1268" y="118"/>
                    <a:pt x="1201" y="51"/>
                  </a:cubicBezTo>
                  <a:cubicBezTo>
                    <a:pt x="1168" y="17"/>
                    <a:pt x="1126" y="1"/>
                    <a:pt x="1089"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262;p56">
              <a:extLst>
                <a:ext uri="{FF2B5EF4-FFF2-40B4-BE49-F238E27FC236}">
                  <a16:creationId xmlns:a16="http://schemas.microsoft.com/office/drawing/2014/main" id="{036DF8E6-73EE-4421-B058-4D9FD6D8E006}"/>
                </a:ext>
              </a:extLst>
            </p:cNvPr>
            <p:cNvSpPr/>
            <p:nvPr/>
          </p:nvSpPr>
          <p:spPr>
            <a:xfrm>
              <a:off x="3210800" y="1260850"/>
              <a:ext cx="30050" cy="46800"/>
            </a:xfrm>
            <a:custGeom>
              <a:avLst/>
              <a:gdLst/>
              <a:ahLst/>
              <a:cxnLst/>
              <a:rect l="l" t="t" r="r" b="b"/>
              <a:pathLst>
                <a:path w="1202" h="1872" extrusionOk="0">
                  <a:moveTo>
                    <a:pt x="768" y="921"/>
                  </a:moveTo>
                  <a:lnTo>
                    <a:pt x="768" y="1054"/>
                  </a:lnTo>
                  <a:cubicBezTo>
                    <a:pt x="734" y="1154"/>
                    <a:pt x="668" y="1221"/>
                    <a:pt x="601" y="1321"/>
                  </a:cubicBezTo>
                  <a:cubicBezTo>
                    <a:pt x="534" y="1355"/>
                    <a:pt x="467" y="1421"/>
                    <a:pt x="401" y="1455"/>
                  </a:cubicBezTo>
                  <a:cubicBezTo>
                    <a:pt x="377" y="1478"/>
                    <a:pt x="337" y="1502"/>
                    <a:pt x="303" y="1502"/>
                  </a:cubicBezTo>
                  <a:cubicBezTo>
                    <a:pt x="290" y="1502"/>
                    <a:pt x="277" y="1498"/>
                    <a:pt x="267" y="1488"/>
                  </a:cubicBezTo>
                  <a:cubicBezTo>
                    <a:pt x="234" y="1488"/>
                    <a:pt x="234" y="1455"/>
                    <a:pt x="234" y="1421"/>
                  </a:cubicBezTo>
                  <a:cubicBezTo>
                    <a:pt x="234" y="1355"/>
                    <a:pt x="267" y="1321"/>
                    <a:pt x="301" y="1255"/>
                  </a:cubicBezTo>
                  <a:cubicBezTo>
                    <a:pt x="334" y="1154"/>
                    <a:pt x="434" y="1088"/>
                    <a:pt x="534" y="1021"/>
                  </a:cubicBezTo>
                  <a:cubicBezTo>
                    <a:pt x="601" y="988"/>
                    <a:pt x="701" y="921"/>
                    <a:pt x="768" y="921"/>
                  </a:cubicBezTo>
                  <a:close/>
                  <a:moveTo>
                    <a:pt x="779" y="0"/>
                  </a:moveTo>
                  <a:cubicBezTo>
                    <a:pt x="719" y="0"/>
                    <a:pt x="640" y="24"/>
                    <a:pt x="534" y="87"/>
                  </a:cubicBezTo>
                  <a:cubicBezTo>
                    <a:pt x="501" y="120"/>
                    <a:pt x="434" y="154"/>
                    <a:pt x="401" y="187"/>
                  </a:cubicBezTo>
                  <a:cubicBezTo>
                    <a:pt x="334" y="254"/>
                    <a:pt x="267" y="287"/>
                    <a:pt x="234" y="354"/>
                  </a:cubicBezTo>
                  <a:cubicBezTo>
                    <a:pt x="201" y="387"/>
                    <a:pt x="167" y="421"/>
                    <a:pt x="134" y="454"/>
                  </a:cubicBezTo>
                  <a:cubicBezTo>
                    <a:pt x="134" y="454"/>
                    <a:pt x="100" y="487"/>
                    <a:pt x="100" y="521"/>
                  </a:cubicBezTo>
                  <a:cubicBezTo>
                    <a:pt x="100" y="521"/>
                    <a:pt x="100" y="554"/>
                    <a:pt x="100" y="587"/>
                  </a:cubicBezTo>
                  <a:cubicBezTo>
                    <a:pt x="100" y="621"/>
                    <a:pt x="100" y="687"/>
                    <a:pt x="134" y="721"/>
                  </a:cubicBezTo>
                  <a:lnTo>
                    <a:pt x="201" y="721"/>
                  </a:lnTo>
                  <a:cubicBezTo>
                    <a:pt x="234" y="687"/>
                    <a:pt x="267" y="654"/>
                    <a:pt x="301" y="621"/>
                  </a:cubicBezTo>
                  <a:cubicBezTo>
                    <a:pt x="401" y="554"/>
                    <a:pt x="467" y="487"/>
                    <a:pt x="567" y="421"/>
                  </a:cubicBezTo>
                  <a:cubicBezTo>
                    <a:pt x="634" y="387"/>
                    <a:pt x="701" y="387"/>
                    <a:pt x="734" y="387"/>
                  </a:cubicBezTo>
                  <a:cubicBezTo>
                    <a:pt x="768" y="387"/>
                    <a:pt x="801" y="421"/>
                    <a:pt x="768" y="487"/>
                  </a:cubicBezTo>
                  <a:lnTo>
                    <a:pt x="768" y="554"/>
                  </a:lnTo>
                  <a:cubicBezTo>
                    <a:pt x="701" y="587"/>
                    <a:pt x="634" y="621"/>
                    <a:pt x="534" y="654"/>
                  </a:cubicBezTo>
                  <a:cubicBezTo>
                    <a:pt x="234" y="854"/>
                    <a:pt x="0" y="1188"/>
                    <a:pt x="0" y="1588"/>
                  </a:cubicBezTo>
                  <a:cubicBezTo>
                    <a:pt x="0" y="1688"/>
                    <a:pt x="34" y="1788"/>
                    <a:pt x="100" y="1822"/>
                  </a:cubicBezTo>
                  <a:cubicBezTo>
                    <a:pt x="150" y="1855"/>
                    <a:pt x="201" y="1872"/>
                    <a:pt x="251" y="1872"/>
                  </a:cubicBezTo>
                  <a:cubicBezTo>
                    <a:pt x="301" y="1872"/>
                    <a:pt x="351" y="1855"/>
                    <a:pt x="401" y="1822"/>
                  </a:cubicBezTo>
                  <a:cubicBezTo>
                    <a:pt x="567" y="1722"/>
                    <a:pt x="668" y="1588"/>
                    <a:pt x="768" y="1455"/>
                  </a:cubicBezTo>
                  <a:lnTo>
                    <a:pt x="768" y="1555"/>
                  </a:lnTo>
                  <a:lnTo>
                    <a:pt x="1034" y="1421"/>
                  </a:lnTo>
                  <a:cubicBezTo>
                    <a:pt x="1101" y="1388"/>
                    <a:pt x="1135" y="1355"/>
                    <a:pt x="1135" y="1288"/>
                  </a:cubicBezTo>
                  <a:cubicBezTo>
                    <a:pt x="1168" y="1255"/>
                    <a:pt x="1201" y="1188"/>
                    <a:pt x="1201" y="1154"/>
                  </a:cubicBezTo>
                  <a:cubicBezTo>
                    <a:pt x="1201" y="1121"/>
                    <a:pt x="1168" y="1054"/>
                    <a:pt x="1135" y="1054"/>
                  </a:cubicBezTo>
                  <a:cubicBezTo>
                    <a:pt x="1135" y="1038"/>
                    <a:pt x="1126" y="1029"/>
                    <a:pt x="1110" y="1029"/>
                  </a:cubicBezTo>
                  <a:cubicBezTo>
                    <a:pt x="1093" y="1029"/>
                    <a:pt x="1068" y="1038"/>
                    <a:pt x="1034" y="1054"/>
                  </a:cubicBezTo>
                  <a:lnTo>
                    <a:pt x="1001" y="1054"/>
                  </a:lnTo>
                  <a:lnTo>
                    <a:pt x="1001" y="354"/>
                  </a:lnTo>
                  <a:cubicBezTo>
                    <a:pt x="1001" y="187"/>
                    <a:pt x="968" y="87"/>
                    <a:pt x="868" y="20"/>
                  </a:cubicBezTo>
                  <a:cubicBezTo>
                    <a:pt x="843" y="8"/>
                    <a:pt x="814" y="0"/>
                    <a:pt x="779"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263;p56">
              <a:extLst>
                <a:ext uri="{FF2B5EF4-FFF2-40B4-BE49-F238E27FC236}">
                  <a16:creationId xmlns:a16="http://schemas.microsoft.com/office/drawing/2014/main" id="{B22AB003-6678-420C-9FFC-459061F873D3}"/>
                </a:ext>
              </a:extLst>
            </p:cNvPr>
            <p:cNvSpPr/>
            <p:nvPr/>
          </p:nvSpPr>
          <p:spPr>
            <a:xfrm>
              <a:off x="3246650" y="1238000"/>
              <a:ext cx="25875" cy="50675"/>
            </a:xfrm>
            <a:custGeom>
              <a:avLst/>
              <a:gdLst/>
              <a:ahLst/>
              <a:cxnLst/>
              <a:rect l="l" t="t" r="r" b="b"/>
              <a:pathLst>
                <a:path w="1035" h="2027" extrusionOk="0">
                  <a:moveTo>
                    <a:pt x="868" y="0"/>
                  </a:moveTo>
                  <a:cubicBezTo>
                    <a:pt x="868" y="34"/>
                    <a:pt x="835" y="34"/>
                    <a:pt x="835" y="34"/>
                  </a:cubicBezTo>
                  <a:cubicBezTo>
                    <a:pt x="835" y="67"/>
                    <a:pt x="801" y="100"/>
                    <a:pt x="801" y="100"/>
                  </a:cubicBezTo>
                  <a:lnTo>
                    <a:pt x="668" y="100"/>
                  </a:lnTo>
                  <a:cubicBezTo>
                    <a:pt x="601" y="134"/>
                    <a:pt x="568" y="134"/>
                    <a:pt x="501" y="167"/>
                  </a:cubicBezTo>
                  <a:cubicBezTo>
                    <a:pt x="368" y="267"/>
                    <a:pt x="234" y="401"/>
                    <a:pt x="134" y="534"/>
                  </a:cubicBezTo>
                  <a:cubicBezTo>
                    <a:pt x="67" y="667"/>
                    <a:pt x="34" y="801"/>
                    <a:pt x="34" y="934"/>
                  </a:cubicBezTo>
                  <a:cubicBezTo>
                    <a:pt x="34" y="1001"/>
                    <a:pt x="67" y="1101"/>
                    <a:pt x="134" y="1168"/>
                  </a:cubicBezTo>
                  <a:cubicBezTo>
                    <a:pt x="160" y="1193"/>
                    <a:pt x="190" y="1204"/>
                    <a:pt x="229" y="1204"/>
                  </a:cubicBezTo>
                  <a:cubicBezTo>
                    <a:pt x="292" y="1204"/>
                    <a:pt x="377" y="1176"/>
                    <a:pt x="501" y="1134"/>
                  </a:cubicBezTo>
                  <a:cubicBezTo>
                    <a:pt x="568" y="1101"/>
                    <a:pt x="635" y="1068"/>
                    <a:pt x="735" y="1068"/>
                  </a:cubicBezTo>
                  <a:cubicBezTo>
                    <a:pt x="801" y="1068"/>
                    <a:pt x="801" y="1101"/>
                    <a:pt x="801" y="1134"/>
                  </a:cubicBezTo>
                  <a:cubicBezTo>
                    <a:pt x="801" y="1168"/>
                    <a:pt x="768" y="1235"/>
                    <a:pt x="768" y="1235"/>
                  </a:cubicBezTo>
                  <a:cubicBezTo>
                    <a:pt x="701" y="1335"/>
                    <a:pt x="601" y="1401"/>
                    <a:pt x="501" y="1468"/>
                  </a:cubicBezTo>
                  <a:cubicBezTo>
                    <a:pt x="468" y="1501"/>
                    <a:pt x="401" y="1535"/>
                    <a:pt x="334" y="1535"/>
                  </a:cubicBezTo>
                  <a:cubicBezTo>
                    <a:pt x="301" y="1535"/>
                    <a:pt x="268" y="1535"/>
                    <a:pt x="234" y="1501"/>
                  </a:cubicBezTo>
                  <a:cubicBezTo>
                    <a:pt x="201" y="1468"/>
                    <a:pt x="201" y="1435"/>
                    <a:pt x="168" y="1401"/>
                  </a:cubicBezTo>
                  <a:lnTo>
                    <a:pt x="101" y="1401"/>
                  </a:lnTo>
                  <a:cubicBezTo>
                    <a:pt x="67" y="1435"/>
                    <a:pt x="34" y="1468"/>
                    <a:pt x="34" y="1501"/>
                  </a:cubicBezTo>
                  <a:cubicBezTo>
                    <a:pt x="1" y="1568"/>
                    <a:pt x="1" y="1635"/>
                    <a:pt x="1" y="1702"/>
                  </a:cubicBezTo>
                  <a:lnTo>
                    <a:pt x="1" y="1868"/>
                  </a:lnTo>
                  <a:cubicBezTo>
                    <a:pt x="1" y="1902"/>
                    <a:pt x="1" y="1968"/>
                    <a:pt x="34" y="2002"/>
                  </a:cubicBezTo>
                  <a:cubicBezTo>
                    <a:pt x="34" y="2018"/>
                    <a:pt x="51" y="2027"/>
                    <a:pt x="67" y="2027"/>
                  </a:cubicBezTo>
                  <a:cubicBezTo>
                    <a:pt x="84" y="2027"/>
                    <a:pt x="101" y="2018"/>
                    <a:pt x="101" y="2002"/>
                  </a:cubicBezTo>
                  <a:cubicBezTo>
                    <a:pt x="134" y="2002"/>
                    <a:pt x="134" y="2002"/>
                    <a:pt x="134" y="1968"/>
                  </a:cubicBezTo>
                  <a:cubicBezTo>
                    <a:pt x="168" y="1968"/>
                    <a:pt x="168" y="1935"/>
                    <a:pt x="201" y="1935"/>
                  </a:cubicBezTo>
                  <a:lnTo>
                    <a:pt x="334" y="1935"/>
                  </a:lnTo>
                  <a:cubicBezTo>
                    <a:pt x="401" y="1902"/>
                    <a:pt x="468" y="1868"/>
                    <a:pt x="534" y="1835"/>
                  </a:cubicBezTo>
                  <a:cubicBezTo>
                    <a:pt x="701" y="1735"/>
                    <a:pt x="835" y="1601"/>
                    <a:pt x="935" y="1435"/>
                  </a:cubicBezTo>
                  <a:cubicBezTo>
                    <a:pt x="1001" y="1301"/>
                    <a:pt x="1035" y="1168"/>
                    <a:pt x="1035" y="1034"/>
                  </a:cubicBezTo>
                  <a:cubicBezTo>
                    <a:pt x="1035" y="968"/>
                    <a:pt x="1035" y="901"/>
                    <a:pt x="968" y="834"/>
                  </a:cubicBezTo>
                  <a:cubicBezTo>
                    <a:pt x="935" y="768"/>
                    <a:pt x="868" y="734"/>
                    <a:pt x="801" y="734"/>
                  </a:cubicBezTo>
                  <a:cubicBezTo>
                    <a:pt x="701" y="734"/>
                    <a:pt x="601" y="768"/>
                    <a:pt x="501" y="834"/>
                  </a:cubicBezTo>
                  <a:cubicBezTo>
                    <a:pt x="434" y="834"/>
                    <a:pt x="368" y="868"/>
                    <a:pt x="334" y="868"/>
                  </a:cubicBezTo>
                  <a:cubicBezTo>
                    <a:pt x="268" y="868"/>
                    <a:pt x="268" y="834"/>
                    <a:pt x="268" y="801"/>
                  </a:cubicBezTo>
                  <a:cubicBezTo>
                    <a:pt x="268" y="768"/>
                    <a:pt x="301" y="768"/>
                    <a:pt x="301" y="734"/>
                  </a:cubicBezTo>
                  <a:cubicBezTo>
                    <a:pt x="368" y="667"/>
                    <a:pt x="434" y="601"/>
                    <a:pt x="534" y="534"/>
                  </a:cubicBezTo>
                  <a:cubicBezTo>
                    <a:pt x="568" y="534"/>
                    <a:pt x="601" y="501"/>
                    <a:pt x="668" y="501"/>
                  </a:cubicBezTo>
                  <a:lnTo>
                    <a:pt x="768" y="501"/>
                  </a:lnTo>
                  <a:cubicBezTo>
                    <a:pt x="768" y="534"/>
                    <a:pt x="801" y="534"/>
                    <a:pt x="801" y="567"/>
                  </a:cubicBezTo>
                  <a:lnTo>
                    <a:pt x="868" y="567"/>
                  </a:lnTo>
                  <a:cubicBezTo>
                    <a:pt x="935" y="534"/>
                    <a:pt x="968" y="467"/>
                    <a:pt x="968" y="434"/>
                  </a:cubicBezTo>
                  <a:cubicBezTo>
                    <a:pt x="968" y="367"/>
                    <a:pt x="968" y="301"/>
                    <a:pt x="968" y="267"/>
                  </a:cubicBezTo>
                  <a:lnTo>
                    <a:pt x="968" y="167"/>
                  </a:lnTo>
                  <a:cubicBezTo>
                    <a:pt x="968" y="134"/>
                    <a:pt x="968" y="67"/>
                    <a:pt x="935"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264;p56">
              <a:extLst>
                <a:ext uri="{FF2B5EF4-FFF2-40B4-BE49-F238E27FC236}">
                  <a16:creationId xmlns:a16="http://schemas.microsoft.com/office/drawing/2014/main" id="{28873194-F0DD-455A-ABE8-48BAA1A7188D}"/>
                </a:ext>
              </a:extLst>
            </p:cNvPr>
            <p:cNvSpPr/>
            <p:nvPr/>
          </p:nvSpPr>
          <p:spPr>
            <a:xfrm>
              <a:off x="3282525" y="1195475"/>
              <a:ext cx="24200" cy="83200"/>
            </a:xfrm>
            <a:custGeom>
              <a:avLst/>
              <a:gdLst/>
              <a:ahLst/>
              <a:cxnLst/>
              <a:rect l="l" t="t" r="r" b="b"/>
              <a:pathLst>
                <a:path w="968" h="3328" extrusionOk="0">
                  <a:moveTo>
                    <a:pt x="867" y="0"/>
                  </a:moveTo>
                  <a:cubicBezTo>
                    <a:pt x="834" y="33"/>
                    <a:pt x="801" y="33"/>
                    <a:pt x="801" y="67"/>
                  </a:cubicBezTo>
                  <a:cubicBezTo>
                    <a:pt x="767" y="134"/>
                    <a:pt x="767" y="167"/>
                    <a:pt x="734" y="234"/>
                  </a:cubicBezTo>
                  <a:lnTo>
                    <a:pt x="33" y="3069"/>
                  </a:lnTo>
                  <a:cubicBezTo>
                    <a:pt x="0" y="3102"/>
                    <a:pt x="0" y="3169"/>
                    <a:pt x="0" y="3202"/>
                  </a:cubicBezTo>
                  <a:cubicBezTo>
                    <a:pt x="0" y="3236"/>
                    <a:pt x="0" y="3269"/>
                    <a:pt x="33" y="3302"/>
                  </a:cubicBezTo>
                  <a:cubicBezTo>
                    <a:pt x="33" y="3319"/>
                    <a:pt x="50" y="3327"/>
                    <a:pt x="67" y="3327"/>
                  </a:cubicBezTo>
                  <a:cubicBezTo>
                    <a:pt x="84" y="3327"/>
                    <a:pt x="100" y="3319"/>
                    <a:pt x="100" y="3302"/>
                  </a:cubicBezTo>
                  <a:cubicBezTo>
                    <a:pt x="134" y="3269"/>
                    <a:pt x="167" y="3236"/>
                    <a:pt x="167" y="3236"/>
                  </a:cubicBezTo>
                  <a:cubicBezTo>
                    <a:pt x="200" y="3169"/>
                    <a:pt x="200" y="3136"/>
                    <a:pt x="234" y="3069"/>
                  </a:cubicBezTo>
                  <a:lnTo>
                    <a:pt x="967" y="234"/>
                  </a:lnTo>
                  <a:cubicBezTo>
                    <a:pt x="967" y="200"/>
                    <a:pt x="967" y="134"/>
                    <a:pt x="967" y="100"/>
                  </a:cubicBezTo>
                  <a:cubicBezTo>
                    <a:pt x="967" y="67"/>
                    <a:pt x="967" y="33"/>
                    <a:pt x="934"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265;p56">
              <a:extLst>
                <a:ext uri="{FF2B5EF4-FFF2-40B4-BE49-F238E27FC236}">
                  <a16:creationId xmlns:a16="http://schemas.microsoft.com/office/drawing/2014/main" id="{7692856D-D7CF-46D9-922B-FF50E1E7EBEB}"/>
                </a:ext>
              </a:extLst>
            </p:cNvPr>
            <p:cNvSpPr/>
            <p:nvPr/>
          </p:nvSpPr>
          <p:spPr>
            <a:xfrm>
              <a:off x="3315875" y="1199000"/>
              <a:ext cx="25875" cy="49025"/>
            </a:xfrm>
            <a:custGeom>
              <a:avLst/>
              <a:gdLst/>
              <a:ahLst/>
              <a:cxnLst/>
              <a:rect l="l" t="t" r="r" b="b"/>
              <a:pathLst>
                <a:path w="1035" h="1961" extrusionOk="0">
                  <a:moveTo>
                    <a:pt x="918" y="1"/>
                  </a:moveTo>
                  <a:cubicBezTo>
                    <a:pt x="901" y="1"/>
                    <a:pt x="884" y="9"/>
                    <a:pt x="868" y="26"/>
                  </a:cubicBezTo>
                  <a:lnTo>
                    <a:pt x="834" y="26"/>
                  </a:lnTo>
                  <a:lnTo>
                    <a:pt x="801" y="93"/>
                  </a:lnTo>
                  <a:lnTo>
                    <a:pt x="668" y="93"/>
                  </a:lnTo>
                  <a:cubicBezTo>
                    <a:pt x="601" y="126"/>
                    <a:pt x="567" y="126"/>
                    <a:pt x="534" y="159"/>
                  </a:cubicBezTo>
                  <a:cubicBezTo>
                    <a:pt x="367" y="259"/>
                    <a:pt x="234" y="393"/>
                    <a:pt x="167" y="526"/>
                  </a:cubicBezTo>
                  <a:cubicBezTo>
                    <a:pt x="100" y="660"/>
                    <a:pt x="34" y="793"/>
                    <a:pt x="34" y="927"/>
                  </a:cubicBezTo>
                  <a:cubicBezTo>
                    <a:pt x="34" y="993"/>
                    <a:pt x="67" y="1093"/>
                    <a:pt x="134" y="1160"/>
                  </a:cubicBezTo>
                  <a:cubicBezTo>
                    <a:pt x="159" y="1185"/>
                    <a:pt x="195" y="1196"/>
                    <a:pt x="238" y="1196"/>
                  </a:cubicBezTo>
                  <a:cubicBezTo>
                    <a:pt x="307" y="1196"/>
                    <a:pt x="398" y="1168"/>
                    <a:pt x="501" y="1127"/>
                  </a:cubicBezTo>
                  <a:cubicBezTo>
                    <a:pt x="567" y="1093"/>
                    <a:pt x="668" y="1060"/>
                    <a:pt x="734" y="1060"/>
                  </a:cubicBezTo>
                  <a:cubicBezTo>
                    <a:pt x="801" y="1060"/>
                    <a:pt x="801" y="1093"/>
                    <a:pt x="801" y="1127"/>
                  </a:cubicBezTo>
                  <a:cubicBezTo>
                    <a:pt x="801" y="1160"/>
                    <a:pt x="801" y="1227"/>
                    <a:pt x="768" y="1227"/>
                  </a:cubicBezTo>
                  <a:cubicBezTo>
                    <a:pt x="701" y="1327"/>
                    <a:pt x="601" y="1394"/>
                    <a:pt x="534" y="1460"/>
                  </a:cubicBezTo>
                  <a:cubicBezTo>
                    <a:pt x="467" y="1494"/>
                    <a:pt x="401" y="1494"/>
                    <a:pt x="367" y="1527"/>
                  </a:cubicBezTo>
                  <a:cubicBezTo>
                    <a:pt x="301" y="1527"/>
                    <a:pt x="267" y="1527"/>
                    <a:pt x="234" y="1494"/>
                  </a:cubicBezTo>
                  <a:cubicBezTo>
                    <a:pt x="234" y="1460"/>
                    <a:pt x="201" y="1427"/>
                    <a:pt x="201" y="1394"/>
                  </a:cubicBezTo>
                  <a:cubicBezTo>
                    <a:pt x="184" y="1377"/>
                    <a:pt x="167" y="1368"/>
                    <a:pt x="155" y="1368"/>
                  </a:cubicBezTo>
                  <a:cubicBezTo>
                    <a:pt x="142" y="1368"/>
                    <a:pt x="134" y="1377"/>
                    <a:pt x="134" y="1394"/>
                  </a:cubicBezTo>
                  <a:cubicBezTo>
                    <a:pt x="67" y="1427"/>
                    <a:pt x="34" y="1460"/>
                    <a:pt x="34" y="1494"/>
                  </a:cubicBezTo>
                  <a:cubicBezTo>
                    <a:pt x="0" y="1560"/>
                    <a:pt x="0" y="1627"/>
                    <a:pt x="0" y="1694"/>
                  </a:cubicBezTo>
                  <a:lnTo>
                    <a:pt x="0" y="1794"/>
                  </a:lnTo>
                  <a:cubicBezTo>
                    <a:pt x="0" y="1861"/>
                    <a:pt x="0" y="1927"/>
                    <a:pt x="34" y="1961"/>
                  </a:cubicBezTo>
                  <a:lnTo>
                    <a:pt x="134" y="1961"/>
                  </a:lnTo>
                  <a:cubicBezTo>
                    <a:pt x="134" y="1961"/>
                    <a:pt x="134" y="1961"/>
                    <a:pt x="167" y="1927"/>
                  </a:cubicBezTo>
                  <a:cubicBezTo>
                    <a:pt x="167" y="1927"/>
                    <a:pt x="167" y="1894"/>
                    <a:pt x="201" y="1894"/>
                  </a:cubicBezTo>
                  <a:lnTo>
                    <a:pt x="334" y="1894"/>
                  </a:lnTo>
                  <a:cubicBezTo>
                    <a:pt x="401" y="1861"/>
                    <a:pt x="467" y="1827"/>
                    <a:pt x="534" y="1794"/>
                  </a:cubicBezTo>
                  <a:cubicBezTo>
                    <a:pt x="701" y="1694"/>
                    <a:pt x="834" y="1560"/>
                    <a:pt x="934" y="1394"/>
                  </a:cubicBezTo>
                  <a:cubicBezTo>
                    <a:pt x="1001" y="1260"/>
                    <a:pt x="1034" y="1127"/>
                    <a:pt x="1034" y="1027"/>
                  </a:cubicBezTo>
                  <a:cubicBezTo>
                    <a:pt x="1034" y="927"/>
                    <a:pt x="1001" y="860"/>
                    <a:pt x="968" y="793"/>
                  </a:cubicBezTo>
                  <a:cubicBezTo>
                    <a:pt x="934" y="726"/>
                    <a:pt x="868" y="693"/>
                    <a:pt x="801" y="693"/>
                  </a:cubicBezTo>
                  <a:cubicBezTo>
                    <a:pt x="701" y="726"/>
                    <a:pt x="567" y="760"/>
                    <a:pt x="467" y="793"/>
                  </a:cubicBezTo>
                  <a:cubicBezTo>
                    <a:pt x="434" y="826"/>
                    <a:pt x="367" y="826"/>
                    <a:pt x="334" y="826"/>
                  </a:cubicBezTo>
                  <a:cubicBezTo>
                    <a:pt x="267" y="826"/>
                    <a:pt x="267" y="793"/>
                    <a:pt x="267" y="793"/>
                  </a:cubicBezTo>
                  <a:cubicBezTo>
                    <a:pt x="267" y="760"/>
                    <a:pt x="301" y="726"/>
                    <a:pt x="301" y="693"/>
                  </a:cubicBezTo>
                  <a:cubicBezTo>
                    <a:pt x="367" y="626"/>
                    <a:pt x="434" y="560"/>
                    <a:pt x="534" y="493"/>
                  </a:cubicBezTo>
                  <a:cubicBezTo>
                    <a:pt x="567" y="493"/>
                    <a:pt x="601" y="460"/>
                    <a:pt x="634" y="460"/>
                  </a:cubicBezTo>
                  <a:lnTo>
                    <a:pt x="768" y="460"/>
                  </a:lnTo>
                  <a:cubicBezTo>
                    <a:pt x="768" y="493"/>
                    <a:pt x="801" y="526"/>
                    <a:pt x="834" y="560"/>
                  </a:cubicBezTo>
                  <a:lnTo>
                    <a:pt x="901" y="560"/>
                  </a:lnTo>
                  <a:cubicBezTo>
                    <a:pt x="934" y="526"/>
                    <a:pt x="968" y="493"/>
                    <a:pt x="1001" y="426"/>
                  </a:cubicBezTo>
                  <a:cubicBezTo>
                    <a:pt x="1001" y="359"/>
                    <a:pt x="1001" y="326"/>
                    <a:pt x="1001" y="259"/>
                  </a:cubicBezTo>
                  <a:lnTo>
                    <a:pt x="1001" y="159"/>
                  </a:lnTo>
                  <a:cubicBezTo>
                    <a:pt x="1001" y="126"/>
                    <a:pt x="968" y="59"/>
                    <a:pt x="968" y="26"/>
                  </a:cubicBezTo>
                  <a:cubicBezTo>
                    <a:pt x="951" y="9"/>
                    <a:pt x="934" y="1"/>
                    <a:pt x="918"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266;p56">
              <a:extLst>
                <a:ext uri="{FF2B5EF4-FFF2-40B4-BE49-F238E27FC236}">
                  <a16:creationId xmlns:a16="http://schemas.microsoft.com/office/drawing/2014/main" id="{C6D06CCF-2887-4634-9260-CF01A8ED1DAF}"/>
                </a:ext>
              </a:extLst>
            </p:cNvPr>
            <p:cNvSpPr/>
            <p:nvPr/>
          </p:nvSpPr>
          <p:spPr>
            <a:xfrm>
              <a:off x="3350075" y="1166275"/>
              <a:ext cx="26700" cy="62950"/>
            </a:xfrm>
            <a:custGeom>
              <a:avLst/>
              <a:gdLst/>
              <a:ahLst/>
              <a:cxnLst/>
              <a:rect l="l" t="t" r="r" b="b"/>
              <a:pathLst>
                <a:path w="1068" h="2518" extrusionOk="0">
                  <a:moveTo>
                    <a:pt x="600" y="1"/>
                  </a:moveTo>
                  <a:lnTo>
                    <a:pt x="334" y="167"/>
                  </a:lnTo>
                  <a:lnTo>
                    <a:pt x="334" y="501"/>
                  </a:lnTo>
                  <a:lnTo>
                    <a:pt x="600" y="368"/>
                  </a:lnTo>
                  <a:lnTo>
                    <a:pt x="600" y="1"/>
                  </a:lnTo>
                  <a:close/>
                  <a:moveTo>
                    <a:pt x="634" y="634"/>
                  </a:moveTo>
                  <a:lnTo>
                    <a:pt x="234" y="868"/>
                  </a:lnTo>
                  <a:cubicBezTo>
                    <a:pt x="200" y="901"/>
                    <a:pt x="133" y="935"/>
                    <a:pt x="133" y="968"/>
                  </a:cubicBezTo>
                  <a:cubicBezTo>
                    <a:pt x="100" y="1035"/>
                    <a:pt x="67" y="1068"/>
                    <a:pt x="67" y="1135"/>
                  </a:cubicBezTo>
                  <a:cubicBezTo>
                    <a:pt x="67" y="1168"/>
                    <a:pt x="100" y="1201"/>
                    <a:pt x="133" y="1235"/>
                  </a:cubicBezTo>
                  <a:cubicBezTo>
                    <a:pt x="133" y="1251"/>
                    <a:pt x="142" y="1260"/>
                    <a:pt x="158" y="1260"/>
                  </a:cubicBezTo>
                  <a:cubicBezTo>
                    <a:pt x="175" y="1260"/>
                    <a:pt x="200" y="1251"/>
                    <a:pt x="234" y="1235"/>
                  </a:cubicBezTo>
                  <a:lnTo>
                    <a:pt x="434" y="1135"/>
                  </a:lnTo>
                  <a:lnTo>
                    <a:pt x="434" y="1969"/>
                  </a:lnTo>
                  <a:lnTo>
                    <a:pt x="133" y="2135"/>
                  </a:lnTo>
                  <a:cubicBezTo>
                    <a:pt x="100" y="2135"/>
                    <a:pt x="67" y="2202"/>
                    <a:pt x="33" y="2236"/>
                  </a:cubicBezTo>
                  <a:cubicBezTo>
                    <a:pt x="0" y="2269"/>
                    <a:pt x="0" y="2336"/>
                    <a:pt x="0" y="2369"/>
                  </a:cubicBezTo>
                  <a:cubicBezTo>
                    <a:pt x="0" y="2436"/>
                    <a:pt x="0" y="2469"/>
                    <a:pt x="33" y="2502"/>
                  </a:cubicBezTo>
                  <a:cubicBezTo>
                    <a:pt x="45" y="2513"/>
                    <a:pt x="56" y="2517"/>
                    <a:pt x="67" y="2517"/>
                  </a:cubicBezTo>
                  <a:cubicBezTo>
                    <a:pt x="89" y="2517"/>
                    <a:pt x="111" y="2502"/>
                    <a:pt x="133" y="2502"/>
                  </a:cubicBezTo>
                  <a:lnTo>
                    <a:pt x="901" y="2035"/>
                  </a:lnTo>
                  <a:cubicBezTo>
                    <a:pt x="967" y="2002"/>
                    <a:pt x="1001" y="1969"/>
                    <a:pt x="1034" y="1935"/>
                  </a:cubicBezTo>
                  <a:cubicBezTo>
                    <a:pt x="1067" y="1869"/>
                    <a:pt x="1067" y="1835"/>
                    <a:pt x="1067" y="1769"/>
                  </a:cubicBezTo>
                  <a:cubicBezTo>
                    <a:pt x="1067" y="1735"/>
                    <a:pt x="1067" y="1702"/>
                    <a:pt x="1034" y="1668"/>
                  </a:cubicBezTo>
                  <a:cubicBezTo>
                    <a:pt x="1017" y="1652"/>
                    <a:pt x="1001" y="1643"/>
                    <a:pt x="980" y="1643"/>
                  </a:cubicBezTo>
                  <a:cubicBezTo>
                    <a:pt x="959" y="1643"/>
                    <a:pt x="934" y="1652"/>
                    <a:pt x="901" y="1668"/>
                  </a:cubicBezTo>
                  <a:lnTo>
                    <a:pt x="634" y="1835"/>
                  </a:lnTo>
                  <a:lnTo>
                    <a:pt x="634" y="634"/>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267;p56">
              <a:extLst>
                <a:ext uri="{FF2B5EF4-FFF2-40B4-BE49-F238E27FC236}">
                  <a16:creationId xmlns:a16="http://schemas.microsoft.com/office/drawing/2014/main" id="{3223FC73-8806-4FCF-9EDC-ADCAF9B634E6}"/>
                </a:ext>
              </a:extLst>
            </p:cNvPr>
            <p:cNvSpPr/>
            <p:nvPr/>
          </p:nvSpPr>
          <p:spPr>
            <a:xfrm>
              <a:off x="3385100" y="1151275"/>
              <a:ext cx="29200" cy="52625"/>
            </a:xfrm>
            <a:custGeom>
              <a:avLst/>
              <a:gdLst/>
              <a:ahLst/>
              <a:cxnLst/>
              <a:rect l="l" t="t" r="r" b="b"/>
              <a:pathLst>
                <a:path w="1168" h="2105" extrusionOk="0">
                  <a:moveTo>
                    <a:pt x="334" y="0"/>
                  </a:moveTo>
                  <a:cubicBezTo>
                    <a:pt x="300" y="34"/>
                    <a:pt x="267" y="67"/>
                    <a:pt x="267" y="134"/>
                  </a:cubicBezTo>
                  <a:cubicBezTo>
                    <a:pt x="234" y="200"/>
                    <a:pt x="234" y="267"/>
                    <a:pt x="234" y="300"/>
                  </a:cubicBezTo>
                  <a:lnTo>
                    <a:pt x="234" y="634"/>
                  </a:lnTo>
                  <a:lnTo>
                    <a:pt x="133" y="667"/>
                  </a:lnTo>
                  <a:cubicBezTo>
                    <a:pt x="67" y="734"/>
                    <a:pt x="0" y="834"/>
                    <a:pt x="0" y="934"/>
                  </a:cubicBezTo>
                  <a:cubicBezTo>
                    <a:pt x="0" y="968"/>
                    <a:pt x="0" y="1034"/>
                    <a:pt x="33" y="1034"/>
                  </a:cubicBezTo>
                  <a:cubicBezTo>
                    <a:pt x="47" y="1062"/>
                    <a:pt x="62" y="1073"/>
                    <a:pt x="76" y="1073"/>
                  </a:cubicBezTo>
                  <a:cubicBezTo>
                    <a:pt x="95" y="1073"/>
                    <a:pt x="114" y="1053"/>
                    <a:pt x="133" y="1034"/>
                  </a:cubicBezTo>
                  <a:lnTo>
                    <a:pt x="234" y="1001"/>
                  </a:lnTo>
                  <a:lnTo>
                    <a:pt x="234" y="1768"/>
                  </a:lnTo>
                  <a:cubicBezTo>
                    <a:pt x="200" y="1902"/>
                    <a:pt x="267" y="2002"/>
                    <a:pt x="334" y="2068"/>
                  </a:cubicBezTo>
                  <a:cubicBezTo>
                    <a:pt x="359" y="2094"/>
                    <a:pt x="389" y="2105"/>
                    <a:pt x="427" y="2105"/>
                  </a:cubicBezTo>
                  <a:cubicBezTo>
                    <a:pt x="487" y="2105"/>
                    <a:pt x="564" y="2076"/>
                    <a:pt x="667" y="2035"/>
                  </a:cubicBezTo>
                  <a:cubicBezTo>
                    <a:pt x="734" y="1968"/>
                    <a:pt x="834" y="1902"/>
                    <a:pt x="934" y="1801"/>
                  </a:cubicBezTo>
                  <a:cubicBezTo>
                    <a:pt x="1001" y="1735"/>
                    <a:pt x="1067" y="1635"/>
                    <a:pt x="1134" y="1535"/>
                  </a:cubicBezTo>
                  <a:cubicBezTo>
                    <a:pt x="1168" y="1501"/>
                    <a:pt x="1168" y="1435"/>
                    <a:pt x="1168" y="1401"/>
                  </a:cubicBezTo>
                  <a:cubicBezTo>
                    <a:pt x="1168" y="1368"/>
                    <a:pt x="1168" y="1301"/>
                    <a:pt x="1134" y="1301"/>
                  </a:cubicBezTo>
                  <a:cubicBezTo>
                    <a:pt x="1118" y="1284"/>
                    <a:pt x="1101" y="1276"/>
                    <a:pt x="1088" y="1276"/>
                  </a:cubicBezTo>
                  <a:cubicBezTo>
                    <a:pt x="1076" y="1276"/>
                    <a:pt x="1067" y="1284"/>
                    <a:pt x="1067" y="1301"/>
                  </a:cubicBezTo>
                  <a:cubicBezTo>
                    <a:pt x="1034" y="1301"/>
                    <a:pt x="1001" y="1334"/>
                    <a:pt x="967" y="1368"/>
                  </a:cubicBezTo>
                  <a:cubicBezTo>
                    <a:pt x="901" y="1501"/>
                    <a:pt x="767" y="1601"/>
                    <a:pt x="667" y="1668"/>
                  </a:cubicBezTo>
                  <a:cubicBezTo>
                    <a:pt x="567" y="1735"/>
                    <a:pt x="500" y="1735"/>
                    <a:pt x="500" y="1735"/>
                  </a:cubicBezTo>
                  <a:cubicBezTo>
                    <a:pt x="467" y="1701"/>
                    <a:pt x="467" y="1668"/>
                    <a:pt x="467" y="1601"/>
                  </a:cubicBezTo>
                  <a:lnTo>
                    <a:pt x="467" y="901"/>
                  </a:lnTo>
                  <a:lnTo>
                    <a:pt x="867" y="601"/>
                  </a:lnTo>
                  <a:cubicBezTo>
                    <a:pt x="934" y="601"/>
                    <a:pt x="967" y="534"/>
                    <a:pt x="1001" y="501"/>
                  </a:cubicBezTo>
                  <a:cubicBezTo>
                    <a:pt x="1001" y="467"/>
                    <a:pt x="1034" y="400"/>
                    <a:pt x="1034" y="367"/>
                  </a:cubicBezTo>
                  <a:cubicBezTo>
                    <a:pt x="1034" y="300"/>
                    <a:pt x="1001" y="267"/>
                    <a:pt x="1001" y="234"/>
                  </a:cubicBezTo>
                  <a:cubicBezTo>
                    <a:pt x="984" y="217"/>
                    <a:pt x="967" y="209"/>
                    <a:pt x="947" y="209"/>
                  </a:cubicBezTo>
                  <a:cubicBezTo>
                    <a:pt x="926" y="209"/>
                    <a:pt x="901" y="217"/>
                    <a:pt x="867" y="234"/>
                  </a:cubicBezTo>
                  <a:lnTo>
                    <a:pt x="467" y="501"/>
                  </a:lnTo>
                  <a:lnTo>
                    <a:pt x="467" y="167"/>
                  </a:lnTo>
                  <a:cubicBezTo>
                    <a:pt x="467" y="134"/>
                    <a:pt x="434" y="67"/>
                    <a:pt x="434"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268;p56">
              <a:extLst>
                <a:ext uri="{FF2B5EF4-FFF2-40B4-BE49-F238E27FC236}">
                  <a16:creationId xmlns:a16="http://schemas.microsoft.com/office/drawing/2014/main" id="{03994B5D-21B7-4FF5-A17B-8B45781FD101}"/>
                </a:ext>
              </a:extLst>
            </p:cNvPr>
            <p:cNvSpPr/>
            <p:nvPr/>
          </p:nvSpPr>
          <p:spPr>
            <a:xfrm>
              <a:off x="3416775" y="1140425"/>
              <a:ext cx="30050" cy="45600"/>
            </a:xfrm>
            <a:custGeom>
              <a:avLst/>
              <a:gdLst/>
              <a:ahLst/>
              <a:cxnLst/>
              <a:rect l="l" t="t" r="r" b="b"/>
              <a:pathLst>
                <a:path w="1202" h="1824" extrusionOk="0">
                  <a:moveTo>
                    <a:pt x="801" y="401"/>
                  </a:moveTo>
                  <a:cubicBezTo>
                    <a:pt x="868" y="434"/>
                    <a:pt x="935" y="501"/>
                    <a:pt x="935" y="568"/>
                  </a:cubicBezTo>
                  <a:lnTo>
                    <a:pt x="267" y="935"/>
                  </a:lnTo>
                  <a:cubicBezTo>
                    <a:pt x="301" y="834"/>
                    <a:pt x="334" y="734"/>
                    <a:pt x="401" y="634"/>
                  </a:cubicBezTo>
                  <a:cubicBezTo>
                    <a:pt x="468" y="568"/>
                    <a:pt x="534" y="501"/>
                    <a:pt x="601" y="468"/>
                  </a:cubicBezTo>
                  <a:cubicBezTo>
                    <a:pt x="668" y="401"/>
                    <a:pt x="734" y="401"/>
                    <a:pt x="801" y="401"/>
                  </a:cubicBezTo>
                  <a:close/>
                  <a:moveTo>
                    <a:pt x="868" y="1"/>
                  </a:moveTo>
                  <a:cubicBezTo>
                    <a:pt x="768" y="1"/>
                    <a:pt x="701" y="34"/>
                    <a:pt x="601" y="101"/>
                  </a:cubicBezTo>
                  <a:cubicBezTo>
                    <a:pt x="434" y="201"/>
                    <a:pt x="301" y="367"/>
                    <a:pt x="201" y="568"/>
                  </a:cubicBezTo>
                  <a:cubicBezTo>
                    <a:pt x="67" y="768"/>
                    <a:pt x="1" y="1001"/>
                    <a:pt x="34" y="1268"/>
                  </a:cubicBezTo>
                  <a:cubicBezTo>
                    <a:pt x="1" y="1435"/>
                    <a:pt x="67" y="1602"/>
                    <a:pt x="167" y="1735"/>
                  </a:cubicBezTo>
                  <a:cubicBezTo>
                    <a:pt x="229" y="1797"/>
                    <a:pt x="291" y="1823"/>
                    <a:pt x="360" y="1823"/>
                  </a:cubicBezTo>
                  <a:cubicBezTo>
                    <a:pt x="439" y="1823"/>
                    <a:pt x="527" y="1789"/>
                    <a:pt x="634" y="1735"/>
                  </a:cubicBezTo>
                  <a:cubicBezTo>
                    <a:pt x="734" y="1668"/>
                    <a:pt x="835" y="1602"/>
                    <a:pt x="935" y="1502"/>
                  </a:cubicBezTo>
                  <a:cubicBezTo>
                    <a:pt x="1035" y="1435"/>
                    <a:pt x="1101" y="1335"/>
                    <a:pt x="1168" y="1235"/>
                  </a:cubicBezTo>
                  <a:cubicBezTo>
                    <a:pt x="1168" y="1201"/>
                    <a:pt x="1201" y="1168"/>
                    <a:pt x="1201" y="1101"/>
                  </a:cubicBezTo>
                  <a:cubicBezTo>
                    <a:pt x="1201" y="1068"/>
                    <a:pt x="1201" y="1035"/>
                    <a:pt x="1168" y="1001"/>
                  </a:cubicBezTo>
                  <a:lnTo>
                    <a:pt x="1101" y="1001"/>
                  </a:lnTo>
                  <a:cubicBezTo>
                    <a:pt x="1035" y="1035"/>
                    <a:pt x="1001" y="1068"/>
                    <a:pt x="968" y="1101"/>
                  </a:cubicBezTo>
                  <a:cubicBezTo>
                    <a:pt x="868" y="1235"/>
                    <a:pt x="768" y="1301"/>
                    <a:pt x="634" y="1402"/>
                  </a:cubicBezTo>
                  <a:cubicBezTo>
                    <a:pt x="587" y="1425"/>
                    <a:pt x="523" y="1449"/>
                    <a:pt x="466" y="1449"/>
                  </a:cubicBezTo>
                  <a:cubicBezTo>
                    <a:pt x="443" y="1449"/>
                    <a:pt x="420" y="1445"/>
                    <a:pt x="401" y="1435"/>
                  </a:cubicBezTo>
                  <a:cubicBezTo>
                    <a:pt x="334" y="1435"/>
                    <a:pt x="267" y="1368"/>
                    <a:pt x="267" y="1301"/>
                  </a:cubicBezTo>
                  <a:lnTo>
                    <a:pt x="1201" y="768"/>
                  </a:lnTo>
                  <a:lnTo>
                    <a:pt x="1201" y="601"/>
                  </a:lnTo>
                  <a:cubicBezTo>
                    <a:pt x="1201" y="501"/>
                    <a:pt x="1201" y="401"/>
                    <a:pt x="1168" y="301"/>
                  </a:cubicBezTo>
                  <a:cubicBezTo>
                    <a:pt x="1135" y="234"/>
                    <a:pt x="1101" y="134"/>
                    <a:pt x="1035" y="67"/>
                  </a:cubicBezTo>
                  <a:cubicBezTo>
                    <a:pt x="1001" y="34"/>
                    <a:pt x="935" y="1"/>
                    <a:pt x="868"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269;p56">
              <a:extLst>
                <a:ext uri="{FF2B5EF4-FFF2-40B4-BE49-F238E27FC236}">
                  <a16:creationId xmlns:a16="http://schemas.microsoft.com/office/drawing/2014/main" id="{EA677E1D-06F1-4781-99FD-CB34C0D73B41}"/>
                </a:ext>
              </a:extLst>
            </p:cNvPr>
            <p:cNvSpPr/>
            <p:nvPr/>
          </p:nvSpPr>
          <p:spPr>
            <a:xfrm>
              <a:off x="3449300" y="1118325"/>
              <a:ext cx="35875" cy="53600"/>
            </a:xfrm>
            <a:custGeom>
              <a:avLst/>
              <a:gdLst/>
              <a:ahLst/>
              <a:cxnLst/>
              <a:rect l="l" t="t" r="r" b="b"/>
              <a:pathLst>
                <a:path w="1435" h="2144" extrusionOk="0">
                  <a:moveTo>
                    <a:pt x="1101" y="1"/>
                  </a:moveTo>
                  <a:cubicBezTo>
                    <a:pt x="1068" y="1"/>
                    <a:pt x="1035" y="17"/>
                    <a:pt x="1001" y="51"/>
                  </a:cubicBezTo>
                  <a:cubicBezTo>
                    <a:pt x="935" y="51"/>
                    <a:pt x="901" y="117"/>
                    <a:pt x="868" y="151"/>
                  </a:cubicBezTo>
                  <a:cubicBezTo>
                    <a:pt x="834" y="217"/>
                    <a:pt x="768" y="251"/>
                    <a:pt x="768" y="317"/>
                  </a:cubicBezTo>
                  <a:cubicBezTo>
                    <a:pt x="734" y="284"/>
                    <a:pt x="701" y="284"/>
                    <a:pt x="668" y="284"/>
                  </a:cubicBezTo>
                  <a:cubicBezTo>
                    <a:pt x="651" y="267"/>
                    <a:pt x="634" y="259"/>
                    <a:pt x="618" y="259"/>
                  </a:cubicBezTo>
                  <a:cubicBezTo>
                    <a:pt x="601" y="259"/>
                    <a:pt x="584" y="267"/>
                    <a:pt x="568" y="284"/>
                  </a:cubicBezTo>
                  <a:cubicBezTo>
                    <a:pt x="501" y="284"/>
                    <a:pt x="468" y="317"/>
                    <a:pt x="468" y="351"/>
                  </a:cubicBezTo>
                  <a:cubicBezTo>
                    <a:pt x="401" y="418"/>
                    <a:pt x="367" y="484"/>
                    <a:pt x="367" y="518"/>
                  </a:cubicBezTo>
                  <a:lnTo>
                    <a:pt x="367" y="418"/>
                  </a:lnTo>
                  <a:lnTo>
                    <a:pt x="167" y="551"/>
                  </a:lnTo>
                  <a:cubicBezTo>
                    <a:pt x="101" y="584"/>
                    <a:pt x="67" y="618"/>
                    <a:pt x="34" y="684"/>
                  </a:cubicBezTo>
                  <a:cubicBezTo>
                    <a:pt x="34" y="718"/>
                    <a:pt x="1" y="751"/>
                    <a:pt x="1" y="818"/>
                  </a:cubicBezTo>
                  <a:cubicBezTo>
                    <a:pt x="1" y="851"/>
                    <a:pt x="34" y="885"/>
                    <a:pt x="34" y="918"/>
                  </a:cubicBezTo>
                  <a:cubicBezTo>
                    <a:pt x="51" y="935"/>
                    <a:pt x="67" y="943"/>
                    <a:pt x="84" y="943"/>
                  </a:cubicBezTo>
                  <a:cubicBezTo>
                    <a:pt x="101" y="943"/>
                    <a:pt x="117" y="935"/>
                    <a:pt x="134" y="918"/>
                  </a:cubicBezTo>
                  <a:lnTo>
                    <a:pt x="134" y="1752"/>
                  </a:lnTo>
                  <a:cubicBezTo>
                    <a:pt x="101" y="1785"/>
                    <a:pt x="67" y="1819"/>
                    <a:pt x="34" y="1852"/>
                  </a:cubicBezTo>
                  <a:cubicBezTo>
                    <a:pt x="34" y="1919"/>
                    <a:pt x="1" y="1952"/>
                    <a:pt x="1" y="2019"/>
                  </a:cubicBezTo>
                  <a:cubicBezTo>
                    <a:pt x="1" y="2052"/>
                    <a:pt x="1" y="2085"/>
                    <a:pt x="34" y="2119"/>
                  </a:cubicBezTo>
                  <a:cubicBezTo>
                    <a:pt x="51" y="2135"/>
                    <a:pt x="67" y="2144"/>
                    <a:pt x="88" y="2144"/>
                  </a:cubicBezTo>
                  <a:cubicBezTo>
                    <a:pt x="109" y="2144"/>
                    <a:pt x="134" y="2135"/>
                    <a:pt x="167" y="2119"/>
                  </a:cubicBezTo>
                  <a:lnTo>
                    <a:pt x="367" y="1985"/>
                  </a:lnTo>
                  <a:cubicBezTo>
                    <a:pt x="401" y="1985"/>
                    <a:pt x="468" y="1919"/>
                    <a:pt x="468" y="1885"/>
                  </a:cubicBezTo>
                  <a:cubicBezTo>
                    <a:pt x="501" y="1852"/>
                    <a:pt x="501" y="1785"/>
                    <a:pt x="501" y="1752"/>
                  </a:cubicBezTo>
                  <a:cubicBezTo>
                    <a:pt x="534" y="1685"/>
                    <a:pt x="501" y="1652"/>
                    <a:pt x="468" y="1618"/>
                  </a:cubicBezTo>
                  <a:cubicBezTo>
                    <a:pt x="468" y="1607"/>
                    <a:pt x="464" y="1604"/>
                    <a:pt x="456" y="1604"/>
                  </a:cubicBezTo>
                  <a:cubicBezTo>
                    <a:pt x="442" y="1604"/>
                    <a:pt x="412" y="1618"/>
                    <a:pt x="367" y="1618"/>
                  </a:cubicBezTo>
                  <a:lnTo>
                    <a:pt x="367" y="918"/>
                  </a:lnTo>
                  <a:cubicBezTo>
                    <a:pt x="401" y="851"/>
                    <a:pt x="434" y="784"/>
                    <a:pt x="468" y="718"/>
                  </a:cubicBezTo>
                  <a:cubicBezTo>
                    <a:pt x="501" y="684"/>
                    <a:pt x="501" y="651"/>
                    <a:pt x="534" y="651"/>
                  </a:cubicBezTo>
                  <a:lnTo>
                    <a:pt x="601" y="651"/>
                  </a:lnTo>
                  <a:cubicBezTo>
                    <a:pt x="601" y="651"/>
                    <a:pt x="601" y="684"/>
                    <a:pt x="601" y="718"/>
                  </a:cubicBezTo>
                  <a:lnTo>
                    <a:pt x="601" y="1852"/>
                  </a:lnTo>
                  <a:lnTo>
                    <a:pt x="801" y="1718"/>
                  </a:lnTo>
                  <a:cubicBezTo>
                    <a:pt x="868" y="1685"/>
                    <a:pt x="901" y="1652"/>
                    <a:pt x="935" y="1585"/>
                  </a:cubicBezTo>
                  <a:cubicBezTo>
                    <a:pt x="968" y="1552"/>
                    <a:pt x="968" y="1518"/>
                    <a:pt x="968" y="1452"/>
                  </a:cubicBezTo>
                  <a:cubicBezTo>
                    <a:pt x="968" y="1418"/>
                    <a:pt x="968" y="1385"/>
                    <a:pt x="935" y="1352"/>
                  </a:cubicBezTo>
                  <a:cubicBezTo>
                    <a:pt x="918" y="1335"/>
                    <a:pt x="901" y="1326"/>
                    <a:pt x="885" y="1326"/>
                  </a:cubicBezTo>
                  <a:cubicBezTo>
                    <a:pt x="868" y="1326"/>
                    <a:pt x="851" y="1335"/>
                    <a:pt x="834" y="1352"/>
                  </a:cubicBezTo>
                  <a:lnTo>
                    <a:pt x="834" y="651"/>
                  </a:lnTo>
                  <a:cubicBezTo>
                    <a:pt x="868" y="584"/>
                    <a:pt x="901" y="484"/>
                    <a:pt x="935" y="418"/>
                  </a:cubicBezTo>
                  <a:cubicBezTo>
                    <a:pt x="935" y="384"/>
                    <a:pt x="968" y="384"/>
                    <a:pt x="1001" y="351"/>
                  </a:cubicBezTo>
                  <a:lnTo>
                    <a:pt x="1068" y="351"/>
                  </a:lnTo>
                  <a:cubicBezTo>
                    <a:pt x="1068" y="384"/>
                    <a:pt x="1068" y="418"/>
                    <a:pt x="1068" y="451"/>
                  </a:cubicBezTo>
                  <a:lnTo>
                    <a:pt x="1068" y="1552"/>
                  </a:lnTo>
                  <a:lnTo>
                    <a:pt x="1301" y="1452"/>
                  </a:lnTo>
                  <a:cubicBezTo>
                    <a:pt x="1335" y="1418"/>
                    <a:pt x="1368" y="1385"/>
                    <a:pt x="1402" y="1318"/>
                  </a:cubicBezTo>
                  <a:cubicBezTo>
                    <a:pt x="1435" y="1285"/>
                    <a:pt x="1435" y="1218"/>
                    <a:pt x="1435" y="1185"/>
                  </a:cubicBezTo>
                  <a:cubicBezTo>
                    <a:pt x="1435" y="1151"/>
                    <a:pt x="1435" y="1085"/>
                    <a:pt x="1402" y="1085"/>
                  </a:cubicBezTo>
                  <a:cubicBezTo>
                    <a:pt x="1385" y="1068"/>
                    <a:pt x="1368" y="1060"/>
                    <a:pt x="1352" y="1060"/>
                  </a:cubicBezTo>
                  <a:cubicBezTo>
                    <a:pt x="1335" y="1060"/>
                    <a:pt x="1318" y="1068"/>
                    <a:pt x="1301" y="1085"/>
                  </a:cubicBezTo>
                  <a:lnTo>
                    <a:pt x="1301" y="351"/>
                  </a:lnTo>
                  <a:cubicBezTo>
                    <a:pt x="1301" y="217"/>
                    <a:pt x="1268" y="117"/>
                    <a:pt x="1201" y="51"/>
                  </a:cubicBezTo>
                  <a:cubicBezTo>
                    <a:pt x="1168" y="17"/>
                    <a:pt x="1135" y="1"/>
                    <a:pt x="1101"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270;p56">
              <a:extLst>
                <a:ext uri="{FF2B5EF4-FFF2-40B4-BE49-F238E27FC236}">
                  <a16:creationId xmlns:a16="http://schemas.microsoft.com/office/drawing/2014/main" id="{8504818C-5AEC-4A20-BDA1-9311F0D60B9A}"/>
                </a:ext>
              </a:extLst>
            </p:cNvPr>
            <p:cNvSpPr/>
            <p:nvPr/>
          </p:nvSpPr>
          <p:spPr>
            <a:xfrm>
              <a:off x="3486825" y="1100725"/>
              <a:ext cx="30050" cy="47025"/>
            </a:xfrm>
            <a:custGeom>
              <a:avLst/>
              <a:gdLst/>
              <a:ahLst/>
              <a:cxnLst/>
              <a:rect l="l" t="t" r="r" b="b"/>
              <a:pathLst>
                <a:path w="1202" h="1881" extrusionOk="0">
                  <a:moveTo>
                    <a:pt x="801" y="955"/>
                  </a:moveTo>
                  <a:lnTo>
                    <a:pt x="801" y="1088"/>
                  </a:lnTo>
                  <a:cubicBezTo>
                    <a:pt x="734" y="1188"/>
                    <a:pt x="668" y="1255"/>
                    <a:pt x="601" y="1322"/>
                  </a:cubicBezTo>
                  <a:cubicBezTo>
                    <a:pt x="568" y="1388"/>
                    <a:pt x="501" y="1455"/>
                    <a:pt x="434" y="1488"/>
                  </a:cubicBezTo>
                  <a:cubicBezTo>
                    <a:pt x="368" y="1522"/>
                    <a:pt x="301" y="1522"/>
                    <a:pt x="267" y="1522"/>
                  </a:cubicBezTo>
                  <a:cubicBezTo>
                    <a:pt x="234" y="1522"/>
                    <a:pt x="234" y="1488"/>
                    <a:pt x="234" y="1455"/>
                  </a:cubicBezTo>
                  <a:cubicBezTo>
                    <a:pt x="234" y="1388"/>
                    <a:pt x="267" y="1322"/>
                    <a:pt x="301" y="1288"/>
                  </a:cubicBezTo>
                  <a:cubicBezTo>
                    <a:pt x="368" y="1188"/>
                    <a:pt x="434" y="1088"/>
                    <a:pt x="534" y="1055"/>
                  </a:cubicBezTo>
                  <a:cubicBezTo>
                    <a:pt x="601" y="988"/>
                    <a:pt x="701" y="955"/>
                    <a:pt x="801" y="955"/>
                  </a:cubicBezTo>
                  <a:close/>
                  <a:moveTo>
                    <a:pt x="790" y="1"/>
                  </a:moveTo>
                  <a:cubicBezTo>
                    <a:pt x="723" y="1"/>
                    <a:pt x="652" y="24"/>
                    <a:pt x="568" y="87"/>
                  </a:cubicBezTo>
                  <a:cubicBezTo>
                    <a:pt x="501" y="121"/>
                    <a:pt x="468" y="154"/>
                    <a:pt x="401" y="188"/>
                  </a:cubicBezTo>
                  <a:cubicBezTo>
                    <a:pt x="334" y="254"/>
                    <a:pt x="267" y="288"/>
                    <a:pt x="234" y="354"/>
                  </a:cubicBezTo>
                  <a:lnTo>
                    <a:pt x="134" y="454"/>
                  </a:lnTo>
                  <a:cubicBezTo>
                    <a:pt x="134" y="454"/>
                    <a:pt x="134" y="488"/>
                    <a:pt x="134" y="521"/>
                  </a:cubicBezTo>
                  <a:cubicBezTo>
                    <a:pt x="101" y="554"/>
                    <a:pt x="101" y="554"/>
                    <a:pt x="134" y="588"/>
                  </a:cubicBezTo>
                  <a:cubicBezTo>
                    <a:pt x="101" y="621"/>
                    <a:pt x="134" y="688"/>
                    <a:pt x="134" y="721"/>
                  </a:cubicBezTo>
                  <a:lnTo>
                    <a:pt x="234" y="721"/>
                  </a:lnTo>
                  <a:cubicBezTo>
                    <a:pt x="267" y="688"/>
                    <a:pt x="301" y="655"/>
                    <a:pt x="334" y="621"/>
                  </a:cubicBezTo>
                  <a:cubicBezTo>
                    <a:pt x="401" y="554"/>
                    <a:pt x="501" y="488"/>
                    <a:pt x="568" y="421"/>
                  </a:cubicBezTo>
                  <a:cubicBezTo>
                    <a:pt x="668" y="388"/>
                    <a:pt x="734" y="388"/>
                    <a:pt x="734" y="388"/>
                  </a:cubicBezTo>
                  <a:cubicBezTo>
                    <a:pt x="768" y="388"/>
                    <a:pt x="801" y="421"/>
                    <a:pt x="801" y="488"/>
                  </a:cubicBezTo>
                  <a:lnTo>
                    <a:pt x="801" y="554"/>
                  </a:lnTo>
                  <a:cubicBezTo>
                    <a:pt x="701" y="588"/>
                    <a:pt x="634" y="621"/>
                    <a:pt x="568" y="655"/>
                  </a:cubicBezTo>
                  <a:cubicBezTo>
                    <a:pt x="234" y="855"/>
                    <a:pt x="34" y="1188"/>
                    <a:pt x="1" y="1589"/>
                  </a:cubicBezTo>
                  <a:cubicBezTo>
                    <a:pt x="1" y="1689"/>
                    <a:pt x="34" y="1789"/>
                    <a:pt x="134" y="1855"/>
                  </a:cubicBezTo>
                  <a:cubicBezTo>
                    <a:pt x="167" y="1872"/>
                    <a:pt x="217" y="1880"/>
                    <a:pt x="267" y="1880"/>
                  </a:cubicBezTo>
                  <a:cubicBezTo>
                    <a:pt x="318" y="1880"/>
                    <a:pt x="368" y="1872"/>
                    <a:pt x="401" y="1855"/>
                  </a:cubicBezTo>
                  <a:cubicBezTo>
                    <a:pt x="468" y="1789"/>
                    <a:pt x="534" y="1755"/>
                    <a:pt x="601" y="1689"/>
                  </a:cubicBezTo>
                  <a:cubicBezTo>
                    <a:pt x="668" y="1622"/>
                    <a:pt x="734" y="1555"/>
                    <a:pt x="801" y="1488"/>
                  </a:cubicBezTo>
                  <a:lnTo>
                    <a:pt x="801" y="1555"/>
                  </a:lnTo>
                  <a:lnTo>
                    <a:pt x="1035" y="1422"/>
                  </a:lnTo>
                  <a:cubicBezTo>
                    <a:pt x="1101" y="1388"/>
                    <a:pt x="1135" y="1355"/>
                    <a:pt x="1168" y="1288"/>
                  </a:cubicBezTo>
                  <a:cubicBezTo>
                    <a:pt x="1168" y="1255"/>
                    <a:pt x="1201" y="1188"/>
                    <a:pt x="1201" y="1155"/>
                  </a:cubicBezTo>
                  <a:cubicBezTo>
                    <a:pt x="1201" y="1122"/>
                    <a:pt x="1201" y="1088"/>
                    <a:pt x="1168" y="1055"/>
                  </a:cubicBezTo>
                  <a:cubicBezTo>
                    <a:pt x="1151" y="1038"/>
                    <a:pt x="1135" y="1030"/>
                    <a:pt x="1114" y="1030"/>
                  </a:cubicBezTo>
                  <a:cubicBezTo>
                    <a:pt x="1093" y="1030"/>
                    <a:pt x="1068" y="1038"/>
                    <a:pt x="1035" y="1055"/>
                  </a:cubicBezTo>
                  <a:lnTo>
                    <a:pt x="1001" y="1055"/>
                  </a:lnTo>
                  <a:lnTo>
                    <a:pt x="1001" y="354"/>
                  </a:lnTo>
                  <a:cubicBezTo>
                    <a:pt x="1001" y="188"/>
                    <a:pt x="968" y="87"/>
                    <a:pt x="901" y="21"/>
                  </a:cubicBezTo>
                  <a:cubicBezTo>
                    <a:pt x="865" y="9"/>
                    <a:pt x="828" y="1"/>
                    <a:pt x="790"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271;p56">
              <a:extLst>
                <a:ext uri="{FF2B5EF4-FFF2-40B4-BE49-F238E27FC236}">
                  <a16:creationId xmlns:a16="http://schemas.microsoft.com/office/drawing/2014/main" id="{DE9B8D98-C560-4215-90FD-8716C24968C4}"/>
                </a:ext>
              </a:extLst>
            </p:cNvPr>
            <p:cNvSpPr/>
            <p:nvPr/>
          </p:nvSpPr>
          <p:spPr>
            <a:xfrm>
              <a:off x="3517675" y="1079550"/>
              <a:ext cx="34225" cy="70700"/>
            </a:xfrm>
            <a:custGeom>
              <a:avLst/>
              <a:gdLst/>
              <a:ahLst/>
              <a:cxnLst/>
              <a:rect l="l" t="t" r="r" b="b"/>
              <a:pathLst>
                <a:path w="1369" h="2828" extrusionOk="0">
                  <a:moveTo>
                    <a:pt x="943" y="420"/>
                  </a:moveTo>
                  <a:cubicBezTo>
                    <a:pt x="962" y="420"/>
                    <a:pt x="982" y="424"/>
                    <a:pt x="1002" y="434"/>
                  </a:cubicBezTo>
                  <a:cubicBezTo>
                    <a:pt x="1035" y="434"/>
                    <a:pt x="1068" y="501"/>
                    <a:pt x="1102" y="534"/>
                  </a:cubicBezTo>
                  <a:cubicBezTo>
                    <a:pt x="1135" y="601"/>
                    <a:pt x="1135" y="668"/>
                    <a:pt x="1135" y="701"/>
                  </a:cubicBezTo>
                  <a:cubicBezTo>
                    <a:pt x="1135" y="834"/>
                    <a:pt x="1102" y="934"/>
                    <a:pt x="1035" y="1035"/>
                  </a:cubicBezTo>
                  <a:cubicBezTo>
                    <a:pt x="1002" y="1168"/>
                    <a:pt x="901" y="1268"/>
                    <a:pt x="801" y="1335"/>
                  </a:cubicBezTo>
                  <a:cubicBezTo>
                    <a:pt x="768" y="1351"/>
                    <a:pt x="726" y="1360"/>
                    <a:pt x="685" y="1360"/>
                  </a:cubicBezTo>
                  <a:cubicBezTo>
                    <a:pt x="643" y="1360"/>
                    <a:pt x="601" y="1351"/>
                    <a:pt x="568" y="1335"/>
                  </a:cubicBezTo>
                  <a:cubicBezTo>
                    <a:pt x="501" y="1268"/>
                    <a:pt x="468" y="1201"/>
                    <a:pt x="468" y="1101"/>
                  </a:cubicBezTo>
                  <a:cubicBezTo>
                    <a:pt x="468" y="1001"/>
                    <a:pt x="501" y="901"/>
                    <a:pt x="535" y="801"/>
                  </a:cubicBezTo>
                  <a:cubicBezTo>
                    <a:pt x="568" y="668"/>
                    <a:pt x="668" y="534"/>
                    <a:pt x="801" y="467"/>
                  </a:cubicBezTo>
                  <a:cubicBezTo>
                    <a:pt x="849" y="444"/>
                    <a:pt x="896" y="420"/>
                    <a:pt x="943" y="420"/>
                  </a:cubicBezTo>
                  <a:close/>
                  <a:moveTo>
                    <a:pt x="985" y="0"/>
                  </a:moveTo>
                  <a:cubicBezTo>
                    <a:pt x="910" y="0"/>
                    <a:pt x="835" y="34"/>
                    <a:pt x="768" y="100"/>
                  </a:cubicBezTo>
                  <a:cubicBezTo>
                    <a:pt x="701" y="134"/>
                    <a:pt x="668" y="167"/>
                    <a:pt x="601" y="234"/>
                  </a:cubicBezTo>
                  <a:cubicBezTo>
                    <a:pt x="535" y="301"/>
                    <a:pt x="501" y="367"/>
                    <a:pt x="434" y="467"/>
                  </a:cubicBezTo>
                  <a:lnTo>
                    <a:pt x="434" y="334"/>
                  </a:lnTo>
                  <a:lnTo>
                    <a:pt x="168" y="501"/>
                  </a:lnTo>
                  <a:cubicBezTo>
                    <a:pt x="134" y="501"/>
                    <a:pt x="68" y="568"/>
                    <a:pt x="68" y="601"/>
                  </a:cubicBezTo>
                  <a:cubicBezTo>
                    <a:pt x="34" y="634"/>
                    <a:pt x="34" y="701"/>
                    <a:pt x="34" y="734"/>
                  </a:cubicBezTo>
                  <a:cubicBezTo>
                    <a:pt x="1" y="801"/>
                    <a:pt x="34" y="834"/>
                    <a:pt x="68" y="868"/>
                  </a:cubicBezTo>
                  <a:cubicBezTo>
                    <a:pt x="68" y="879"/>
                    <a:pt x="75" y="883"/>
                    <a:pt x="86" y="883"/>
                  </a:cubicBezTo>
                  <a:cubicBezTo>
                    <a:pt x="108" y="883"/>
                    <a:pt x="145" y="868"/>
                    <a:pt x="168" y="868"/>
                  </a:cubicBezTo>
                  <a:lnTo>
                    <a:pt x="201" y="834"/>
                  </a:lnTo>
                  <a:lnTo>
                    <a:pt x="201" y="2402"/>
                  </a:lnTo>
                  <a:lnTo>
                    <a:pt x="168" y="2436"/>
                  </a:lnTo>
                  <a:cubicBezTo>
                    <a:pt x="134" y="2436"/>
                    <a:pt x="101" y="2502"/>
                    <a:pt x="68" y="2536"/>
                  </a:cubicBezTo>
                  <a:cubicBezTo>
                    <a:pt x="34" y="2569"/>
                    <a:pt x="34" y="2636"/>
                    <a:pt x="34" y="2702"/>
                  </a:cubicBezTo>
                  <a:cubicBezTo>
                    <a:pt x="34" y="2736"/>
                    <a:pt x="34" y="2769"/>
                    <a:pt x="68" y="2802"/>
                  </a:cubicBezTo>
                  <a:cubicBezTo>
                    <a:pt x="68" y="2819"/>
                    <a:pt x="84" y="2827"/>
                    <a:pt x="105" y="2827"/>
                  </a:cubicBezTo>
                  <a:cubicBezTo>
                    <a:pt x="126" y="2827"/>
                    <a:pt x="151" y="2819"/>
                    <a:pt x="168" y="2802"/>
                  </a:cubicBezTo>
                  <a:lnTo>
                    <a:pt x="601" y="2569"/>
                  </a:lnTo>
                  <a:cubicBezTo>
                    <a:pt x="635" y="2536"/>
                    <a:pt x="668" y="2502"/>
                    <a:pt x="701" y="2436"/>
                  </a:cubicBezTo>
                  <a:cubicBezTo>
                    <a:pt x="735" y="2402"/>
                    <a:pt x="735" y="2335"/>
                    <a:pt x="735" y="2302"/>
                  </a:cubicBezTo>
                  <a:cubicBezTo>
                    <a:pt x="735" y="2269"/>
                    <a:pt x="735" y="2235"/>
                    <a:pt x="701" y="2202"/>
                  </a:cubicBezTo>
                  <a:cubicBezTo>
                    <a:pt x="685" y="2185"/>
                    <a:pt x="668" y="2177"/>
                    <a:pt x="651" y="2177"/>
                  </a:cubicBezTo>
                  <a:cubicBezTo>
                    <a:pt x="635" y="2177"/>
                    <a:pt x="618" y="2185"/>
                    <a:pt x="601" y="2202"/>
                  </a:cubicBezTo>
                  <a:lnTo>
                    <a:pt x="468" y="2269"/>
                  </a:lnTo>
                  <a:lnTo>
                    <a:pt x="468" y="1702"/>
                  </a:lnTo>
                  <a:cubicBezTo>
                    <a:pt x="490" y="1702"/>
                    <a:pt x="527" y="1716"/>
                    <a:pt x="569" y="1716"/>
                  </a:cubicBezTo>
                  <a:cubicBezTo>
                    <a:pt x="590" y="1716"/>
                    <a:pt x="612" y="1713"/>
                    <a:pt x="635" y="1702"/>
                  </a:cubicBezTo>
                  <a:cubicBezTo>
                    <a:pt x="701" y="1702"/>
                    <a:pt x="735" y="1668"/>
                    <a:pt x="801" y="1635"/>
                  </a:cubicBezTo>
                  <a:cubicBezTo>
                    <a:pt x="968" y="1535"/>
                    <a:pt x="1068" y="1401"/>
                    <a:pt x="1168" y="1235"/>
                  </a:cubicBezTo>
                  <a:cubicBezTo>
                    <a:pt x="1268" y="1035"/>
                    <a:pt x="1368" y="801"/>
                    <a:pt x="1368" y="534"/>
                  </a:cubicBezTo>
                  <a:cubicBezTo>
                    <a:pt x="1368" y="367"/>
                    <a:pt x="1302" y="201"/>
                    <a:pt x="1202" y="100"/>
                  </a:cubicBezTo>
                  <a:cubicBezTo>
                    <a:pt x="1135" y="34"/>
                    <a:pt x="1060" y="0"/>
                    <a:pt x="985"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272;p56">
              <a:extLst>
                <a:ext uri="{FF2B5EF4-FFF2-40B4-BE49-F238E27FC236}">
                  <a16:creationId xmlns:a16="http://schemas.microsoft.com/office/drawing/2014/main" id="{EF2BDE7C-2789-4DCC-9D05-34EC511B92EB}"/>
                </a:ext>
              </a:extLst>
            </p:cNvPr>
            <p:cNvSpPr/>
            <p:nvPr/>
          </p:nvSpPr>
          <p:spPr>
            <a:xfrm>
              <a:off x="3557700" y="1035550"/>
              <a:ext cx="25900" cy="83225"/>
            </a:xfrm>
            <a:custGeom>
              <a:avLst/>
              <a:gdLst/>
              <a:ahLst/>
              <a:cxnLst/>
              <a:rect l="l" t="t" r="r" b="b"/>
              <a:pathLst>
                <a:path w="1036" h="3329" extrusionOk="0">
                  <a:moveTo>
                    <a:pt x="947" y="1"/>
                  </a:moveTo>
                  <a:cubicBezTo>
                    <a:pt x="935" y="1"/>
                    <a:pt x="918" y="9"/>
                    <a:pt x="902" y="26"/>
                  </a:cubicBezTo>
                  <a:cubicBezTo>
                    <a:pt x="868" y="26"/>
                    <a:pt x="835" y="59"/>
                    <a:pt x="835" y="93"/>
                  </a:cubicBezTo>
                  <a:cubicBezTo>
                    <a:pt x="802" y="126"/>
                    <a:pt x="802" y="193"/>
                    <a:pt x="802" y="226"/>
                  </a:cubicBezTo>
                  <a:lnTo>
                    <a:pt x="34" y="3061"/>
                  </a:lnTo>
                  <a:cubicBezTo>
                    <a:pt x="34" y="3128"/>
                    <a:pt x="34" y="3161"/>
                    <a:pt x="34" y="3228"/>
                  </a:cubicBezTo>
                  <a:cubicBezTo>
                    <a:pt x="1" y="3262"/>
                    <a:pt x="34" y="3295"/>
                    <a:pt x="68" y="3328"/>
                  </a:cubicBezTo>
                  <a:lnTo>
                    <a:pt x="134" y="3328"/>
                  </a:lnTo>
                  <a:cubicBezTo>
                    <a:pt x="168" y="3295"/>
                    <a:pt x="201" y="3262"/>
                    <a:pt x="201" y="3228"/>
                  </a:cubicBezTo>
                  <a:cubicBezTo>
                    <a:pt x="234" y="3195"/>
                    <a:pt x="234" y="3128"/>
                    <a:pt x="268" y="3095"/>
                  </a:cubicBezTo>
                  <a:lnTo>
                    <a:pt x="968" y="259"/>
                  </a:lnTo>
                  <a:cubicBezTo>
                    <a:pt x="1002" y="226"/>
                    <a:pt x="1002" y="159"/>
                    <a:pt x="1002" y="93"/>
                  </a:cubicBezTo>
                  <a:cubicBezTo>
                    <a:pt x="1035" y="59"/>
                    <a:pt x="1002" y="26"/>
                    <a:pt x="968" y="26"/>
                  </a:cubicBezTo>
                  <a:cubicBezTo>
                    <a:pt x="968" y="9"/>
                    <a:pt x="960" y="1"/>
                    <a:pt x="947"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273;p56">
              <a:extLst>
                <a:ext uri="{FF2B5EF4-FFF2-40B4-BE49-F238E27FC236}">
                  <a16:creationId xmlns:a16="http://schemas.microsoft.com/office/drawing/2014/main" id="{2B890A08-093B-4CEB-AD95-9B21DAD5DA0A}"/>
                </a:ext>
              </a:extLst>
            </p:cNvPr>
            <p:cNvSpPr/>
            <p:nvPr/>
          </p:nvSpPr>
          <p:spPr>
            <a:xfrm>
              <a:off x="3592725" y="1025000"/>
              <a:ext cx="25050" cy="60400"/>
            </a:xfrm>
            <a:custGeom>
              <a:avLst/>
              <a:gdLst/>
              <a:ahLst/>
              <a:cxnLst/>
              <a:rect l="l" t="t" r="r" b="b"/>
              <a:pathLst>
                <a:path w="1002" h="2416" extrusionOk="0">
                  <a:moveTo>
                    <a:pt x="572" y="393"/>
                  </a:moveTo>
                  <a:cubicBezTo>
                    <a:pt x="601" y="393"/>
                    <a:pt x="629" y="409"/>
                    <a:pt x="668" y="448"/>
                  </a:cubicBezTo>
                  <a:cubicBezTo>
                    <a:pt x="735" y="581"/>
                    <a:pt x="768" y="715"/>
                    <a:pt x="768" y="881"/>
                  </a:cubicBezTo>
                  <a:lnTo>
                    <a:pt x="768" y="1248"/>
                  </a:lnTo>
                  <a:cubicBezTo>
                    <a:pt x="768" y="1449"/>
                    <a:pt x="735" y="1615"/>
                    <a:pt x="668" y="1782"/>
                  </a:cubicBezTo>
                  <a:cubicBezTo>
                    <a:pt x="635" y="1882"/>
                    <a:pt x="568" y="1949"/>
                    <a:pt x="501" y="2016"/>
                  </a:cubicBezTo>
                  <a:cubicBezTo>
                    <a:pt x="474" y="2029"/>
                    <a:pt x="446" y="2038"/>
                    <a:pt x="421" y="2038"/>
                  </a:cubicBezTo>
                  <a:cubicBezTo>
                    <a:pt x="385" y="2038"/>
                    <a:pt x="354" y="2021"/>
                    <a:pt x="335" y="1982"/>
                  </a:cubicBezTo>
                  <a:cubicBezTo>
                    <a:pt x="268" y="1882"/>
                    <a:pt x="234" y="1715"/>
                    <a:pt x="234" y="1582"/>
                  </a:cubicBezTo>
                  <a:lnTo>
                    <a:pt x="234" y="1182"/>
                  </a:lnTo>
                  <a:cubicBezTo>
                    <a:pt x="234" y="1015"/>
                    <a:pt x="268" y="815"/>
                    <a:pt x="335" y="648"/>
                  </a:cubicBezTo>
                  <a:cubicBezTo>
                    <a:pt x="368" y="548"/>
                    <a:pt x="401" y="481"/>
                    <a:pt x="501" y="414"/>
                  </a:cubicBezTo>
                  <a:cubicBezTo>
                    <a:pt x="529" y="401"/>
                    <a:pt x="551" y="393"/>
                    <a:pt x="572" y="393"/>
                  </a:cubicBezTo>
                  <a:close/>
                  <a:moveTo>
                    <a:pt x="655" y="0"/>
                  </a:moveTo>
                  <a:cubicBezTo>
                    <a:pt x="596" y="0"/>
                    <a:pt x="549" y="24"/>
                    <a:pt x="501" y="48"/>
                  </a:cubicBezTo>
                  <a:cubicBezTo>
                    <a:pt x="301" y="181"/>
                    <a:pt x="168" y="381"/>
                    <a:pt x="134" y="581"/>
                  </a:cubicBezTo>
                  <a:cubicBezTo>
                    <a:pt x="34" y="815"/>
                    <a:pt x="1" y="1048"/>
                    <a:pt x="1" y="1315"/>
                  </a:cubicBezTo>
                  <a:lnTo>
                    <a:pt x="1" y="1682"/>
                  </a:lnTo>
                  <a:cubicBezTo>
                    <a:pt x="1" y="1849"/>
                    <a:pt x="34" y="2016"/>
                    <a:pt x="68" y="2182"/>
                  </a:cubicBezTo>
                  <a:cubicBezTo>
                    <a:pt x="134" y="2316"/>
                    <a:pt x="201" y="2383"/>
                    <a:pt x="268" y="2416"/>
                  </a:cubicBezTo>
                  <a:cubicBezTo>
                    <a:pt x="335" y="2416"/>
                    <a:pt x="435" y="2416"/>
                    <a:pt x="501" y="2383"/>
                  </a:cubicBezTo>
                  <a:cubicBezTo>
                    <a:pt x="668" y="2249"/>
                    <a:pt x="802" y="2049"/>
                    <a:pt x="868" y="1849"/>
                  </a:cubicBezTo>
                  <a:cubicBezTo>
                    <a:pt x="935" y="1615"/>
                    <a:pt x="1002" y="1382"/>
                    <a:pt x="1002" y="1115"/>
                  </a:cubicBezTo>
                  <a:lnTo>
                    <a:pt x="1002" y="748"/>
                  </a:lnTo>
                  <a:cubicBezTo>
                    <a:pt x="1002" y="581"/>
                    <a:pt x="968" y="414"/>
                    <a:pt x="902" y="248"/>
                  </a:cubicBezTo>
                  <a:cubicBezTo>
                    <a:pt x="868" y="148"/>
                    <a:pt x="802" y="81"/>
                    <a:pt x="735" y="14"/>
                  </a:cubicBezTo>
                  <a:cubicBezTo>
                    <a:pt x="706" y="4"/>
                    <a:pt x="679" y="0"/>
                    <a:pt x="655"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274;p56">
              <a:extLst>
                <a:ext uri="{FF2B5EF4-FFF2-40B4-BE49-F238E27FC236}">
                  <a16:creationId xmlns:a16="http://schemas.microsoft.com/office/drawing/2014/main" id="{9A00F709-E938-44B1-90A7-2AB3905490F6}"/>
                </a:ext>
              </a:extLst>
            </p:cNvPr>
            <p:cNvSpPr/>
            <p:nvPr/>
          </p:nvSpPr>
          <p:spPr>
            <a:xfrm>
              <a:off x="3635275" y="1052225"/>
              <a:ext cx="9200" cy="12975"/>
            </a:xfrm>
            <a:custGeom>
              <a:avLst/>
              <a:gdLst/>
              <a:ahLst/>
              <a:cxnLst/>
              <a:rect l="l" t="t" r="r" b="b"/>
              <a:pathLst>
                <a:path w="368" h="519" extrusionOk="0">
                  <a:moveTo>
                    <a:pt x="246" y="1"/>
                  </a:moveTo>
                  <a:cubicBezTo>
                    <a:pt x="225" y="1"/>
                    <a:pt x="200" y="9"/>
                    <a:pt x="167" y="26"/>
                  </a:cubicBezTo>
                  <a:cubicBezTo>
                    <a:pt x="134" y="59"/>
                    <a:pt x="67" y="93"/>
                    <a:pt x="34" y="159"/>
                  </a:cubicBezTo>
                  <a:cubicBezTo>
                    <a:pt x="34" y="226"/>
                    <a:pt x="0" y="293"/>
                    <a:pt x="0" y="360"/>
                  </a:cubicBezTo>
                  <a:cubicBezTo>
                    <a:pt x="0" y="393"/>
                    <a:pt x="0" y="460"/>
                    <a:pt x="34" y="493"/>
                  </a:cubicBezTo>
                  <a:cubicBezTo>
                    <a:pt x="50" y="510"/>
                    <a:pt x="75" y="518"/>
                    <a:pt x="100" y="518"/>
                  </a:cubicBezTo>
                  <a:cubicBezTo>
                    <a:pt x="125" y="518"/>
                    <a:pt x="150" y="510"/>
                    <a:pt x="167" y="493"/>
                  </a:cubicBezTo>
                  <a:cubicBezTo>
                    <a:pt x="234" y="460"/>
                    <a:pt x="267" y="393"/>
                    <a:pt x="300" y="360"/>
                  </a:cubicBezTo>
                  <a:cubicBezTo>
                    <a:pt x="334" y="293"/>
                    <a:pt x="334" y="226"/>
                    <a:pt x="334" y="159"/>
                  </a:cubicBezTo>
                  <a:cubicBezTo>
                    <a:pt x="367" y="93"/>
                    <a:pt x="334" y="59"/>
                    <a:pt x="300" y="26"/>
                  </a:cubicBezTo>
                  <a:cubicBezTo>
                    <a:pt x="284" y="9"/>
                    <a:pt x="267" y="1"/>
                    <a:pt x="246"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275;p56">
              <a:extLst>
                <a:ext uri="{FF2B5EF4-FFF2-40B4-BE49-F238E27FC236}">
                  <a16:creationId xmlns:a16="http://schemas.microsoft.com/office/drawing/2014/main" id="{62D8D67C-7C60-4507-A810-0BF79B502E9D}"/>
                </a:ext>
              </a:extLst>
            </p:cNvPr>
            <p:cNvSpPr/>
            <p:nvPr/>
          </p:nvSpPr>
          <p:spPr>
            <a:xfrm>
              <a:off x="3662775" y="985525"/>
              <a:ext cx="25050" cy="62900"/>
            </a:xfrm>
            <a:custGeom>
              <a:avLst/>
              <a:gdLst/>
              <a:ahLst/>
              <a:cxnLst/>
              <a:rect l="l" t="t" r="r" b="b"/>
              <a:pathLst>
                <a:path w="1002" h="2516" extrusionOk="0">
                  <a:moveTo>
                    <a:pt x="564" y="367"/>
                  </a:moveTo>
                  <a:cubicBezTo>
                    <a:pt x="593" y="367"/>
                    <a:pt x="618" y="376"/>
                    <a:pt x="635" y="392"/>
                  </a:cubicBezTo>
                  <a:cubicBezTo>
                    <a:pt x="701" y="459"/>
                    <a:pt x="735" y="559"/>
                    <a:pt x="768" y="659"/>
                  </a:cubicBezTo>
                  <a:cubicBezTo>
                    <a:pt x="735" y="893"/>
                    <a:pt x="635" y="1093"/>
                    <a:pt x="468" y="1226"/>
                  </a:cubicBezTo>
                  <a:cubicBezTo>
                    <a:pt x="455" y="1252"/>
                    <a:pt x="433" y="1263"/>
                    <a:pt x="410" y="1263"/>
                  </a:cubicBezTo>
                  <a:cubicBezTo>
                    <a:pt x="373" y="1263"/>
                    <a:pt x="335" y="1234"/>
                    <a:pt x="335" y="1193"/>
                  </a:cubicBezTo>
                  <a:cubicBezTo>
                    <a:pt x="268" y="1126"/>
                    <a:pt x="234" y="1026"/>
                    <a:pt x="234" y="926"/>
                  </a:cubicBezTo>
                  <a:cubicBezTo>
                    <a:pt x="234" y="826"/>
                    <a:pt x="268" y="693"/>
                    <a:pt x="301" y="592"/>
                  </a:cubicBezTo>
                  <a:cubicBezTo>
                    <a:pt x="335" y="492"/>
                    <a:pt x="401" y="426"/>
                    <a:pt x="468" y="392"/>
                  </a:cubicBezTo>
                  <a:cubicBezTo>
                    <a:pt x="501" y="376"/>
                    <a:pt x="535" y="367"/>
                    <a:pt x="564" y="367"/>
                  </a:cubicBezTo>
                  <a:close/>
                  <a:moveTo>
                    <a:pt x="618" y="0"/>
                  </a:moveTo>
                  <a:cubicBezTo>
                    <a:pt x="568" y="0"/>
                    <a:pt x="518" y="9"/>
                    <a:pt x="468" y="25"/>
                  </a:cubicBezTo>
                  <a:cubicBezTo>
                    <a:pt x="301" y="159"/>
                    <a:pt x="168" y="326"/>
                    <a:pt x="101" y="526"/>
                  </a:cubicBezTo>
                  <a:cubicBezTo>
                    <a:pt x="34" y="693"/>
                    <a:pt x="1" y="893"/>
                    <a:pt x="1" y="1059"/>
                  </a:cubicBezTo>
                  <a:cubicBezTo>
                    <a:pt x="1" y="1226"/>
                    <a:pt x="34" y="1393"/>
                    <a:pt x="168" y="1526"/>
                  </a:cubicBezTo>
                  <a:cubicBezTo>
                    <a:pt x="211" y="1591"/>
                    <a:pt x="282" y="1628"/>
                    <a:pt x="354" y="1628"/>
                  </a:cubicBezTo>
                  <a:cubicBezTo>
                    <a:pt x="393" y="1628"/>
                    <a:pt x="433" y="1617"/>
                    <a:pt x="468" y="1593"/>
                  </a:cubicBezTo>
                  <a:cubicBezTo>
                    <a:pt x="535" y="1560"/>
                    <a:pt x="568" y="1493"/>
                    <a:pt x="635" y="1460"/>
                  </a:cubicBezTo>
                  <a:cubicBezTo>
                    <a:pt x="668" y="1360"/>
                    <a:pt x="735" y="1293"/>
                    <a:pt x="768" y="1193"/>
                  </a:cubicBezTo>
                  <a:lnTo>
                    <a:pt x="768" y="1193"/>
                  </a:lnTo>
                  <a:cubicBezTo>
                    <a:pt x="768" y="1393"/>
                    <a:pt x="701" y="1593"/>
                    <a:pt x="601" y="1793"/>
                  </a:cubicBezTo>
                  <a:cubicBezTo>
                    <a:pt x="535" y="1927"/>
                    <a:pt x="401" y="2060"/>
                    <a:pt x="268" y="2160"/>
                  </a:cubicBezTo>
                  <a:lnTo>
                    <a:pt x="201" y="2160"/>
                  </a:lnTo>
                  <a:cubicBezTo>
                    <a:pt x="184" y="2144"/>
                    <a:pt x="168" y="2135"/>
                    <a:pt x="155" y="2135"/>
                  </a:cubicBezTo>
                  <a:cubicBezTo>
                    <a:pt x="143" y="2135"/>
                    <a:pt x="134" y="2144"/>
                    <a:pt x="134" y="2160"/>
                  </a:cubicBezTo>
                  <a:cubicBezTo>
                    <a:pt x="101" y="2160"/>
                    <a:pt x="68" y="2194"/>
                    <a:pt x="34" y="2227"/>
                  </a:cubicBezTo>
                  <a:cubicBezTo>
                    <a:pt x="34" y="2294"/>
                    <a:pt x="1" y="2327"/>
                    <a:pt x="1" y="2394"/>
                  </a:cubicBezTo>
                  <a:cubicBezTo>
                    <a:pt x="1" y="2460"/>
                    <a:pt x="34" y="2494"/>
                    <a:pt x="68" y="2494"/>
                  </a:cubicBezTo>
                  <a:cubicBezTo>
                    <a:pt x="82" y="2508"/>
                    <a:pt x="107" y="2516"/>
                    <a:pt x="136" y="2516"/>
                  </a:cubicBezTo>
                  <a:cubicBezTo>
                    <a:pt x="178" y="2516"/>
                    <a:pt x="229" y="2500"/>
                    <a:pt x="268" y="2460"/>
                  </a:cubicBezTo>
                  <a:cubicBezTo>
                    <a:pt x="468" y="2327"/>
                    <a:pt x="635" y="2160"/>
                    <a:pt x="735" y="1960"/>
                  </a:cubicBezTo>
                  <a:cubicBezTo>
                    <a:pt x="902" y="1660"/>
                    <a:pt x="1002" y="1293"/>
                    <a:pt x="1002" y="926"/>
                  </a:cubicBezTo>
                  <a:cubicBezTo>
                    <a:pt x="1002" y="759"/>
                    <a:pt x="968" y="559"/>
                    <a:pt x="935" y="359"/>
                  </a:cubicBezTo>
                  <a:cubicBezTo>
                    <a:pt x="935" y="226"/>
                    <a:pt x="868" y="125"/>
                    <a:pt x="768" y="25"/>
                  </a:cubicBezTo>
                  <a:cubicBezTo>
                    <a:pt x="718" y="9"/>
                    <a:pt x="668" y="0"/>
                    <a:pt x="618"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276;p56">
              <a:extLst>
                <a:ext uri="{FF2B5EF4-FFF2-40B4-BE49-F238E27FC236}">
                  <a16:creationId xmlns:a16="http://schemas.microsoft.com/office/drawing/2014/main" id="{59F66B67-EAAD-47C8-A55F-BA99399DD3A7}"/>
                </a:ext>
              </a:extLst>
            </p:cNvPr>
            <p:cNvSpPr/>
            <p:nvPr/>
          </p:nvSpPr>
          <p:spPr>
            <a:xfrm>
              <a:off x="3698650" y="965300"/>
              <a:ext cx="19200" cy="32550"/>
            </a:xfrm>
            <a:custGeom>
              <a:avLst/>
              <a:gdLst/>
              <a:ahLst/>
              <a:cxnLst/>
              <a:rect l="l" t="t" r="r" b="b"/>
              <a:pathLst>
                <a:path w="768" h="1302" extrusionOk="0">
                  <a:moveTo>
                    <a:pt x="768" y="0"/>
                  </a:moveTo>
                  <a:lnTo>
                    <a:pt x="501" y="167"/>
                  </a:lnTo>
                  <a:lnTo>
                    <a:pt x="567" y="934"/>
                  </a:lnTo>
                  <a:cubicBezTo>
                    <a:pt x="567" y="1001"/>
                    <a:pt x="567" y="1035"/>
                    <a:pt x="601" y="1035"/>
                  </a:cubicBezTo>
                  <a:lnTo>
                    <a:pt x="634" y="1035"/>
                  </a:lnTo>
                  <a:cubicBezTo>
                    <a:pt x="667" y="1001"/>
                    <a:pt x="667" y="1001"/>
                    <a:pt x="667" y="968"/>
                  </a:cubicBezTo>
                  <a:cubicBezTo>
                    <a:pt x="701" y="934"/>
                    <a:pt x="701" y="901"/>
                    <a:pt x="701" y="868"/>
                  </a:cubicBezTo>
                  <a:lnTo>
                    <a:pt x="768" y="0"/>
                  </a:lnTo>
                  <a:close/>
                  <a:moveTo>
                    <a:pt x="301" y="267"/>
                  </a:moveTo>
                  <a:lnTo>
                    <a:pt x="0" y="434"/>
                  </a:lnTo>
                  <a:lnTo>
                    <a:pt x="100" y="1201"/>
                  </a:lnTo>
                  <a:cubicBezTo>
                    <a:pt x="100" y="1235"/>
                    <a:pt x="100" y="1268"/>
                    <a:pt x="100" y="1301"/>
                  </a:cubicBezTo>
                  <a:lnTo>
                    <a:pt x="167" y="1301"/>
                  </a:lnTo>
                  <a:cubicBezTo>
                    <a:pt x="167" y="1268"/>
                    <a:pt x="200" y="1268"/>
                    <a:pt x="200" y="1235"/>
                  </a:cubicBezTo>
                  <a:cubicBezTo>
                    <a:pt x="234" y="1201"/>
                    <a:pt x="234" y="1168"/>
                    <a:pt x="234" y="1135"/>
                  </a:cubicBezTo>
                  <a:lnTo>
                    <a:pt x="301" y="267"/>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277;p56">
              <a:extLst>
                <a:ext uri="{FF2B5EF4-FFF2-40B4-BE49-F238E27FC236}">
                  <a16:creationId xmlns:a16="http://schemas.microsoft.com/office/drawing/2014/main" id="{4D0EB3BF-9463-4FB6-89B1-BAC535DEDFA7}"/>
                </a:ext>
              </a:extLst>
            </p:cNvPr>
            <p:cNvSpPr/>
            <p:nvPr/>
          </p:nvSpPr>
          <p:spPr>
            <a:xfrm>
              <a:off x="3728675" y="960300"/>
              <a:ext cx="32550" cy="49850"/>
            </a:xfrm>
            <a:custGeom>
              <a:avLst/>
              <a:gdLst/>
              <a:ahLst/>
              <a:cxnLst/>
              <a:rect l="l" t="t" r="r" b="b"/>
              <a:pathLst>
                <a:path w="1302" h="1994" extrusionOk="0">
                  <a:moveTo>
                    <a:pt x="134" y="0"/>
                  </a:moveTo>
                  <a:cubicBezTo>
                    <a:pt x="100" y="34"/>
                    <a:pt x="67" y="67"/>
                    <a:pt x="34" y="100"/>
                  </a:cubicBezTo>
                  <a:cubicBezTo>
                    <a:pt x="34" y="167"/>
                    <a:pt x="0" y="200"/>
                    <a:pt x="0" y="267"/>
                  </a:cubicBezTo>
                  <a:cubicBezTo>
                    <a:pt x="0" y="267"/>
                    <a:pt x="0" y="301"/>
                    <a:pt x="0" y="334"/>
                  </a:cubicBezTo>
                  <a:cubicBezTo>
                    <a:pt x="34" y="367"/>
                    <a:pt x="67" y="367"/>
                    <a:pt x="100" y="367"/>
                  </a:cubicBezTo>
                  <a:lnTo>
                    <a:pt x="834" y="601"/>
                  </a:lnTo>
                  <a:lnTo>
                    <a:pt x="67" y="1635"/>
                  </a:lnTo>
                  <a:cubicBezTo>
                    <a:pt x="34" y="1668"/>
                    <a:pt x="34" y="1735"/>
                    <a:pt x="0" y="1768"/>
                  </a:cubicBezTo>
                  <a:cubicBezTo>
                    <a:pt x="0" y="1802"/>
                    <a:pt x="0" y="1835"/>
                    <a:pt x="0" y="1868"/>
                  </a:cubicBezTo>
                  <a:cubicBezTo>
                    <a:pt x="0" y="1902"/>
                    <a:pt x="0" y="1968"/>
                    <a:pt x="34" y="1968"/>
                  </a:cubicBezTo>
                  <a:cubicBezTo>
                    <a:pt x="50" y="1985"/>
                    <a:pt x="67" y="1993"/>
                    <a:pt x="79" y="1993"/>
                  </a:cubicBezTo>
                  <a:cubicBezTo>
                    <a:pt x="92" y="1993"/>
                    <a:pt x="100" y="1985"/>
                    <a:pt x="100" y="1968"/>
                  </a:cubicBezTo>
                  <a:cubicBezTo>
                    <a:pt x="134" y="1935"/>
                    <a:pt x="167" y="1902"/>
                    <a:pt x="200" y="1868"/>
                  </a:cubicBezTo>
                  <a:lnTo>
                    <a:pt x="1301" y="301"/>
                  </a:lnTo>
                  <a:lnTo>
                    <a:pt x="234" y="0"/>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278;p56">
              <a:extLst>
                <a:ext uri="{FF2B5EF4-FFF2-40B4-BE49-F238E27FC236}">
                  <a16:creationId xmlns:a16="http://schemas.microsoft.com/office/drawing/2014/main" id="{999EC766-6BD2-4520-9280-3A4A04FA6128}"/>
                </a:ext>
              </a:extLst>
            </p:cNvPr>
            <p:cNvSpPr/>
            <p:nvPr/>
          </p:nvSpPr>
          <p:spPr>
            <a:xfrm>
              <a:off x="1857325" y="2129475"/>
              <a:ext cx="32550" cy="50050"/>
            </a:xfrm>
            <a:custGeom>
              <a:avLst/>
              <a:gdLst/>
              <a:ahLst/>
              <a:cxnLst/>
              <a:rect l="l" t="t" r="r" b="b"/>
              <a:pathLst>
                <a:path w="1302" h="2002" extrusionOk="0">
                  <a:moveTo>
                    <a:pt x="1168" y="0"/>
                  </a:moveTo>
                  <a:cubicBezTo>
                    <a:pt x="1135" y="34"/>
                    <a:pt x="1102" y="67"/>
                    <a:pt x="1102" y="100"/>
                  </a:cubicBezTo>
                  <a:lnTo>
                    <a:pt x="1" y="1668"/>
                  </a:lnTo>
                  <a:lnTo>
                    <a:pt x="1102" y="2002"/>
                  </a:lnTo>
                  <a:lnTo>
                    <a:pt x="1202" y="2002"/>
                  </a:lnTo>
                  <a:cubicBezTo>
                    <a:pt x="1235" y="1968"/>
                    <a:pt x="1268" y="1935"/>
                    <a:pt x="1268" y="1868"/>
                  </a:cubicBezTo>
                  <a:cubicBezTo>
                    <a:pt x="1302" y="1835"/>
                    <a:pt x="1302" y="1801"/>
                    <a:pt x="1302" y="1735"/>
                  </a:cubicBezTo>
                  <a:cubicBezTo>
                    <a:pt x="1302" y="1701"/>
                    <a:pt x="1302" y="1668"/>
                    <a:pt x="1302" y="1668"/>
                  </a:cubicBezTo>
                  <a:cubicBezTo>
                    <a:pt x="1268" y="1635"/>
                    <a:pt x="1235" y="1601"/>
                    <a:pt x="1235" y="1601"/>
                  </a:cubicBezTo>
                  <a:lnTo>
                    <a:pt x="501" y="1401"/>
                  </a:lnTo>
                  <a:lnTo>
                    <a:pt x="1202" y="367"/>
                  </a:lnTo>
                  <a:cubicBezTo>
                    <a:pt x="1235" y="300"/>
                    <a:pt x="1268" y="267"/>
                    <a:pt x="1268" y="234"/>
                  </a:cubicBezTo>
                  <a:cubicBezTo>
                    <a:pt x="1302" y="200"/>
                    <a:pt x="1302" y="167"/>
                    <a:pt x="1302" y="134"/>
                  </a:cubicBezTo>
                  <a:cubicBezTo>
                    <a:pt x="1302" y="67"/>
                    <a:pt x="1302" y="34"/>
                    <a:pt x="1268"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279;p56">
              <a:extLst>
                <a:ext uri="{FF2B5EF4-FFF2-40B4-BE49-F238E27FC236}">
                  <a16:creationId xmlns:a16="http://schemas.microsoft.com/office/drawing/2014/main" id="{EE2F408D-D0B2-46E2-871C-B3D748F3BB9D}"/>
                </a:ext>
              </a:extLst>
            </p:cNvPr>
            <p:cNvSpPr/>
            <p:nvPr/>
          </p:nvSpPr>
          <p:spPr>
            <a:xfrm>
              <a:off x="1894025" y="2120300"/>
              <a:ext cx="31725" cy="50050"/>
            </a:xfrm>
            <a:custGeom>
              <a:avLst/>
              <a:gdLst/>
              <a:ahLst/>
              <a:cxnLst/>
              <a:rect l="l" t="t" r="r" b="b"/>
              <a:pathLst>
                <a:path w="1269" h="2002" extrusionOk="0">
                  <a:moveTo>
                    <a:pt x="1135" y="0"/>
                  </a:moveTo>
                  <a:lnTo>
                    <a:pt x="801" y="200"/>
                  </a:lnTo>
                  <a:cubicBezTo>
                    <a:pt x="768" y="234"/>
                    <a:pt x="734" y="267"/>
                    <a:pt x="701" y="300"/>
                  </a:cubicBezTo>
                  <a:cubicBezTo>
                    <a:pt x="668" y="367"/>
                    <a:pt x="668" y="401"/>
                    <a:pt x="668" y="467"/>
                  </a:cubicBezTo>
                  <a:cubicBezTo>
                    <a:pt x="668" y="501"/>
                    <a:pt x="668" y="534"/>
                    <a:pt x="701" y="567"/>
                  </a:cubicBezTo>
                  <a:cubicBezTo>
                    <a:pt x="701" y="567"/>
                    <a:pt x="768" y="567"/>
                    <a:pt x="801" y="534"/>
                  </a:cubicBezTo>
                  <a:lnTo>
                    <a:pt x="901" y="501"/>
                  </a:lnTo>
                  <a:lnTo>
                    <a:pt x="901" y="1201"/>
                  </a:lnTo>
                  <a:cubicBezTo>
                    <a:pt x="834" y="1301"/>
                    <a:pt x="768" y="1401"/>
                    <a:pt x="701" y="1468"/>
                  </a:cubicBezTo>
                  <a:cubicBezTo>
                    <a:pt x="668" y="1535"/>
                    <a:pt x="601" y="1568"/>
                    <a:pt x="534" y="1601"/>
                  </a:cubicBezTo>
                  <a:cubicBezTo>
                    <a:pt x="512" y="1601"/>
                    <a:pt x="490" y="1616"/>
                    <a:pt x="467" y="1616"/>
                  </a:cubicBezTo>
                  <a:cubicBezTo>
                    <a:pt x="456" y="1616"/>
                    <a:pt x="445" y="1612"/>
                    <a:pt x="434" y="1601"/>
                  </a:cubicBezTo>
                  <a:cubicBezTo>
                    <a:pt x="401" y="1568"/>
                    <a:pt x="401" y="1535"/>
                    <a:pt x="401" y="1468"/>
                  </a:cubicBezTo>
                  <a:lnTo>
                    <a:pt x="401" y="434"/>
                  </a:lnTo>
                  <a:lnTo>
                    <a:pt x="134" y="567"/>
                  </a:lnTo>
                  <a:cubicBezTo>
                    <a:pt x="101" y="601"/>
                    <a:pt x="67" y="634"/>
                    <a:pt x="34" y="701"/>
                  </a:cubicBezTo>
                  <a:cubicBezTo>
                    <a:pt x="0" y="734"/>
                    <a:pt x="0" y="767"/>
                    <a:pt x="0" y="834"/>
                  </a:cubicBezTo>
                  <a:cubicBezTo>
                    <a:pt x="0" y="901"/>
                    <a:pt x="0" y="901"/>
                    <a:pt x="34" y="934"/>
                  </a:cubicBezTo>
                  <a:cubicBezTo>
                    <a:pt x="34" y="951"/>
                    <a:pt x="50" y="959"/>
                    <a:pt x="71" y="959"/>
                  </a:cubicBezTo>
                  <a:cubicBezTo>
                    <a:pt x="92" y="959"/>
                    <a:pt x="117" y="951"/>
                    <a:pt x="134" y="934"/>
                  </a:cubicBezTo>
                  <a:lnTo>
                    <a:pt x="167" y="901"/>
                  </a:lnTo>
                  <a:lnTo>
                    <a:pt x="167" y="1668"/>
                  </a:lnTo>
                  <a:cubicBezTo>
                    <a:pt x="167" y="1735"/>
                    <a:pt x="201" y="1802"/>
                    <a:pt x="201" y="1868"/>
                  </a:cubicBezTo>
                  <a:cubicBezTo>
                    <a:pt x="234" y="1935"/>
                    <a:pt x="267" y="1968"/>
                    <a:pt x="334" y="2002"/>
                  </a:cubicBezTo>
                  <a:cubicBezTo>
                    <a:pt x="401" y="2002"/>
                    <a:pt x="467" y="2002"/>
                    <a:pt x="534" y="1968"/>
                  </a:cubicBezTo>
                  <a:cubicBezTo>
                    <a:pt x="601" y="1935"/>
                    <a:pt x="668" y="1868"/>
                    <a:pt x="701" y="1835"/>
                  </a:cubicBezTo>
                  <a:cubicBezTo>
                    <a:pt x="768" y="1768"/>
                    <a:pt x="834" y="1701"/>
                    <a:pt x="901" y="1635"/>
                  </a:cubicBezTo>
                  <a:lnTo>
                    <a:pt x="901" y="1701"/>
                  </a:lnTo>
                  <a:lnTo>
                    <a:pt x="1101" y="1568"/>
                  </a:lnTo>
                  <a:cubicBezTo>
                    <a:pt x="1168" y="1535"/>
                    <a:pt x="1201" y="1501"/>
                    <a:pt x="1235" y="1468"/>
                  </a:cubicBezTo>
                  <a:cubicBezTo>
                    <a:pt x="1235" y="1401"/>
                    <a:pt x="1268" y="1368"/>
                    <a:pt x="1268" y="1335"/>
                  </a:cubicBezTo>
                  <a:cubicBezTo>
                    <a:pt x="1268" y="1268"/>
                    <a:pt x="1268" y="1234"/>
                    <a:pt x="1235" y="1201"/>
                  </a:cubicBezTo>
                  <a:cubicBezTo>
                    <a:pt x="1218" y="1184"/>
                    <a:pt x="1201" y="1176"/>
                    <a:pt x="1185" y="1176"/>
                  </a:cubicBezTo>
                  <a:cubicBezTo>
                    <a:pt x="1168" y="1176"/>
                    <a:pt x="1151" y="1184"/>
                    <a:pt x="1135" y="1201"/>
                  </a:cubicBezTo>
                  <a:lnTo>
                    <a:pt x="1135" y="0"/>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280;p56">
              <a:extLst>
                <a:ext uri="{FF2B5EF4-FFF2-40B4-BE49-F238E27FC236}">
                  <a16:creationId xmlns:a16="http://schemas.microsoft.com/office/drawing/2014/main" id="{C244E058-DCBD-4600-B282-2FE562E7118C}"/>
                </a:ext>
              </a:extLst>
            </p:cNvPr>
            <p:cNvSpPr/>
            <p:nvPr/>
          </p:nvSpPr>
          <p:spPr>
            <a:xfrm>
              <a:off x="1930725" y="2100700"/>
              <a:ext cx="29200" cy="52775"/>
            </a:xfrm>
            <a:custGeom>
              <a:avLst/>
              <a:gdLst/>
              <a:ahLst/>
              <a:cxnLst/>
              <a:rect l="l" t="t" r="r" b="b"/>
              <a:pathLst>
                <a:path w="1168" h="2111" extrusionOk="0">
                  <a:moveTo>
                    <a:pt x="988" y="0"/>
                  </a:moveTo>
                  <a:cubicBezTo>
                    <a:pt x="951" y="0"/>
                    <a:pt x="917" y="17"/>
                    <a:pt x="901" y="50"/>
                  </a:cubicBezTo>
                  <a:cubicBezTo>
                    <a:pt x="834" y="84"/>
                    <a:pt x="767" y="117"/>
                    <a:pt x="734" y="184"/>
                  </a:cubicBezTo>
                  <a:cubicBezTo>
                    <a:pt x="634" y="284"/>
                    <a:pt x="567" y="417"/>
                    <a:pt x="501" y="517"/>
                  </a:cubicBezTo>
                  <a:lnTo>
                    <a:pt x="501" y="317"/>
                  </a:lnTo>
                  <a:lnTo>
                    <a:pt x="200" y="517"/>
                  </a:lnTo>
                  <a:cubicBezTo>
                    <a:pt x="134" y="517"/>
                    <a:pt x="100" y="584"/>
                    <a:pt x="67" y="617"/>
                  </a:cubicBezTo>
                  <a:cubicBezTo>
                    <a:pt x="67" y="651"/>
                    <a:pt x="34" y="718"/>
                    <a:pt x="34" y="751"/>
                  </a:cubicBezTo>
                  <a:cubicBezTo>
                    <a:pt x="34" y="818"/>
                    <a:pt x="67" y="851"/>
                    <a:pt x="67" y="884"/>
                  </a:cubicBezTo>
                  <a:cubicBezTo>
                    <a:pt x="100" y="884"/>
                    <a:pt x="134" y="884"/>
                    <a:pt x="200" y="851"/>
                  </a:cubicBezTo>
                  <a:lnTo>
                    <a:pt x="267" y="818"/>
                  </a:lnTo>
                  <a:lnTo>
                    <a:pt x="267" y="1652"/>
                  </a:lnTo>
                  <a:lnTo>
                    <a:pt x="134" y="1718"/>
                  </a:lnTo>
                  <a:cubicBezTo>
                    <a:pt x="34" y="1785"/>
                    <a:pt x="0" y="1885"/>
                    <a:pt x="0" y="1985"/>
                  </a:cubicBezTo>
                  <a:cubicBezTo>
                    <a:pt x="0" y="2018"/>
                    <a:pt x="0" y="2052"/>
                    <a:pt x="34" y="2085"/>
                  </a:cubicBezTo>
                  <a:cubicBezTo>
                    <a:pt x="50" y="2102"/>
                    <a:pt x="67" y="2110"/>
                    <a:pt x="84" y="2110"/>
                  </a:cubicBezTo>
                  <a:cubicBezTo>
                    <a:pt x="100" y="2110"/>
                    <a:pt x="117" y="2102"/>
                    <a:pt x="134" y="2085"/>
                  </a:cubicBezTo>
                  <a:lnTo>
                    <a:pt x="834" y="1685"/>
                  </a:lnTo>
                  <a:cubicBezTo>
                    <a:pt x="867" y="1652"/>
                    <a:pt x="901" y="1618"/>
                    <a:pt x="934" y="1585"/>
                  </a:cubicBezTo>
                  <a:cubicBezTo>
                    <a:pt x="968" y="1518"/>
                    <a:pt x="968" y="1485"/>
                    <a:pt x="968" y="1418"/>
                  </a:cubicBezTo>
                  <a:cubicBezTo>
                    <a:pt x="968" y="1385"/>
                    <a:pt x="968" y="1351"/>
                    <a:pt x="934" y="1318"/>
                  </a:cubicBezTo>
                  <a:cubicBezTo>
                    <a:pt x="934" y="1318"/>
                    <a:pt x="867" y="1318"/>
                    <a:pt x="834" y="1351"/>
                  </a:cubicBezTo>
                  <a:lnTo>
                    <a:pt x="501" y="1518"/>
                  </a:lnTo>
                  <a:lnTo>
                    <a:pt x="501" y="1018"/>
                  </a:lnTo>
                  <a:cubicBezTo>
                    <a:pt x="567" y="851"/>
                    <a:pt x="667" y="718"/>
                    <a:pt x="734" y="584"/>
                  </a:cubicBezTo>
                  <a:cubicBezTo>
                    <a:pt x="767" y="517"/>
                    <a:pt x="834" y="451"/>
                    <a:pt x="867" y="417"/>
                  </a:cubicBezTo>
                  <a:cubicBezTo>
                    <a:pt x="884" y="401"/>
                    <a:pt x="901" y="392"/>
                    <a:pt x="917" y="392"/>
                  </a:cubicBezTo>
                  <a:cubicBezTo>
                    <a:pt x="934" y="392"/>
                    <a:pt x="951" y="401"/>
                    <a:pt x="968" y="417"/>
                  </a:cubicBezTo>
                  <a:lnTo>
                    <a:pt x="1068" y="417"/>
                  </a:lnTo>
                  <a:cubicBezTo>
                    <a:pt x="1101" y="384"/>
                    <a:pt x="1134" y="351"/>
                    <a:pt x="1134" y="317"/>
                  </a:cubicBezTo>
                  <a:cubicBezTo>
                    <a:pt x="1168" y="284"/>
                    <a:pt x="1168" y="217"/>
                    <a:pt x="1168" y="184"/>
                  </a:cubicBezTo>
                  <a:cubicBezTo>
                    <a:pt x="1168" y="117"/>
                    <a:pt x="1134" y="50"/>
                    <a:pt x="1101" y="50"/>
                  </a:cubicBezTo>
                  <a:cubicBezTo>
                    <a:pt x="1068" y="17"/>
                    <a:pt x="1026" y="0"/>
                    <a:pt x="988"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281;p56">
              <a:extLst>
                <a:ext uri="{FF2B5EF4-FFF2-40B4-BE49-F238E27FC236}">
                  <a16:creationId xmlns:a16="http://schemas.microsoft.com/office/drawing/2014/main" id="{0543CF61-B7BC-4328-A7CB-A72A3850DA70}"/>
                </a:ext>
              </a:extLst>
            </p:cNvPr>
            <p:cNvSpPr/>
            <p:nvPr/>
          </p:nvSpPr>
          <p:spPr>
            <a:xfrm>
              <a:off x="1965750" y="2069425"/>
              <a:ext cx="27525" cy="63200"/>
            </a:xfrm>
            <a:custGeom>
              <a:avLst/>
              <a:gdLst/>
              <a:ahLst/>
              <a:cxnLst/>
              <a:rect l="l" t="t" r="r" b="b"/>
              <a:pathLst>
                <a:path w="1101" h="2528" extrusionOk="0">
                  <a:moveTo>
                    <a:pt x="634" y="0"/>
                  </a:moveTo>
                  <a:lnTo>
                    <a:pt x="267" y="201"/>
                  </a:lnTo>
                  <a:cubicBezTo>
                    <a:pt x="200" y="234"/>
                    <a:pt x="167" y="267"/>
                    <a:pt x="134" y="334"/>
                  </a:cubicBezTo>
                  <a:cubicBezTo>
                    <a:pt x="100" y="367"/>
                    <a:pt x="100" y="434"/>
                    <a:pt x="100" y="467"/>
                  </a:cubicBezTo>
                  <a:cubicBezTo>
                    <a:pt x="100" y="501"/>
                    <a:pt x="100" y="568"/>
                    <a:pt x="134" y="568"/>
                  </a:cubicBezTo>
                  <a:cubicBezTo>
                    <a:pt x="148" y="596"/>
                    <a:pt x="162" y="606"/>
                    <a:pt x="178" y="606"/>
                  </a:cubicBezTo>
                  <a:cubicBezTo>
                    <a:pt x="201" y="606"/>
                    <a:pt x="228" y="587"/>
                    <a:pt x="267" y="568"/>
                  </a:cubicBezTo>
                  <a:lnTo>
                    <a:pt x="434" y="467"/>
                  </a:lnTo>
                  <a:lnTo>
                    <a:pt x="434" y="2002"/>
                  </a:lnTo>
                  <a:lnTo>
                    <a:pt x="167" y="2135"/>
                  </a:lnTo>
                  <a:cubicBezTo>
                    <a:pt x="100" y="2169"/>
                    <a:pt x="67" y="2202"/>
                    <a:pt x="34" y="2269"/>
                  </a:cubicBezTo>
                  <a:cubicBezTo>
                    <a:pt x="34" y="2302"/>
                    <a:pt x="0" y="2335"/>
                    <a:pt x="0" y="2402"/>
                  </a:cubicBezTo>
                  <a:cubicBezTo>
                    <a:pt x="0" y="2436"/>
                    <a:pt x="34" y="2469"/>
                    <a:pt x="34" y="2502"/>
                  </a:cubicBezTo>
                  <a:cubicBezTo>
                    <a:pt x="50" y="2519"/>
                    <a:pt x="67" y="2527"/>
                    <a:pt x="88" y="2527"/>
                  </a:cubicBezTo>
                  <a:cubicBezTo>
                    <a:pt x="109" y="2527"/>
                    <a:pt x="134" y="2519"/>
                    <a:pt x="167" y="2502"/>
                  </a:cubicBezTo>
                  <a:lnTo>
                    <a:pt x="934" y="2069"/>
                  </a:lnTo>
                  <a:cubicBezTo>
                    <a:pt x="968" y="2035"/>
                    <a:pt x="1034" y="2002"/>
                    <a:pt x="1068" y="1935"/>
                  </a:cubicBezTo>
                  <a:cubicBezTo>
                    <a:pt x="1068" y="1902"/>
                    <a:pt x="1068" y="1835"/>
                    <a:pt x="1101" y="1802"/>
                  </a:cubicBezTo>
                  <a:cubicBezTo>
                    <a:pt x="1101" y="1768"/>
                    <a:pt x="1068" y="1702"/>
                    <a:pt x="1034" y="1702"/>
                  </a:cubicBezTo>
                  <a:cubicBezTo>
                    <a:pt x="1018" y="1685"/>
                    <a:pt x="1001" y="1677"/>
                    <a:pt x="980" y="1677"/>
                  </a:cubicBezTo>
                  <a:cubicBezTo>
                    <a:pt x="959" y="1677"/>
                    <a:pt x="934" y="1685"/>
                    <a:pt x="901" y="1702"/>
                  </a:cubicBezTo>
                  <a:lnTo>
                    <a:pt x="634" y="1868"/>
                  </a:lnTo>
                  <a:lnTo>
                    <a:pt x="634" y="0"/>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282;p56">
              <a:extLst>
                <a:ext uri="{FF2B5EF4-FFF2-40B4-BE49-F238E27FC236}">
                  <a16:creationId xmlns:a16="http://schemas.microsoft.com/office/drawing/2014/main" id="{9239AF5D-FAF3-4B73-8FD1-6043BCB036EB}"/>
                </a:ext>
              </a:extLst>
            </p:cNvPr>
            <p:cNvSpPr/>
            <p:nvPr/>
          </p:nvSpPr>
          <p:spPr>
            <a:xfrm>
              <a:off x="1999100" y="2063575"/>
              <a:ext cx="32550" cy="49875"/>
            </a:xfrm>
            <a:custGeom>
              <a:avLst/>
              <a:gdLst/>
              <a:ahLst/>
              <a:cxnLst/>
              <a:rect l="l" t="t" r="r" b="b"/>
              <a:pathLst>
                <a:path w="1302" h="1995" extrusionOk="0">
                  <a:moveTo>
                    <a:pt x="134" y="1"/>
                  </a:moveTo>
                  <a:cubicBezTo>
                    <a:pt x="101" y="34"/>
                    <a:pt x="67" y="68"/>
                    <a:pt x="34" y="101"/>
                  </a:cubicBezTo>
                  <a:cubicBezTo>
                    <a:pt x="34" y="134"/>
                    <a:pt x="0" y="201"/>
                    <a:pt x="0" y="234"/>
                  </a:cubicBezTo>
                  <a:cubicBezTo>
                    <a:pt x="0" y="268"/>
                    <a:pt x="0" y="301"/>
                    <a:pt x="0" y="335"/>
                  </a:cubicBezTo>
                  <a:cubicBezTo>
                    <a:pt x="34" y="335"/>
                    <a:pt x="67" y="368"/>
                    <a:pt x="101" y="368"/>
                  </a:cubicBezTo>
                  <a:lnTo>
                    <a:pt x="834" y="568"/>
                  </a:lnTo>
                  <a:lnTo>
                    <a:pt x="101" y="1635"/>
                  </a:lnTo>
                  <a:cubicBezTo>
                    <a:pt x="67" y="1669"/>
                    <a:pt x="34" y="1702"/>
                    <a:pt x="0" y="1769"/>
                  </a:cubicBezTo>
                  <a:cubicBezTo>
                    <a:pt x="0" y="1802"/>
                    <a:pt x="0" y="1836"/>
                    <a:pt x="0" y="1869"/>
                  </a:cubicBezTo>
                  <a:cubicBezTo>
                    <a:pt x="0" y="1902"/>
                    <a:pt x="34" y="1936"/>
                    <a:pt x="34" y="1969"/>
                  </a:cubicBezTo>
                  <a:cubicBezTo>
                    <a:pt x="50" y="1986"/>
                    <a:pt x="67" y="1994"/>
                    <a:pt x="84" y="1994"/>
                  </a:cubicBezTo>
                  <a:cubicBezTo>
                    <a:pt x="101" y="1994"/>
                    <a:pt x="117" y="1986"/>
                    <a:pt x="134" y="1969"/>
                  </a:cubicBezTo>
                  <a:cubicBezTo>
                    <a:pt x="167" y="1936"/>
                    <a:pt x="201" y="1902"/>
                    <a:pt x="201" y="1869"/>
                  </a:cubicBezTo>
                  <a:lnTo>
                    <a:pt x="1301" y="301"/>
                  </a:lnTo>
                  <a:lnTo>
                    <a:pt x="201" y="1"/>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283;p56">
              <a:extLst>
                <a:ext uri="{FF2B5EF4-FFF2-40B4-BE49-F238E27FC236}">
                  <a16:creationId xmlns:a16="http://schemas.microsoft.com/office/drawing/2014/main" id="{87D9F6EB-B0BA-424F-9877-0CE26015064F}"/>
                </a:ext>
              </a:extLst>
            </p:cNvPr>
            <p:cNvSpPr/>
            <p:nvPr/>
          </p:nvSpPr>
          <p:spPr>
            <a:xfrm>
              <a:off x="2027450" y="2136150"/>
              <a:ext cx="33375" cy="49850"/>
            </a:xfrm>
            <a:custGeom>
              <a:avLst/>
              <a:gdLst/>
              <a:ahLst/>
              <a:cxnLst/>
              <a:rect l="l" t="t" r="r" b="b"/>
              <a:pathLst>
                <a:path w="1335" h="1994" extrusionOk="0">
                  <a:moveTo>
                    <a:pt x="1201" y="0"/>
                  </a:moveTo>
                  <a:cubicBezTo>
                    <a:pt x="1168" y="33"/>
                    <a:pt x="1135" y="67"/>
                    <a:pt x="1135" y="100"/>
                  </a:cubicBezTo>
                  <a:lnTo>
                    <a:pt x="1" y="1668"/>
                  </a:lnTo>
                  <a:lnTo>
                    <a:pt x="1101" y="1968"/>
                  </a:lnTo>
                  <a:cubicBezTo>
                    <a:pt x="1118" y="1985"/>
                    <a:pt x="1135" y="1993"/>
                    <a:pt x="1151" y="1993"/>
                  </a:cubicBezTo>
                  <a:cubicBezTo>
                    <a:pt x="1168" y="1993"/>
                    <a:pt x="1185" y="1985"/>
                    <a:pt x="1201" y="1968"/>
                  </a:cubicBezTo>
                  <a:cubicBezTo>
                    <a:pt x="1235" y="1968"/>
                    <a:pt x="1235" y="1935"/>
                    <a:pt x="1268" y="1868"/>
                  </a:cubicBezTo>
                  <a:cubicBezTo>
                    <a:pt x="1302" y="1835"/>
                    <a:pt x="1302" y="1801"/>
                    <a:pt x="1302" y="1735"/>
                  </a:cubicBezTo>
                  <a:cubicBezTo>
                    <a:pt x="1302" y="1668"/>
                    <a:pt x="1268" y="1601"/>
                    <a:pt x="1201" y="1601"/>
                  </a:cubicBezTo>
                  <a:lnTo>
                    <a:pt x="468" y="1401"/>
                  </a:lnTo>
                  <a:lnTo>
                    <a:pt x="1268" y="367"/>
                  </a:lnTo>
                  <a:cubicBezTo>
                    <a:pt x="1268" y="300"/>
                    <a:pt x="1302" y="267"/>
                    <a:pt x="1335" y="234"/>
                  </a:cubicBezTo>
                  <a:cubicBezTo>
                    <a:pt x="1335" y="200"/>
                    <a:pt x="1335" y="167"/>
                    <a:pt x="1335" y="133"/>
                  </a:cubicBezTo>
                  <a:cubicBezTo>
                    <a:pt x="1335" y="67"/>
                    <a:pt x="1302" y="33"/>
                    <a:pt x="1302"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284;p56">
              <a:extLst>
                <a:ext uri="{FF2B5EF4-FFF2-40B4-BE49-F238E27FC236}">
                  <a16:creationId xmlns:a16="http://schemas.microsoft.com/office/drawing/2014/main" id="{51E469D5-F876-47EC-BAD5-B7F63370B521}"/>
                </a:ext>
              </a:extLst>
            </p:cNvPr>
            <p:cNvSpPr/>
            <p:nvPr/>
          </p:nvSpPr>
          <p:spPr>
            <a:xfrm>
              <a:off x="2066650" y="2116125"/>
              <a:ext cx="26700" cy="62975"/>
            </a:xfrm>
            <a:custGeom>
              <a:avLst/>
              <a:gdLst/>
              <a:ahLst/>
              <a:cxnLst/>
              <a:rect l="l" t="t" r="r" b="b"/>
              <a:pathLst>
                <a:path w="1068" h="2519" extrusionOk="0">
                  <a:moveTo>
                    <a:pt x="634" y="0"/>
                  </a:moveTo>
                  <a:lnTo>
                    <a:pt x="234" y="201"/>
                  </a:lnTo>
                  <a:cubicBezTo>
                    <a:pt x="167" y="234"/>
                    <a:pt x="134" y="267"/>
                    <a:pt x="100" y="334"/>
                  </a:cubicBezTo>
                  <a:cubicBezTo>
                    <a:pt x="100" y="367"/>
                    <a:pt x="67" y="401"/>
                    <a:pt x="67" y="467"/>
                  </a:cubicBezTo>
                  <a:cubicBezTo>
                    <a:pt x="67" y="501"/>
                    <a:pt x="100" y="534"/>
                    <a:pt x="100" y="568"/>
                  </a:cubicBezTo>
                  <a:cubicBezTo>
                    <a:pt x="112" y="579"/>
                    <a:pt x="123" y="582"/>
                    <a:pt x="135" y="582"/>
                  </a:cubicBezTo>
                  <a:cubicBezTo>
                    <a:pt x="160" y="582"/>
                    <a:pt x="189" y="568"/>
                    <a:pt x="234" y="568"/>
                  </a:cubicBezTo>
                  <a:lnTo>
                    <a:pt x="401" y="434"/>
                  </a:lnTo>
                  <a:lnTo>
                    <a:pt x="401" y="1969"/>
                  </a:lnTo>
                  <a:lnTo>
                    <a:pt x="134" y="2102"/>
                  </a:lnTo>
                  <a:cubicBezTo>
                    <a:pt x="100" y="2135"/>
                    <a:pt x="34" y="2169"/>
                    <a:pt x="34" y="2235"/>
                  </a:cubicBezTo>
                  <a:cubicBezTo>
                    <a:pt x="0" y="2269"/>
                    <a:pt x="0" y="2335"/>
                    <a:pt x="0" y="2369"/>
                  </a:cubicBezTo>
                  <a:cubicBezTo>
                    <a:pt x="0" y="2402"/>
                    <a:pt x="0" y="2469"/>
                    <a:pt x="34" y="2469"/>
                  </a:cubicBezTo>
                  <a:cubicBezTo>
                    <a:pt x="34" y="2502"/>
                    <a:pt x="50" y="2519"/>
                    <a:pt x="71" y="2519"/>
                  </a:cubicBezTo>
                  <a:cubicBezTo>
                    <a:pt x="92" y="2519"/>
                    <a:pt x="117" y="2502"/>
                    <a:pt x="134" y="2469"/>
                  </a:cubicBezTo>
                  <a:lnTo>
                    <a:pt x="901" y="2035"/>
                  </a:lnTo>
                  <a:cubicBezTo>
                    <a:pt x="968" y="2002"/>
                    <a:pt x="1001" y="1969"/>
                    <a:pt x="1034" y="1935"/>
                  </a:cubicBezTo>
                  <a:cubicBezTo>
                    <a:pt x="1034" y="1868"/>
                    <a:pt x="1068" y="1835"/>
                    <a:pt x="1068" y="1768"/>
                  </a:cubicBezTo>
                  <a:cubicBezTo>
                    <a:pt x="1068" y="1735"/>
                    <a:pt x="1068" y="1702"/>
                    <a:pt x="1034" y="1668"/>
                  </a:cubicBezTo>
                  <a:cubicBezTo>
                    <a:pt x="1001" y="1668"/>
                    <a:pt x="968" y="1668"/>
                    <a:pt x="901" y="1702"/>
                  </a:cubicBezTo>
                  <a:lnTo>
                    <a:pt x="634" y="1868"/>
                  </a:lnTo>
                  <a:lnTo>
                    <a:pt x="634" y="0"/>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285;p56">
              <a:extLst>
                <a:ext uri="{FF2B5EF4-FFF2-40B4-BE49-F238E27FC236}">
                  <a16:creationId xmlns:a16="http://schemas.microsoft.com/office/drawing/2014/main" id="{634B6506-805C-4950-95E8-3DC5A6822EBA}"/>
                </a:ext>
              </a:extLst>
            </p:cNvPr>
            <p:cNvSpPr/>
            <p:nvPr/>
          </p:nvSpPr>
          <p:spPr>
            <a:xfrm>
              <a:off x="2100000" y="2110800"/>
              <a:ext cx="29225" cy="44550"/>
            </a:xfrm>
            <a:custGeom>
              <a:avLst/>
              <a:gdLst/>
              <a:ahLst/>
              <a:cxnLst/>
              <a:rect l="l" t="t" r="r" b="b"/>
              <a:pathLst>
                <a:path w="1169" h="1782" extrusionOk="0">
                  <a:moveTo>
                    <a:pt x="704" y="387"/>
                  </a:moveTo>
                  <a:cubicBezTo>
                    <a:pt x="768" y="387"/>
                    <a:pt x="829" y="422"/>
                    <a:pt x="868" y="480"/>
                  </a:cubicBezTo>
                  <a:cubicBezTo>
                    <a:pt x="901" y="547"/>
                    <a:pt x="935" y="647"/>
                    <a:pt x="935" y="747"/>
                  </a:cubicBezTo>
                  <a:cubicBezTo>
                    <a:pt x="935" y="881"/>
                    <a:pt x="901" y="981"/>
                    <a:pt x="801" y="1114"/>
                  </a:cubicBezTo>
                  <a:cubicBezTo>
                    <a:pt x="768" y="1214"/>
                    <a:pt x="668" y="1314"/>
                    <a:pt x="568" y="1414"/>
                  </a:cubicBezTo>
                  <a:cubicBezTo>
                    <a:pt x="518" y="1431"/>
                    <a:pt x="468" y="1439"/>
                    <a:pt x="422" y="1439"/>
                  </a:cubicBezTo>
                  <a:cubicBezTo>
                    <a:pt x="376" y="1439"/>
                    <a:pt x="334" y="1431"/>
                    <a:pt x="301" y="1414"/>
                  </a:cubicBezTo>
                  <a:cubicBezTo>
                    <a:pt x="234" y="1348"/>
                    <a:pt x="201" y="1248"/>
                    <a:pt x="201" y="1147"/>
                  </a:cubicBezTo>
                  <a:cubicBezTo>
                    <a:pt x="201" y="1014"/>
                    <a:pt x="268" y="881"/>
                    <a:pt x="334" y="747"/>
                  </a:cubicBezTo>
                  <a:cubicBezTo>
                    <a:pt x="368" y="614"/>
                    <a:pt x="468" y="514"/>
                    <a:pt x="568" y="447"/>
                  </a:cubicBezTo>
                  <a:cubicBezTo>
                    <a:pt x="610" y="405"/>
                    <a:pt x="657" y="387"/>
                    <a:pt x="704" y="387"/>
                  </a:cubicBezTo>
                  <a:close/>
                  <a:moveTo>
                    <a:pt x="788" y="0"/>
                  </a:moveTo>
                  <a:cubicBezTo>
                    <a:pt x="714" y="0"/>
                    <a:pt x="641" y="31"/>
                    <a:pt x="568" y="80"/>
                  </a:cubicBezTo>
                  <a:cubicBezTo>
                    <a:pt x="468" y="147"/>
                    <a:pt x="368" y="247"/>
                    <a:pt x="268" y="347"/>
                  </a:cubicBezTo>
                  <a:cubicBezTo>
                    <a:pt x="167" y="480"/>
                    <a:pt x="101" y="647"/>
                    <a:pt x="67" y="781"/>
                  </a:cubicBezTo>
                  <a:cubicBezTo>
                    <a:pt x="1" y="947"/>
                    <a:pt x="1" y="1081"/>
                    <a:pt x="1" y="1248"/>
                  </a:cubicBezTo>
                  <a:cubicBezTo>
                    <a:pt x="1" y="1381"/>
                    <a:pt x="1" y="1481"/>
                    <a:pt x="67" y="1614"/>
                  </a:cubicBezTo>
                  <a:cubicBezTo>
                    <a:pt x="101" y="1681"/>
                    <a:pt x="167" y="1748"/>
                    <a:pt x="268" y="1781"/>
                  </a:cubicBezTo>
                  <a:cubicBezTo>
                    <a:pt x="368" y="1781"/>
                    <a:pt x="501" y="1781"/>
                    <a:pt x="568" y="1715"/>
                  </a:cubicBezTo>
                  <a:cubicBezTo>
                    <a:pt x="701" y="1648"/>
                    <a:pt x="801" y="1548"/>
                    <a:pt x="868" y="1448"/>
                  </a:cubicBezTo>
                  <a:cubicBezTo>
                    <a:pt x="968" y="1314"/>
                    <a:pt x="1035" y="1147"/>
                    <a:pt x="1101" y="1014"/>
                  </a:cubicBezTo>
                  <a:cubicBezTo>
                    <a:pt x="1135" y="881"/>
                    <a:pt x="1168" y="747"/>
                    <a:pt x="1168" y="614"/>
                  </a:cubicBezTo>
                  <a:cubicBezTo>
                    <a:pt x="1168" y="447"/>
                    <a:pt x="1135" y="314"/>
                    <a:pt x="1101" y="213"/>
                  </a:cubicBezTo>
                  <a:cubicBezTo>
                    <a:pt x="1035" y="113"/>
                    <a:pt x="968" y="47"/>
                    <a:pt x="868" y="13"/>
                  </a:cubicBezTo>
                  <a:cubicBezTo>
                    <a:pt x="841" y="4"/>
                    <a:pt x="814" y="0"/>
                    <a:pt x="788"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286;p56">
              <a:extLst>
                <a:ext uri="{FF2B5EF4-FFF2-40B4-BE49-F238E27FC236}">
                  <a16:creationId xmlns:a16="http://schemas.microsoft.com/office/drawing/2014/main" id="{375FF357-52B4-4C57-BC12-38E76F996AEF}"/>
                </a:ext>
              </a:extLst>
            </p:cNvPr>
            <p:cNvSpPr/>
            <p:nvPr/>
          </p:nvSpPr>
          <p:spPr>
            <a:xfrm>
              <a:off x="2135025" y="2087775"/>
              <a:ext cx="29225" cy="47600"/>
            </a:xfrm>
            <a:custGeom>
              <a:avLst/>
              <a:gdLst/>
              <a:ahLst/>
              <a:cxnLst/>
              <a:rect l="l" t="t" r="r" b="b"/>
              <a:pathLst>
                <a:path w="1169" h="1904" extrusionOk="0">
                  <a:moveTo>
                    <a:pt x="1001" y="0"/>
                  </a:moveTo>
                  <a:cubicBezTo>
                    <a:pt x="968" y="34"/>
                    <a:pt x="935" y="67"/>
                    <a:pt x="901" y="134"/>
                  </a:cubicBezTo>
                  <a:cubicBezTo>
                    <a:pt x="868" y="100"/>
                    <a:pt x="801" y="100"/>
                    <a:pt x="735" y="100"/>
                  </a:cubicBezTo>
                  <a:cubicBezTo>
                    <a:pt x="701" y="134"/>
                    <a:pt x="634" y="134"/>
                    <a:pt x="568" y="167"/>
                  </a:cubicBezTo>
                  <a:cubicBezTo>
                    <a:pt x="401" y="301"/>
                    <a:pt x="234" y="467"/>
                    <a:pt x="167" y="667"/>
                  </a:cubicBezTo>
                  <a:cubicBezTo>
                    <a:pt x="34" y="901"/>
                    <a:pt x="1" y="1134"/>
                    <a:pt x="1" y="1368"/>
                  </a:cubicBezTo>
                  <a:cubicBezTo>
                    <a:pt x="1" y="1635"/>
                    <a:pt x="67" y="1802"/>
                    <a:pt x="201" y="1868"/>
                  </a:cubicBezTo>
                  <a:cubicBezTo>
                    <a:pt x="248" y="1892"/>
                    <a:pt x="300" y="1903"/>
                    <a:pt x="351" y="1903"/>
                  </a:cubicBezTo>
                  <a:cubicBezTo>
                    <a:pt x="444" y="1903"/>
                    <a:pt x="536" y="1866"/>
                    <a:pt x="601" y="1802"/>
                  </a:cubicBezTo>
                  <a:cubicBezTo>
                    <a:pt x="801" y="1702"/>
                    <a:pt x="935" y="1568"/>
                    <a:pt x="1068" y="1401"/>
                  </a:cubicBezTo>
                  <a:cubicBezTo>
                    <a:pt x="1101" y="1301"/>
                    <a:pt x="1168" y="1201"/>
                    <a:pt x="1168" y="1101"/>
                  </a:cubicBezTo>
                  <a:cubicBezTo>
                    <a:pt x="1168" y="1068"/>
                    <a:pt x="1135" y="1034"/>
                    <a:pt x="1135" y="1001"/>
                  </a:cubicBezTo>
                  <a:lnTo>
                    <a:pt x="1035" y="1001"/>
                  </a:lnTo>
                  <a:cubicBezTo>
                    <a:pt x="1001" y="1034"/>
                    <a:pt x="968" y="1068"/>
                    <a:pt x="968" y="1134"/>
                  </a:cubicBezTo>
                  <a:cubicBezTo>
                    <a:pt x="935" y="1168"/>
                    <a:pt x="901" y="1235"/>
                    <a:pt x="868" y="1268"/>
                  </a:cubicBezTo>
                  <a:cubicBezTo>
                    <a:pt x="801" y="1335"/>
                    <a:pt x="701" y="1401"/>
                    <a:pt x="634" y="1468"/>
                  </a:cubicBezTo>
                  <a:cubicBezTo>
                    <a:pt x="556" y="1507"/>
                    <a:pt x="478" y="1523"/>
                    <a:pt x="420" y="1523"/>
                  </a:cubicBezTo>
                  <a:cubicBezTo>
                    <a:pt x="379" y="1523"/>
                    <a:pt x="348" y="1515"/>
                    <a:pt x="334" y="1501"/>
                  </a:cubicBezTo>
                  <a:cubicBezTo>
                    <a:pt x="268" y="1468"/>
                    <a:pt x="234" y="1368"/>
                    <a:pt x="234" y="1235"/>
                  </a:cubicBezTo>
                  <a:cubicBezTo>
                    <a:pt x="234" y="1101"/>
                    <a:pt x="268" y="968"/>
                    <a:pt x="334" y="834"/>
                  </a:cubicBezTo>
                  <a:cubicBezTo>
                    <a:pt x="368" y="701"/>
                    <a:pt x="468" y="601"/>
                    <a:pt x="568" y="534"/>
                  </a:cubicBezTo>
                  <a:cubicBezTo>
                    <a:pt x="634" y="501"/>
                    <a:pt x="735" y="467"/>
                    <a:pt x="801" y="467"/>
                  </a:cubicBezTo>
                  <a:cubicBezTo>
                    <a:pt x="835" y="501"/>
                    <a:pt x="868" y="534"/>
                    <a:pt x="868" y="601"/>
                  </a:cubicBezTo>
                  <a:cubicBezTo>
                    <a:pt x="868" y="634"/>
                    <a:pt x="901" y="701"/>
                    <a:pt x="901" y="701"/>
                  </a:cubicBezTo>
                  <a:lnTo>
                    <a:pt x="1001" y="701"/>
                  </a:lnTo>
                  <a:cubicBezTo>
                    <a:pt x="1035" y="667"/>
                    <a:pt x="1068" y="634"/>
                    <a:pt x="1068" y="601"/>
                  </a:cubicBezTo>
                  <a:cubicBezTo>
                    <a:pt x="1101" y="534"/>
                    <a:pt x="1101" y="467"/>
                    <a:pt x="1101" y="401"/>
                  </a:cubicBezTo>
                  <a:lnTo>
                    <a:pt x="1101" y="167"/>
                  </a:lnTo>
                  <a:cubicBezTo>
                    <a:pt x="1101" y="100"/>
                    <a:pt x="1101" y="67"/>
                    <a:pt x="1068"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287;p56">
              <a:extLst>
                <a:ext uri="{FF2B5EF4-FFF2-40B4-BE49-F238E27FC236}">
                  <a16:creationId xmlns:a16="http://schemas.microsoft.com/office/drawing/2014/main" id="{9198B87A-2D9C-428E-B3C7-E3E76E9DD511}"/>
                </a:ext>
              </a:extLst>
            </p:cNvPr>
            <p:cNvSpPr/>
            <p:nvPr/>
          </p:nvSpPr>
          <p:spPr>
            <a:xfrm>
              <a:off x="2169225" y="2070250"/>
              <a:ext cx="32550" cy="49850"/>
            </a:xfrm>
            <a:custGeom>
              <a:avLst/>
              <a:gdLst/>
              <a:ahLst/>
              <a:cxnLst/>
              <a:rect l="l" t="t" r="r" b="b"/>
              <a:pathLst>
                <a:path w="1302" h="1994" extrusionOk="0">
                  <a:moveTo>
                    <a:pt x="134" y="1"/>
                  </a:moveTo>
                  <a:cubicBezTo>
                    <a:pt x="67" y="34"/>
                    <a:pt x="67" y="68"/>
                    <a:pt x="34" y="101"/>
                  </a:cubicBezTo>
                  <a:cubicBezTo>
                    <a:pt x="0" y="134"/>
                    <a:pt x="0" y="201"/>
                    <a:pt x="0" y="234"/>
                  </a:cubicBezTo>
                  <a:cubicBezTo>
                    <a:pt x="0" y="268"/>
                    <a:pt x="0" y="301"/>
                    <a:pt x="0" y="334"/>
                  </a:cubicBezTo>
                  <a:cubicBezTo>
                    <a:pt x="0" y="334"/>
                    <a:pt x="34" y="368"/>
                    <a:pt x="67" y="368"/>
                  </a:cubicBezTo>
                  <a:lnTo>
                    <a:pt x="801" y="568"/>
                  </a:lnTo>
                  <a:lnTo>
                    <a:pt x="67" y="1635"/>
                  </a:lnTo>
                  <a:cubicBezTo>
                    <a:pt x="34" y="1669"/>
                    <a:pt x="34" y="1735"/>
                    <a:pt x="0" y="1769"/>
                  </a:cubicBezTo>
                  <a:cubicBezTo>
                    <a:pt x="0" y="1802"/>
                    <a:pt x="0" y="1835"/>
                    <a:pt x="0" y="1869"/>
                  </a:cubicBezTo>
                  <a:cubicBezTo>
                    <a:pt x="0" y="1902"/>
                    <a:pt x="0" y="1936"/>
                    <a:pt x="34" y="1969"/>
                  </a:cubicBezTo>
                  <a:cubicBezTo>
                    <a:pt x="50" y="1986"/>
                    <a:pt x="67" y="1994"/>
                    <a:pt x="84" y="1994"/>
                  </a:cubicBezTo>
                  <a:cubicBezTo>
                    <a:pt x="100" y="1994"/>
                    <a:pt x="117" y="1986"/>
                    <a:pt x="134" y="1969"/>
                  </a:cubicBezTo>
                  <a:cubicBezTo>
                    <a:pt x="167" y="1936"/>
                    <a:pt x="167" y="1902"/>
                    <a:pt x="200" y="1869"/>
                  </a:cubicBezTo>
                  <a:lnTo>
                    <a:pt x="1301" y="301"/>
                  </a:lnTo>
                  <a:lnTo>
                    <a:pt x="200" y="1"/>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288;p56">
              <a:extLst>
                <a:ext uri="{FF2B5EF4-FFF2-40B4-BE49-F238E27FC236}">
                  <a16:creationId xmlns:a16="http://schemas.microsoft.com/office/drawing/2014/main" id="{BA28B233-1627-4C1D-B47B-3BFB461C7055}"/>
                </a:ext>
              </a:extLst>
            </p:cNvPr>
            <p:cNvSpPr/>
            <p:nvPr/>
          </p:nvSpPr>
          <p:spPr>
            <a:xfrm>
              <a:off x="2201750" y="2041900"/>
              <a:ext cx="31700" cy="58200"/>
            </a:xfrm>
            <a:custGeom>
              <a:avLst/>
              <a:gdLst/>
              <a:ahLst/>
              <a:cxnLst/>
              <a:rect l="l" t="t" r="r" b="b"/>
              <a:pathLst>
                <a:path w="1268" h="2328" extrusionOk="0">
                  <a:moveTo>
                    <a:pt x="401" y="1"/>
                  </a:moveTo>
                  <a:lnTo>
                    <a:pt x="134" y="134"/>
                  </a:lnTo>
                  <a:cubicBezTo>
                    <a:pt x="100" y="167"/>
                    <a:pt x="34" y="201"/>
                    <a:pt x="34" y="268"/>
                  </a:cubicBezTo>
                  <a:cubicBezTo>
                    <a:pt x="0" y="301"/>
                    <a:pt x="0" y="334"/>
                    <a:pt x="0" y="401"/>
                  </a:cubicBezTo>
                  <a:cubicBezTo>
                    <a:pt x="0" y="401"/>
                    <a:pt x="0" y="434"/>
                    <a:pt x="0" y="434"/>
                  </a:cubicBezTo>
                  <a:cubicBezTo>
                    <a:pt x="34" y="434"/>
                    <a:pt x="67" y="434"/>
                    <a:pt x="134" y="401"/>
                  </a:cubicBezTo>
                  <a:lnTo>
                    <a:pt x="167" y="401"/>
                  </a:lnTo>
                  <a:lnTo>
                    <a:pt x="167" y="1902"/>
                  </a:lnTo>
                  <a:cubicBezTo>
                    <a:pt x="134" y="1935"/>
                    <a:pt x="100" y="1969"/>
                    <a:pt x="67" y="2002"/>
                  </a:cubicBezTo>
                  <a:cubicBezTo>
                    <a:pt x="34" y="2069"/>
                    <a:pt x="0" y="2136"/>
                    <a:pt x="0" y="2202"/>
                  </a:cubicBezTo>
                  <a:cubicBezTo>
                    <a:pt x="0" y="2236"/>
                    <a:pt x="0" y="2269"/>
                    <a:pt x="34" y="2302"/>
                  </a:cubicBezTo>
                  <a:cubicBezTo>
                    <a:pt x="50" y="2319"/>
                    <a:pt x="67" y="2327"/>
                    <a:pt x="88" y="2327"/>
                  </a:cubicBezTo>
                  <a:cubicBezTo>
                    <a:pt x="109" y="2327"/>
                    <a:pt x="134" y="2319"/>
                    <a:pt x="167" y="2302"/>
                  </a:cubicBezTo>
                  <a:lnTo>
                    <a:pt x="401" y="2136"/>
                  </a:lnTo>
                  <a:cubicBezTo>
                    <a:pt x="467" y="2102"/>
                    <a:pt x="501" y="2069"/>
                    <a:pt x="534" y="2035"/>
                  </a:cubicBezTo>
                  <a:cubicBezTo>
                    <a:pt x="567" y="1969"/>
                    <a:pt x="567" y="1935"/>
                    <a:pt x="567" y="1869"/>
                  </a:cubicBezTo>
                  <a:cubicBezTo>
                    <a:pt x="567" y="1802"/>
                    <a:pt x="534" y="1769"/>
                    <a:pt x="501" y="1769"/>
                  </a:cubicBezTo>
                  <a:cubicBezTo>
                    <a:pt x="501" y="1769"/>
                    <a:pt x="467" y="1769"/>
                    <a:pt x="401" y="1802"/>
                  </a:cubicBezTo>
                  <a:lnTo>
                    <a:pt x="401" y="1135"/>
                  </a:lnTo>
                  <a:cubicBezTo>
                    <a:pt x="434" y="1068"/>
                    <a:pt x="501" y="968"/>
                    <a:pt x="567" y="868"/>
                  </a:cubicBezTo>
                  <a:cubicBezTo>
                    <a:pt x="601" y="801"/>
                    <a:pt x="634" y="768"/>
                    <a:pt x="701" y="735"/>
                  </a:cubicBezTo>
                  <a:lnTo>
                    <a:pt x="834" y="735"/>
                  </a:lnTo>
                  <a:cubicBezTo>
                    <a:pt x="868" y="768"/>
                    <a:pt x="868" y="835"/>
                    <a:pt x="868" y="901"/>
                  </a:cubicBezTo>
                  <a:lnTo>
                    <a:pt x="868" y="1535"/>
                  </a:lnTo>
                  <a:cubicBezTo>
                    <a:pt x="834" y="1568"/>
                    <a:pt x="801" y="1602"/>
                    <a:pt x="767" y="1635"/>
                  </a:cubicBezTo>
                  <a:cubicBezTo>
                    <a:pt x="734" y="1669"/>
                    <a:pt x="701" y="1735"/>
                    <a:pt x="734" y="1802"/>
                  </a:cubicBezTo>
                  <a:cubicBezTo>
                    <a:pt x="701" y="1835"/>
                    <a:pt x="734" y="1902"/>
                    <a:pt x="734" y="1935"/>
                  </a:cubicBezTo>
                  <a:cubicBezTo>
                    <a:pt x="751" y="1952"/>
                    <a:pt x="767" y="1960"/>
                    <a:pt x="788" y="1960"/>
                  </a:cubicBezTo>
                  <a:cubicBezTo>
                    <a:pt x="809" y="1960"/>
                    <a:pt x="834" y="1952"/>
                    <a:pt x="868" y="1935"/>
                  </a:cubicBezTo>
                  <a:lnTo>
                    <a:pt x="1134" y="1769"/>
                  </a:lnTo>
                  <a:cubicBezTo>
                    <a:pt x="1168" y="1735"/>
                    <a:pt x="1201" y="1702"/>
                    <a:pt x="1234" y="1669"/>
                  </a:cubicBezTo>
                  <a:cubicBezTo>
                    <a:pt x="1268" y="1602"/>
                    <a:pt x="1268" y="1568"/>
                    <a:pt x="1268" y="1502"/>
                  </a:cubicBezTo>
                  <a:cubicBezTo>
                    <a:pt x="1268" y="1435"/>
                    <a:pt x="1268" y="1402"/>
                    <a:pt x="1234" y="1402"/>
                  </a:cubicBezTo>
                  <a:cubicBezTo>
                    <a:pt x="1201" y="1402"/>
                    <a:pt x="1168" y="1402"/>
                    <a:pt x="1101" y="1435"/>
                  </a:cubicBezTo>
                  <a:lnTo>
                    <a:pt x="1101" y="768"/>
                  </a:lnTo>
                  <a:cubicBezTo>
                    <a:pt x="1101" y="668"/>
                    <a:pt x="1101" y="568"/>
                    <a:pt x="1068" y="468"/>
                  </a:cubicBezTo>
                  <a:cubicBezTo>
                    <a:pt x="1034" y="434"/>
                    <a:pt x="968" y="368"/>
                    <a:pt x="901" y="368"/>
                  </a:cubicBezTo>
                  <a:cubicBezTo>
                    <a:pt x="834" y="368"/>
                    <a:pt x="767" y="401"/>
                    <a:pt x="701" y="434"/>
                  </a:cubicBezTo>
                  <a:cubicBezTo>
                    <a:pt x="634" y="468"/>
                    <a:pt x="601" y="501"/>
                    <a:pt x="534" y="534"/>
                  </a:cubicBezTo>
                  <a:cubicBezTo>
                    <a:pt x="501" y="601"/>
                    <a:pt x="434" y="668"/>
                    <a:pt x="401" y="735"/>
                  </a:cubicBezTo>
                  <a:lnTo>
                    <a:pt x="401" y="1"/>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289;p56">
              <a:extLst>
                <a:ext uri="{FF2B5EF4-FFF2-40B4-BE49-F238E27FC236}">
                  <a16:creationId xmlns:a16="http://schemas.microsoft.com/office/drawing/2014/main" id="{167D3607-C03A-494F-A2AD-ED8911C6A80A}"/>
                </a:ext>
              </a:extLst>
            </p:cNvPr>
            <p:cNvSpPr/>
            <p:nvPr/>
          </p:nvSpPr>
          <p:spPr>
            <a:xfrm>
              <a:off x="2239275" y="2023550"/>
              <a:ext cx="30050" cy="50575"/>
            </a:xfrm>
            <a:custGeom>
              <a:avLst/>
              <a:gdLst/>
              <a:ahLst/>
              <a:cxnLst/>
              <a:rect l="l" t="t" r="r" b="b"/>
              <a:pathLst>
                <a:path w="1202" h="2023" extrusionOk="0">
                  <a:moveTo>
                    <a:pt x="367" y="1"/>
                  </a:moveTo>
                  <a:cubicBezTo>
                    <a:pt x="334" y="34"/>
                    <a:pt x="301" y="68"/>
                    <a:pt x="267" y="101"/>
                  </a:cubicBezTo>
                  <a:cubicBezTo>
                    <a:pt x="267" y="168"/>
                    <a:pt x="234" y="234"/>
                    <a:pt x="234" y="301"/>
                  </a:cubicBezTo>
                  <a:lnTo>
                    <a:pt x="234" y="568"/>
                  </a:lnTo>
                  <a:lnTo>
                    <a:pt x="167" y="635"/>
                  </a:lnTo>
                  <a:cubicBezTo>
                    <a:pt x="100" y="635"/>
                    <a:pt x="67" y="701"/>
                    <a:pt x="34" y="735"/>
                  </a:cubicBezTo>
                  <a:cubicBezTo>
                    <a:pt x="34" y="768"/>
                    <a:pt x="0" y="835"/>
                    <a:pt x="0" y="868"/>
                  </a:cubicBezTo>
                  <a:cubicBezTo>
                    <a:pt x="0" y="935"/>
                    <a:pt x="34" y="968"/>
                    <a:pt x="34" y="1002"/>
                  </a:cubicBezTo>
                  <a:cubicBezTo>
                    <a:pt x="50" y="1018"/>
                    <a:pt x="67" y="1027"/>
                    <a:pt x="88" y="1027"/>
                  </a:cubicBezTo>
                  <a:cubicBezTo>
                    <a:pt x="109" y="1027"/>
                    <a:pt x="134" y="1018"/>
                    <a:pt x="167" y="1002"/>
                  </a:cubicBezTo>
                  <a:lnTo>
                    <a:pt x="234" y="935"/>
                  </a:lnTo>
                  <a:lnTo>
                    <a:pt x="234" y="1702"/>
                  </a:lnTo>
                  <a:cubicBezTo>
                    <a:pt x="234" y="1802"/>
                    <a:pt x="267" y="1902"/>
                    <a:pt x="334" y="2002"/>
                  </a:cubicBezTo>
                  <a:cubicBezTo>
                    <a:pt x="371" y="2014"/>
                    <a:pt x="407" y="2022"/>
                    <a:pt x="445" y="2022"/>
                  </a:cubicBezTo>
                  <a:cubicBezTo>
                    <a:pt x="512" y="2022"/>
                    <a:pt x="583" y="1999"/>
                    <a:pt x="667" y="1936"/>
                  </a:cubicBezTo>
                  <a:cubicBezTo>
                    <a:pt x="768" y="1869"/>
                    <a:pt x="868" y="1802"/>
                    <a:pt x="934" y="1735"/>
                  </a:cubicBezTo>
                  <a:cubicBezTo>
                    <a:pt x="1034" y="1635"/>
                    <a:pt x="1101" y="1569"/>
                    <a:pt x="1168" y="1469"/>
                  </a:cubicBezTo>
                  <a:cubicBezTo>
                    <a:pt x="1168" y="1402"/>
                    <a:pt x="1168" y="1368"/>
                    <a:pt x="1168" y="1302"/>
                  </a:cubicBezTo>
                  <a:cubicBezTo>
                    <a:pt x="1201" y="1268"/>
                    <a:pt x="1168" y="1235"/>
                    <a:pt x="1168" y="1202"/>
                  </a:cubicBezTo>
                  <a:lnTo>
                    <a:pt x="1068" y="1202"/>
                  </a:lnTo>
                  <a:cubicBezTo>
                    <a:pt x="1034" y="1235"/>
                    <a:pt x="1001" y="1268"/>
                    <a:pt x="1001" y="1302"/>
                  </a:cubicBezTo>
                  <a:cubicBezTo>
                    <a:pt x="901" y="1435"/>
                    <a:pt x="801" y="1535"/>
                    <a:pt x="667" y="1602"/>
                  </a:cubicBezTo>
                  <a:cubicBezTo>
                    <a:pt x="620" y="1626"/>
                    <a:pt x="573" y="1649"/>
                    <a:pt x="538" y="1649"/>
                  </a:cubicBezTo>
                  <a:cubicBezTo>
                    <a:pt x="523" y="1649"/>
                    <a:pt x="510" y="1645"/>
                    <a:pt x="501" y="1635"/>
                  </a:cubicBezTo>
                  <a:cubicBezTo>
                    <a:pt x="467" y="1635"/>
                    <a:pt x="467" y="1602"/>
                    <a:pt x="467" y="1502"/>
                  </a:cubicBezTo>
                  <a:lnTo>
                    <a:pt x="467" y="801"/>
                  </a:lnTo>
                  <a:lnTo>
                    <a:pt x="901" y="601"/>
                  </a:lnTo>
                  <a:cubicBezTo>
                    <a:pt x="934" y="568"/>
                    <a:pt x="968" y="535"/>
                    <a:pt x="1001" y="501"/>
                  </a:cubicBezTo>
                  <a:cubicBezTo>
                    <a:pt x="1034" y="434"/>
                    <a:pt x="1034" y="401"/>
                    <a:pt x="1034" y="334"/>
                  </a:cubicBezTo>
                  <a:cubicBezTo>
                    <a:pt x="1034" y="301"/>
                    <a:pt x="1034" y="268"/>
                    <a:pt x="1001" y="234"/>
                  </a:cubicBezTo>
                  <a:cubicBezTo>
                    <a:pt x="984" y="218"/>
                    <a:pt x="968" y="209"/>
                    <a:pt x="951" y="209"/>
                  </a:cubicBezTo>
                  <a:cubicBezTo>
                    <a:pt x="934" y="209"/>
                    <a:pt x="918" y="218"/>
                    <a:pt x="901" y="234"/>
                  </a:cubicBezTo>
                  <a:lnTo>
                    <a:pt x="467" y="468"/>
                  </a:lnTo>
                  <a:lnTo>
                    <a:pt x="467" y="168"/>
                  </a:lnTo>
                  <a:cubicBezTo>
                    <a:pt x="467" y="101"/>
                    <a:pt x="467" y="68"/>
                    <a:pt x="434"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290;p56">
              <a:extLst>
                <a:ext uri="{FF2B5EF4-FFF2-40B4-BE49-F238E27FC236}">
                  <a16:creationId xmlns:a16="http://schemas.microsoft.com/office/drawing/2014/main" id="{93AE904D-6395-4325-900C-F42904893F13}"/>
                </a:ext>
              </a:extLst>
            </p:cNvPr>
            <p:cNvSpPr/>
            <p:nvPr/>
          </p:nvSpPr>
          <p:spPr>
            <a:xfrm>
              <a:off x="2274300" y="2002075"/>
              <a:ext cx="29200" cy="52025"/>
            </a:xfrm>
            <a:custGeom>
              <a:avLst/>
              <a:gdLst/>
              <a:ahLst/>
              <a:cxnLst/>
              <a:rect l="l" t="t" r="r" b="b"/>
              <a:pathLst>
                <a:path w="1168" h="2081" extrusionOk="0">
                  <a:moveTo>
                    <a:pt x="384" y="1"/>
                  </a:moveTo>
                  <a:cubicBezTo>
                    <a:pt x="367" y="1"/>
                    <a:pt x="351" y="9"/>
                    <a:pt x="334" y="26"/>
                  </a:cubicBezTo>
                  <a:cubicBezTo>
                    <a:pt x="301" y="59"/>
                    <a:pt x="267" y="93"/>
                    <a:pt x="267" y="126"/>
                  </a:cubicBezTo>
                  <a:cubicBezTo>
                    <a:pt x="234" y="193"/>
                    <a:pt x="234" y="259"/>
                    <a:pt x="234" y="326"/>
                  </a:cubicBezTo>
                  <a:lnTo>
                    <a:pt x="234" y="626"/>
                  </a:lnTo>
                  <a:lnTo>
                    <a:pt x="134" y="693"/>
                  </a:lnTo>
                  <a:cubicBezTo>
                    <a:pt x="100" y="693"/>
                    <a:pt x="67" y="760"/>
                    <a:pt x="34" y="793"/>
                  </a:cubicBezTo>
                  <a:cubicBezTo>
                    <a:pt x="0" y="826"/>
                    <a:pt x="0" y="893"/>
                    <a:pt x="0" y="960"/>
                  </a:cubicBezTo>
                  <a:cubicBezTo>
                    <a:pt x="0" y="993"/>
                    <a:pt x="0" y="1027"/>
                    <a:pt x="34" y="1060"/>
                  </a:cubicBezTo>
                  <a:cubicBezTo>
                    <a:pt x="34" y="1077"/>
                    <a:pt x="50" y="1085"/>
                    <a:pt x="71" y="1085"/>
                  </a:cubicBezTo>
                  <a:cubicBezTo>
                    <a:pt x="92" y="1085"/>
                    <a:pt x="117" y="1077"/>
                    <a:pt x="134" y="1060"/>
                  </a:cubicBezTo>
                  <a:lnTo>
                    <a:pt x="234" y="993"/>
                  </a:lnTo>
                  <a:lnTo>
                    <a:pt x="234" y="1760"/>
                  </a:lnTo>
                  <a:cubicBezTo>
                    <a:pt x="200" y="1861"/>
                    <a:pt x="267" y="1994"/>
                    <a:pt x="334" y="2061"/>
                  </a:cubicBezTo>
                  <a:cubicBezTo>
                    <a:pt x="358" y="2073"/>
                    <a:pt x="387" y="2081"/>
                    <a:pt x="421" y="2081"/>
                  </a:cubicBezTo>
                  <a:cubicBezTo>
                    <a:pt x="478" y="2081"/>
                    <a:pt x="549" y="2057"/>
                    <a:pt x="634" y="1994"/>
                  </a:cubicBezTo>
                  <a:cubicBezTo>
                    <a:pt x="734" y="1927"/>
                    <a:pt x="834" y="1861"/>
                    <a:pt x="901" y="1794"/>
                  </a:cubicBezTo>
                  <a:cubicBezTo>
                    <a:pt x="1001" y="1694"/>
                    <a:pt x="1068" y="1627"/>
                    <a:pt x="1134" y="1527"/>
                  </a:cubicBezTo>
                  <a:cubicBezTo>
                    <a:pt x="1168" y="1460"/>
                    <a:pt x="1168" y="1427"/>
                    <a:pt x="1168" y="1394"/>
                  </a:cubicBezTo>
                  <a:cubicBezTo>
                    <a:pt x="1168" y="1327"/>
                    <a:pt x="1168" y="1293"/>
                    <a:pt x="1134" y="1260"/>
                  </a:cubicBezTo>
                  <a:lnTo>
                    <a:pt x="1068" y="1260"/>
                  </a:lnTo>
                  <a:cubicBezTo>
                    <a:pt x="1034" y="1293"/>
                    <a:pt x="1001" y="1327"/>
                    <a:pt x="968" y="1360"/>
                  </a:cubicBezTo>
                  <a:cubicBezTo>
                    <a:pt x="868" y="1494"/>
                    <a:pt x="768" y="1594"/>
                    <a:pt x="634" y="1660"/>
                  </a:cubicBezTo>
                  <a:cubicBezTo>
                    <a:pt x="587" y="1684"/>
                    <a:pt x="540" y="1708"/>
                    <a:pt x="504" y="1708"/>
                  </a:cubicBezTo>
                  <a:cubicBezTo>
                    <a:pt x="490" y="1708"/>
                    <a:pt x="477" y="1703"/>
                    <a:pt x="467" y="1694"/>
                  </a:cubicBezTo>
                  <a:cubicBezTo>
                    <a:pt x="467" y="1694"/>
                    <a:pt x="467" y="1660"/>
                    <a:pt x="467" y="1594"/>
                  </a:cubicBezTo>
                  <a:lnTo>
                    <a:pt x="467" y="893"/>
                  </a:lnTo>
                  <a:lnTo>
                    <a:pt x="868" y="626"/>
                  </a:lnTo>
                  <a:cubicBezTo>
                    <a:pt x="901" y="593"/>
                    <a:pt x="968" y="560"/>
                    <a:pt x="968" y="526"/>
                  </a:cubicBezTo>
                  <a:cubicBezTo>
                    <a:pt x="1001" y="460"/>
                    <a:pt x="1001" y="426"/>
                    <a:pt x="1001" y="359"/>
                  </a:cubicBezTo>
                  <a:cubicBezTo>
                    <a:pt x="1034" y="326"/>
                    <a:pt x="1001" y="293"/>
                    <a:pt x="968" y="259"/>
                  </a:cubicBezTo>
                  <a:cubicBezTo>
                    <a:pt x="968" y="243"/>
                    <a:pt x="959" y="234"/>
                    <a:pt x="943" y="234"/>
                  </a:cubicBezTo>
                  <a:cubicBezTo>
                    <a:pt x="926" y="234"/>
                    <a:pt x="901" y="243"/>
                    <a:pt x="868" y="259"/>
                  </a:cubicBezTo>
                  <a:lnTo>
                    <a:pt x="434" y="493"/>
                  </a:lnTo>
                  <a:lnTo>
                    <a:pt x="434" y="193"/>
                  </a:lnTo>
                  <a:cubicBezTo>
                    <a:pt x="467" y="126"/>
                    <a:pt x="434" y="93"/>
                    <a:pt x="434" y="26"/>
                  </a:cubicBezTo>
                  <a:cubicBezTo>
                    <a:pt x="417" y="9"/>
                    <a:pt x="401" y="1"/>
                    <a:pt x="384"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291;p56">
              <a:extLst>
                <a:ext uri="{FF2B5EF4-FFF2-40B4-BE49-F238E27FC236}">
                  <a16:creationId xmlns:a16="http://schemas.microsoft.com/office/drawing/2014/main" id="{3B161628-54A7-41E9-ABE1-3829EB193354}"/>
                </a:ext>
              </a:extLst>
            </p:cNvPr>
            <p:cNvSpPr/>
            <p:nvPr/>
          </p:nvSpPr>
          <p:spPr>
            <a:xfrm>
              <a:off x="2303475" y="1990000"/>
              <a:ext cx="34225" cy="70275"/>
            </a:xfrm>
            <a:custGeom>
              <a:avLst/>
              <a:gdLst/>
              <a:ahLst/>
              <a:cxnLst/>
              <a:rect l="l" t="t" r="r" b="b"/>
              <a:pathLst>
                <a:path w="1369" h="2811" extrusionOk="0">
                  <a:moveTo>
                    <a:pt x="968" y="409"/>
                  </a:moveTo>
                  <a:cubicBezTo>
                    <a:pt x="1002" y="442"/>
                    <a:pt x="1068" y="476"/>
                    <a:pt x="1068" y="542"/>
                  </a:cubicBezTo>
                  <a:cubicBezTo>
                    <a:pt x="1102" y="609"/>
                    <a:pt x="1102" y="642"/>
                    <a:pt x="1102" y="709"/>
                  </a:cubicBezTo>
                  <a:cubicBezTo>
                    <a:pt x="1102" y="842"/>
                    <a:pt x="1068" y="943"/>
                    <a:pt x="1002" y="1043"/>
                  </a:cubicBezTo>
                  <a:cubicBezTo>
                    <a:pt x="968" y="1143"/>
                    <a:pt x="868" y="1243"/>
                    <a:pt x="768" y="1309"/>
                  </a:cubicBezTo>
                  <a:cubicBezTo>
                    <a:pt x="735" y="1343"/>
                    <a:pt x="693" y="1359"/>
                    <a:pt x="651" y="1359"/>
                  </a:cubicBezTo>
                  <a:cubicBezTo>
                    <a:pt x="610" y="1359"/>
                    <a:pt x="568" y="1343"/>
                    <a:pt x="535" y="1309"/>
                  </a:cubicBezTo>
                  <a:cubicBezTo>
                    <a:pt x="468" y="1276"/>
                    <a:pt x="434" y="1176"/>
                    <a:pt x="434" y="1109"/>
                  </a:cubicBezTo>
                  <a:cubicBezTo>
                    <a:pt x="434" y="1009"/>
                    <a:pt x="468" y="909"/>
                    <a:pt x="501" y="809"/>
                  </a:cubicBezTo>
                  <a:cubicBezTo>
                    <a:pt x="568" y="676"/>
                    <a:pt x="635" y="542"/>
                    <a:pt x="768" y="442"/>
                  </a:cubicBezTo>
                  <a:cubicBezTo>
                    <a:pt x="835" y="409"/>
                    <a:pt x="901" y="409"/>
                    <a:pt x="968" y="409"/>
                  </a:cubicBezTo>
                  <a:close/>
                  <a:moveTo>
                    <a:pt x="968" y="0"/>
                  </a:moveTo>
                  <a:cubicBezTo>
                    <a:pt x="893" y="0"/>
                    <a:pt x="818" y="25"/>
                    <a:pt x="768" y="75"/>
                  </a:cubicBezTo>
                  <a:cubicBezTo>
                    <a:pt x="701" y="109"/>
                    <a:pt x="635" y="142"/>
                    <a:pt x="601" y="209"/>
                  </a:cubicBezTo>
                  <a:cubicBezTo>
                    <a:pt x="535" y="275"/>
                    <a:pt x="468" y="342"/>
                    <a:pt x="434" y="442"/>
                  </a:cubicBezTo>
                  <a:lnTo>
                    <a:pt x="434" y="309"/>
                  </a:lnTo>
                  <a:lnTo>
                    <a:pt x="168" y="476"/>
                  </a:lnTo>
                  <a:cubicBezTo>
                    <a:pt x="101" y="509"/>
                    <a:pt x="68" y="542"/>
                    <a:pt x="34" y="576"/>
                  </a:cubicBezTo>
                  <a:cubicBezTo>
                    <a:pt x="1" y="642"/>
                    <a:pt x="1" y="676"/>
                    <a:pt x="1" y="742"/>
                  </a:cubicBezTo>
                  <a:cubicBezTo>
                    <a:pt x="1" y="776"/>
                    <a:pt x="1" y="809"/>
                    <a:pt x="34" y="842"/>
                  </a:cubicBezTo>
                  <a:cubicBezTo>
                    <a:pt x="51" y="859"/>
                    <a:pt x="68" y="867"/>
                    <a:pt x="88" y="867"/>
                  </a:cubicBezTo>
                  <a:cubicBezTo>
                    <a:pt x="109" y="867"/>
                    <a:pt x="134" y="859"/>
                    <a:pt x="168" y="842"/>
                  </a:cubicBezTo>
                  <a:lnTo>
                    <a:pt x="201" y="809"/>
                  </a:lnTo>
                  <a:lnTo>
                    <a:pt x="201" y="2410"/>
                  </a:lnTo>
                  <a:lnTo>
                    <a:pt x="168" y="2444"/>
                  </a:lnTo>
                  <a:cubicBezTo>
                    <a:pt x="101" y="2477"/>
                    <a:pt x="68" y="2510"/>
                    <a:pt x="34" y="2544"/>
                  </a:cubicBezTo>
                  <a:cubicBezTo>
                    <a:pt x="34" y="2610"/>
                    <a:pt x="1" y="2644"/>
                    <a:pt x="1" y="2710"/>
                  </a:cubicBezTo>
                  <a:cubicBezTo>
                    <a:pt x="1" y="2744"/>
                    <a:pt x="1" y="2777"/>
                    <a:pt x="34" y="2811"/>
                  </a:cubicBezTo>
                  <a:cubicBezTo>
                    <a:pt x="68" y="2811"/>
                    <a:pt x="101" y="2811"/>
                    <a:pt x="168" y="2777"/>
                  </a:cubicBezTo>
                  <a:lnTo>
                    <a:pt x="568" y="2544"/>
                  </a:lnTo>
                  <a:cubicBezTo>
                    <a:pt x="635" y="2544"/>
                    <a:pt x="668" y="2477"/>
                    <a:pt x="701" y="2444"/>
                  </a:cubicBezTo>
                  <a:cubicBezTo>
                    <a:pt x="701" y="2410"/>
                    <a:pt x="735" y="2344"/>
                    <a:pt x="735" y="2310"/>
                  </a:cubicBezTo>
                  <a:cubicBezTo>
                    <a:pt x="735" y="2243"/>
                    <a:pt x="735" y="2243"/>
                    <a:pt x="701" y="2177"/>
                  </a:cubicBezTo>
                  <a:cubicBezTo>
                    <a:pt x="690" y="2166"/>
                    <a:pt x="679" y="2162"/>
                    <a:pt x="667" y="2162"/>
                  </a:cubicBezTo>
                  <a:cubicBezTo>
                    <a:pt x="642" y="2162"/>
                    <a:pt x="612" y="2177"/>
                    <a:pt x="568" y="2177"/>
                  </a:cubicBezTo>
                  <a:lnTo>
                    <a:pt x="434" y="2277"/>
                  </a:lnTo>
                  <a:lnTo>
                    <a:pt x="434" y="1710"/>
                  </a:lnTo>
                  <a:cubicBezTo>
                    <a:pt x="501" y="1710"/>
                    <a:pt x="568" y="1676"/>
                    <a:pt x="601" y="1676"/>
                  </a:cubicBezTo>
                  <a:cubicBezTo>
                    <a:pt x="668" y="1676"/>
                    <a:pt x="735" y="1643"/>
                    <a:pt x="801" y="1610"/>
                  </a:cubicBezTo>
                  <a:cubicBezTo>
                    <a:pt x="935" y="1510"/>
                    <a:pt x="1068" y="1376"/>
                    <a:pt x="1135" y="1209"/>
                  </a:cubicBezTo>
                  <a:cubicBezTo>
                    <a:pt x="1268" y="1009"/>
                    <a:pt x="1335" y="776"/>
                    <a:pt x="1335" y="542"/>
                  </a:cubicBezTo>
                  <a:cubicBezTo>
                    <a:pt x="1368" y="375"/>
                    <a:pt x="1302" y="209"/>
                    <a:pt x="1168" y="75"/>
                  </a:cubicBezTo>
                  <a:cubicBezTo>
                    <a:pt x="1118" y="25"/>
                    <a:pt x="1043" y="0"/>
                    <a:pt x="968"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292;p56">
              <a:extLst>
                <a:ext uri="{FF2B5EF4-FFF2-40B4-BE49-F238E27FC236}">
                  <a16:creationId xmlns:a16="http://schemas.microsoft.com/office/drawing/2014/main" id="{70EF368A-8D5B-4D37-892C-98C0AF9A1F03}"/>
                </a:ext>
              </a:extLst>
            </p:cNvPr>
            <p:cNvSpPr/>
            <p:nvPr/>
          </p:nvSpPr>
          <p:spPr>
            <a:xfrm>
              <a:off x="2342675" y="1969550"/>
              <a:ext cx="26725" cy="49850"/>
            </a:xfrm>
            <a:custGeom>
              <a:avLst/>
              <a:gdLst/>
              <a:ahLst/>
              <a:cxnLst/>
              <a:rect l="l" t="t" r="r" b="b"/>
              <a:pathLst>
                <a:path w="1069" h="1994" extrusionOk="0">
                  <a:moveTo>
                    <a:pt x="918" y="1"/>
                  </a:moveTo>
                  <a:cubicBezTo>
                    <a:pt x="901" y="1"/>
                    <a:pt x="885" y="9"/>
                    <a:pt x="868" y="26"/>
                  </a:cubicBezTo>
                  <a:cubicBezTo>
                    <a:pt x="868" y="26"/>
                    <a:pt x="835" y="59"/>
                    <a:pt x="835" y="59"/>
                  </a:cubicBezTo>
                  <a:lnTo>
                    <a:pt x="801" y="126"/>
                  </a:lnTo>
                  <a:cubicBezTo>
                    <a:pt x="784" y="109"/>
                    <a:pt x="759" y="101"/>
                    <a:pt x="734" y="101"/>
                  </a:cubicBezTo>
                  <a:cubicBezTo>
                    <a:pt x="709" y="101"/>
                    <a:pt x="684" y="109"/>
                    <a:pt x="668" y="126"/>
                  </a:cubicBezTo>
                  <a:cubicBezTo>
                    <a:pt x="601" y="126"/>
                    <a:pt x="568" y="159"/>
                    <a:pt x="501" y="193"/>
                  </a:cubicBezTo>
                  <a:cubicBezTo>
                    <a:pt x="368" y="259"/>
                    <a:pt x="234" y="393"/>
                    <a:pt x="134" y="560"/>
                  </a:cubicBezTo>
                  <a:cubicBezTo>
                    <a:pt x="101" y="660"/>
                    <a:pt x="67" y="793"/>
                    <a:pt x="34" y="927"/>
                  </a:cubicBezTo>
                  <a:cubicBezTo>
                    <a:pt x="34" y="1027"/>
                    <a:pt x="67" y="1127"/>
                    <a:pt x="134" y="1193"/>
                  </a:cubicBezTo>
                  <a:cubicBezTo>
                    <a:pt x="158" y="1206"/>
                    <a:pt x="192" y="1213"/>
                    <a:pt x="232" y="1213"/>
                  </a:cubicBezTo>
                  <a:cubicBezTo>
                    <a:pt x="303" y="1213"/>
                    <a:pt x="395" y="1190"/>
                    <a:pt x="501" y="1127"/>
                  </a:cubicBezTo>
                  <a:cubicBezTo>
                    <a:pt x="568" y="1093"/>
                    <a:pt x="668" y="1093"/>
                    <a:pt x="734" y="1060"/>
                  </a:cubicBezTo>
                  <a:cubicBezTo>
                    <a:pt x="801" y="1093"/>
                    <a:pt x="801" y="1093"/>
                    <a:pt x="801" y="1160"/>
                  </a:cubicBezTo>
                  <a:cubicBezTo>
                    <a:pt x="801" y="1193"/>
                    <a:pt x="801" y="1227"/>
                    <a:pt x="768" y="1260"/>
                  </a:cubicBezTo>
                  <a:cubicBezTo>
                    <a:pt x="701" y="1360"/>
                    <a:pt x="634" y="1427"/>
                    <a:pt x="534" y="1460"/>
                  </a:cubicBezTo>
                  <a:cubicBezTo>
                    <a:pt x="468" y="1494"/>
                    <a:pt x="401" y="1527"/>
                    <a:pt x="368" y="1527"/>
                  </a:cubicBezTo>
                  <a:cubicBezTo>
                    <a:pt x="301" y="1527"/>
                    <a:pt x="267" y="1527"/>
                    <a:pt x="234" y="1494"/>
                  </a:cubicBezTo>
                  <a:cubicBezTo>
                    <a:pt x="234" y="1460"/>
                    <a:pt x="201" y="1427"/>
                    <a:pt x="201" y="1394"/>
                  </a:cubicBezTo>
                  <a:lnTo>
                    <a:pt x="101" y="1394"/>
                  </a:lnTo>
                  <a:cubicBezTo>
                    <a:pt x="67" y="1427"/>
                    <a:pt x="67" y="1460"/>
                    <a:pt x="34" y="1494"/>
                  </a:cubicBezTo>
                  <a:cubicBezTo>
                    <a:pt x="1" y="1560"/>
                    <a:pt x="1" y="1627"/>
                    <a:pt x="1" y="1694"/>
                  </a:cubicBezTo>
                  <a:lnTo>
                    <a:pt x="1" y="1827"/>
                  </a:lnTo>
                  <a:cubicBezTo>
                    <a:pt x="1" y="1861"/>
                    <a:pt x="1" y="1927"/>
                    <a:pt x="34" y="1994"/>
                  </a:cubicBezTo>
                  <a:lnTo>
                    <a:pt x="134" y="1994"/>
                  </a:lnTo>
                  <a:cubicBezTo>
                    <a:pt x="134" y="1961"/>
                    <a:pt x="134" y="1961"/>
                    <a:pt x="167" y="1961"/>
                  </a:cubicBezTo>
                  <a:lnTo>
                    <a:pt x="201" y="1894"/>
                  </a:lnTo>
                  <a:lnTo>
                    <a:pt x="368" y="1894"/>
                  </a:lnTo>
                  <a:cubicBezTo>
                    <a:pt x="401" y="1894"/>
                    <a:pt x="468" y="1861"/>
                    <a:pt x="534" y="1827"/>
                  </a:cubicBezTo>
                  <a:cubicBezTo>
                    <a:pt x="701" y="1727"/>
                    <a:pt x="835" y="1560"/>
                    <a:pt x="935" y="1394"/>
                  </a:cubicBezTo>
                  <a:cubicBezTo>
                    <a:pt x="1001" y="1294"/>
                    <a:pt x="1068" y="1160"/>
                    <a:pt x="1068" y="1027"/>
                  </a:cubicBezTo>
                  <a:cubicBezTo>
                    <a:pt x="1068" y="927"/>
                    <a:pt x="1035" y="860"/>
                    <a:pt x="1001" y="793"/>
                  </a:cubicBezTo>
                  <a:cubicBezTo>
                    <a:pt x="952" y="744"/>
                    <a:pt x="904" y="713"/>
                    <a:pt x="855" y="713"/>
                  </a:cubicBezTo>
                  <a:cubicBezTo>
                    <a:pt x="837" y="713"/>
                    <a:pt x="819" y="717"/>
                    <a:pt x="801" y="726"/>
                  </a:cubicBezTo>
                  <a:cubicBezTo>
                    <a:pt x="701" y="726"/>
                    <a:pt x="601" y="760"/>
                    <a:pt x="501" y="793"/>
                  </a:cubicBezTo>
                  <a:cubicBezTo>
                    <a:pt x="434" y="827"/>
                    <a:pt x="401" y="827"/>
                    <a:pt x="334" y="827"/>
                  </a:cubicBezTo>
                  <a:cubicBezTo>
                    <a:pt x="301" y="827"/>
                    <a:pt x="301" y="827"/>
                    <a:pt x="301" y="793"/>
                  </a:cubicBezTo>
                  <a:cubicBezTo>
                    <a:pt x="301" y="760"/>
                    <a:pt x="301" y="726"/>
                    <a:pt x="334" y="693"/>
                  </a:cubicBezTo>
                  <a:cubicBezTo>
                    <a:pt x="368" y="626"/>
                    <a:pt x="468" y="560"/>
                    <a:pt x="534" y="526"/>
                  </a:cubicBezTo>
                  <a:cubicBezTo>
                    <a:pt x="568" y="493"/>
                    <a:pt x="634" y="493"/>
                    <a:pt x="668" y="460"/>
                  </a:cubicBezTo>
                  <a:lnTo>
                    <a:pt x="768" y="460"/>
                  </a:lnTo>
                  <a:cubicBezTo>
                    <a:pt x="768" y="493"/>
                    <a:pt x="801" y="560"/>
                    <a:pt x="801" y="560"/>
                  </a:cubicBezTo>
                  <a:cubicBezTo>
                    <a:pt x="818" y="576"/>
                    <a:pt x="835" y="585"/>
                    <a:pt x="851" y="585"/>
                  </a:cubicBezTo>
                  <a:cubicBezTo>
                    <a:pt x="868" y="585"/>
                    <a:pt x="885" y="576"/>
                    <a:pt x="901" y="560"/>
                  </a:cubicBezTo>
                  <a:cubicBezTo>
                    <a:pt x="935" y="526"/>
                    <a:pt x="968" y="493"/>
                    <a:pt x="1001" y="426"/>
                  </a:cubicBezTo>
                  <a:cubicBezTo>
                    <a:pt x="1001" y="393"/>
                    <a:pt x="1001" y="326"/>
                    <a:pt x="1001" y="259"/>
                  </a:cubicBezTo>
                  <a:lnTo>
                    <a:pt x="1001" y="193"/>
                  </a:lnTo>
                  <a:cubicBezTo>
                    <a:pt x="1001" y="126"/>
                    <a:pt x="968" y="93"/>
                    <a:pt x="968" y="26"/>
                  </a:cubicBezTo>
                  <a:cubicBezTo>
                    <a:pt x="951" y="9"/>
                    <a:pt x="935" y="1"/>
                    <a:pt x="918"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293;p56">
              <a:extLst>
                <a:ext uri="{FF2B5EF4-FFF2-40B4-BE49-F238E27FC236}">
                  <a16:creationId xmlns:a16="http://schemas.microsoft.com/office/drawing/2014/main" id="{D83F6E17-5013-4B99-8D55-6CB6BF556411}"/>
                </a:ext>
              </a:extLst>
            </p:cNvPr>
            <p:cNvSpPr/>
            <p:nvPr/>
          </p:nvSpPr>
          <p:spPr>
            <a:xfrm>
              <a:off x="2386050" y="1953975"/>
              <a:ext cx="9200" cy="41875"/>
            </a:xfrm>
            <a:custGeom>
              <a:avLst/>
              <a:gdLst/>
              <a:ahLst/>
              <a:cxnLst/>
              <a:rect l="l" t="t" r="r" b="b"/>
              <a:pathLst>
                <a:path w="368" h="1675" extrusionOk="0">
                  <a:moveTo>
                    <a:pt x="267" y="0"/>
                  </a:moveTo>
                  <a:cubicBezTo>
                    <a:pt x="245" y="0"/>
                    <a:pt x="223" y="15"/>
                    <a:pt x="200" y="15"/>
                  </a:cubicBezTo>
                  <a:cubicBezTo>
                    <a:pt x="134" y="49"/>
                    <a:pt x="100" y="115"/>
                    <a:pt x="67" y="182"/>
                  </a:cubicBezTo>
                  <a:cubicBezTo>
                    <a:pt x="34" y="215"/>
                    <a:pt x="0" y="282"/>
                    <a:pt x="0" y="349"/>
                  </a:cubicBezTo>
                  <a:cubicBezTo>
                    <a:pt x="0" y="415"/>
                    <a:pt x="34" y="449"/>
                    <a:pt x="67" y="482"/>
                  </a:cubicBezTo>
                  <a:cubicBezTo>
                    <a:pt x="84" y="499"/>
                    <a:pt x="100" y="507"/>
                    <a:pt x="121" y="507"/>
                  </a:cubicBezTo>
                  <a:cubicBezTo>
                    <a:pt x="142" y="507"/>
                    <a:pt x="167" y="499"/>
                    <a:pt x="200" y="482"/>
                  </a:cubicBezTo>
                  <a:cubicBezTo>
                    <a:pt x="234" y="449"/>
                    <a:pt x="267" y="415"/>
                    <a:pt x="300" y="349"/>
                  </a:cubicBezTo>
                  <a:cubicBezTo>
                    <a:pt x="334" y="282"/>
                    <a:pt x="367" y="215"/>
                    <a:pt x="367" y="182"/>
                  </a:cubicBezTo>
                  <a:cubicBezTo>
                    <a:pt x="367" y="115"/>
                    <a:pt x="334" y="49"/>
                    <a:pt x="300" y="15"/>
                  </a:cubicBezTo>
                  <a:cubicBezTo>
                    <a:pt x="289" y="4"/>
                    <a:pt x="278" y="0"/>
                    <a:pt x="267" y="0"/>
                  </a:cubicBezTo>
                  <a:close/>
                  <a:moveTo>
                    <a:pt x="246" y="1158"/>
                  </a:moveTo>
                  <a:cubicBezTo>
                    <a:pt x="225" y="1158"/>
                    <a:pt x="200" y="1166"/>
                    <a:pt x="167" y="1183"/>
                  </a:cubicBezTo>
                  <a:cubicBezTo>
                    <a:pt x="134" y="1216"/>
                    <a:pt x="67" y="1249"/>
                    <a:pt x="67" y="1316"/>
                  </a:cubicBezTo>
                  <a:cubicBezTo>
                    <a:pt x="34" y="1383"/>
                    <a:pt x="0" y="1450"/>
                    <a:pt x="0" y="1516"/>
                  </a:cubicBezTo>
                  <a:cubicBezTo>
                    <a:pt x="0" y="1550"/>
                    <a:pt x="34" y="1616"/>
                    <a:pt x="67" y="1650"/>
                  </a:cubicBezTo>
                  <a:cubicBezTo>
                    <a:pt x="84" y="1666"/>
                    <a:pt x="100" y="1675"/>
                    <a:pt x="117" y="1675"/>
                  </a:cubicBezTo>
                  <a:cubicBezTo>
                    <a:pt x="134" y="1675"/>
                    <a:pt x="150" y="1666"/>
                    <a:pt x="167" y="1650"/>
                  </a:cubicBezTo>
                  <a:cubicBezTo>
                    <a:pt x="234" y="1616"/>
                    <a:pt x="267" y="1550"/>
                    <a:pt x="300" y="1516"/>
                  </a:cubicBezTo>
                  <a:cubicBezTo>
                    <a:pt x="334" y="1450"/>
                    <a:pt x="334" y="1383"/>
                    <a:pt x="367" y="1316"/>
                  </a:cubicBezTo>
                  <a:cubicBezTo>
                    <a:pt x="367" y="1249"/>
                    <a:pt x="334" y="1216"/>
                    <a:pt x="300" y="1183"/>
                  </a:cubicBezTo>
                  <a:cubicBezTo>
                    <a:pt x="284" y="1166"/>
                    <a:pt x="267" y="1158"/>
                    <a:pt x="246" y="1158"/>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294;p56">
              <a:extLst>
                <a:ext uri="{FF2B5EF4-FFF2-40B4-BE49-F238E27FC236}">
                  <a16:creationId xmlns:a16="http://schemas.microsoft.com/office/drawing/2014/main" id="{A23DD8F6-55BC-483F-9C49-BB16CC38C41E}"/>
                </a:ext>
              </a:extLst>
            </p:cNvPr>
            <p:cNvSpPr/>
            <p:nvPr/>
          </p:nvSpPr>
          <p:spPr>
            <a:xfrm>
              <a:off x="2412725" y="1906175"/>
              <a:ext cx="25050" cy="82375"/>
            </a:xfrm>
            <a:custGeom>
              <a:avLst/>
              <a:gdLst/>
              <a:ahLst/>
              <a:cxnLst/>
              <a:rect l="l" t="t" r="r" b="b"/>
              <a:pathLst>
                <a:path w="1002" h="3295" extrusionOk="0">
                  <a:moveTo>
                    <a:pt x="918" y="1"/>
                  </a:moveTo>
                  <a:cubicBezTo>
                    <a:pt x="901" y="1"/>
                    <a:pt x="885" y="9"/>
                    <a:pt x="868" y="26"/>
                  </a:cubicBezTo>
                  <a:cubicBezTo>
                    <a:pt x="835" y="26"/>
                    <a:pt x="835" y="59"/>
                    <a:pt x="801" y="92"/>
                  </a:cubicBezTo>
                  <a:cubicBezTo>
                    <a:pt x="801" y="126"/>
                    <a:pt x="768" y="193"/>
                    <a:pt x="768" y="226"/>
                  </a:cubicBezTo>
                  <a:lnTo>
                    <a:pt x="34" y="3061"/>
                  </a:lnTo>
                  <a:cubicBezTo>
                    <a:pt x="1" y="3095"/>
                    <a:pt x="1" y="3161"/>
                    <a:pt x="1" y="3228"/>
                  </a:cubicBezTo>
                  <a:cubicBezTo>
                    <a:pt x="1" y="3261"/>
                    <a:pt x="1" y="3295"/>
                    <a:pt x="34" y="3295"/>
                  </a:cubicBezTo>
                  <a:lnTo>
                    <a:pt x="134" y="3295"/>
                  </a:lnTo>
                  <a:cubicBezTo>
                    <a:pt x="134" y="3295"/>
                    <a:pt x="167" y="3261"/>
                    <a:pt x="201" y="3228"/>
                  </a:cubicBezTo>
                  <a:cubicBezTo>
                    <a:pt x="201" y="3195"/>
                    <a:pt x="234" y="3128"/>
                    <a:pt x="234" y="3095"/>
                  </a:cubicBezTo>
                  <a:lnTo>
                    <a:pt x="968" y="259"/>
                  </a:lnTo>
                  <a:cubicBezTo>
                    <a:pt x="968" y="193"/>
                    <a:pt x="1001" y="159"/>
                    <a:pt x="1001" y="92"/>
                  </a:cubicBezTo>
                  <a:cubicBezTo>
                    <a:pt x="1001" y="59"/>
                    <a:pt x="968" y="26"/>
                    <a:pt x="968" y="26"/>
                  </a:cubicBezTo>
                  <a:cubicBezTo>
                    <a:pt x="951" y="9"/>
                    <a:pt x="935" y="1"/>
                    <a:pt x="918"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295;p56">
              <a:extLst>
                <a:ext uri="{FF2B5EF4-FFF2-40B4-BE49-F238E27FC236}">
                  <a16:creationId xmlns:a16="http://schemas.microsoft.com/office/drawing/2014/main" id="{3074C88A-7DFD-4FD8-B71F-E613475D7EA0}"/>
                </a:ext>
              </a:extLst>
            </p:cNvPr>
            <p:cNvSpPr/>
            <p:nvPr/>
          </p:nvSpPr>
          <p:spPr>
            <a:xfrm>
              <a:off x="2446925" y="1886800"/>
              <a:ext cx="25025" cy="82575"/>
            </a:xfrm>
            <a:custGeom>
              <a:avLst/>
              <a:gdLst/>
              <a:ahLst/>
              <a:cxnLst/>
              <a:rect l="l" t="t" r="r" b="b"/>
              <a:pathLst>
                <a:path w="1001" h="3303" extrusionOk="0">
                  <a:moveTo>
                    <a:pt x="901" y="0"/>
                  </a:moveTo>
                  <a:cubicBezTo>
                    <a:pt x="868" y="0"/>
                    <a:pt x="834" y="34"/>
                    <a:pt x="834" y="67"/>
                  </a:cubicBezTo>
                  <a:cubicBezTo>
                    <a:pt x="801" y="100"/>
                    <a:pt x="767" y="167"/>
                    <a:pt x="767" y="200"/>
                  </a:cubicBezTo>
                  <a:lnTo>
                    <a:pt x="34" y="3036"/>
                  </a:lnTo>
                  <a:cubicBezTo>
                    <a:pt x="34" y="3102"/>
                    <a:pt x="34" y="3136"/>
                    <a:pt x="34" y="3203"/>
                  </a:cubicBezTo>
                  <a:cubicBezTo>
                    <a:pt x="0" y="3236"/>
                    <a:pt x="34" y="3269"/>
                    <a:pt x="67" y="3303"/>
                  </a:cubicBezTo>
                  <a:lnTo>
                    <a:pt x="134" y="3303"/>
                  </a:lnTo>
                  <a:cubicBezTo>
                    <a:pt x="167" y="3269"/>
                    <a:pt x="200" y="3236"/>
                    <a:pt x="200" y="3203"/>
                  </a:cubicBezTo>
                  <a:cubicBezTo>
                    <a:pt x="234" y="3169"/>
                    <a:pt x="234" y="3102"/>
                    <a:pt x="267" y="3069"/>
                  </a:cubicBezTo>
                  <a:lnTo>
                    <a:pt x="968" y="234"/>
                  </a:lnTo>
                  <a:cubicBezTo>
                    <a:pt x="1001" y="200"/>
                    <a:pt x="1001" y="134"/>
                    <a:pt x="1001" y="67"/>
                  </a:cubicBezTo>
                  <a:cubicBezTo>
                    <a:pt x="1001" y="34"/>
                    <a:pt x="1001" y="0"/>
                    <a:pt x="968"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296;p56">
              <a:extLst>
                <a:ext uri="{FF2B5EF4-FFF2-40B4-BE49-F238E27FC236}">
                  <a16:creationId xmlns:a16="http://schemas.microsoft.com/office/drawing/2014/main" id="{ACB6168E-3691-49E9-868E-777F0FF304BD}"/>
                </a:ext>
              </a:extLst>
            </p:cNvPr>
            <p:cNvSpPr/>
            <p:nvPr/>
          </p:nvSpPr>
          <p:spPr>
            <a:xfrm>
              <a:off x="2476950" y="1888875"/>
              <a:ext cx="35875" cy="54450"/>
            </a:xfrm>
            <a:custGeom>
              <a:avLst/>
              <a:gdLst/>
              <a:ahLst/>
              <a:cxnLst/>
              <a:rect l="l" t="t" r="r" b="b"/>
              <a:pathLst>
                <a:path w="1435" h="2178" extrusionOk="0">
                  <a:moveTo>
                    <a:pt x="1088" y="1"/>
                  </a:moveTo>
                  <a:cubicBezTo>
                    <a:pt x="1051" y="1"/>
                    <a:pt x="1017" y="17"/>
                    <a:pt x="1001" y="51"/>
                  </a:cubicBezTo>
                  <a:cubicBezTo>
                    <a:pt x="934" y="51"/>
                    <a:pt x="901" y="117"/>
                    <a:pt x="867" y="151"/>
                  </a:cubicBezTo>
                  <a:cubicBezTo>
                    <a:pt x="801" y="217"/>
                    <a:pt x="767" y="251"/>
                    <a:pt x="734" y="317"/>
                  </a:cubicBezTo>
                  <a:cubicBezTo>
                    <a:pt x="734" y="284"/>
                    <a:pt x="701" y="284"/>
                    <a:pt x="667" y="284"/>
                  </a:cubicBezTo>
                  <a:cubicBezTo>
                    <a:pt x="634" y="267"/>
                    <a:pt x="609" y="259"/>
                    <a:pt x="588" y="259"/>
                  </a:cubicBezTo>
                  <a:cubicBezTo>
                    <a:pt x="567" y="259"/>
                    <a:pt x="550" y="267"/>
                    <a:pt x="534" y="284"/>
                  </a:cubicBezTo>
                  <a:cubicBezTo>
                    <a:pt x="500" y="284"/>
                    <a:pt x="467" y="317"/>
                    <a:pt x="434" y="384"/>
                  </a:cubicBezTo>
                  <a:cubicBezTo>
                    <a:pt x="400" y="418"/>
                    <a:pt x="367" y="484"/>
                    <a:pt x="334" y="551"/>
                  </a:cubicBezTo>
                  <a:lnTo>
                    <a:pt x="334" y="451"/>
                  </a:lnTo>
                  <a:lnTo>
                    <a:pt x="167" y="584"/>
                  </a:lnTo>
                  <a:cubicBezTo>
                    <a:pt x="134" y="618"/>
                    <a:pt x="67" y="651"/>
                    <a:pt x="67" y="718"/>
                  </a:cubicBezTo>
                  <a:cubicBezTo>
                    <a:pt x="33" y="751"/>
                    <a:pt x="33" y="818"/>
                    <a:pt x="33" y="851"/>
                  </a:cubicBezTo>
                  <a:cubicBezTo>
                    <a:pt x="0" y="885"/>
                    <a:pt x="33" y="918"/>
                    <a:pt x="67" y="951"/>
                  </a:cubicBezTo>
                  <a:cubicBezTo>
                    <a:pt x="67" y="968"/>
                    <a:pt x="75" y="976"/>
                    <a:pt x="92" y="976"/>
                  </a:cubicBezTo>
                  <a:cubicBezTo>
                    <a:pt x="109" y="976"/>
                    <a:pt x="134" y="968"/>
                    <a:pt x="167" y="951"/>
                  </a:cubicBezTo>
                  <a:lnTo>
                    <a:pt x="167" y="1785"/>
                  </a:lnTo>
                  <a:cubicBezTo>
                    <a:pt x="100" y="1819"/>
                    <a:pt x="67" y="1852"/>
                    <a:pt x="67" y="1919"/>
                  </a:cubicBezTo>
                  <a:cubicBezTo>
                    <a:pt x="33" y="1952"/>
                    <a:pt x="33" y="1985"/>
                    <a:pt x="33" y="2052"/>
                  </a:cubicBezTo>
                  <a:cubicBezTo>
                    <a:pt x="0" y="2085"/>
                    <a:pt x="33" y="2119"/>
                    <a:pt x="67" y="2152"/>
                  </a:cubicBezTo>
                  <a:cubicBezTo>
                    <a:pt x="67" y="2169"/>
                    <a:pt x="83" y="2177"/>
                    <a:pt x="104" y="2177"/>
                  </a:cubicBezTo>
                  <a:cubicBezTo>
                    <a:pt x="125" y="2177"/>
                    <a:pt x="150" y="2169"/>
                    <a:pt x="167" y="2152"/>
                  </a:cubicBezTo>
                  <a:lnTo>
                    <a:pt x="367" y="2052"/>
                  </a:lnTo>
                  <a:cubicBezTo>
                    <a:pt x="434" y="2019"/>
                    <a:pt x="467" y="1952"/>
                    <a:pt x="500" y="1919"/>
                  </a:cubicBezTo>
                  <a:cubicBezTo>
                    <a:pt x="500" y="1885"/>
                    <a:pt x="534" y="1819"/>
                    <a:pt x="534" y="1785"/>
                  </a:cubicBezTo>
                  <a:cubicBezTo>
                    <a:pt x="534" y="1718"/>
                    <a:pt x="534" y="1685"/>
                    <a:pt x="500" y="1685"/>
                  </a:cubicBezTo>
                  <a:cubicBezTo>
                    <a:pt x="484" y="1668"/>
                    <a:pt x="467" y="1660"/>
                    <a:pt x="450" y="1660"/>
                  </a:cubicBezTo>
                  <a:cubicBezTo>
                    <a:pt x="434" y="1660"/>
                    <a:pt x="417" y="1668"/>
                    <a:pt x="400" y="1685"/>
                  </a:cubicBezTo>
                  <a:lnTo>
                    <a:pt x="400" y="985"/>
                  </a:lnTo>
                  <a:cubicBezTo>
                    <a:pt x="400" y="885"/>
                    <a:pt x="434" y="818"/>
                    <a:pt x="467" y="751"/>
                  </a:cubicBezTo>
                  <a:cubicBezTo>
                    <a:pt x="500" y="718"/>
                    <a:pt x="534" y="684"/>
                    <a:pt x="567" y="684"/>
                  </a:cubicBezTo>
                  <a:lnTo>
                    <a:pt x="601" y="684"/>
                  </a:lnTo>
                  <a:cubicBezTo>
                    <a:pt x="634" y="718"/>
                    <a:pt x="634" y="751"/>
                    <a:pt x="601" y="784"/>
                  </a:cubicBezTo>
                  <a:lnTo>
                    <a:pt x="601" y="1885"/>
                  </a:lnTo>
                  <a:lnTo>
                    <a:pt x="834" y="1752"/>
                  </a:lnTo>
                  <a:cubicBezTo>
                    <a:pt x="867" y="1718"/>
                    <a:pt x="934" y="1685"/>
                    <a:pt x="934" y="1652"/>
                  </a:cubicBezTo>
                  <a:cubicBezTo>
                    <a:pt x="967" y="1585"/>
                    <a:pt x="967" y="1552"/>
                    <a:pt x="967" y="1485"/>
                  </a:cubicBezTo>
                  <a:cubicBezTo>
                    <a:pt x="967" y="1452"/>
                    <a:pt x="967" y="1418"/>
                    <a:pt x="934" y="1385"/>
                  </a:cubicBezTo>
                  <a:cubicBezTo>
                    <a:pt x="934" y="1368"/>
                    <a:pt x="926" y="1360"/>
                    <a:pt x="909" y="1360"/>
                  </a:cubicBezTo>
                  <a:cubicBezTo>
                    <a:pt x="892" y="1360"/>
                    <a:pt x="867" y="1368"/>
                    <a:pt x="834" y="1385"/>
                  </a:cubicBezTo>
                  <a:lnTo>
                    <a:pt x="834" y="684"/>
                  </a:lnTo>
                  <a:cubicBezTo>
                    <a:pt x="867" y="618"/>
                    <a:pt x="901" y="518"/>
                    <a:pt x="934" y="451"/>
                  </a:cubicBezTo>
                  <a:cubicBezTo>
                    <a:pt x="967" y="418"/>
                    <a:pt x="967" y="418"/>
                    <a:pt x="1001" y="384"/>
                  </a:cubicBezTo>
                  <a:lnTo>
                    <a:pt x="1068" y="384"/>
                  </a:lnTo>
                  <a:lnTo>
                    <a:pt x="1068" y="484"/>
                  </a:lnTo>
                  <a:lnTo>
                    <a:pt x="1068" y="1585"/>
                  </a:lnTo>
                  <a:lnTo>
                    <a:pt x="1301" y="1485"/>
                  </a:lnTo>
                  <a:cubicBezTo>
                    <a:pt x="1334" y="1452"/>
                    <a:pt x="1368" y="1418"/>
                    <a:pt x="1401" y="1352"/>
                  </a:cubicBezTo>
                  <a:cubicBezTo>
                    <a:pt x="1434" y="1318"/>
                    <a:pt x="1434" y="1251"/>
                    <a:pt x="1434" y="1218"/>
                  </a:cubicBezTo>
                  <a:cubicBezTo>
                    <a:pt x="1434" y="1185"/>
                    <a:pt x="1434" y="1118"/>
                    <a:pt x="1401" y="1118"/>
                  </a:cubicBezTo>
                  <a:cubicBezTo>
                    <a:pt x="1384" y="1101"/>
                    <a:pt x="1368" y="1093"/>
                    <a:pt x="1351" y="1093"/>
                  </a:cubicBezTo>
                  <a:cubicBezTo>
                    <a:pt x="1334" y="1093"/>
                    <a:pt x="1318" y="1101"/>
                    <a:pt x="1301" y="1118"/>
                  </a:cubicBezTo>
                  <a:lnTo>
                    <a:pt x="1301" y="351"/>
                  </a:lnTo>
                  <a:cubicBezTo>
                    <a:pt x="1301" y="217"/>
                    <a:pt x="1268" y="117"/>
                    <a:pt x="1201" y="51"/>
                  </a:cubicBezTo>
                  <a:cubicBezTo>
                    <a:pt x="1168" y="17"/>
                    <a:pt x="1126" y="1"/>
                    <a:pt x="1088"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297;p56">
              <a:extLst>
                <a:ext uri="{FF2B5EF4-FFF2-40B4-BE49-F238E27FC236}">
                  <a16:creationId xmlns:a16="http://schemas.microsoft.com/office/drawing/2014/main" id="{1FBDC218-65BE-47A4-A89F-FF566184E579}"/>
                </a:ext>
              </a:extLst>
            </p:cNvPr>
            <p:cNvSpPr/>
            <p:nvPr/>
          </p:nvSpPr>
          <p:spPr>
            <a:xfrm>
              <a:off x="2512800" y="1867250"/>
              <a:ext cx="32550" cy="72725"/>
            </a:xfrm>
            <a:custGeom>
              <a:avLst/>
              <a:gdLst/>
              <a:ahLst/>
              <a:cxnLst/>
              <a:rect l="l" t="t" r="r" b="b"/>
              <a:pathLst>
                <a:path w="1302" h="2909" extrusionOk="0">
                  <a:moveTo>
                    <a:pt x="1233" y="0"/>
                  </a:moveTo>
                  <a:cubicBezTo>
                    <a:pt x="1209" y="0"/>
                    <a:pt x="1179" y="15"/>
                    <a:pt x="1135" y="15"/>
                  </a:cubicBezTo>
                  <a:lnTo>
                    <a:pt x="934" y="148"/>
                  </a:lnTo>
                  <a:cubicBezTo>
                    <a:pt x="868" y="182"/>
                    <a:pt x="834" y="215"/>
                    <a:pt x="801" y="282"/>
                  </a:cubicBezTo>
                  <a:cubicBezTo>
                    <a:pt x="801" y="315"/>
                    <a:pt x="768" y="349"/>
                    <a:pt x="768" y="415"/>
                  </a:cubicBezTo>
                  <a:cubicBezTo>
                    <a:pt x="768" y="449"/>
                    <a:pt x="768" y="482"/>
                    <a:pt x="801" y="515"/>
                  </a:cubicBezTo>
                  <a:cubicBezTo>
                    <a:pt x="818" y="532"/>
                    <a:pt x="834" y="540"/>
                    <a:pt x="851" y="540"/>
                  </a:cubicBezTo>
                  <a:cubicBezTo>
                    <a:pt x="868" y="540"/>
                    <a:pt x="884" y="532"/>
                    <a:pt x="901" y="515"/>
                  </a:cubicBezTo>
                  <a:lnTo>
                    <a:pt x="901" y="515"/>
                  </a:lnTo>
                  <a:lnTo>
                    <a:pt x="668" y="1483"/>
                  </a:lnTo>
                  <a:lnTo>
                    <a:pt x="367" y="816"/>
                  </a:lnTo>
                  <a:cubicBezTo>
                    <a:pt x="434" y="782"/>
                    <a:pt x="467" y="749"/>
                    <a:pt x="501" y="715"/>
                  </a:cubicBezTo>
                  <a:cubicBezTo>
                    <a:pt x="501" y="682"/>
                    <a:pt x="534" y="615"/>
                    <a:pt x="534" y="582"/>
                  </a:cubicBezTo>
                  <a:cubicBezTo>
                    <a:pt x="534" y="515"/>
                    <a:pt x="534" y="482"/>
                    <a:pt x="501" y="449"/>
                  </a:cubicBezTo>
                  <a:cubicBezTo>
                    <a:pt x="467" y="449"/>
                    <a:pt x="434" y="449"/>
                    <a:pt x="367" y="482"/>
                  </a:cubicBezTo>
                  <a:lnTo>
                    <a:pt x="167" y="615"/>
                  </a:lnTo>
                  <a:cubicBezTo>
                    <a:pt x="134" y="615"/>
                    <a:pt x="67" y="682"/>
                    <a:pt x="67" y="715"/>
                  </a:cubicBezTo>
                  <a:cubicBezTo>
                    <a:pt x="34" y="749"/>
                    <a:pt x="0" y="816"/>
                    <a:pt x="0" y="849"/>
                  </a:cubicBezTo>
                  <a:cubicBezTo>
                    <a:pt x="0" y="882"/>
                    <a:pt x="0" y="916"/>
                    <a:pt x="34" y="949"/>
                  </a:cubicBezTo>
                  <a:cubicBezTo>
                    <a:pt x="50" y="966"/>
                    <a:pt x="67" y="974"/>
                    <a:pt x="84" y="974"/>
                  </a:cubicBezTo>
                  <a:cubicBezTo>
                    <a:pt x="101" y="974"/>
                    <a:pt x="117" y="966"/>
                    <a:pt x="134" y="949"/>
                  </a:cubicBezTo>
                  <a:lnTo>
                    <a:pt x="501" y="1916"/>
                  </a:lnTo>
                  <a:lnTo>
                    <a:pt x="401" y="2383"/>
                  </a:lnTo>
                  <a:lnTo>
                    <a:pt x="167" y="2517"/>
                  </a:lnTo>
                  <a:cubicBezTo>
                    <a:pt x="134" y="2550"/>
                    <a:pt x="67" y="2583"/>
                    <a:pt x="67" y="2617"/>
                  </a:cubicBezTo>
                  <a:cubicBezTo>
                    <a:pt x="34" y="2684"/>
                    <a:pt x="34" y="2717"/>
                    <a:pt x="34" y="2784"/>
                  </a:cubicBezTo>
                  <a:cubicBezTo>
                    <a:pt x="0" y="2817"/>
                    <a:pt x="34" y="2850"/>
                    <a:pt x="67" y="2884"/>
                  </a:cubicBezTo>
                  <a:cubicBezTo>
                    <a:pt x="67" y="2900"/>
                    <a:pt x="76" y="2909"/>
                    <a:pt x="92" y="2909"/>
                  </a:cubicBezTo>
                  <a:cubicBezTo>
                    <a:pt x="109" y="2909"/>
                    <a:pt x="134" y="2900"/>
                    <a:pt x="167" y="2884"/>
                  </a:cubicBezTo>
                  <a:lnTo>
                    <a:pt x="668" y="2583"/>
                  </a:lnTo>
                  <a:cubicBezTo>
                    <a:pt x="701" y="2550"/>
                    <a:pt x="768" y="2517"/>
                    <a:pt x="768" y="2483"/>
                  </a:cubicBezTo>
                  <a:cubicBezTo>
                    <a:pt x="801" y="2417"/>
                    <a:pt x="801" y="2383"/>
                    <a:pt x="801" y="2350"/>
                  </a:cubicBezTo>
                  <a:cubicBezTo>
                    <a:pt x="801" y="2283"/>
                    <a:pt x="768" y="2217"/>
                    <a:pt x="768" y="2217"/>
                  </a:cubicBezTo>
                  <a:cubicBezTo>
                    <a:pt x="734" y="2217"/>
                    <a:pt x="701" y="2217"/>
                    <a:pt x="668" y="2250"/>
                  </a:cubicBezTo>
                  <a:lnTo>
                    <a:pt x="1168" y="382"/>
                  </a:lnTo>
                  <a:cubicBezTo>
                    <a:pt x="1201" y="349"/>
                    <a:pt x="1235" y="315"/>
                    <a:pt x="1268" y="282"/>
                  </a:cubicBezTo>
                  <a:cubicBezTo>
                    <a:pt x="1268" y="215"/>
                    <a:pt x="1301" y="182"/>
                    <a:pt x="1301" y="148"/>
                  </a:cubicBezTo>
                  <a:cubicBezTo>
                    <a:pt x="1301" y="82"/>
                    <a:pt x="1268" y="48"/>
                    <a:pt x="1268" y="15"/>
                  </a:cubicBezTo>
                  <a:cubicBezTo>
                    <a:pt x="1257" y="4"/>
                    <a:pt x="1246" y="0"/>
                    <a:pt x="1233"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298;p56">
              <a:extLst>
                <a:ext uri="{FF2B5EF4-FFF2-40B4-BE49-F238E27FC236}">
                  <a16:creationId xmlns:a16="http://schemas.microsoft.com/office/drawing/2014/main" id="{F9795F93-3A89-4501-815A-97F24B1232AD}"/>
                </a:ext>
              </a:extLst>
            </p:cNvPr>
            <p:cNvSpPr/>
            <p:nvPr/>
          </p:nvSpPr>
          <p:spPr>
            <a:xfrm>
              <a:off x="2544500" y="1851550"/>
              <a:ext cx="33375" cy="69250"/>
            </a:xfrm>
            <a:custGeom>
              <a:avLst/>
              <a:gdLst/>
              <a:ahLst/>
              <a:cxnLst/>
              <a:rect l="l" t="t" r="r" b="b"/>
              <a:pathLst>
                <a:path w="1335" h="2770" extrusionOk="0">
                  <a:moveTo>
                    <a:pt x="910" y="362"/>
                  </a:moveTo>
                  <a:cubicBezTo>
                    <a:pt x="928" y="362"/>
                    <a:pt x="948" y="366"/>
                    <a:pt x="967" y="376"/>
                  </a:cubicBezTo>
                  <a:cubicBezTo>
                    <a:pt x="1034" y="409"/>
                    <a:pt x="1067" y="443"/>
                    <a:pt x="1101" y="510"/>
                  </a:cubicBezTo>
                  <a:cubicBezTo>
                    <a:pt x="1101" y="543"/>
                    <a:pt x="1134" y="610"/>
                    <a:pt x="1134" y="676"/>
                  </a:cubicBezTo>
                  <a:cubicBezTo>
                    <a:pt x="1134" y="776"/>
                    <a:pt x="1101" y="910"/>
                    <a:pt x="1034" y="1010"/>
                  </a:cubicBezTo>
                  <a:cubicBezTo>
                    <a:pt x="967" y="1110"/>
                    <a:pt x="901" y="1210"/>
                    <a:pt x="801" y="1277"/>
                  </a:cubicBezTo>
                  <a:cubicBezTo>
                    <a:pt x="767" y="1293"/>
                    <a:pt x="726" y="1302"/>
                    <a:pt x="684" y="1302"/>
                  </a:cubicBezTo>
                  <a:cubicBezTo>
                    <a:pt x="642" y="1302"/>
                    <a:pt x="600" y="1293"/>
                    <a:pt x="567" y="1277"/>
                  </a:cubicBezTo>
                  <a:cubicBezTo>
                    <a:pt x="467" y="1210"/>
                    <a:pt x="434" y="1143"/>
                    <a:pt x="467" y="1043"/>
                  </a:cubicBezTo>
                  <a:cubicBezTo>
                    <a:pt x="467" y="943"/>
                    <a:pt x="467" y="843"/>
                    <a:pt x="534" y="776"/>
                  </a:cubicBezTo>
                  <a:cubicBezTo>
                    <a:pt x="567" y="610"/>
                    <a:pt x="667" y="476"/>
                    <a:pt x="801" y="409"/>
                  </a:cubicBezTo>
                  <a:cubicBezTo>
                    <a:pt x="824" y="386"/>
                    <a:pt x="864" y="362"/>
                    <a:pt x="910" y="362"/>
                  </a:cubicBezTo>
                  <a:close/>
                  <a:moveTo>
                    <a:pt x="980" y="1"/>
                  </a:moveTo>
                  <a:cubicBezTo>
                    <a:pt x="909" y="1"/>
                    <a:pt x="834" y="26"/>
                    <a:pt x="767" y="76"/>
                  </a:cubicBezTo>
                  <a:cubicBezTo>
                    <a:pt x="701" y="109"/>
                    <a:pt x="667" y="143"/>
                    <a:pt x="600" y="209"/>
                  </a:cubicBezTo>
                  <a:cubicBezTo>
                    <a:pt x="534" y="276"/>
                    <a:pt x="467" y="343"/>
                    <a:pt x="434" y="409"/>
                  </a:cubicBezTo>
                  <a:lnTo>
                    <a:pt x="434" y="309"/>
                  </a:lnTo>
                  <a:lnTo>
                    <a:pt x="167" y="443"/>
                  </a:lnTo>
                  <a:cubicBezTo>
                    <a:pt x="133" y="476"/>
                    <a:pt x="67" y="510"/>
                    <a:pt x="67" y="576"/>
                  </a:cubicBezTo>
                  <a:cubicBezTo>
                    <a:pt x="33" y="610"/>
                    <a:pt x="0" y="676"/>
                    <a:pt x="33" y="710"/>
                  </a:cubicBezTo>
                  <a:cubicBezTo>
                    <a:pt x="0" y="743"/>
                    <a:pt x="33" y="810"/>
                    <a:pt x="67" y="810"/>
                  </a:cubicBezTo>
                  <a:cubicBezTo>
                    <a:pt x="67" y="838"/>
                    <a:pt x="79" y="848"/>
                    <a:pt x="95" y="848"/>
                  </a:cubicBezTo>
                  <a:cubicBezTo>
                    <a:pt x="117" y="848"/>
                    <a:pt x="148" y="829"/>
                    <a:pt x="167" y="810"/>
                  </a:cubicBezTo>
                  <a:lnTo>
                    <a:pt x="200" y="810"/>
                  </a:lnTo>
                  <a:lnTo>
                    <a:pt x="200" y="2378"/>
                  </a:lnTo>
                  <a:lnTo>
                    <a:pt x="167" y="2378"/>
                  </a:lnTo>
                  <a:cubicBezTo>
                    <a:pt x="133" y="2411"/>
                    <a:pt x="67" y="2444"/>
                    <a:pt x="67" y="2511"/>
                  </a:cubicBezTo>
                  <a:cubicBezTo>
                    <a:pt x="33" y="2544"/>
                    <a:pt x="0" y="2578"/>
                    <a:pt x="33" y="2644"/>
                  </a:cubicBezTo>
                  <a:cubicBezTo>
                    <a:pt x="0" y="2678"/>
                    <a:pt x="33" y="2711"/>
                    <a:pt x="67" y="2744"/>
                  </a:cubicBezTo>
                  <a:cubicBezTo>
                    <a:pt x="67" y="2761"/>
                    <a:pt x="83" y="2770"/>
                    <a:pt x="104" y="2770"/>
                  </a:cubicBezTo>
                  <a:cubicBezTo>
                    <a:pt x="125" y="2770"/>
                    <a:pt x="150" y="2761"/>
                    <a:pt x="167" y="2744"/>
                  </a:cubicBezTo>
                  <a:lnTo>
                    <a:pt x="600" y="2511"/>
                  </a:lnTo>
                  <a:cubicBezTo>
                    <a:pt x="634" y="2478"/>
                    <a:pt x="667" y="2444"/>
                    <a:pt x="701" y="2411"/>
                  </a:cubicBezTo>
                  <a:cubicBezTo>
                    <a:pt x="734" y="2344"/>
                    <a:pt x="734" y="2311"/>
                    <a:pt x="734" y="2244"/>
                  </a:cubicBezTo>
                  <a:cubicBezTo>
                    <a:pt x="734" y="2211"/>
                    <a:pt x="734" y="2177"/>
                    <a:pt x="701" y="2144"/>
                  </a:cubicBezTo>
                  <a:cubicBezTo>
                    <a:pt x="684" y="2127"/>
                    <a:pt x="667" y="2119"/>
                    <a:pt x="650" y="2119"/>
                  </a:cubicBezTo>
                  <a:cubicBezTo>
                    <a:pt x="634" y="2119"/>
                    <a:pt x="617" y="2127"/>
                    <a:pt x="600" y="2144"/>
                  </a:cubicBezTo>
                  <a:lnTo>
                    <a:pt x="467" y="2211"/>
                  </a:lnTo>
                  <a:lnTo>
                    <a:pt x="467" y="1644"/>
                  </a:lnTo>
                  <a:cubicBezTo>
                    <a:pt x="500" y="1677"/>
                    <a:pt x="567" y="1677"/>
                    <a:pt x="600" y="1677"/>
                  </a:cubicBezTo>
                  <a:cubicBezTo>
                    <a:pt x="667" y="1644"/>
                    <a:pt x="734" y="1644"/>
                    <a:pt x="767" y="1610"/>
                  </a:cubicBezTo>
                  <a:cubicBezTo>
                    <a:pt x="934" y="1510"/>
                    <a:pt x="1067" y="1377"/>
                    <a:pt x="1134" y="1210"/>
                  </a:cubicBezTo>
                  <a:cubicBezTo>
                    <a:pt x="1268" y="1010"/>
                    <a:pt x="1334" y="743"/>
                    <a:pt x="1334" y="510"/>
                  </a:cubicBezTo>
                  <a:cubicBezTo>
                    <a:pt x="1334" y="343"/>
                    <a:pt x="1301" y="176"/>
                    <a:pt x="1168" y="76"/>
                  </a:cubicBezTo>
                  <a:cubicBezTo>
                    <a:pt x="1117" y="26"/>
                    <a:pt x="1051" y="1"/>
                    <a:pt x="980"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299;p56">
              <a:extLst>
                <a:ext uri="{FF2B5EF4-FFF2-40B4-BE49-F238E27FC236}">
                  <a16:creationId xmlns:a16="http://schemas.microsoft.com/office/drawing/2014/main" id="{A62DF1B5-75B3-472B-BD18-032120DEECDC}"/>
                </a:ext>
              </a:extLst>
            </p:cNvPr>
            <p:cNvSpPr/>
            <p:nvPr/>
          </p:nvSpPr>
          <p:spPr>
            <a:xfrm>
              <a:off x="2582850" y="1832500"/>
              <a:ext cx="30875" cy="46525"/>
            </a:xfrm>
            <a:custGeom>
              <a:avLst/>
              <a:gdLst/>
              <a:ahLst/>
              <a:cxnLst/>
              <a:rect l="l" t="t" r="r" b="b"/>
              <a:pathLst>
                <a:path w="1235" h="1861" extrusionOk="0">
                  <a:moveTo>
                    <a:pt x="801" y="905"/>
                  </a:moveTo>
                  <a:lnTo>
                    <a:pt x="801" y="1071"/>
                  </a:lnTo>
                  <a:cubicBezTo>
                    <a:pt x="734" y="1138"/>
                    <a:pt x="701" y="1205"/>
                    <a:pt x="634" y="1305"/>
                  </a:cubicBezTo>
                  <a:cubicBezTo>
                    <a:pt x="568" y="1338"/>
                    <a:pt x="501" y="1405"/>
                    <a:pt x="434" y="1438"/>
                  </a:cubicBezTo>
                  <a:cubicBezTo>
                    <a:pt x="411" y="1462"/>
                    <a:pt x="370" y="1486"/>
                    <a:pt x="325" y="1486"/>
                  </a:cubicBezTo>
                  <a:cubicBezTo>
                    <a:pt x="306" y="1486"/>
                    <a:pt x="287" y="1481"/>
                    <a:pt x="267" y="1472"/>
                  </a:cubicBezTo>
                  <a:cubicBezTo>
                    <a:pt x="267" y="1472"/>
                    <a:pt x="267" y="1438"/>
                    <a:pt x="267" y="1405"/>
                  </a:cubicBezTo>
                  <a:cubicBezTo>
                    <a:pt x="267" y="1372"/>
                    <a:pt x="267" y="1305"/>
                    <a:pt x="301" y="1238"/>
                  </a:cubicBezTo>
                  <a:cubicBezTo>
                    <a:pt x="367" y="1138"/>
                    <a:pt x="467" y="1071"/>
                    <a:pt x="568" y="1005"/>
                  </a:cubicBezTo>
                  <a:cubicBezTo>
                    <a:pt x="634" y="971"/>
                    <a:pt x="701" y="938"/>
                    <a:pt x="801" y="905"/>
                  </a:cubicBezTo>
                  <a:close/>
                  <a:moveTo>
                    <a:pt x="808" y="1"/>
                  </a:moveTo>
                  <a:cubicBezTo>
                    <a:pt x="748" y="1"/>
                    <a:pt x="671" y="29"/>
                    <a:pt x="568" y="71"/>
                  </a:cubicBezTo>
                  <a:cubicBezTo>
                    <a:pt x="534" y="104"/>
                    <a:pt x="467" y="137"/>
                    <a:pt x="434" y="204"/>
                  </a:cubicBezTo>
                  <a:cubicBezTo>
                    <a:pt x="367" y="237"/>
                    <a:pt x="301" y="304"/>
                    <a:pt x="234" y="338"/>
                  </a:cubicBezTo>
                  <a:cubicBezTo>
                    <a:pt x="234" y="371"/>
                    <a:pt x="201" y="404"/>
                    <a:pt x="167" y="438"/>
                  </a:cubicBezTo>
                  <a:cubicBezTo>
                    <a:pt x="167" y="471"/>
                    <a:pt x="134" y="471"/>
                    <a:pt x="134" y="504"/>
                  </a:cubicBezTo>
                  <a:cubicBezTo>
                    <a:pt x="134" y="538"/>
                    <a:pt x="134" y="571"/>
                    <a:pt x="134" y="604"/>
                  </a:cubicBezTo>
                  <a:cubicBezTo>
                    <a:pt x="134" y="638"/>
                    <a:pt x="134" y="671"/>
                    <a:pt x="167" y="704"/>
                  </a:cubicBezTo>
                  <a:lnTo>
                    <a:pt x="234" y="704"/>
                  </a:lnTo>
                  <a:cubicBezTo>
                    <a:pt x="267" y="671"/>
                    <a:pt x="301" y="638"/>
                    <a:pt x="334" y="638"/>
                  </a:cubicBezTo>
                  <a:cubicBezTo>
                    <a:pt x="401" y="538"/>
                    <a:pt x="501" y="471"/>
                    <a:pt x="601" y="404"/>
                  </a:cubicBezTo>
                  <a:cubicBezTo>
                    <a:pt x="648" y="381"/>
                    <a:pt x="679" y="357"/>
                    <a:pt x="716" y="357"/>
                  </a:cubicBezTo>
                  <a:cubicBezTo>
                    <a:pt x="731" y="357"/>
                    <a:pt x="748" y="361"/>
                    <a:pt x="768" y="371"/>
                  </a:cubicBezTo>
                  <a:cubicBezTo>
                    <a:pt x="801" y="371"/>
                    <a:pt x="801" y="404"/>
                    <a:pt x="801" y="471"/>
                  </a:cubicBezTo>
                  <a:lnTo>
                    <a:pt x="801" y="538"/>
                  </a:lnTo>
                  <a:cubicBezTo>
                    <a:pt x="734" y="571"/>
                    <a:pt x="634" y="604"/>
                    <a:pt x="568" y="638"/>
                  </a:cubicBezTo>
                  <a:cubicBezTo>
                    <a:pt x="234" y="838"/>
                    <a:pt x="34" y="1171"/>
                    <a:pt x="34" y="1572"/>
                  </a:cubicBezTo>
                  <a:cubicBezTo>
                    <a:pt x="0" y="1672"/>
                    <a:pt x="67" y="1772"/>
                    <a:pt x="134" y="1839"/>
                  </a:cubicBezTo>
                  <a:cubicBezTo>
                    <a:pt x="175" y="1852"/>
                    <a:pt x="217" y="1861"/>
                    <a:pt x="258" y="1861"/>
                  </a:cubicBezTo>
                  <a:cubicBezTo>
                    <a:pt x="317" y="1861"/>
                    <a:pt x="375" y="1844"/>
                    <a:pt x="434" y="1805"/>
                  </a:cubicBezTo>
                  <a:cubicBezTo>
                    <a:pt x="501" y="1772"/>
                    <a:pt x="568" y="1705"/>
                    <a:pt x="601" y="1672"/>
                  </a:cubicBezTo>
                  <a:cubicBezTo>
                    <a:pt x="668" y="1605"/>
                    <a:pt x="734" y="1538"/>
                    <a:pt x="801" y="1438"/>
                  </a:cubicBezTo>
                  <a:lnTo>
                    <a:pt x="801" y="1538"/>
                  </a:lnTo>
                  <a:lnTo>
                    <a:pt x="1068" y="1405"/>
                  </a:lnTo>
                  <a:cubicBezTo>
                    <a:pt x="1101" y="1372"/>
                    <a:pt x="1168" y="1338"/>
                    <a:pt x="1168" y="1272"/>
                  </a:cubicBezTo>
                  <a:cubicBezTo>
                    <a:pt x="1201" y="1238"/>
                    <a:pt x="1201" y="1205"/>
                    <a:pt x="1201" y="1138"/>
                  </a:cubicBezTo>
                  <a:cubicBezTo>
                    <a:pt x="1235" y="1105"/>
                    <a:pt x="1201" y="1071"/>
                    <a:pt x="1168" y="1038"/>
                  </a:cubicBezTo>
                  <a:cubicBezTo>
                    <a:pt x="1168" y="1021"/>
                    <a:pt x="1151" y="1013"/>
                    <a:pt x="1130" y="1013"/>
                  </a:cubicBezTo>
                  <a:cubicBezTo>
                    <a:pt x="1110" y="1013"/>
                    <a:pt x="1085" y="1021"/>
                    <a:pt x="1068" y="1038"/>
                  </a:cubicBezTo>
                  <a:lnTo>
                    <a:pt x="1035" y="1071"/>
                  </a:lnTo>
                  <a:lnTo>
                    <a:pt x="1035" y="338"/>
                  </a:lnTo>
                  <a:cubicBezTo>
                    <a:pt x="1035" y="171"/>
                    <a:pt x="968" y="71"/>
                    <a:pt x="901" y="37"/>
                  </a:cubicBezTo>
                  <a:cubicBezTo>
                    <a:pt x="876" y="12"/>
                    <a:pt x="845" y="1"/>
                    <a:pt x="808"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300;p56">
              <a:extLst>
                <a:ext uri="{FF2B5EF4-FFF2-40B4-BE49-F238E27FC236}">
                  <a16:creationId xmlns:a16="http://schemas.microsoft.com/office/drawing/2014/main" id="{5E60553B-93E9-440F-B32C-132B48DDD766}"/>
                </a:ext>
              </a:extLst>
            </p:cNvPr>
            <p:cNvSpPr/>
            <p:nvPr/>
          </p:nvSpPr>
          <p:spPr>
            <a:xfrm>
              <a:off x="2617050" y="1806950"/>
              <a:ext cx="31700" cy="68825"/>
            </a:xfrm>
            <a:custGeom>
              <a:avLst/>
              <a:gdLst/>
              <a:ahLst/>
              <a:cxnLst/>
              <a:rect l="l" t="t" r="r" b="b"/>
              <a:pathLst>
                <a:path w="1268" h="2753" extrusionOk="0">
                  <a:moveTo>
                    <a:pt x="651" y="642"/>
                  </a:moveTo>
                  <a:cubicBezTo>
                    <a:pt x="692" y="642"/>
                    <a:pt x="734" y="659"/>
                    <a:pt x="767" y="692"/>
                  </a:cubicBezTo>
                  <a:cubicBezTo>
                    <a:pt x="834" y="759"/>
                    <a:pt x="867" y="859"/>
                    <a:pt x="867" y="959"/>
                  </a:cubicBezTo>
                  <a:cubicBezTo>
                    <a:pt x="867" y="1093"/>
                    <a:pt x="834" y="1226"/>
                    <a:pt x="767" y="1360"/>
                  </a:cubicBezTo>
                  <a:cubicBezTo>
                    <a:pt x="734" y="1460"/>
                    <a:pt x="634" y="1560"/>
                    <a:pt x="534" y="1626"/>
                  </a:cubicBezTo>
                  <a:cubicBezTo>
                    <a:pt x="500" y="1643"/>
                    <a:pt x="467" y="1651"/>
                    <a:pt x="434" y="1651"/>
                  </a:cubicBezTo>
                  <a:cubicBezTo>
                    <a:pt x="400" y="1651"/>
                    <a:pt x="367" y="1643"/>
                    <a:pt x="334" y="1626"/>
                  </a:cubicBezTo>
                  <a:cubicBezTo>
                    <a:pt x="267" y="1526"/>
                    <a:pt x="234" y="1426"/>
                    <a:pt x="234" y="1326"/>
                  </a:cubicBezTo>
                  <a:cubicBezTo>
                    <a:pt x="234" y="1193"/>
                    <a:pt x="267" y="1059"/>
                    <a:pt x="334" y="959"/>
                  </a:cubicBezTo>
                  <a:cubicBezTo>
                    <a:pt x="367" y="826"/>
                    <a:pt x="434" y="726"/>
                    <a:pt x="534" y="692"/>
                  </a:cubicBezTo>
                  <a:cubicBezTo>
                    <a:pt x="567" y="659"/>
                    <a:pt x="609" y="642"/>
                    <a:pt x="651" y="642"/>
                  </a:cubicBezTo>
                  <a:close/>
                  <a:moveTo>
                    <a:pt x="1184" y="0"/>
                  </a:moveTo>
                  <a:cubicBezTo>
                    <a:pt x="1168" y="0"/>
                    <a:pt x="1151" y="9"/>
                    <a:pt x="1134" y="25"/>
                  </a:cubicBezTo>
                  <a:lnTo>
                    <a:pt x="867" y="192"/>
                  </a:lnTo>
                  <a:lnTo>
                    <a:pt x="867" y="292"/>
                  </a:lnTo>
                  <a:cubicBezTo>
                    <a:pt x="801" y="259"/>
                    <a:pt x="767" y="259"/>
                    <a:pt x="701" y="259"/>
                  </a:cubicBezTo>
                  <a:cubicBezTo>
                    <a:pt x="667" y="259"/>
                    <a:pt x="601" y="292"/>
                    <a:pt x="534" y="325"/>
                  </a:cubicBezTo>
                  <a:cubicBezTo>
                    <a:pt x="367" y="426"/>
                    <a:pt x="234" y="592"/>
                    <a:pt x="167" y="759"/>
                  </a:cubicBezTo>
                  <a:cubicBezTo>
                    <a:pt x="67" y="993"/>
                    <a:pt x="0" y="1226"/>
                    <a:pt x="0" y="1460"/>
                  </a:cubicBezTo>
                  <a:cubicBezTo>
                    <a:pt x="0" y="1626"/>
                    <a:pt x="33" y="1793"/>
                    <a:pt x="167" y="1960"/>
                  </a:cubicBezTo>
                  <a:cubicBezTo>
                    <a:pt x="217" y="1993"/>
                    <a:pt x="284" y="2010"/>
                    <a:pt x="350" y="2010"/>
                  </a:cubicBezTo>
                  <a:cubicBezTo>
                    <a:pt x="417" y="2010"/>
                    <a:pt x="484" y="1993"/>
                    <a:pt x="534" y="1960"/>
                  </a:cubicBezTo>
                  <a:cubicBezTo>
                    <a:pt x="601" y="1927"/>
                    <a:pt x="667" y="1860"/>
                    <a:pt x="701" y="1827"/>
                  </a:cubicBezTo>
                  <a:cubicBezTo>
                    <a:pt x="767" y="1760"/>
                    <a:pt x="801" y="1693"/>
                    <a:pt x="867" y="1626"/>
                  </a:cubicBezTo>
                  <a:lnTo>
                    <a:pt x="867" y="1793"/>
                  </a:lnTo>
                  <a:cubicBezTo>
                    <a:pt x="867" y="1860"/>
                    <a:pt x="834" y="1960"/>
                    <a:pt x="801" y="2027"/>
                  </a:cubicBezTo>
                  <a:cubicBezTo>
                    <a:pt x="767" y="2127"/>
                    <a:pt x="701" y="2160"/>
                    <a:pt x="634" y="2227"/>
                  </a:cubicBezTo>
                  <a:lnTo>
                    <a:pt x="400" y="2360"/>
                  </a:lnTo>
                  <a:cubicBezTo>
                    <a:pt x="334" y="2394"/>
                    <a:pt x="300" y="2427"/>
                    <a:pt x="267" y="2494"/>
                  </a:cubicBezTo>
                  <a:cubicBezTo>
                    <a:pt x="267" y="2527"/>
                    <a:pt x="234" y="2560"/>
                    <a:pt x="234" y="2627"/>
                  </a:cubicBezTo>
                  <a:cubicBezTo>
                    <a:pt x="234" y="2694"/>
                    <a:pt x="267" y="2694"/>
                    <a:pt x="267" y="2727"/>
                  </a:cubicBezTo>
                  <a:cubicBezTo>
                    <a:pt x="284" y="2744"/>
                    <a:pt x="300" y="2752"/>
                    <a:pt x="321" y="2752"/>
                  </a:cubicBezTo>
                  <a:cubicBezTo>
                    <a:pt x="342" y="2752"/>
                    <a:pt x="367" y="2744"/>
                    <a:pt x="400" y="2727"/>
                  </a:cubicBezTo>
                  <a:lnTo>
                    <a:pt x="634" y="2594"/>
                  </a:lnTo>
                  <a:cubicBezTo>
                    <a:pt x="734" y="2527"/>
                    <a:pt x="834" y="2427"/>
                    <a:pt x="867" y="2360"/>
                  </a:cubicBezTo>
                  <a:cubicBezTo>
                    <a:pt x="934" y="2260"/>
                    <a:pt x="1001" y="2127"/>
                    <a:pt x="1034" y="2027"/>
                  </a:cubicBezTo>
                  <a:cubicBezTo>
                    <a:pt x="1068" y="1893"/>
                    <a:pt x="1101" y="1793"/>
                    <a:pt x="1101" y="1660"/>
                  </a:cubicBezTo>
                  <a:lnTo>
                    <a:pt x="1101" y="426"/>
                  </a:lnTo>
                  <a:lnTo>
                    <a:pt x="1134" y="392"/>
                  </a:lnTo>
                  <a:cubicBezTo>
                    <a:pt x="1168" y="359"/>
                    <a:pt x="1201" y="325"/>
                    <a:pt x="1234" y="292"/>
                  </a:cubicBezTo>
                  <a:cubicBezTo>
                    <a:pt x="1268" y="225"/>
                    <a:pt x="1268" y="192"/>
                    <a:pt x="1268" y="125"/>
                  </a:cubicBezTo>
                  <a:cubicBezTo>
                    <a:pt x="1268" y="92"/>
                    <a:pt x="1268" y="59"/>
                    <a:pt x="1234" y="25"/>
                  </a:cubicBezTo>
                  <a:cubicBezTo>
                    <a:pt x="1218" y="9"/>
                    <a:pt x="1201" y="0"/>
                    <a:pt x="1184"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301;p56">
              <a:extLst>
                <a:ext uri="{FF2B5EF4-FFF2-40B4-BE49-F238E27FC236}">
                  <a16:creationId xmlns:a16="http://schemas.microsoft.com/office/drawing/2014/main" id="{E5F88429-F264-43D6-81D3-E8F79D70F021}"/>
                </a:ext>
              </a:extLst>
            </p:cNvPr>
            <p:cNvSpPr/>
            <p:nvPr/>
          </p:nvSpPr>
          <p:spPr>
            <a:xfrm>
              <a:off x="2651225" y="1792225"/>
              <a:ext cx="30875" cy="44775"/>
            </a:xfrm>
            <a:custGeom>
              <a:avLst/>
              <a:gdLst/>
              <a:ahLst/>
              <a:cxnLst/>
              <a:rect l="l" t="t" r="r" b="b"/>
              <a:pathLst>
                <a:path w="1235" h="1791" extrusionOk="0">
                  <a:moveTo>
                    <a:pt x="801" y="381"/>
                  </a:moveTo>
                  <a:cubicBezTo>
                    <a:pt x="868" y="414"/>
                    <a:pt x="901" y="481"/>
                    <a:pt x="935" y="548"/>
                  </a:cubicBezTo>
                  <a:lnTo>
                    <a:pt x="268" y="914"/>
                  </a:lnTo>
                  <a:cubicBezTo>
                    <a:pt x="301" y="814"/>
                    <a:pt x="334" y="714"/>
                    <a:pt x="401" y="614"/>
                  </a:cubicBezTo>
                  <a:cubicBezTo>
                    <a:pt x="468" y="548"/>
                    <a:pt x="534" y="481"/>
                    <a:pt x="601" y="447"/>
                  </a:cubicBezTo>
                  <a:cubicBezTo>
                    <a:pt x="668" y="381"/>
                    <a:pt x="735" y="381"/>
                    <a:pt x="801" y="381"/>
                  </a:cubicBezTo>
                  <a:close/>
                  <a:moveTo>
                    <a:pt x="927" y="0"/>
                  </a:moveTo>
                  <a:cubicBezTo>
                    <a:pt x="907" y="0"/>
                    <a:pt x="888" y="4"/>
                    <a:pt x="868" y="14"/>
                  </a:cubicBezTo>
                  <a:cubicBezTo>
                    <a:pt x="850" y="5"/>
                    <a:pt x="830" y="1"/>
                    <a:pt x="808" y="1"/>
                  </a:cubicBezTo>
                  <a:cubicBezTo>
                    <a:pt x="750" y="1"/>
                    <a:pt x="683" y="32"/>
                    <a:pt x="635" y="81"/>
                  </a:cubicBezTo>
                  <a:cubicBezTo>
                    <a:pt x="434" y="181"/>
                    <a:pt x="301" y="347"/>
                    <a:pt x="201" y="548"/>
                  </a:cubicBezTo>
                  <a:cubicBezTo>
                    <a:pt x="101" y="748"/>
                    <a:pt x="34" y="981"/>
                    <a:pt x="34" y="1248"/>
                  </a:cubicBezTo>
                  <a:cubicBezTo>
                    <a:pt x="1" y="1415"/>
                    <a:pt x="67" y="1582"/>
                    <a:pt x="201" y="1715"/>
                  </a:cubicBezTo>
                  <a:cubicBezTo>
                    <a:pt x="251" y="1765"/>
                    <a:pt x="309" y="1790"/>
                    <a:pt x="376" y="1790"/>
                  </a:cubicBezTo>
                  <a:cubicBezTo>
                    <a:pt x="443" y="1790"/>
                    <a:pt x="518" y="1765"/>
                    <a:pt x="601" y="1715"/>
                  </a:cubicBezTo>
                  <a:cubicBezTo>
                    <a:pt x="735" y="1648"/>
                    <a:pt x="835" y="1582"/>
                    <a:pt x="935" y="1482"/>
                  </a:cubicBezTo>
                  <a:cubicBezTo>
                    <a:pt x="1035" y="1415"/>
                    <a:pt x="1102" y="1315"/>
                    <a:pt x="1168" y="1215"/>
                  </a:cubicBezTo>
                  <a:cubicBezTo>
                    <a:pt x="1168" y="1181"/>
                    <a:pt x="1168" y="1148"/>
                    <a:pt x="1202" y="1081"/>
                  </a:cubicBezTo>
                  <a:cubicBezTo>
                    <a:pt x="1202" y="1048"/>
                    <a:pt x="1168" y="1015"/>
                    <a:pt x="1168" y="981"/>
                  </a:cubicBezTo>
                  <a:lnTo>
                    <a:pt x="1068" y="981"/>
                  </a:lnTo>
                  <a:cubicBezTo>
                    <a:pt x="1035" y="1015"/>
                    <a:pt x="1001" y="1048"/>
                    <a:pt x="968" y="1081"/>
                  </a:cubicBezTo>
                  <a:cubicBezTo>
                    <a:pt x="868" y="1181"/>
                    <a:pt x="735" y="1281"/>
                    <a:pt x="635" y="1381"/>
                  </a:cubicBezTo>
                  <a:cubicBezTo>
                    <a:pt x="587" y="1405"/>
                    <a:pt x="523" y="1429"/>
                    <a:pt x="455" y="1429"/>
                  </a:cubicBezTo>
                  <a:cubicBezTo>
                    <a:pt x="426" y="1429"/>
                    <a:pt x="397" y="1425"/>
                    <a:pt x="368" y="1415"/>
                  </a:cubicBezTo>
                  <a:cubicBezTo>
                    <a:pt x="301" y="1381"/>
                    <a:pt x="268" y="1348"/>
                    <a:pt x="268" y="1281"/>
                  </a:cubicBezTo>
                  <a:lnTo>
                    <a:pt x="1202" y="748"/>
                  </a:lnTo>
                  <a:lnTo>
                    <a:pt x="1235" y="581"/>
                  </a:lnTo>
                  <a:cubicBezTo>
                    <a:pt x="1235" y="481"/>
                    <a:pt x="1202" y="381"/>
                    <a:pt x="1202" y="281"/>
                  </a:cubicBezTo>
                  <a:cubicBezTo>
                    <a:pt x="1168" y="214"/>
                    <a:pt x="1102" y="114"/>
                    <a:pt x="1068" y="47"/>
                  </a:cubicBezTo>
                  <a:cubicBezTo>
                    <a:pt x="1021" y="24"/>
                    <a:pt x="974" y="0"/>
                    <a:pt x="927"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302;p56">
              <a:extLst>
                <a:ext uri="{FF2B5EF4-FFF2-40B4-BE49-F238E27FC236}">
                  <a16:creationId xmlns:a16="http://schemas.microsoft.com/office/drawing/2014/main" id="{F2F77A3E-FE1B-41FE-BE51-E766F06D1E54}"/>
                </a:ext>
              </a:extLst>
            </p:cNvPr>
            <p:cNvSpPr/>
            <p:nvPr/>
          </p:nvSpPr>
          <p:spPr>
            <a:xfrm>
              <a:off x="2697100" y="1802775"/>
              <a:ext cx="8350" cy="12950"/>
            </a:xfrm>
            <a:custGeom>
              <a:avLst/>
              <a:gdLst/>
              <a:ahLst/>
              <a:cxnLst/>
              <a:rect l="l" t="t" r="r" b="b"/>
              <a:pathLst>
                <a:path w="334" h="518" extrusionOk="0">
                  <a:moveTo>
                    <a:pt x="246" y="0"/>
                  </a:moveTo>
                  <a:cubicBezTo>
                    <a:pt x="226" y="0"/>
                    <a:pt x="201" y="9"/>
                    <a:pt x="167" y="25"/>
                  </a:cubicBezTo>
                  <a:cubicBezTo>
                    <a:pt x="134" y="59"/>
                    <a:pt x="67" y="92"/>
                    <a:pt x="34" y="159"/>
                  </a:cubicBezTo>
                  <a:cubicBezTo>
                    <a:pt x="34" y="226"/>
                    <a:pt x="0" y="292"/>
                    <a:pt x="0" y="359"/>
                  </a:cubicBezTo>
                  <a:cubicBezTo>
                    <a:pt x="0" y="392"/>
                    <a:pt x="0" y="459"/>
                    <a:pt x="34" y="492"/>
                  </a:cubicBezTo>
                  <a:cubicBezTo>
                    <a:pt x="50" y="509"/>
                    <a:pt x="75" y="518"/>
                    <a:pt x="100" y="518"/>
                  </a:cubicBezTo>
                  <a:cubicBezTo>
                    <a:pt x="125" y="518"/>
                    <a:pt x="150" y="509"/>
                    <a:pt x="167" y="492"/>
                  </a:cubicBezTo>
                  <a:cubicBezTo>
                    <a:pt x="234" y="459"/>
                    <a:pt x="267" y="426"/>
                    <a:pt x="301" y="359"/>
                  </a:cubicBezTo>
                  <a:cubicBezTo>
                    <a:pt x="334" y="292"/>
                    <a:pt x="334" y="226"/>
                    <a:pt x="334" y="159"/>
                  </a:cubicBezTo>
                  <a:cubicBezTo>
                    <a:pt x="334" y="126"/>
                    <a:pt x="334" y="59"/>
                    <a:pt x="301" y="25"/>
                  </a:cubicBezTo>
                  <a:cubicBezTo>
                    <a:pt x="284" y="9"/>
                    <a:pt x="267" y="0"/>
                    <a:pt x="246"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303;p56">
              <a:extLst>
                <a:ext uri="{FF2B5EF4-FFF2-40B4-BE49-F238E27FC236}">
                  <a16:creationId xmlns:a16="http://schemas.microsoft.com/office/drawing/2014/main" id="{10557FCF-EFAE-46DF-BE62-CB0FC0C127DD}"/>
                </a:ext>
              </a:extLst>
            </p:cNvPr>
            <p:cNvSpPr/>
            <p:nvPr/>
          </p:nvSpPr>
          <p:spPr>
            <a:xfrm>
              <a:off x="2722125" y="1749200"/>
              <a:ext cx="29200" cy="47575"/>
            </a:xfrm>
            <a:custGeom>
              <a:avLst/>
              <a:gdLst/>
              <a:ahLst/>
              <a:cxnLst/>
              <a:rect l="l" t="t" r="r" b="b"/>
              <a:pathLst>
                <a:path w="1168" h="1903" extrusionOk="0">
                  <a:moveTo>
                    <a:pt x="1001" y="0"/>
                  </a:moveTo>
                  <a:cubicBezTo>
                    <a:pt x="967" y="34"/>
                    <a:pt x="934" y="67"/>
                    <a:pt x="901" y="100"/>
                  </a:cubicBezTo>
                  <a:cubicBezTo>
                    <a:pt x="856" y="100"/>
                    <a:pt x="827" y="86"/>
                    <a:pt x="792" y="86"/>
                  </a:cubicBezTo>
                  <a:cubicBezTo>
                    <a:pt x="775" y="86"/>
                    <a:pt x="756" y="89"/>
                    <a:pt x="734" y="100"/>
                  </a:cubicBezTo>
                  <a:cubicBezTo>
                    <a:pt x="667" y="100"/>
                    <a:pt x="634" y="134"/>
                    <a:pt x="567" y="167"/>
                  </a:cubicBezTo>
                  <a:cubicBezTo>
                    <a:pt x="367" y="300"/>
                    <a:pt x="234" y="467"/>
                    <a:pt x="134" y="667"/>
                  </a:cubicBezTo>
                  <a:cubicBezTo>
                    <a:pt x="33" y="868"/>
                    <a:pt x="0" y="1134"/>
                    <a:pt x="0" y="1368"/>
                  </a:cubicBezTo>
                  <a:cubicBezTo>
                    <a:pt x="0" y="1635"/>
                    <a:pt x="67" y="1802"/>
                    <a:pt x="200" y="1868"/>
                  </a:cubicBezTo>
                  <a:cubicBezTo>
                    <a:pt x="236" y="1892"/>
                    <a:pt x="275" y="1903"/>
                    <a:pt x="319" y="1903"/>
                  </a:cubicBezTo>
                  <a:cubicBezTo>
                    <a:pt x="399" y="1903"/>
                    <a:pt x="493" y="1866"/>
                    <a:pt x="601" y="1802"/>
                  </a:cubicBezTo>
                  <a:cubicBezTo>
                    <a:pt x="767" y="1701"/>
                    <a:pt x="934" y="1568"/>
                    <a:pt x="1034" y="1368"/>
                  </a:cubicBezTo>
                  <a:cubicBezTo>
                    <a:pt x="1101" y="1301"/>
                    <a:pt x="1134" y="1201"/>
                    <a:pt x="1168" y="1101"/>
                  </a:cubicBezTo>
                  <a:cubicBezTo>
                    <a:pt x="1168" y="1068"/>
                    <a:pt x="1134" y="1034"/>
                    <a:pt x="1101" y="1001"/>
                  </a:cubicBezTo>
                  <a:cubicBezTo>
                    <a:pt x="1101" y="984"/>
                    <a:pt x="1093" y="976"/>
                    <a:pt x="1080" y="976"/>
                  </a:cubicBezTo>
                  <a:cubicBezTo>
                    <a:pt x="1068" y="976"/>
                    <a:pt x="1051" y="984"/>
                    <a:pt x="1034" y="1001"/>
                  </a:cubicBezTo>
                  <a:cubicBezTo>
                    <a:pt x="1001" y="1034"/>
                    <a:pt x="967" y="1068"/>
                    <a:pt x="967" y="1101"/>
                  </a:cubicBezTo>
                  <a:cubicBezTo>
                    <a:pt x="934" y="1168"/>
                    <a:pt x="901" y="1234"/>
                    <a:pt x="867" y="1268"/>
                  </a:cubicBezTo>
                  <a:cubicBezTo>
                    <a:pt x="767" y="1335"/>
                    <a:pt x="701" y="1401"/>
                    <a:pt x="634" y="1435"/>
                  </a:cubicBezTo>
                  <a:cubicBezTo>
                    <a:pt x="528" y="1498"/>
                    <a:pt x="449" y="1521"/>
                    <a:pt x="389" y="1521"/>
                  </a:cubicBezTo>
                  <a:cubicBezTo>
                    <a:pt x="354" y="1521"/>
                    <a:pt x="325" y="1514"/>
                    <a:pt x="300" y="1501"/>
                  </a:cubicBezTo>
                  <a:cubicBezTo>
                    <a:pt x="267" y="1468"/>
                    <a:pt x="234" y="1368"/>
                    <a:pt x="234" y="1234"/>
                  </a:cubicBezTo>
                  <a:cubicBezTo>
                    <a:pt x="234" y="1068"/>
                    <a:pt x="267" y="934"/>
                    <a:pt x="334" y="801"/>
                  </a:cubicBezTo>
                  <a:cubicBezTo>
                    <a:pt x="367" y="701"/>
                    <a:pt x="467" y="601"/>
                    <a:pt x="567" y="501"/>
                  </a:cubicBezTo>
                  <a:cubicBezTo>
                    <a:pt x="614" y="477"/>
                    <a:pt x="678" y="453"/>
                    <a:pt x="735" y="453"/>
                  </a:cubicBezTo>
                  <a:cubicBezTo>
                    <a:pt x="759" y="453"/>
                    <a:pt x="781" y="458"/>
                    <a:pt x="801" y="467"/>
                  </a:cubicBezTo>
                  <a:cubicBezTo>
                    <a:pt x="834" y="467"/>
                    <a:pt x="867" y="501"/>
                    <a:pt x="867" y="567"/>
                  </a:cubicBezTo>
                  <a:cubicBezTo>
                    <a:pt x="867" y="634"/>
                    <a:pt x="901" y="667"/>
                    <a:pt x="901" y="667"/>
                  </a:cubicBezTo>
                  <a:cubicBezTo>
                    <a:pt x="917" y="684"/>
                    <a:pt x="934" y="692"/>
                    <a:pt x="951" y="692"/>
                  </a:cubicBezTo>
                  <a:cubicBezTo>
                    <a:pt x="967" y="692"/>
                    <a:pt x="984" y="684"/>
                    <a:pt x="1001" y="667"/>
                  </a:cubicBezTo>
                  <a:cubicBezTo>
                    <a:pt x="1034" y="634"/>
                    <a:pt x="1068" y="601"/>
                    <a:pt x="1068" y="567"/>
                  </a:cubicBezTo>
                  <a:cubicBezTo>
                    <a:pt x="1101" y="501"/>
                    <a:pt x="1101" y="434"/>
                    <a:pt x="1101" y="367"/>
                  </a:cubicBezTo>
                  <a:lnTo>
                    <a:pt x="1101" y="167"/>
                  </a:lnTo>
                  <a:cubicBezTo>
                    <a:pt x="1101" y="100"/>
                    <a:pt x="1101" y="34"/>
                    <a:pt x="1068"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304;p56">
              <a:extLst>
                <a:ext uri="{FF2B5EF4-FFF2-40B4-BE49-F238E27FC236}">
                  <a16:creationId xmlns:a16="http://schemas.microsoft.com/office/drawing/2014/main" id="{E786FF3D-7408-4816-B71F-E97EE4300681}"/>
                </a:ext>
              </a:extLst>
            </p:cNvPr>
            <p:cNvSpPr/>
            <p:nvPr/>
          </p:nvSpPr>
          <p:spPr>
            <a:xfrm>
              <a:off x="2755475" y="1732175"/>
              <a:ext cx="30050" cy="44575"/>
            </a:xfrm>
            <a:custGeom>
              <a:avLst/>
              <a:gdLst/>
              <a:ahLst/>
              <a:cxnLst/>
              <a:rect l="l" t="t" r="r" b="b"/>
              <a:pathLst>
                <a:path w="1202" h="1783" extrusionOk="0">
                  <a:moveTo>
                    <a:pt x="699" y="378"/>
                  </a:moveTo>
                  <a:cubicBezTo>
                    <a:pt x="760" y="378"/>
                    <a:pt x="826" y="407"/>
                    <a:pt x="868" y="448"/>
                  </a:cubicBezTo>
                  <a:cubicBezTo>
                    <a:pt x="934" y="548"/>
                    <a:pt x="968" y="615"/>
                    <a:pt x="968" y="715"/>
                  </a:cubicBezTo>
                  <a:cubicBezTo>
                    <a:pt x="968" y="848"/>
                    <a:pt x="901" y="981"/>
                    <a:pt x="834" y="1115"/>
                  </a:cubicBezTo>
                  <a:cubicBezTo>
                    <a:pt x="801" y="1215"/>
                    <a:pt x="701" y="1315"/>
                    <a:pt x="601" y="1382"/>
                  </a:cubicBezTo>
                  <a:cubicBezTo>
                    <a:pt x="567" y="1415"/>
                    <a:pt x="526" y="1432"/>
                    <a:pt x="480" y="1432"/>
                  </a:cubicBezTo>
                  <a:cubicBezTo>
                    <a:pt x="434" y="1432"/>
                    <a:pt x="384" y="1415"/>
                    <a:pt x="334" y="1382"/>
                  </a:cubicBezTo>
                  <a:cubicBezTo>
                    <a:pt x="267" y="1315"/>
                    <a:pt x="234" y="1248"/>
                    <a:pt x="234" y="1148"/>
                  </a:cubicBezTo>
                  <a:cubicBezTo>
                    <a:pt x="234" y="1015"/>
                    <a:pt x="267" y="848"/>
                    <a:pt x="334" y="715"/>
                  </a:cubicBezTo>
                  <a:cubicBezTo>
                    <a:pt x="401" y="615"/>
                    <a:pt x="467" y="514"/>
                    <a:pt x="601" y="414"/>
                  </a:cubicBezTo>
                  <a:cubicBezTo>
                    <a:pt x="626" y="389"/>
                    <a:pt x="662" y="378"/>
                    <a:pt x="699" y="378"/>
                  </a:cubicBezTo>
                  <a:close/>
                  <a:moveTo>
                    <a:pt x="807" y="0"/>
                  </a:moveTo>
                  <a:cubicBezTo>
                    <a:pt x="729" y="0"/>
                    <a:pt x="648" y="24"/>
                    <a:pt x="601" y="47"/>
                  </a:cubicBezTo>
                  <a:cubicBezTo>
                    <a:pt x="467" y="148"/>
                    <a:pt x="367" y="214"/>
                    <a:pt x="301" y="348"/>
                  </a:cubicBezTo>
                  <a:cubicBezTo>
                    <a:pt x="201" y="481"/>
                    <a:pt x="134" y="615"/>
                    <a:pt x="100" y="781"/>
                  </a:cubicBezTo>
                  <a:cubicBezTo>
                    <a:pt x="34" y="948"/>
                    <a:pt x="0" y="1082"/>
                    <a:pt x="0" y="1248"/>
                  </a:cubicBezTo>
                  <a:cubicBezTo>
                    <a:pt x="0" y="1348"/>
                    <a:pt x="34" y="1482"/>
                    <a:pt x="67" y="1582"/>
                  </a:cubicBezTo>
                  <a:cubicBezTo>
                    <a:pt x="134" y="1682"/>
                    <a:pt x="201" y="1749"/>
                    <a:pt x="301" y="1782"/>
                  </a:cubicBezTo>
                  <a:cubicBezTo>
                    <a:pt x="401" y="1782"/>
                    <a:pt x="501" y="1749"/>
                    <a:pt x="601" y="1715"/>
                  </a:cubicBezTo>
                  <a:cubicBezTo>
                    <a:pt x="701" y="1649"/>
                    <a:pt x="801" y="1549"/>
                    <a:pt x="901" y="1415"/>
                  </a:cubicBezTo>
                  <a:cubicBezTo>
                    <a:pt x="1001" y="1282"/>
                    <a:pt x="1068" y="1148"/>
                    <a:pt x="1101" y="1015"/>
                  </a:cubicBezTo>
                  <a:cubicBezTo>
                    <a:pt x="1168" y="881"/>
                    <a:pt x="1168" y="748"/>
                    <a:pt x="1201" y="581"/>
                  </a:cubicBezTo>
                  <a:cubicBezTo>
                    <a:pt x="1201" y="448"/>
                    <a:pt x="1168" y="314"/>
                    <a:pt x="1101" y="214"/>
                  </a:cubicBezTo>
                  <a:cubicBezTo>
                    <a:pt x="1068" y="114"/>
                    <a:pt x="1001" y="14"/>
                    <a:pt x="901" y="14"/>
                  </a:cubicBezTo>
                  <a:cubicBezTo>
                    <a:pt x="872" y="4"/>
                    <a:pt x="840" y="0"/>
                    <a:pt x="807"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305;p56">
              <a:extLst>
                <a:ext uri="{FF2B5EF4-FFF2-40B4-BE49-F238E27FC236}">
                  <a16:creationId xmlns:a16="http://schemas.microsoft.com/office/drawing/2014/main" id="{A2C86A2E-9014-4596-8616-10144221530F}"/>
                </a:ext>
              </a:extLst>
            </p:cNvPr>
            <p:cNvSpPr/>
            <p:nvPr/>
          </p:nvSpPr>
          <p:spPr>
            <a:xfrm>
              <a:off x="2787150" y="1709575"/>
              <a:ext cx="36725" cy="55275"/>
            </a:xfrm>
            <a:custGeom>
              <a:avLst/>
              <a:gdLst/>
              <a:ahLst/>
              <a:cxnLst/>
              <a:rect l="l" t="t" r="r" b="b"/>
              <a:pathLst>
                <a:path w="1469" h="2211" extrusionOk="0">
                  <a:moveTo>
                    <a:pt x="1102" y="1"/>
                  </a:moveTo>
                  <a:cubicBezTo>
                    <a:pt x="1068" y="1"/>
                    <a:pt x="1035" y="17"/>
                    <a:pt x="1002" y="51"/>
                  </a:cubicBezTo>
                  <a:cubicBezTo>
                    <a:pt x="968" y="51"/>
                    <a:pt x="902" y="84"/>
                    <a:pt x="868" y="151"/>
                  </a:cubicBezTo>
                  <a:cubicBezTo>
                    <a:pt x="835" y="184"/>
                    <a:pt x="802" y="251"/>
                    <a:pt x="768" y="318"/>
                  </a:cubicBezTo>
                  <a:cubicBezTo>
                    <a:pt x="735" y="284"/>
                    <a:pt x="701" y="284"/>
                    <a:pt x="668" y="284"/>
                  </a:cubicBezTo>
                  <a:cubicBezTo>
                    <a:pt x="651" y="268"/>
                    <a:pt x="635" y="259"/>
                    <a:pt x="618" y="259"/>
                  </a:cubicBezTo>
                  <a:cubicBezTo>
                    <a:pt x="601" y="259"/>
                    <a:pt x="585" y="268"/>
                    <a:pt x="568" y="284"/>
                  </a:cubicBezTo>
                  <a:cubicBezTo>
                    <a:pt x="535" y="284"/>
                    <a:pt x="501" y="318"/>
                    <a:pt x="468" y="351"/>
                  </a:cubicBezTo>
                  <a:cubicBezTo>
                    <a:pt x="435" y="418"/>
                    <a:pt x="401" y="484"/>
                    <a:pt x="368" y="551"/>
                  </a:cubicBezTo>
                  <a:lnTo>
                    <a:pt x="368" y="418"/>
                  </a:lnTo>
                  <a:lnTo>
                    <a:pt x="168" y="618"/>
                  </a:lnTo>
                  <a:cubicBezTo>
                    <a:pt x="134" y="651"/>
                    <a:pt x="68" y="685"/>
                    <a:pt x="34" y="751"/>
                  </a:cubicBezTo>
                  <a:cubicBezTo>
                    <a:pt x="34" y="785"/>
                    <a:pt x="34" y="851"/>
                    <a:pt x="1" y="885"/>
                  </a:cubicBezTo>
                  <a:cubicBezTo>
                    <a:pt x="1" y="918"/>
                    <a:pt x="34" y="951"/>
                    <a:pt x="34" y="985"/>
                  </a:cubicBezTo>
                  <a:cubicBezTo>
                    <a:pt x="51" y="1002"/>
                    <a:pt x="68" y="1010"/>
                    <a:pt x="89" y="1010"/>
                  </a:cubicBezTo>
                  <a:cubicBezTo>
                    <a:pt x="109" y="1010"/>
                    <a:pt x="134" y="1002"/>
                    <a:pt x="168" y="985"/>
                  </a:cubicBezTo>
                  <a:lnTo>
                    <a:pt x="168" y="1819"/>
                  </a:lnTo>
                  <a:cubicBezTo>
                    <a:pt x="101" y="1852"/>
                    <a:pt x="68" y="1885"/>
                    <a:pt x="34" y="1952"/>
                  </a:cubicBezTo>
                  <a:cubicBezTo>
                    <a:pt x="34" y="1986"/>
                    <a:pt x="34" y="2019"/>
                    <a:pt x="1" y="2086"/>
                  </a:cubicBezTo>
                  <a:cubicBezTo>
                    <a:pt x="1" y="2119"/>
                    <a:pt x="34" y="2152"/>
                    <a:pt x="34" y="2186"/>
                  </a:cubicBezTo>
                  <a:cubicBezTo>
                    <a:pt x="51" y="2202"/>
                    <a:pt x="68" y="2211"/>
                    <a:pt x="89" y="2211"/>
                  </a:cubicBezTo>
                  <a:cubicBezTo>
                    <a:pt x="109" y="2211"/>
                    <a:pt x="134" y="2202"/>
                    <a:pt x="168" y="2186"/>
                  </a:cubicBezTo>
                  <a:lnTo>
                    <a:pt x="368" y="2052"/>
                  </a:lnTo>
                  <a:cubicBezTo>
                    <a:pt x="435" y="2019"/>
                    <a:pt x="468" y="1986"/>
                    <a:pt x="501" y="1952"/>
                  </a:cubicBezTo>
                  <a:cubicBezTo>
                    <a:pt x="501" y="1885"/>
                    <a:pt x="535" y="1852"/>
                    <a:pt x="535" y="1785"/>
                  </a:cubicBezTo>
                  <a:cubicBezTo>
                    <a:pt x="535" y="1752"/>
                    <a:pt x="501" y="1719"/>
                    <a:pt x="501" y="1685"/>
                  </a:cubicBezTo>
                  <a:cubicBezTo>
                    <a:pt x="485" y="1669"/>
                    <a:pt x="468" y="1660"/>
                    <a:pt x="447" y="1660"/>
                  </a:cubicBezTo>
                  <a:cubicBezTo>
                    <a:pt x="426" y="1660"/>
                    <a:pt x="401" y="1669"/>
                    <a:pt x="368" y="1685"/>
                  </a:cubicBezTo>
                  <a:lnTo>
                    <a:pt x="368" y="985"/>
                  </a:lnTo>
                  <a:cubicBezTo>
                    <a:pt x="401" y="918"/>
                    <a:pt x="435" y="851"/>
                    <a:pt x="468" y="785"/>
                  </a:cubicBezTo>
                  <a:cubicBezTo>
                    <a:pt x="501" y="751"/>
                    <a:pt x="535" y="718"/>
                    <a:pt x="568" y="685"/>
                  </a:cubicBezTo>
                  <a:lnTo>
                    <a:pt x="601" y="685"/>
                  </a:lnTo>
                  <a:cubicBezTo>
                    <a:pt x="635" y="718"/>
                    <a:pt x="635" y="751"/>
                    <a:pt x="601" y="785"/>
                  </a:cubicBezTo>
                  <a:lnTo>
                    <a:pt x="601" y="1885"/>
                  </a:lnTo>
                  <a:lnTo>
                    <a:pt x="835" y="1752"/>
                  </a:lnTo>
                  <a:cubicBezTo>
                    <a:pt x="868" y="1752"/>
                    <a:pt x="902" y="1685"/>
                    <a:pt x="935" y="1652"/>
                  </a:cubicBezTo>
                  <a:cubicBezTo>
                    <a:pt x="968" y="1619"/>
                    <a:pt x="968" y="1552"/>
                    <a:pt x="968" y="1519"/>
                  </a:cubicBezTo>
                  <a:cubicBezTo>
                    <a:pt x="968" y="1452"/>
                    <a:pt x="968" y="1418"/>
                    <a:pt x="935" y="1385"/>
                  </a:cubicBezTo>
                  <a:lnTo>
                    <a:pt x="835" y="1385"/>
                  </a:lnTo>
                  <a:lnTo>
                    <a:pt x="835" y="685"/>
                  </a:lnTo>
                  <a:cubicBezTo>
                    <a:pt x="868" y="618"/>
                    <a:pt x="902" y="551"/>
                    <a:pt x="935" y="484"/>
                  </a:cubicBezTo>
                  <a:cubicBezTo>
                    <a:pt x="968" y="451"/>
                    <a:pt x="968" y="418"/>
                    <a:pt x="1002" y="418"/>
                  </a:cubicBezTo>
                  <a:lnTo>
                    <a:pt x="1068" y="418"/>
                  </a:lnTo>
                  <a:cubicBezTo>
                    <a:pt x="1068" y="451"/>
                    <a:pt x="1102" y="484"/>
                    <a:pt x="1068" y="518"/>
                  </a:cubicBezTo>
                  <a:lnTo>
                    <a:pt x="1068" y="1619"/>
                  </a:lnTo>
                  <a:lnTo>
                    <a:pt x="1302" y="1485"/>
                  </a:lnTo>
                  <a:cubicBezTo>
                    <a:pt x="1335" y="1452"/>
                    <a:pt x="1402" y="1418"/>
                    <a:pt x="1402" y="1352"/>
                  </a:cubicBezTo>
                  <a:cubicBezTo>
                    <a:pt x="1435" y="1318"/>
                    <a:pt x="1435" y="1285"/>
                    <a:pt x="1435" y="1218"/>
                  </a:cubicBezTo>
                  <a:cubicBezTo>
                    <a:pt x="1469" y="1185"/>
                    <a:pt x="1435" y="1152"/>
                    <a:pt x="1402" y="1118"/>
                  </a:cubicBezTo>
                  <a:cubicBezTo>
                    <a:pt x="1402" y="1102"/>
                    <a:pt x="1394" y="1093"/>
                    <a:pt x="1377" y="1093"/>
                  </a:cubicBezTo>
                  <a:cubicBezTo>
                    <a:pt x="1360" y="1093"/>
                    <a:pt x="1335" y="1102"/>
                    <a:pt x="1302" y="1118"/>
                  </a:cubicBezTo>
                  <a:lnTo>
                    <a:pt x="1302" y="318"/>
                  </a:lnTo>
                  <a:cubicBezTo>
                    <a:pt x="1335" y="218"/>
                    <a:pt x="1302" y="118"/>
                    <a:pt x="1202" y="51"/>
                  </a:cubicBezTo>
                  <a:cubicBezTo>
                    <a:pt x="1168" y="17"/>
                    <a:pt x="1135" y="1"/>
                    <a:pt x="1102"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306;p56">
              <a:extLst>
                <a:ext uri="{FF2B5EF4-FFF2-40B4-BE49-F238E27FC236}">
                  <a16:creationId xmlns:a16="http://schemas.microsoft.com/office/drawing/2014/main" id="{043C5CD2-FA11-4DFC-B69A-C0F6E33BB07B}"/>
                </a:ext>
              </a:extLst>
            </p:cNvPr>
            <p:cNvSpPr/>
            <p:nvPr/>
          </p:nvSpPr>
          <p:spPr>
            <a:xfrm>
              <a:off x="2827200" y="1666850"/>
              <a:ext cx="25025" cy="83200"/>
            </a:xfrm>
            <a:custGeom>
              <a:avLst/>
              <a:gdLst/>
              <a:ahLst/>
              <a:cxnLst/>
              <a:rect l="l" t="t" r="r" b="b"/>
              <a:pathLst>
                <a:path w="1001" h="3328" extrusionOk="0">
                  <a:moveTo>
                    <a:pt x="917" y="0"/>
                  </a:moveTo>
                  <a:cubicBezTo>
                    <a:pt x="901" y="0"/>
                    <a:pt x="884" y="9"/>
                    <a:pt x="867" y="25"/>
                  </a:cubicBezTo>
                  <a:cubicBezTo>
                    <a:pt x="834" y="25"/>
                    <a:pt x="834" y="59"/>
                    <a:pt x="801" y="92"/>
                  </a:cubicBezTo>
                  <a:cubicBezTo>
                    <a:pt x="767" y="125"/>
                    <a:pt x="767" y="192"/>
                    <a:pt x="767" y="225"/>
                  </a:cubicBezTo>
                  <a:lnTo>
                    <a:pt x="33" y="3061"/>
                  </a:lnTo>
                  <a:cubicBezTo>
                    <a:pt x="0" y="3127"/>
                    <a:pt x="0" y="3161"/>
                    <a:pt x="0" y="3228"/>
                  </a:cubicBezTo>
                  <a:cubicBezTo>
                    <a:pt x="0" y="3261"/>
                    <a:pt x="0" y="3294"/>
                    <a:pt x="33" y="3328"/>
                  </a:cubicBezTo>
                  <a:lnTo>
                    <a:pt x="100" y="3328"/>
                  </a:lnTo>
                  <a:cubicBezTo>
                    <a:pt x="134" y="3294"/>
                    <a:pt x="167" y="3261"/>
                    <a:pt x="167" y="3228"/>
                  </a:cubicBezTo>
                  <a:cubicBezTo>
                    <a:pt x="200" y="3194"/>
                    <a:pt x="234" y="3127"/>
                    <a:pt x="234" y="3094"/>
                  </a:cubicBezTo>
                  <a:lnTo>
                    <a:pt x="967" y="259"/>
                  </a:lnTo>
                  <a:cubicBezTo>
                    <a:pt x="967" y="225"/>
                    <a:pt x="967" y="159"/>
                    <a:pt x="1001" y="125"/>
                  </a:cubicBezTo>
                  <a:cubicBezTo>
                    <a:pt x="1001" y="59"/>
                    <a:pt x="967" y="25"/>
                    <a:pt x="967" y="25"/>
                  </a:cubicBezTo>
                  <a:cubicBezTo>
                    <a:pt x="951" y="9"/>
                    <a:pt x="934" y="0"/>
                    <a:pt x="917"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307;p56">
              <a:extLst>
                <a:ext uri="{FF2B5EF4-FFF2-40B4-BE49-F238E27FC236}">
                  <a16:creationId xmlns:a16="http://schemas.microsoft.com/office/drawing/2014/main" id="{3E327FFF-E29E-43B9-8135-70B568B1E5BF}"/>
                </a:ext>
              </a:extLst>
            </p:cNvPr>
            <p:cNvSpPr/>
            <p:nvPr/>
          </p:nvSpPr>
          <p:spPr>
            <a:xfrm>
              <a:off x="2856375" y="1657450"/>
              <a:ext cx="32550" cy="49875"/>
            </a:xfrm>
            <a:custGeom>
              <a:avLst/>
              <a:gdLst/>
              <a:ahLst/>
              <a:cxnLst/>
              <a:rect l="l" t="t" r="r" b="b"/>
              <a:pathLst>
                <a:path w="1302" h="1995" extrusionOk="0">
                  <a:moveTo>
                    <a:pt x="1168" y="1"/>
                  </a:moveTo>
                  <a:cubicBezTo>
                    <a:pt x="1135" y="34"/>
                    <a:pt x="1101" y="68"/>
                    <a:pt x="1068" y="101"/>
                  </a:cubicBezTo>
                  <a:lnTo>
                    <a:pt x="1" y="1669"/>
                  </a:lnTo>
                  <a:lnTo>
                    <a:pt x="1068" y="1969"/>
                  </a:lnTo>
                  <a:cubicBezTo>
                    <a:pt x="1085" y="1986"/>
                    <a:pt x="1101" y="1994"/>
                    <a:pt x="1118" y="1994"/>
                  </a:cubicBezTo>
                  <a:cubicBezTo>
                    <a:pt x="1135" y="1994"/>
                    <a:pt x="1151" y="1986"/>
                    <a:pt x="1168" y="1969"/>
                  </a:cubicBezTo>
                  <a:cubicBezTo>
                    <a:pt x="1201" y="1969"/>
                    <a:pt x="1235" y="1936"/>
                    <a:pt x="1235" y="1902"/>
                  </a:cubicBezTo>
                  <a:cubicBezTo>
                    <a:pt x="1268" y="1836"/>
                    <a:pt x="1302" y="1802"/>
                    <a:pt x="1302" y="1736"/>
                  </a:cubicBezTo>
                  <a:cubicBezTo>
                    <a:pt x="1302" y="1702"/>
                    <a:pt x="1302" y="1669"/>
                    <a:pt x="1302" y="1669"/>
                  </a:cubicBezTo>
                  <a:cubicBezTo>
                    <a:pt x="1268" y="1635"/>
                    <a:pt x="1235" y="1635"/>
                    <a:pt x="1235" y="1602"/>
                  </a:cubicBezTo>
                  <a:lnTo>
                    <a:pt x="501" y="1402"/>
                  </a:lnTo>
                  <a:lnTo>
                    <a:pt x="1235" y="335"/>
                  </a:lnTo>
                  <a:cubicBezTo>
                    <a:pt x="1235" y="301"/>
                    <a:pt x="1268" y="268"/>
                    <a:pt x="1302" y="234"/>
                  </a:cubicBezTo>
                  <a:cubicBezTo>
                    <a:pt x="1302" y="201"/>
                    <a:pt x="1302" y="134"/>
                    <a:pt x="1302" y="101"/>
                  </a:cubicBezTo>
                  <a:cubicBezTo>
                    <a:pt x="1302" y="68"/>
                    <a:pt x="1268" y="34"/>
                    <a:pt x="1235"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308;p56">
              <a:extLst>
                <a:ext uri="{FF2B5EF4-FFF2-40B4-BE49-F238E27FC236}">
                  <a16:creationId xmlns:a16="http://schemas.microsoft.com/office/drawing/2014/main" id="{FD680717-8483-4203-83C1-89D73D52C113}"/>
                </a:ext>
              </a:extLst>
            </p:cNvPr>
            <p:cNvSpPr/>
            <p:nvPr/>
          </p:nvSpPr>
          <p:spPr>
            <a:xfrm>
              <a:off x="2896400" y="1627450"/>
              <a:ext cx="25050" cy="82575"/>
            </a:xfrm>
            <a:custGeom>
              <a:avLst/>
              <a:gdLst/>
              <a:ahLst/>
              <a:cxnLst/>
              <a:rect l="l" t="t" r="r" b="b"/>
              <a:pathLst>
                <a:path w="1002" h="3303" extrusionOk="0">
                  <a:moveTo>
                    <a:pt x="868" y="0"/>
                  </a:moveTo>
                  <a:cubicBezTo>
                    <a:pt x="835" y="0"/>
                    <a:pt x="835" y="33"/>
                    <a:pt x="801" y="67"/>
                  </a:cubicBezTo>
                  <a:cubicBezTo>
                    <a:pt x="801" y="100"/>
                    <a:pt x="768" y="167"/>
                    <a:pt x="768" y="200"/>
                  </a:cubicBezTo>
                  <a:lnTo>
                    <a:pt x="34" y="3036"/>
                  </a:lnTo>
                  <a:cubicBezTo>
                    <a:pt x="34" y="3102"/>
                    <a:pt x="1" y="3136"/>
                    <a:pt x="1" y="3202"/>
                  </a:cubicBezTo>
                  <a:cubicBezTo>
                    <a:pt x="1" y="3236"/>
                    <a:pt x="1" y="3269"/>
                    <a:pt x="34" y="3302"/>
                  </a:cubicBezTo>
                  <a:lnTo>
                    <a:pt x="134" y="3302"/>
                  </a:lnTo>
                  <a:cubicBezTo>
                    <a:pt x="134" y="3269"/>
                    <a:pt x="168" y="3236"/>
                    <a:pt x="201" y="3202"/>
                  </a:cubicBezTo>
                  <a:cubicBezTo>
                    <a:pt x="201" y="3169"/>
                    <a:pt x="234" y="3136"/>
                    <a:pt x="234" y="3069"/>
                  </a:cubicBezTo>
                  <a:lnTo>
                    <a:pt x="968" y="234"/>
                  </a:lnTo>
                  <a:cubicBezTo>
                    <a:pt x="968" y="200"/>
                    <a:pt x="1001" y="134"/>
                    <a:pt x="1001" y="67"/>
                  </a:cubicBezTo>
                  <a:cubicBezTo>
                    <a:pt x="1001" y="33"/>
                    <a:pt x="968" y="0"/>
                    <a:pt x="968"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309;p56">
              <a:extLst>
                <a:ext uri="{FF2B5EF4-FFF2-40B4-BE49-F238E27FC236}">
                  <a16:creationId xmlns:a16="http://schemas.microsoft.com/office/drawing/2014/main" id="{CD9D6C74-7BE6-4002-88FB-91DE8C6F949D}"/>
                </a:ext>
              </a:extLst>
            </p:cNvPr>
            <p:cNvSpPr/>
            <p:nvPr/>
          </p:nvSpPr>
          <p:spPr>
            <a:xfrm>
              <a:off x="2929775" y="1617425"/>
              <a:ext cx="26700" cy="63550"/>
            </a:xfrm>
            <a:custGeom>
              <a:avLst/>
              <a:gdLst/>
              <a:ahLst/>
              <a:cxnLst/>
              <a:rect l="l" t="t" r="r" b="b"/>
              <a:pathLst>
                <a:path w="1068" h="2542" extrusionOk="0">
                  <a:moveTo>
                    <a:pt x="634" y="1"/>
                  </a:moveTo>
                  <a:lnTo>
                    <a:pt x="234" y="234"/>
                  </a:lnTo>
                  <a:cubicBezTo>
                    <a:pt x="200" y="268"/>
                    <a:pt x="133" y="301"/>
                    <a:pt x="133" y="368"/>
                  </a:cubicBezTo>
                  <a:cubicBezTo>
                    <a:pt x="100" y="401"/>
                    <a:pt x="100" y="434"/>
                    <a:pt x="100" y="501"/>
                  </a:cubicBezTo>
                  <a:cubicBezTo>
                    <a:pt x="100" y="535"/>
                    <a:pt x="100" y="568"/>
                    <a:pt x="133" y="601"/>
                  </a:cubicBezTo>
                  <a:cubicBezTo>
                    <a:pt x="133" y="618"/>
                    <a:pt x="150" y="626"/>
                    <a:pt x="171" y="626"/>
                  </a:cubicBezTo>
                  <a:cubicBezTo>
                    <a:pt x="192" y="626"/>
                    <a:pt x="217" y="618"/>
                    <a:pt x="234" y="601"/>
                  </a:cubicBezTo>
                  <a:lnTo>
                    <a:pt x="434" y="468"/>
                  </a:lnTo>
                  <a:lnTo>
                    <a:pt x="434" y="2002"/>
                  </a:lnTo>
                  <a:lnTo>
                    <a:pt x="167" y="2136"/>
                  </a:lnTo>
                  <a:cubicBezTo>
                    <a:pt x="100" y="2169"/>
                    <a:pt x="67" y="2202"/>
                    <a:pt x="33" y="2269"/>
                  </a:cubicBezTo>
                  <a:cubicBezTo>
                    <a:pt x="0" y="2302"/>
                    <a:pt x="0" y="2369"/>
                    <a:pt x="0" y="2403"/>
                  </a:cubicBezTo>
                  <a:cubicBezTo>
                    <a:pt x="0" y="2436"/>
                    <a:pt x="0" y="2503"/>
                    <a:pt x="33" y="2503"/>
                  </a:cubicBezTo>
                  <a:cubicBezTo>
                    <a:pt x="47" y="2531"/>
                    <a:pt x="62" y="2541"/>
                    <a:pt x="78" y="2541"/>
                  </a:cubicBezTo>
                  <a:cubicBezTo>
                    <a:pt x="101" y="2541"/>
                    <a:pt x="128" y="2522"/>
                    <a:pt x="167" y="2503"/>
                  </a:cubicBezTo>
                  <a:lnTo>
                    <a:pt x="934" y="2069"/>
                  </a:lnTo>
                  <a:cubicBezTo>
                    <a:pt x="967" y="2036"/>
                    <a:pt x="1001" y="2002"/>
                    <a:pt x="1034" y="1969"/>
                  </a:cubicBezTo>
                  <a:cubicBezTo>
                    <a:pt x="1067" y="1902"/>
                    <a:pt x="1067" y="1869"/>
                    <a:pt x="1067" y="1802"/>
                  </a:cubicBezTo>
                  <a:cubicBezTo>
                    <a:pt x="1067" y="1769"/>
                    <a:pt x="1067" y="1735"/>
                    <a:pt x="1034" y="1702"/>
                  </a:cubicBezTo>
                  <a:cubicBezTo>
                    <a:pt x="1017" y="1685"/>
                    <a:pt x="1001" y="1677"/>
                    <a:pt x="984" y="1677"/>
                  </a:cubicBezTo>
                  <a:cubicBezTo>
                    <a:pt x="967" y="1677"/>
                    <a:pt x="951" y="1685"/>
                    <a:pt x="934" y="1702"/>
                  </a:cubicBezTo>
                  <a:lnTo>
                    <a:pt x="634" y="1869"/>
                  </a:lnTo>
                  <a:lnTo>
                    <a:pt x="634" y="1"/>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310;p56">
              <a:extLst>
                <a:ext uri="{FF2B5EF4-FFF2-40B4-BE49-F238E27FC236}">
                  <a16:creationId xmlns:a16="http://schemas.microsoft.com/office/drawing/2014/main" id="{1B754732-4308-4017-9E14-AF6D184AC167}"/>
                </a:ext>
              </a:extLst>
            </p:cNvPr>
            <p:cNvSpPr/>
            <p:nvPr/>
          </p:nvSpPr>
          <p:spPr>
            <a:xfrm>
              <a:off x="2963125" y="1612425"/>
              <a:ext cx="29200" cy="44550"/>
            </a:xfrm>
            <a:custGeom>
              <a:avLst/>
              <a:gdLst/>
              <a:ahLst/>
              <a:cxnLst/>
              <a:rect l="l" t="t" r="r" b="b"/>
              <a:pathLst>
                <a:path w="1168" h="1782" extrusionOk="0">
                  <a:moveTo>
                    <a:pt x="719" y="388"/>
                  </a:moveTo>
                  <a:cubicBezTo>
                    <a:pt x="774" y="388"/>
                    <a:pt x="831" y="413"/>
                    <a:pt x="868" y="468"/>
                  </a:cubicBezTo>
                  <a:cubicBezTo>
                    <a:pt x="934" y="534"/>
                    <a:pt x="934" y="634"/>
                    <a:pt x="934" y="735"/>
                  </a:cubicBezTo>
                  <a:cubicBezTo>
                    <a:pt x="934" y="868"/>
                    <a:pt x="901" y="1001"/>
                    <a:pt x="834" y="1101"/>
                  </a:cubicBezTo>
                  <a:cubicBezTo>
                    <a:pt x="768" y="1235"/>
                    <a:pt x="701" y="1335"/>
                    <a:pt x="601" y="1402"/>
                  </a:cubicBezTo>
                  <a:cubicBezTo>
                    <a:pt x="551" y="1418"/>
                    <a:pt x="501" y="1427"/>
                    <a:pt x="455" y="1427"/>
                  </a:cubicBezTo>
                  <a:cubicBezTo>
                    <a:pt x="409" y="1427"/>
                    <a:pt x="367" y="1418"/>
                    <a:pt x="334" y="1402"/>
                  </a:cubicBezTo>
                  <a:cubicBezTo>
                    <a:pt x="267" y="1335"/>
                    <a:pt x="234" y="1235"/>
                    <a:pt x="234" y="1135"/>
                  </a:cubicBezTo>
                  <a:cubicBezTo>
                    <a:pt x="234" y="1001"/>
                    <a:pt x="267" y="868"/>
                    <a:pt x="334" y="735"/>
                  </a:cubicBezTo>
                  <a:cubicBezTo>
                    <a:pt x="367" y="601"/>
                    <a:pt x="467" y="501"/>
                    <a:pt x="601" y="434"/>
                  </a:cubicBezTo>
                  <a:cubicBezTo>
                    <a:pt x="631" y="404"/>
                    <a:pt x="674" y="388"/>
                    <a:pt x="719" y="388"/>
                  </a:cubicBezTo>
                  <a:close/>
                  <a:moveTo>
                    <a:pt x="868" y="1"/>
                  </a:moveTo>
                  <a:cubicBezTo>
                    <a:pt x="768" y="1"/>
                    <a:pt x="667" y="1"/>
                    <a:pt x="567" y="67"/>
                  </a:cubicBezTo>
                  <a:cubicBezTo>
                    <a:pt x="467" y="134"/>
                    <a:pt x="367" y="234"/>
                    <a:pt x="301" y="368"/>
                  </a:cubicBezTo>
                  <a:cubicBezTo>
                    <a:pt x="200" y="468"/>
                    <a:pt x="134" y="634"/>
                    <a:pt x="67" y="801"/>
                  </a:cubicBezTo>
                  <a:cubicBezTo>
                    <a:pt x="34" y="935"/>
                    <a:pt x="0" y="1101"/>
                    <a:pt x="0" y="1235"/>
                  </a:cubicBezTo>
                  <a:cubicBezTo>
                    <a:pt x="0" y="1368"/>
                    <a:pt x="34" y="1502"/>
                    <a:pt x="67" y="1602"/>
                  </a:cubicBezTo>
                  <a:cubicBezTo>
                    <a:pt x="100" y="1702"/>
                    <a:pt x="200" y="1735"/>
                    <a:pt x="301" y="1769"/>
                  </a:cubicBezTo>
                  <a:cubicBezTo>
                    <a:pt x="327" y="1778"/>
                    <a:pt x="354" y="1782"/>
                    <a:pt x="380" y="1782"/>
                  </a:cubicBezTo>
                  <a:cubicBezTo>
                    <a:pt x="452" y="1782"/>
                    <a:pt x="519" y="1751"/>
                    <a:pt x="567" y="1702"/>
                  </a:cubicBezTo>
                  <a:cubicBezTo>
                    <a:pt x="701" y="1635"/>
                    <a:pt x="801" y="1535"/>
                    <a:pt x="868" y="1435"/>
                  </a:cubicBezTo>
                  <a:cubicBezTo>
                    <a:pt x="968" y="1302"/>
                    <a:pt x="1034" y="1168"/>
                    <a:pt x="1101" y="1001"/>
                  </a:cubicBezTo>
                  <a:cubicBezTo>
                    <a:pt x="1134" y="868"/>
                    <a:pt x="1168" y="735"/>
                    <a:pt x="1168" y="601"/>
                  </a:cubicBezTo>
                  <a:cubicBezTo>
                    <a:pt x="1168" y="468"/>
                    <a:pt x="1168" y="334"/>
                    <a:pt x="1101" y="201"/>
                  </a:cubicBezTo>
                  <a:cubicBezTo>
                    <a:pt x="1068" y="101"/>
                    <a:pt x="968" y="34"/>
                    <a:pt x="868"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311;p56">
              <a:extLst>
                <a:ext uri="{FF2B5EF4-FFF2-40B4-BE49-F238E27FC236}">
                  <a16:creationId xmlns:a16="http://schemas.microsoft.com/office/drawing/2014/main" id="{30863ADB-9BEB-4499-9B3A-063510D754E2}"/>
                </a:ext>
              </a:extLst>
            </p:cNvPr>
            <p:cNvSpPr/>
            <p:nvPr/>
          </p:nvSpPr>
          <p:spPr>
            <a:xfrm>
              <a:off x="2998150" y="1589300"/>
              <a:ext cx="29200" cy="47375"/>
            </a:xfrm>
            <a:custGeom>
              <a:avLst/>
              <a:gdLst/>
              <a:ahLst/>
              <a:cxnLst/>
              <a:rect l="l" t="t" r="r" b="b"/>
              <a:pathLst>
                <a:path w="1168" h="1895" extrusionOk="0">
                  <a:moveTo>
                    <a:pt x="1047" y="0"/>
                  </a:moveTo>
                  <a:cubicBezTo>
                    <a:pt x="1034" y="0"/>
                    <a:pt x="1018" y="8"/>
                    <a:pt x="1001" y="25"/>
                  </a:cubicBezTo>
                  <a:cubicBezTo>
                    <a:pt x="968" y="25"/>
                    <a:pt x="934" y="58"/>
                    <a:pt x="901" y="125"/>
                  </a:cubicBezTo>
                  <a:cubicBezTo>
                    <a:pt x="868" y="92"/>
                    <a:pt x="801" y="92"/>
                    <a:pt x="768" y="92"/>
                  </a:cubicBezTo>
                  <a:cubicBezTo>
                    <a:pt x="701" y="125"/>
                    <a:pt x="634" y="125"/>
                    <a:pt x="567" y="192"/>
                  </a:cubicBezTo>
                  <a:cubicBezTo>
                    <a:pt x="401" y="292"/>
                    <a:pt x="234" y="459"/>
                    <a:pt x="167" y="659"/>
                  </a:cubicBezTo>
                  <a:cubicBezTo>
                    <a:pt x="67" y="892"/>
                    <a:pt x="0" y="1126"/>
                    <a:pt x="0" y="1359"/>
                  </a:cubicBezTo>
                  <a:cubicBezTo>
                    <a:pt x="0" y="1626"/>
                    <a:pt x="100" y="1826"/>
                    <a:pt x="200" y="1860"/>
                  </a:cubicBezTo>
                  <a:cubicBezTo>
                    <a:pt x="236" y="1883"/>
                    <a:pt x="276" y="1894"/>
                    <a:pt x="321" y="1894"/>
                  </a:cubicBezTo>
                  <a:cubicBezTo>
                    <a:pt x="403" y="1894"/>
                    <a:pt x="505" y="1858"/>
                    <a:pt x="634" y="1793"/>
                  </a:cubicBezTo>
                  <a:cubicBezTo>
                    <a:pt x="801" y="1693"/>
                    <a:pt x="934" y="1559"/>
                    <a:pt x="1068" y="1393"/>
                  </a:cubicBezTo>
                  <a:cubicBezTo>
                    <a:pt x="1134" y="1326"/>
                    <a:pt x="1168" y="1226"/>
                    <a:pt x="1168" y="1126"/>
                  </a:cubicBezTo>
                  <a:cubicBezTo>
                    <a:pt x="1168" y="1059"/>
                    <a:pt x="1168" y="1026"/>
                    <a:pt x="1134" y="1026"/>
                  </a:cubicBezTo>
                  <a:cubicBezTo>
                    <a:pt x="1118" y="1009"/>
                    <a:pt x="1101" y="1001"/>
                    <a:pt x="1089" y="1001"/>
                  </a:cubicBezTo>
                  <a:cubicBezTo>
                    <a:pt x="1076" y="1001"/>
                    <a:pt x="1068" y="1009"/>
                    <a:pt x="1068" y="1026"/>
                  </a:cubicBezTo>
                  <a:cubicBezTo>
                    <a:pt x="1001" y="1026"/>
                    <a:pt x="1001" y="1092"/>
                    <a:pt x="968" y="1126"/>
                  </a:cubicBezTo>
                  <a:cubicBezTo>
                    <a:pt x="934" y="1193"/>
                    <a:pt x="901" y="1226"/>
                    <a:pt x="868" y="1293"/>
                  </a:cubicBezTo>
                  <a:cubicBezTo>
                    <a:pt x="801" y="1359"/>
                    <a:pt x="734" y="1393"/>
                    <a:pt x="634" y="1459"/>
                  </a:cubicBezTo>
                  <a:cubicBezTo>
                    <a:pt x="536" y="1508"/>
                    <a:pt x="457" y="1539"/>
                    <a:pt x="395" y="1539"/>
                  </a:cubicBezTo>
                  <a:cubicBezTo>
                    <a:pt x="372" y="1539"/>
                    <a:pt x="352" y="1535"/>
                    <a:pt x="334" y="1526"/>
                  </a:cubicBezTo>
                  <a:cubicBezTo>
                    <a:pt x="267" y="1459"/>
                    <a:pt x="234" y="1359"/>
                    <a:pt x="234" y="1259"/>
                  </a:cubicBezTo>
                  <a:cubicBezTo>
                    <a:pt x="234" y="1092"/>
                    <a:pt x="267" y="959"/>
                    <a:pt x="334" y="826"/>
                  </a:cubicBezTo>
                  <a:cubicBezTo>
                    <a:pt x="401" y="692"/>
                    <a:pt x="467" y="592"/>
                    <a:pt x="601" y="525"/>
                  </a:cubicBezTo>
                  <a:cubicBezTo>
                    <a:pt x="648" y="502"/>
                    <a:pt x="695" y="478"/>
                    <a:pt x="754" y="478"/>
                  </a:cubicBezTo>
                  <a:cubicBezTo>
                    <a:pt x="778" y="478"/>
                    <a:pt x="805" y="482"/>
                    <a:pt x="834" y="492"/>
                  </a:cubicBezTo>
                  <a:cubicBezTo>
                    <a:pt x="868" y="492"/>
                    <a:pt x="868" y="525"/>
                    <a:pt x="868" y="592"/>
                  </a:cubicBezTo>
                  <a:cubicBezTo>
                    <a:pt x="901" y="659"/>
                    <a:pt x="934" y="692"/>
                    <a:pt x="934" y="692"/>
                  </a:cubicBezTo>
                  <a:lnTo>
                    <a:pt x="1001" y="692"/>
                  </a:lnTo>
                  <a:cubicBezTo>
                    <a:pt x="1034" y="659"/>
                    <a:pt x="1068" y="625"/>
                    <a:pt x="1068" y="592"/>
                  </a:cubicBezTo>
                  <a:cubicBezTo>
                    <a:pt x="1101" y="525"/>
                    <a:pt x="1101" y="459"/>
                    <a:pt x="1101" y="392"/>
                  </a:cubicBezTo>
                  <a:lnTo>
                    <a:pt x="1101" y="158"/>
                  </a:lnTo>
                  <a:cubicBezTo>
                    <a:pt x="1101" y="125"/>
                    <a:pt x="1101" y="58"/>
                    <a:pt x="1068" y="25"/>
                  </a:cubicBezTo>
                  <a:cubicBezTo>
                    <a:pt x="1068" y="8"/>
                    <a:pt x="1059" y="0"/>
                    <a:pt x="1047"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312;p56">
              <a:extLst>
                <a:ext uri="{FF2B5EF4-FFF2-40B4-BE49-F238E27FC236}">
                  <a16:creationId xmlns:a16="http://schemas.microsoft.com/office/drawing/2014/main" id="{F9C382BA-62A2-4452-B659-2FDF5B8845B2}"/>
                </a:ext>
              </a:extLst>
            </p:cNvPr>
            <p:cNvSpPr/>
            <p:nvPr/>
          </p:nvSpPr>
          <p:spPr>
            <a:xfrm>
              <a:off x="3032325" y="1571575"/>
              <a:ext cx="32550" cy="50050"/>
            </a:xfrm>
            <a:custGeom>
              <a:avLst/>
              <a:gdLst/>
              <a:ahLst/>
              <a:cxnLst/>
              <a:rect l="l" t="t" r="r" b="b"/>
              <a:pathLst>
                <a:path w="1302" h="2002" extrusionOk="0">
                  <a:moveTo>
                    <a:pt x="101" y="0"/>
                  </a:moveTo>
                  <a:cubicBezTo>
                    <a:pt x="68" y="34"/>
                    <a:pt x="34" y="67"/>
                    <a:pt x="34" y="100"/>
                  </a:cubicBezTo>
                  <a:cubicBezTo>
                    <a:pt x="1" y="167"/>
                    <a:pt x="1" y="200"/>
                    <a:pt x="1" y="267"/>
                  </a:cubicBezTo>
                  <a:cubicBezTo>
                    <a:pt x="1" y="300"/>
                    <a:pt x="1" y="300"/>
                    <a:pt x="1" y="334"/>
                  </a:cubicBezTo>
                  <a:cubicBezTo>
                    <a:pt x="34" y="367"/>
                    <a:pt x="68" y="367"/>
                    <a:pt x="68" y="367"/>
                  </a:cubicBezTo>
                  <a:lnTo>
                    <a:pt x="802" y="601"/>
                  </a:lnTo>
                  <a:lnTo>
                    <a:pt x="68" y="1635"/>
                  </a:lnTo>
                  <a:cubicBezTo>
                    <a:pt x="68" y="1668"/>
                    <a:pt x="34" y="1735"/>
                    <a:pt x="1" y="1768"/>
                  </a:cubicBezTo>
                  <a:cubicBezTo>
                    <a:pt x="1" y="1801"/>
                    <a:pt x="1" y="1835"/>
                    <a:pt x="1" y="1868"/>
                  </a:cubicBezTo>
                  <a:cubicBezTo>
                    <a:pt x="1" y="1902"/>
                    <a:pt x="1" y="1968"/>
                    <a:pt x="34" y="2002"/>
                  </a:cubicBezTo>
                  <a:lnTo>
                    <a:pt x="101" y="2002"/>
                  </a:lnTo>
                  <a:cubicBezTo>
                    <a:pt x="134" y="1968"/>
                    <a:pt x="168" y="1935"/>
                    <a:pt x="201" y="1902"/>
                  </a:cubicBezTo>
                  <a:lnTo>
                    <a:pt x="1302" y="334"/>
                  </a:lnTo>
                  <a:lnTo>
                    <a:pt x="201" y="0"/>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313;p56">
              <a:extLst>
                <a:ext uri="{FF2B5EF4-FFF2-40B4-BE49-F238E27FC236}">
                  <a16:creationId xmlns:a16="http://schemas.microsoft.com/office/drawing/2014/main" id="{E5B4B7D1-DDEB-4E50-8304-F8818C87AA35}"/>
                </a:ext>
              </a:extLst>
            </p:cNvPr>
            <p:cNvSpPr/>
            <p:nvPr/>
          </p:nvSpPr>
          <p:spPr>
            <a:xfrm>
              <a:off x="1857325" y="2338775"/>
              <a:ext cx="33400" cy="49850"/>
            </a:xfrm>
            <a:custGeom>
              <a:avLst/>
              <a:gdLst/>
              <a:ahLst/>
              <a:cxnLst/>
              <a:rect l="l" t="t" r="r" b="b"/>
              <a:pathLst>
                <a:path w="1336" h="1994" extrusionOk="0">
                  <a:moveTo>
                    <a:pt x="1168" y="1"/>
                  </a:moveTo>
                  <a:cubicBezTo>
                    <a:pt x="1135" y="34"/>
                    <a:pt x="1102" y="68"/>
                    <a:pt x="1102" y="101"/>
                  </a:cubicBezTo>
                  <a:lnTo>
                    <a:pt x="1" y="1669"/>
                  </a:lnTo>
                  <a:lnTo>
                    <a:pt x="1102" y="1969"/>
                  </a:lnTo>
                  <a:cubicBezTo>
                    <a:pt x="1118" y="1986"/>
                    <a:pt x="1135" y="1994"/>
                    <a:pt x="1152" y="1994"/>
                  </a:cubicBezTo>
                  <a:cubicBezTo>
                    <a:pt x="1168" y="1994"/>
                    <a:pt x="1185" y="1986"/>
                    <a:pt x="1202" y="1969"/>
                  </a:cubicBezTo>
                  <a:cubicBezTo>
                    <a:pt x="1235" y="1969"/>
                    <a:pt x="1268" y="1936"/>
                    <a:pt x="1268" y="1869"/>
                  </a:cubicBezTo>
                  <a:cubicBezTo>
                    <a:pt x="1302" y="1835"/>
                    <a:pt x="1302" y="1802"/>
                    <a:pt x="1302" y="1735"/>
                  </a:cubicBezTo>
                  <a:cubicBezTo>
                    <a:pt x="1335" y="1669"/>
                    <a:pt x="1268" y="1602"/>
                    <a:pt x="1235" y="1602"/>
                  </a:cubicBezTo>
                  <a:lnTo>
                    <a:pt x="501" y="1402"/>
                  </a:lnTo>
                  <a:lnTo>
                    <a:pt x="1202" y="368"/>
                  </a:lnTo>
                  <a:cubicBezTo>
                    <a:pt x="1235" y="301"/>
                    <a:pt x="1268" y="268"/>
                    <a:pt x="1268" y="234"/>
                  </a:cubicBezTo>
                  <a:cubicBezTo>
                    <a:pt x="1302" y="201"/>
                    <a:pt x="1302" y="168"/>
                    <a:pt x="1302" y="134"/>
                  </a:cubicBezTo>
                  <a:cubicBezTo>
                    <a:pt x="1302" y="68"/>
                    <a:pt x="1302" y="34"/>
                    <a:pt x="1268"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314;p56">
              <a:extLst>
                <a:ext uri="{FF2B5EF4-FFF2-40B4-BE49-F238E27FC236}">
                  <a16:creationId xmlns:a16="http://schemas.microsoft.com/office/drawing/2014/main" id="{E8FC4A58-1760-4485-BE17-1B2958411F62}"/>
                </a:ext>
              </a:extLst>
            </p:cNvPr>
            <p:cNvSpPr/>
            <p:nvPr/>
          </p:nvSpPr>
          <p:spPr>
            <a:xfrm>
              <a:off x="1897350" y="2308125"/>
              <a:ext cx="25050" cy="83225"/>
            </a:xfrm>
            <a:custGeom>
              <a:avLst/>
              <a:gdLst/>
              <a:ahLst/>
              <a:cxnLst/>
              <a:rect l="l" t="t" r="r" b="b"/>
              <a:pathLst>
                <a:path w="1002" h="3329" extrusionOk="0">
                  <a:moveTo>
                    <a:pt x="922" y="1"/>
                  </a:moveTo>
                  <a:cubicBezTo>
                    <a:pt x="910" y="1"/>
                    <a:pt x="902" y="9"/>
                    <a:pt x="902" y="26"/>
                  </a:cubicBezTo>
                  <a:cubicBezTo>
                    <a:pt x="868" y="59"/>
                    <a:pt x="835" y="59"/>
                    <a:pt x="801" y="93"/>
                  </a:cubicBezTo>
                  <a:cubicBezTo>
                    <a:pt x="801" y="159"/>
                    <a:pt x="768" y="193"/>
                    <a:pt x="768" y="259"/>
                  </a:cubicBezTo>
                  <a:lnTo>
                    <a:pt x="34" y="3061"/>
                  </a:lnTo>
                  <a:cubicBezTo>
                    <a:pt x="34" y="3128"/>
                    <a:pt x="1" y="3162"/>
                    <a:pt x="1" y="3228"/>
                  </a:cubicBezTo>
                  <a:cubicBezTo>
                    <a:pt x="1" y="3262"/>
                    <a:pt x="34" y="3295"/>
                    <a:pt x="34" y="3328"/>
                  </a:cubicBezTo>
                  <a:lnTo>
                    <a:pt x="134" y="3328"/>
                  </a:lnTo>
                  <a:cubicBezTo>
                    <a:pt x="168" y="3295"/>
                    <a:pt x="168" y="3262"/>
                    <a:pt x="201" y="3228"/>
                  </a:cubicBezTo>
                  <a:cubicBezTo>
                    <a:pt x="201" y="3195"/>
                    <a:pt x="234" y="3162"/>
                    <a:pt x="234" y="3095"/>
                  </a:cubicBezTo>
                  <a:lnTo>
                    <a:pt x="968" y="259"/>
                  </a:lnTo>
                  <a:cubicBezTo>
                    <a:pt x="1002" y="226"/>
                    <a:pt x="1002" y="159"/>
                    <a:pt x="1002" y="126"/>
                  </a:cubicBezTo>
                  <a:cubicBezTo>
                    <a:pt x="1002" y="93"/>
                    <a:pt x="1002" y="59"/>
                    <a:pt x="968" y="26"/>
                  </a:cubicBezTo>
                  <a:cubicBezTo>
                    <a:pt x="952" y="9"/>
                    <a:pt x="935" y="1"/>
                    <a:pt x="922"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315;p56">
              <a:extLst>
                <a:ext uri="{FF2B5EF4-FFF2-40B4-BE49-F238E27FC236}">
                  <a16:creationId xmlns:a16="http://schemas.microsoft.com/office/drawing/2014/main" id="{57022E96-BFC8-4A1D-B87C-A5E2A5268237}"/>
                </a:ext>
              </a:extLst>
            </p:cNvPr>
            <p:cNvSpPr/>
            <p:nvPr/>
          </p:nvSpPr>
          <p:spPr>
            <a:xfrm>
              <a:off x="1928225" y="2309600"/>
              <a:ext cx="31700" cy="50050"/>
            </a:xfrm>
            <a:custGeom>
              <a:avLst/>
              <a:gdLst/>
              <a:ahLst/>
              <a:cxnLst/>
              <a:rect l="l" t="t" r="r" b="b"/>
              <a:pathLst>
                <a:path w="1268" h="2002" extrusionOk="0">
                  <a:moveTo>
                    <a:pt x="1134" y="0"/>
                  </a:moveTo>
                  <a:lnTo>
                    <a:pt x="834" y="167"/>
                  </a:lnTo>
                  <a:cubicBezTo>
                    <a:pt x="767" y="200"/>
                    <a:pt x="734" y="234"/>
                    <a:pt x="701" y="301"/>
                  </a:cubicBezTo>
                  <a:cubicBezTo>
                    <a:pt x="667" y="334"/>
                    <a:pt x="667" y="401"/>
                    <a:pt x="667" y="434"/>
                  </a:cubicBezTo>
                  <a:cubicBezTo>
                    <a:pt x="667" y="467"/>
                    <a:pt x="667" y="501"/>
                    <a:pt x="701" y="534"/>
                  </a:cubicBezTo>
                  <a:cubicBezTo>
                    <a:pt x="717" y="551"/>
                    <a:pt x="734" y="559"/>
                    <a:pt x="755" y="559"/>
                  </a:cubicBezTo>
                  <a:cubicBezTo>
                    <a:pt x="776" y="559"/>
                    <a:pt x="801" y="551"/>
                    <a:pt x="834" y="534"/>
                  </a:cubicBezTo>
                  <a:lnTo>
                    <a:pt x="901" y="501"/>
                  </a:lnTo>
                  <a:lnTo>
                    <a:pt x="901" y="1201"/>
                  </a:lnTo>
                  <a:cubicBezTo>
                    <a:pt x="834" y="1301"/>
                    <a:pt x="767" y="1401"/>
                    <a:pt x="701" y="1468"/>
                  </a:cubicBezTo>
                  <a:cubicBezTo>
                    <a:pt x="667" y="1535"/>
                    <a:pt x="634" y="1568"/>
                    <a:pt x="567" y="1601"/>
                  </a:cubicBezTo>
                  <a:lnTo>
                    <a:pt x="467" y="1601"/>
                  </a:lnTo>
                  <a:cubicBezTo>
                    <a:pt x="434" y="1535"/>
                    <a:pt x="400" y="1501"/>
                    <a:pt x="434" y="1468"/>
                  </a:cubicBezTo>
                  <a:lnTo>
                    <a:pt x="434" y="401"/>
                  </a:lnTo>
                  <a:lnTo>
                    <a:pt x="167" y="567"/>
                  </a:lnTo>
                  <a:cubicBezTo>
                    <a:pt x="100" y="601"/>
                    <a:pt x="67" y="634"/>
                    <a:pt x="33" y="667"/>
                  </a:cubicBezTo>
                  <a:cubicBezTo>
                    <a:pt x="0" y="734"/>
                    <a:pt x="0" y="768"/>
                    <a:pt x="0" y="834"/>
                  </a:cubicBezTo>
                  <a:cubicBezTo>
                    <a:pt x="0" y="868"/>
                    <a:pt x="0" y="901"/>
                    <a:pt x="33" y="934"/>
                  </a:cubicBezTo>
                  <a:cubicBezTo>
                    <a:pt x="50" y="951"/>
                    <a:pt x="67" y="959"/>
                    <a:pt x="88" y="959"/>
                  </a:cubicBezTo>
                  <a:cubicBezTo>
                    <a:pt x="108" y="959"/>
                    <a:pt x="134" y="951"/>
                    <a:pt x="167" y="934"/>
                  </a:cubicBezTo>
                  <a:lnTo>
                    <a:pt x="200" y="901"/>
                  </a:lnTo>
                  <a:lnTo>
                    <a:pt x="200" y="1668"/>
                  </a:lnTo>
                  <a:cubicBezTo>
                    <a:pt x="200" y="1735"/>
                    <a:pt x="200" y="1802"/>
                    <a:pt x="234" y="1868"/>
                  </a:cubicBezTo>
                  <a:cubicBezTo>
                    <a:pt x="267" y="1935"/>
                    <a:pt x="300" y="1968"/>
                    <a:pt x="367" y="2002"/>
                  </a:cubicBezTo>
                  <a:cubicBezTo>
                    <a:pt x="434" y="2002"/>
                    <a:pt x="500" y="2002"/>
                    <a:pt x="567" y="1968"/>
                  </a:cubicBezTo>
                  <a:cubicBezTo>
                    <a:pt x="601" y="1935"/>
                    <a:pt x="667" y="1868"/>
                    <a:pt x="734" y="1835"/>
                  </a:cubicBezTo>
                  <a:cubicBezTo>
                    <a:pt x="801" y="1768"/>
                    <a:pt x="834" y="1702"/>
                    <a:pt x="901" y="1635"/>
                  </a:cubicBezTo>
                  <a:lnTo>
                    <a:pt x="901" y="1702"/>
                  </a:lnTo>
                  <a:lnTo>
                    <a:pt x="1134" y="1568"/>
                  </a:lnTo>
                  <a:cubicBezTo>
                    <a:pt x="1168" y="1535"/>
                    <a:pt x="1201" y="1501"/>
                    <a:pt x="1234" y="1468"/>
                  </a:cubicBezTo>
                  <a:cubicBezTo>
                    <a:pt x="1268" y="1401"/>
                    <a:pt x="1268" y="1368"/>
                    <a:pt x="1268" y="1301"/>
                  </a:cubicBezTo>
                  <a:cubicBezTo>
                    <a:pt x="1268" y="1268"/>
                    <a:pt x="1268" y="1235"/>
                    <a:pt x="1234" y="1201"/>
                  </a:cubicBezTo>
                  <a:cubicBezTo>
                    <a:pt x="1218" y="1184"/>
                    <a:pt x="1201" y="1176"/>
                    <a:pt x="1184" y="1176"/>
                  </a:cubicBezTo>
                  <a:cubicBezTo>
                    <a:pt x="1168" y="1176"/>
                    <a:pt x="1151" y="1184"/>
                    <a:pt x="1134" y="1201"/>
                  </a:cubicBezTo>
                  <a:lnTo>
                    <a:pt x="1134" y="0"/>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316;p56">
              <a:extLst>
                <a:ext uri="{FF2B5EF4-FFF2-40B4-BE49-F238E27FC236}">
                  <a16:creationId xmlns:a16="http://schemas.microsoft.com/office/drawing/2014/main" id="{5F55D4D9-1674-4808-B883-E92DD86C4681}"/>
                </a:ext>
              </a:extLst>
            </p:cNvPr>
            <p:cNvSpPr/>
            <p:nvPr/>
          </p:nvSpPr>
          <p:spPr>
            <a:xfrm>
              <a:off x="1964900" y="2290000"/>
              <a:ext cx="29225" cy="53950"/>
            </a:xfrm>
            <a:custGeom>
              <a:avLst/>
              <a:gdLst/>
              <a:ahLst/>
              <a:cxnLst/>
              <a:rect l="l" t="t" r="r" b="b"/>
              <a:pathLst>
                <a:path w="1169" h="2158" extrusionOk="0">
                  <a:moveTo>
                    <a:pt x="1002" y="0"/>
                  </a:moveTo>
                  <a:cubicBezTo>
                    <a:pt x="968" y="0"/>
                    <a:pt x="935" y="17"/>
                    <a:pt x="901" y="50"/>
                  </a:cubicBezTo>
                  <a:cubicBezTo>
                    <a:pt x="835" y="84"/>
                    <a:pt x="768" y="117"/>
                    <a:pt x="735" y="184"/>
                  </a:cubicBezTo>
                  <a:cubicBezTo>
                    <a:pt x="668" y="284"/>
                    <a:pt x="601" y="384"/>
                    <a:pt x="535" y="517"/>
                  </a:cubicBezTo>
                  <a:lnTo>
                    <a:pt x="535" y="317"/>
                  </a:lnTo>
                  <a:lnTo>
                    <a:pt x="201" y="551"/>
                  </a:lnTo>
                  <a:cubicBezTo>
                    <a:pt x="168" y="584"/>
                    <a:pt x="134" y="618"/>
                    <a:pt x="101" y="684"/>
                  </a:cubicBezTo>
                  <a:cubicBezTo>
                    <a:pt x="68" y="718"/>
                    <a:pt x="68" y="751"/>
                    <a:pt x="68" y="818"/>
                  </a:cubicBezTo>
                  <a:cubicBezTo>
                    <a:pt x="68" y="851"/>
                    <a:pt x="68" y="884"/>
                    <a:pt x="101" y="918"/>
                  </a:cubicBezTo>
                  <a:cubicBezTo>
                    <a:pt x="111" y="928"/>
                    <a:pt x="120" y="932"/>
                    <a:pt x="130" y="932"/>
                  </a:cubicBezTo>
                  <a:cubicBezTo>
                    <a:pt x="154" y="932"/>
                    <a:pt x="177" y="908"/>
                    <a:pt x="201" y="884"/>
                  </a:cubicBezTo>
                  <a:lnTo>
                    <a:pt x="301" y="851"/>
                  </a:lnTo>
                  <a:lnTo>
                    <a:pt x="301" y="1685"/>
                  </a:lnTo>
                  <a:lnTo>
                    <a:pt x="168" y="1752"/>
                  </a:lnTo>
                  <a:cubicBezTo>
                    <a:pt x="101" y="1785"/>
                    <a:pt x="68" y="1818"/>
                    <a:pt x="34" y="1885"/>
                  </a:cubicBezTo>
                  <a:cubicBezTo>
                    <a:pt x="1" y="1918"/>
                    <a:pt x="1" y="1985"/>
                    <a:pt x="1" y="2019"/>
                  </a:cubicBezTo>
                  <a:cubicBezTo>
                    <a:pt x="1" y="2052"/>
                    <a:pt x="1" y="2119"/>
                    <a:pt x="34" y="2119"/>
                  </a:cubicBezTo>
                  <a:cubicBezTo>
                    <a:pt x="48" y="2147"/>
                    <a:pt x="62" y="2157"/>
                    <a:pt x="79" y="2157"/>
                  </a:cubicBezTo>
                  <a:cubicBezTo>
                    <a:pt x="102" y="2157"/>
                    <a:pt x="129" y="2138"/>
                    <a:pt x="168" y="2119"/>
                  </a:cubicBezTo>
                  <a:lnTo>
                    <a:pt x="835" y="1718"/>
                  </a:lnTo>
                  <a:cubicBezTo>
                    <a:pt x="901" y="1685"/>
                    <a:pt x="935" y="1652"/>
                    <a:pt x="968" y="1585"/>
                  </a:cubicBezTo>
                  <a:cubicBezTo>
                    <a:pt x="968" y="1552"/>
                    <a:pt x="1002" y="1518"/>
                    <a:pt x="1002" y="1451"/>
                  </a:cubicBezTo>
                  <a:cubicBezTo>
                    <a:pt x="1002" y="1418"/>
                    <a:pt x="968" y="1385"/>
                    <a:pt x="968" y="1351"/>
                  </a:cubicBezTo>
                  <a:cubicBezTo>
                    <a:pt x="951" y="1335"/>
                    <a:pt x="935" y="1326"/>
                    <a:pt x="914" y="1326"/>
                  </a:cubicBezTo>
                  <a:cubicBezTo>
                    <a:pt x="893" y="1326"/>
                    <a:pt x="868" y="1335"/>
                    <a:pt x="835" y="1351"/>
                  </a:cubicBezTo>
                  <a:lnTo>
                    <a:pt x="535" y="1552"/>
                  </a:lnTo>
                  <a:lnTo>
                    <a:pt x="535" y="1018"/>
                  </a:lnTo>
                  <a:cubicBezTo>
                    <a:pt x="601" y="818"/>
                    <a:pt x="701" y="684"/>
                    <a:pt x="768" y="584"/>
                  </a:cubicBezTo>
                  <a:cubicBezTo>
                    <a:pt x="801" y="517"/>
                    <a:pt x="835" y="451"/>
                    <a:pt x="901" y="417"/>
                  </a:cubicBezTo>
                  <a:cubicBezTo>
                    <a:pt x="918" y="401"/>
                    <a:pt x="935" y="392"/>
                    <a:pt x="947" y="392"/>
                  </a:cubicBezTo>
                  <a:cubicBezTo>
                    <a:pt x="960" y="392"/>
                    <a:pt x="968" y="401"/>
                    <a:pt x="968" y="417"/>
                  </a:cubicBezTo>
                  <a:cubicBezTo>
                    <a:pt x="985" y="434"/>
                    <a:pt x="1002" y="442"/>
                    <a:pt x="1018" y="442"/>
                  </a:cubicBezTo>
                  <a:cubicBezTo>
                    <a:pt x="1035" y="442"/>
                    <a:pt x="1052" y="434"/>
                    <a:pt x="1068" y="417"/>
                  </a:cubicBezTo>
                  <a:cubicBezTo>
                    <a:pt x="1102" y="384"/>
                    <a:pt x="1135" y="351"/>
                    <a:pt x="1135" y="317"/>
                  </a:cubicBezTo>
                  <a:cubicBezTo>
                    <a:pt x="1168" y="284"/>
                    <a:pt x="1168" y="217"/>
                    <a:pt x="1168" y="184"/>
                  </a:cubicBezTo>
                  <a:cubicBezTo>
                    <a:pt x="1168" y="117"/>
                    <a:pt x="1168" y="50"/>
                    <a:pt x="1102" y="50"/>
                  </a:cubicBezTo>
                  <a:cubicBezTo>
                    <a:pt x="1068" y="17"/>
                    <a:pt x="1035" y="0"/>
                    <a:pt x="1002"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317;p56">
              <a:extLst>
                <a:ext uri="{FF2B5EF4-FFF2-40B4-BE49-F238E27FC236}">
                  <a16:creationId xmlns:a16="http://schemas.microsoft.com/office/drawing/2014/main" id="{BA8F7A30-84EA-40E8-BB8B-5BFE927B44CC}"/>
                </a:ext>
              </a:extLst>
            </p:cNvPr>
            <p:cNvSpPr/>
            <p:nvPr/>
          </p:nvSpPr>
          <p:spPr>
            <a:xfrm>
              <a:off x="1999925" y="2258725"/>
              <a:ext cx="27550" cy="63750"/>
            </a:xfrm>
            <a:custGeom>
              <a:avLst/>
              <a:gdLst/>
              <a:ahLst/>
              <a:cxnLst/>
              <a:rect l="l" t="t" r="r" b="b"/>
              <a:pathLst>
                <a:path w="1102" h="2550" extrusionOk="0">
                  <a:moveTo>
                    <a:pt x="668" y="1"/>
                  </a:moveTo>
                  <a:lnTo>
                    <a:pt x="268" y="234"/>
                  </a:lnTo>
                  <a:cubicBezTo>
                    <a:pt x="201" y="234"/>
                    <a:pt x="168" y="301"/>
                    <a:pt x="134" y="334"/>
                  </a:cubicBezTo>
                  <a:cubicBezTo>
                    <a:pt x="101" y="367"/>
                    <a:pt x="101" y="434"/>
                    <a:pt x="101" y="468"/>
                  </a:cubicBezTo>
                  <a:cubicBezTo>
                    <a:pt x="101" y="534"/>
                    <a:pt x="101" y="568"/>
                    <a:pt x="134" y="601"/>
                  </a:cubicBezTo>
                  <a:cubicBezTo>
                    <a:pt x="151" y="618"/>
                    <a:pt x="168" y="626"/>
                    <a:pt x="188" y="626"/>
                  </a:cubicBezTo>
                  <a:cubicBezTo>
                    <a:pt x="209" y="626"/>
                    <a:pt x="234" y="618"/>
                    <a:pt x="268" y="601"/>
                  </a:cubicBezTo>
                  <a:lnTo>
                    <a:pt x="434" y="501"/>
                  </a:lnTo>
                  <a:lnTo>
                    <a:pt x="434" y="2002"/>
                  </a:lnTo>
                  <a:lnTo>
                    <a:pt x="168" y="2169"/>
                  </a:lnTo>
                  <a:cubicBezTo>
                    <a:pt x="101" y="2202"/>
                    <a:pt x="68" y="2235"/>
                    <a:pt x="34" y="2269"/>
                  </a:cubicBezTo>
                  <a:cubicBezTo>
                    <a:pt x="34" y="2336"/>
                    <a:pt x="1" y="2369"/>
                    <a:pt x="1" y="2436"/>
                  </a:cubicBezTo>
                  <a:cubicBezTo>
                    <a:pt x="1" y="2469"/>
                    <a:pt x="1" y="2502"/>
                    <a:pt x="34" y="2536"/>
                  </a:cubicBezTo>
                  <a:cubicBezTo>
                    <a:pt x="44" y="2545"/>
                    <a:pt x="54" y="2549"/>
                    <a:pt x="64" y="2549"/>
                  </a:cubicBezTo>
                  <a:cubicBezTo>
                    <a:pt x="90" y="2549"/>
                    <a:pt x="120" y="2526"/>
                    <a:pt x="168" y="2502"/>
                  </a:cubicBezTo>
                  <a:lnTo>
                    <a:pt x="935" y="2069"/>
                  </a:lnTo>
                  <a:cubicBezTo>
                    <a:pt x="968" y="2035"/>
                    <a:pt x="1035" y="2002"/>
                    <a:pt x="1035" y="1969"/>
                  </a:cubicBezTo>
                  <a:cubicBezTo>
                    <a:pt x="1068" y="1902"/>
                    <a:pt x="1068" y="1869"/>
                    <a:pt x="1068" y="1802"/>
                  </a:cubicBezTo>
                  <a:cubicBezTo>
                    <a:pt x="1102" y="1768"/>
                    <a:pt x="1068" y="1735"/>
                    <a:pt x="1035" y="1702"/>
                  </a:cubicBezTo>
                  <a:cubicBezTo>
                    <a:pt x="1035" y="1685"/>
                    <a:pt x="1027" y="1677"/>
                    <a:pt x="1010" y="1677"/>
                  </a:cubicBezTo>
                  <a:cubicBezTo>
                    <a:pt x="993" y="1677"/>
                    <a:pt x="968" y="1685"/>
                    <a:pt x="935" y="1702"/>
                  </a:cubicBezTo>
                  <a:lnTo>
                    <a:pt x="668" y="1869"/>
                  </a:lnTo>
                  <a:lnTo>
                    <a:pt x="668" y="1"/>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318;p56">
              <a:extLst>
                <a:ext uri="{FF2B5EF4-FFF2-40B4-BE49-F238E27FC236}">
                  <a16:creationId xmlns:a16="http://schemas.microsoft.com/office/drawing/2014/main" id="{8C994032-0999-4CD5-9F67-E2B42179F21D}"/>
                </a:ext>
              </a:extLst>
            </p:cNvPr>
            <p:cNvSpPr/>
            <p:nvPr/>
          </p:nvSpPr>
          <p:spPr>
            <a:xfrm>
              <a:off x="2033300" y="2252900"/>
              <a:ext cx="32550" cy="49850"/>
            </a:xfrm>
            <a:custGeom>
              <a:avLst/>
              <a:gdLst/>
              <a:ahLst/>
              <a:cxnLst/>
              <a:rect l="l" t="t" r="r" b="b"/>
              <a:pathLst>
                <a:path w="1302" h="1994" extrusionOk="0">
                  <a:moveTo>
                    <a:pt x="134" y="0"/>
                  </a:moveTo>
                  <a:cubicBezTo>
                    <a:pt x="100" y="33"/>
                    <a:pt x="67" y="67"/>
                    <a:pt x="67" y="100"/>
                  </a:cubicBezTo>
                  <a:cubicBezTo>
                    <a:pt x="33" y="133"/>
                    <a:pt x="33" y="200"/>
                    <a:pt x="33" y="234"/>
                  </a:cubicBezTo>
                  <a:cubicBezTo>
                    <a:pt x="0" y="267"/>
                    <a:pt x="0" y="300"/>
                    <a:pt x="33" y="334"/>
                  </a:cubicBezTo>
                  <a:cubicBezTo>
                    <a:pt x="33" y="367"/>
                    <a:pt x="67" y="367"/>
                    <a:pt x="100" y="367"/>
                  </a:cubicBezTo>
                  <a:lnTo>
                    <a:pt x="834" y="567"/>
                  </a:lnTo>
                  <a:lnTo>
                    <a:pt x="67" y="1635"/>
                  </a:lnTo>
                  <a:cubicBezTo>
                    <a:pt x="33" y="1668"/>
                    <a:pt x="33" y="1701"/>
                    <a:pt x="0" y="1768"/>
                  </a:cubicBezTo>
                  <a:cubicBezTo>
                    <a:pt x="0" y="1801"/>
                    <a:pt x="0" y="1835"/>
                    <a:pt x="0" y="1868"/>
                  </a:cubicBezTo>
                  <a:cubicBezTo>
                    <a:pt x="0" y="1901"/>
                    <a:pt x="0" y="1935"/>
                    <a:pt x="33" y="1968"/>
                  </a:cubicBezTo>
                  <a:cubicBezTo>
                    <a:pt x="50" y="1985"/>
                    <a:pt x="67" y="1993"/>
                    <a:pt x="83" y="1993"/>
                  </a:cubicBezTo>
                  <a:cubicBezTo>
                    <a:pt x="100" y="1993"/>
                    <a:pt x="117" y="1985"/>
                    <a:pt x="134" y="1968"/>
                  </a:cubicBezTo>
                  <a:cubicBezTo>
                    <a:pt x="167" y="1935"/>
                    <a:pt x="200" y="1901"/>
                    <a:pt x="200" y="1868"/>
                  </a:cubicBezTo>
                  <a:lnTo>
                    <a:pt x="1301" y="300"/>
                  </a:lnTo>
                  <a:lnTo>
                    <a:pt x="234" y="0"/>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319;p56">
              <a:extLst>
                <a:ext uri="{FF2B5EF4-FFF2-40B4-BE49-F238E27FC236}">
                  <a16:creationId xmlns:a16="http://schemas.microsoft.com/office/drawing/2014/main" id="{A7C256E7-92F0-4481-B002-66C34D5635A4}"/>
                </a:ext>
              </a:extLst>
            </p:cNvPr>
            <p:cNvSpPr/>
            <p:nvPr/>
          </p:nvSpPr>
          <p:spPr>
            <a:xfrm>
              <a:off x="1857325" y="2443225"/>
              <a:ext cx="32550" cy="49850"/>
            </a:xfrm>
            <a:custGeom>
              <a:avLst/>
              <a:gdLst/>
              <a:ahLst/>
              <a:cxnLst/>
              <a:rect l="l" t="t" r="r" b="b"/>
              <a:pathLst>
                <a:path w="1302" h="1994" extrusionOk="0">
                  <a:moveTo>
                    <a:pt x="1218" y="1"/>
                  </a:moveTo>
                  <a:cubicBezTo>
                    <a:pt x="1202" y="1"/>
                    <a:pt x="1185" y="9"/>
                    <a:pt x="1168" y="26"/>
                  </a:cubicBezTo>
                  <a:cubicBezTo>
                    <a:pt x="1135" y="26"/>
                    <a:pt x="1102" y="59"/>
                    <a:pt x="1102" y="126"/>
                  </a:cubicBezTo>
                  <a:lnTo>
                    <a:pt x="1" y="1694"/>
                  </a:lnTo>
                  <a:lnTo>
                    <a:pt x="1102" y="1994"/>
                  </a:lnTo>
                  <a:lnTo>
                    <a:pt x="1202" y="1994"/>
                  </a:lnTo>
                  <a:cubicBezTo>
                    <a:pt x="1235" y="1961"/>
                    <a:pt x="1268" y="1927"/>
                    <a:pt x="1268" y="1894"/>
                  </a:cubicBezTo>
                  <a:cubicBezTo>
                    <a:pt x="1302" y="1827"/>
                    <a:pt x="1302" y="1794"/>
                    <a:pt x="1302" y="1727"/>
                  </a:cubicBezTo>
                  <a:cubicBezTo>
                    <a:pt x="1302" y="1694"/>
                    <a:pt x="1302" y="1694"/>
                    <a:pt x="1302" y="1660"/>
                  </a:cubicBezTo>
                  <a:cubicBezTo>
                    <a:pt x="1268" y="1627"/>
                    <a:pt x="1235" y="1627"/>
                    <a:pt x="1235" y="1594"/>
                  </a:cubicBezTo>
                  <a:lnTo>
                    <a:pt x="501" y="1427"/>
                  </a:lnTo>
                  <a:lnTo>
                    <a:pt x="1202" y="359"/>
                  </a:lnTo>
                  <a:cubicBezTo>
                    <a:pt x="1235" y="326"/>
                    <a:pt x="1268" y="259"/>
                    <a:pt x="1268" y="226"/>
                  </a:cubicBezTo>
                  <a:cubicBezTo>
                    <a:pt x="1302" y="193"/>
                    <a:pt x="1302" y="159"/>
                    <a:pt x="1302" y="126"/>
                  </a:cubicBezTo>
                  <a:cubicBezTo>
                    <a:pt x="1302" y="93"/>
                    <a:pt x="1302" y="59"/>
                    <a:pt x="1268" y="26"/>
                  </a:cubicBezTo>
                  <a:cubicBezTo>
                    <a:pt x="1252" y="9"/>
                    <a:pt x="1235" y="1"/>
                    <a:pt x="1218"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320;p56">
              <a:extLst>
                <a:ext uri="{FF2B5EF4-FFF2-40B4-BE49-F238E27FC236}">
                  <a16:creationId xmlns:a16="http://schemas.microsoft.com/office/drawing/2014/main" id="{C8829578-8E64-49D9-97C1-98F0A1719BDC}"/>
                </a:ext>
              </a:extLst>
            </p:cNvPr>
            <p:cNvSpPr/>
            <p:nvPr/>
          </p:nvSpPr>
          <p:spPr>
            <a:xfrm>
              <a:off x="1894025" y="2434675"/>
              <a:ext cx="31725" cy="49575"/>
            </a:xfrm>
            <a:custGeom>
              <a:avLst/>
              <a:gdLst/>
              <a:ahLst/>
              <a:cxnLst/>
              <a:rect l="l" t="t" r="r" b="b"/>
              <a:pathLst>
                <a:path w="1269" h="1983" extrusionOk="0">
                  <a:moveTo>
                    <a:pt x="1135" y="1"/>
                  </a:moveTo>
                  <a:lnTo>
                    <a:pt x="801" y="168"/>
                  </a:lnTo>
                  <a:cubicBezTo>
                    <a:pt x="768" y="201"/>
                    <a:pt x="734" y="234"/>
                    <a:pt x="701" y="268"/>
                  </a:cubicBezTo>
                  <a:cubicBezTo>
                    <a:pt x="668" y="334"/>
                    <a:pt x="668" y="368"/>
                    <a:pt x="668" y="435"/>
                  </a:cubicBezTo>
                  <a:cubicBezTo>
                    <a:pt x="668" y="468"/>
                    <a:pt x="668" y="501"/>
                    <a:pt x="701" y="535"/>
                  </a:cubicBezTo>
                  <a:cubicBezTo>
                    <a:pt x="701" y="544"/>
                    <a:pt x="707" y="548"/>
                    <a:pt x="716" y="548"/>
                  </a:cubicBezTo>
                  <a:cubicBezTo>
                    <a:pt x="737" y="548"/>
                    <a:pt x="777" y="525"/>
                    <a:pt x="801" y="501"/>
                  </a:cubicBezTo>
                  <a:lnTo>
                    <a:pt x="901" y="468"/>
                  </a:lnTo>
                  <a:lnTo>
                    <a:pt x="901" y="1168"/>
                  </a:lnTo>
                  <a:cubicBezTo>
                    <a:pt x="834" y="1268"/>
                    <a:pt x="768" y="1369"/>
                    <a:pt x="701" y="1435"/>
                  </a:cubicBezTo>
                  <a:cubicBezTo>
                    <a:pt x="668" y="1502"/>
                    <a:pt x="601" y="1535"/>
                    <a:pt x="534" y="1569"/>
                  </a:cubicBezTo>
                  <a:cubicBezTo>
                    <a:pt x="517" y="1585"/>
                    <a:pt x="501" y="1594"/>
                    <a:pt x="484" y="1594"/>
                  </a:cubicBezTo>
                  <a:cubicBezTo>
                    <a:pt x="467" y="1594"/>
                    <a:pt x="451" y="1585"/>
                    <a:pt x="434" y="1569"/>
                  </a:cubicBezTo>
                  <a:cubicBezTo>
                    <a:pt x="401" y="1535"/>
                    <a:pt x="401" y="1502"/>
                    <a:pt x="401" y="1435"/>
                  </a:cubicBezTo>
                  <a:lnTo>
                    <a:pt x="401" y="401"/>
                  </a:lnTo>
                  <a:lnTo>
                    <a:pt x="134" y="535"/>
                  </a:lnTo>
                  <a:cubicBezTo>
                    <a:pt x="101" y="568"/>
                    <a:pt x="67" y="601"/>
                    <a:pt x="34" y="668"/>
                  </a:cubicBezTo>
                  <a:cubicBezTo>
                    <a:pt x="0" y="701"/>
                    <a:pt x="0" y="768"/>
                    <a:pt x="0" y="801"/>
                  </a:cubicBezTo>
                  <a:cubicBezTo>
                    <a:pt x="0" y="868"/>
                    <a:pt x="0" y="868"/>
                    <a:pt x="34" y="902"/>
                  </a:cubicBezTo>
                  <a:cubicBezTo>
                    <a:pt x="34" y="930"/>
                    <a:pt x="46" y="940"/>
                    <a:pt x="62" y="940"/>
                  </a:cubicBezTo>
                  <a:cubicBezTo>
                    <a:pt x="84" y="940"/>
                    <a:pt x="115" y="921"/>
                    <a:pt x="134" y="902"/>
                  </a:cubicBezTo>
                  <a:lnTo>
                    <a:pt x="167" y="902"/>
                  </a:lnTo>
                  <a:lnTo>
                    <a:pt x="167" y="1635"/>
                  </a:lnTo>
                  <a:cubicBezTo>
                    <a:pt x="167" y="1702"/>
                    <a:pt x="201" y="1769"/>
                    <a:pt x="201" y="1869"/>
                  </a:cubicBezTo>
                  <a:cubicBezTo>
                    <a:pt x="234" y="1902"/>
                    <a:pt x="267" y="1969"/>
                    <a:pt x="334" y="1969"/>
                  </a:cubicBezTo>
                  <a:cubicBezTo>
                    <a:pt x="354" y="1979"/>
                    <a:pt x="373" y="1983"/>
                    <a:pt x="393" y="1983"/>
                  </a:cubicBezTo>
                  <a:cubicBezTo>
                    <a:pt x="440" y="1983"/>
                    <a:pt x="487" y="1959"/>
                    <a:pt x="534" y="1936"/>
                  </a:cubicBezTo>
                  <a:cubicBezTo>
                    <a:pt x="601" y="1902"/>
                    <a:pt x="668" y="1869"/>
                    <a:pt x="701" y="1802"/>
                  </a:cubicBezTo>
                  <a:cubicBezTo>
                    <a:pt x="768" y="1735"/>
                    <a:pt x="834" y="1669"/>
                    <a:pt x="901" y="1602"/>
                  </a:cubicBezTo>
                  <a:lnTo>
                    <a:pt x="901" y="1669"/>
                  </a:lnTo>
                  <a:lnTo>
                    <a:pt x="1101" y="1569"/>
                  </a:lnTo>
                  <a:cubicBezTo>
                    <a:pt x="1168" y="1535"/>
                    <a:pt x="1201" y="1502"/>
                    <a:pt x="1235" y="1435"/>
                  </a:cubicBezTo>
                  <a:cubicBezTo>
                    <a:pt x="1235" y="1402"/>
                    <a:pt x="1268" y="1335"/>
                    <a:pt x="1268" y="1302"/>
                  </a:cubicBezTo>
                  <a:cubicBezTo>
                    <a:pt x="1268" y="1235"/>
                    <a:pt x="1235" y="1202"/>
                    <a:pt x="1235" y="1202"/>
                  </a:cubicBezTo>
                  <a:cubicBezTo>
                    <a:pt x="1218" y="1185"/>
                    <a:pt x="1201" y="1177"/>
                    <a:pt x="1185" y="1177"/>
                  </a:cubicBezTo>
                  <a:cubicBezTo>
                    <a:pt x="1168" y="1177"/>
                    <a:pt x="1151" y="1185"/>
                    <a:pt x="1135" y="1202"/>
                  </a:cubicBezTo>
                  <a:lnTo>
                    <a:pt x="1135" y="1"/>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321;p56">
              <a:extLst>
                <a:ext uri="{FF2B5EF4-FFF2-40B4-BE49-F238E27FC236}">
                  <a16:creationId xmlns:a16="http://schemas.microsoft.com/office/drawing/2014/main" id="{465109DF-41ED-4611-B6F7-F4EF2EF7632D}"/>
                </a:ext>
              </a:extLst>
            </p:cNvPr>
            <p:cNvSpPr/>
            <p:nvPr/>
          </p:nvSpPr>
          <p:spPr>
            <a:xfrm>
              <a:off x="1930725" y="2414250"/>
              <a:ext cx="29200" cy="52775"/>
            </a:xfrm>
            <a:custGeom>
              <a:avLst/>
              <a:gdLst/>
              <a:ahLst/>
              <a:cxnLst/>
              <a:rect l="l" t="t" r="r" b="b"/>
              <a:pathLst>
                <a:path w="1168" h="2111" extrusionOk="0">
                  <a:moveTo>
                    <a:pt x="988" y="1"/>
                  </a:moveTo>
                  <a:cubicBezTo>
                    <a:pt x="951" y="1"/>
                    <a:pt x="917" y="17"/>
                    <a:pt x="901" y="51"/>
                  </a:cubicBezTo>
                  <a:cubicBezTo>
                    <a:pt x="834" y="84"/>
                    <a:pt x="767" y="117"/>
                    <a:pt x="734" y="184"/>
                  </a:cubicBezTo>
                  <a:cubicBezTo>
                    <a:pt x="634" y="284"/>
                    <a:pt x="567" y="384"/>
                    <a:pt x="501" y="518"/>
                  </a:cubicBezTo>
                  <a:lnTo>
                    <a:pt x="501" y="318"/>
                  </a:lnTo>
                  <a:lnTo>
                    <a:pt x="200" y="484"/>
                  </a:lnTo>
                  <a:cubicBezTo>
                    <a:pt x="134" y="518"/>
                    <a:pt x="100" y="551"/>
                    <a:pt x="67" y="618"/>
                  </a:cubicBezTo>
                  <a:cubicBezTo>
                    <a:pt x="67" y="651"/>
                    <a:pt x="34" y="684"/>
                    <a:pt x="34" y="751"/>
                  </a:cubicBezTo>
                  <a:cubicBezTo>
                    <a:pt x="34" y="818"/>
                    <a:pt x="67" y="818"/>
                    <a:pt x="67" y="851"/>
                  </a:cubicBezTo>
                  <a:cubicBezTo>
                    <a:pt x="84" y="868"/>
                    <a:pt x="100" y="876"/>
                    <a:pt x="121" y="876"/>
                  </a:cubicBezTo>
                  <a:cubicBezTo>
                    <a:pt x="142" y="876"/>
                    <a:pt x="167" y="868"/>
                    <a:pt x="200" y="851"/>
                  </a:cubicBezTo>
                  <a:lnTo>
                    <a:pt x="267" y="818"/>
                  </a:lnTo>
                  <a:lnTo>
                    <a:pt x="267" y="1652"/>
                  </a:lnTo>
                  <a:lnTo>
                    <a:pt x="134" y="1719"/>
                  </a:lnTo>
                  <a:cubicBezTo>
                    <a:pt x="100" y="1752"/>
                    <a:pt x="67" y="1785"/>
                    <a:pt x="34" y="1819"/>
                  </a:cubicBezTo>
                  <a:cubicBezTo>
                    <a:pt x="0" y="1885"/>
                    <a:pt x="0" y="1919"/>
                    <a:pt x="0" y="1985"/>
                  </a:cubicBezTo>
                  <a:cubicBezTo>
                    <a:pt x="0" y="2019"/>
                    <a:pt x="0" y="2052"/>
                    <a:pt x="34" y="2085"/>
                  </a:cubicBezTo>
                  <a:cubicBezTo>
                    <a:pt x="50" y="2102"/>
                    <a:pt x="67" y="2110"/>
                    <a:pt x="84" y="2110"/>
                  </a:cubicBezTo>
                  <a:cubicBezTo>
                    <a:pt x="100" y="2110"/>
                    <a:pt x="117" y="2102"/>
                    <a:pt x="134" y="2085"/>
                  </a:cubicBezTo>
                  <a:lnTo>
                    <a:pt x="834" y="1685"/>
                  </a:lnTo>
                  <a:cubicBezTo>
                    <a:pt x="867" y="1652"/>
                    <a:pt x="901" y="1618"/>
                    <a:pt x="934" y="1585"/>
                  </a:cubicBezTo>
                  <a:cubicBezTo>
                    <a:pt x="968" y="1518"/>
                    <a:pt x="968" y="1485"/>
                    <a:pt x="968" y="1418"/>
                  </a:cubicBezTo>
                  <a:cubicBezTo>
                    <a:pt x="968" y="1385"/>
                    <a:pt x="968" y="1352"/>
                    <a:pt x="934" y="1318"/>
                  </a:cubicBezTo>
                  <a:cubicBezTo>
                    <a:pt x="934" y="1318"/>
                    <a:pt x="867" y="1318"/>
                    <a:pt x="834" y="1352"/>
                  </a:cubicBezTo>
                  <a:lnTo>
                    <a:pt x="501" y="1518"/>
                  </a:lnTo>
                  <a:lnTo>
                    <a:pt x="501" y="1018"/>
                  </a:lnTo>
                  <a:cubicBezTo>
                    <a:pt x="601" y="818"/>
                    <a:pt x="667" y="684"/>
                    <a:pt x="734" y="584"/>
                  </a:cubicBezTo>
                  <a:cubicBezTo>
                    <a:pt x="767" y="518"/>
                    <a:pt x="834" y="451"/>
                    <a:pt x="867" y="418"/>
                  </a:cubicBezTo>
                  <a:cubicBezTo>
                    <a:pt x="884" y="401"/>
                    <a:pt x="901" y="393"/>
                    <a:pt x="917" y="393"/>
                  </a:cubicBezTo>
                  <a:cubicBezTo>
                    <a:pt x="934" y="393"/>
                    <a:pt x="951" y="401"/>
                    <a:pt x="968" y="418"/>
                  </a:cubicBezTo>
                  <a:lnTo>
                    <a:pt x="1068" y="418"/>
                  </a:lnTo>
                  <a:cubicBezTo>
                    <a:pt x="1101" y="384"/>
                    <a:pt x="1134" y="351"/>
                    <a:pt x="1134" y="318"/>
                  </a:cubicBezTo>
                  <a:cubicBezTo>
                    <a:pt x="1168" y="251"/>
                    <a:pt x="1168" y="217"/>
                    <a:pt x="1168" y="151"/>
                  </a:cubicBezTo>
                  <a:cubicBezTo>
                    <a:pt x="1168" y="117"/>
                    <a:pt x="1134" y="51"/>
                    <a:pt x="1101" y="51"/>
                  </a:cubicBezTo>
                  <a:cubicBezTo>
                    <a:pt x="1068" y="17"/>
                    <a:pt x="1026" y="1"/>
                    <a:pt x="988"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322;p56">
              <a:extLst>
                <a:ext uri="{FF2B5EF4-FFF2-40B4-BE49-F238E27FC236}">
                  <a16:creationId xmlns:a16="http://schemas.microsoft.com/office/drawing/2014/main" id="{1CAB587C-35B7-4B14-826D-C767B8EAA86F}"/>
                </a:ext>
              </a:extLst>
            </p:cNvPr>
            <p:cNvSpPr/>
            <p:nvPr/>
          </p:nvSpPr>
          <p:spPr>
            <a:xfrm>
              <a:off x="1965750" y="2382975"/>
              <a:ext cx="26700" cy="64025"/>
            </a:xfrm>
            <a:custGeom>
              <a:avLst/>
              <a:gdLst/>
              <a:ahLst/>
              <a:cxnLst/>
              <a:rect l="l" t="t" r="r" b="b"/>
              <a:pathLst>
                <a:path w="1068" h="2561" extrusionOk="0">
                  <a:moveTo>
                    <a:pt x="634" y="1"/>
                  </a:moveTo>
                  <a:lnTo>
                    <a:pt x="234" y="234"/>
                  </a:lnTo>
                  <a:cubicBezTo>
                    <a:pt x="200" y="268"/>
                    <a:pt x="134" y="301"/>
                    <a:pt x="134" y="334"/>
                  </a:cubicBezTo>
                  <a:cubicBezTo>
                    <a:pt x="100" y="401"/>
                    <a:pt x="100" y="434"/>
                    <a:pt x="100" y="501"/>
                  </a:cubicBezTo>
                  <a:cubicBezTo>
                    <a:pt x="67" y="534"/>
                    <a:pt x="100" y="568"/>
                    <a:pt x="134" y="601"/>
                  </a:cubicBezTo>
                  <a:cubicBezTo>
                    <a:pt x="134" y="618"/>
                    <a:pt x="142" y="626"/>
                    <a:pt x="159" y="626"/>
                  </a:cubicBezTo>
                  <a:cubicBezTo>
                    <a:pt x="175" y="626"/>
                    <a:pt x="200" y="618"/>
                    <a:pt x="234" y="601"/>
                  </a:cubicBezTo>
                  <a:lnTo>
                    <a:pt x="434" y="501"/>
                  </a:lnTo>
                  <a:lnTo>
                    <a:pt x="434" y="2002"/>
                  </a:lnTo>
                  <a:lnTo>
                    <a:pt x="134" y="2169"/>
                  </a:lnTo>
                  <a:cubicBezTo>
                    <a:pt x="100" y="2169"/>
                    <a:pt x="67" y="2236"/>
                    <a:pt x="34" y="2269"/>
                  </a:cubicBezTo>
                  <a:cubicBezTo>
                    <a:pt x="0" y="2302"/>
                    <a:pt x="0" y="2369"/>
                    <a:pt x="0" y="2436"/>
                  </a:cubicBezTo>
                  <a:cubicBezTo>
                    <a:pt x="0" y="2469"/>
                    <a:pt x="0" y="2503"/>
                    <a:pt x="34" y="2536"/>
                  </a:cubicBezTo>
                  <a:cubicBezTo>
                    <a:pt x="50" y="2553"/>
                    <a:pt x="67" y="2561"/>
                    <a:pt x="84" y="2561"/>
                  </a:cubicBezTo>
                  <a:cubicBezTo>
                    <a:pt x="100" y="2561"/>
                    <a:pt x="117" y="2553"/>
                    <a:pt x="134" y="2536"/>
                  </a:cubicBezTo>
                  <a:lnTo>
                    <a:pt x="901" y="2069"/>
                  </a:lnTo>
                  <a:cubicBezTo>
                    <a:pt x="968" y="2036"/>
                    <a:pt x="1001" y="2002"/>
                    <a:pt x="1034" y="1969"/>
                  </a:cubicBezTo>
                  <a:cubicBezTo>
                    <a:pt x="1068" y="1902"/>
                    <a:pt x="1068" y="1869"/>
                    <a:pt x="1068" y="1835"/>
                  </a:cubicBezTo>
                  <a:cubicBezTo>
                    <a:pt x="1068" y="1769"/>
                    <a:pt x="1068" y="1735"/>
                    <a:pt x="1034" y="1702"/>
                  </a:cubicBezTo>
                  <a:cubicBezTo>
                    <a:pt x="1018" y="1685"/>
                    <a:pt x="1001" y="1677"/>
                    <a:pt x="980" y="1677"/>
                  </a:cubicBezTo>
                  <a:cubicBezTo>
                    <a:pt x="959" y="1677"/>
                    <a:pt x="934" y="1685"/>
                    <a:pt x="901" y="1702"/>
                  </a:cubicBezTo>
                  <a:lnTo>
                    <a:pt x="634" y="1869"/>
                  </a:lnTo>
                  <a:lnTo>
                    <a:pt x="634" y="1"/>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323;p56">
              <a:extLst>
                <a:ext uri="{FF2B5EF4-FFF2-40B4-BE49-F238E27FC236}">
                  <a16:creationId xmlns:a16="http://schemas.microsoft.com/office/drawing/2014/main" id="{9E263A9D-4746-4B8F-86E6-33250ECDF94E}"/>
                </a:ext>
              </a:extLst>
            </p:cNvPr>
            <p:cNvSpPr/>
            <p:nvPr/>
          </p:nvSpPr>
          <p:spPr>
            <a:xfrm>
              <a:off x="1999100" y="2377150"/>
              <a:ext cx="32550" cy="50050"/>
            </a:xfrm>
            <a:custGeom>
              <a:avLst/>
              <a:gdLst/>
              <a:ahLst/>
              <a:cxnLst/>
              <a:rect l="l" t="t" r="r" b="b"/>
              <a:pathLst>
                <a:path w="1302" h="2002" extrusionOk="0">
                  <a:moveTo>
                    <a:pt x="134" y="0"/>
                  </a:moveTo>
                  <a:cubicBezTo>
                    <a:pt x="101" y="34"/>
                    <a:pt x="67" y="67"/>
                    <a:pt x="34" y="100"/>
                  </a:cubicBezTo>
                  <a:cubicBezTo>
                    <a:pt x="34" y="167"/>
                    <a:pt x="0" y="200"/>
                    <a:pt x="0" y="267"/>
                  </a:cubicBezTo>
                  <a:cubicBezTo>
                    <a:pt x="0" y="267"/>
                    <a:pt x="0" y="300"/>
                    <a:pt x="0" y="334"/>
                  </a:cubicBezTo>
                  <a:cubicBezTo>
                    <a:pt x="34" y="367"/>
                    <a:pt x="67" y="367"/>
                    <a:pt x="101" y="401"/>
                  </a:cubicBezTo>
                  <a:lnTo>
                    <a:pt x="834" y="601"/>
                  </a:lnTo>
                  <a:lnTo>
                    <a:pt x="101" y="1635"/>
                  </a:lnTo>
                  <a:cubicBezTo>
                    <a:pt x="67" y="1701"/>
                    <a:pt x="34" y="1735"/>
                    <a:pt x="0" y="1768"/>
                  </a:cubicBezTo>
                  <a:cubicBezTo>
                    <a:pt x="0" y="1802"/>
                    <a:pt x="0" y="1835"/>
                    <a:pt x="0" y="1868"/>
                  </a:cubicBezTo>
                  <a:cubicBezTo>
                    <a:pt x="0" y="1935"/>
                    <a:pt x="34" y="1968"/>
                    <a:pt x="34" y="2002"/>
                  </a:cubicBezTo>
                  <a:lnTo>
                    <a:pt x="134" y="2002"/>
                  </a:lnTo>
                  <a:cubicBezTo>
                    <a:pt x="167" y="1968"/>
                    <a:pt x="201" y="1935"/>
                    <a:pt x="201" y="1868"/>
                  </a:cubicBezTo>
                  <a:lnTo>
                    <a:pt x="1301" y="300"/>
                  </a:lnTo>
                  <a:lnTo>
                    <a:pt x="201" y="0"/>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324;p56">
              <a:extLst>
                <a:ext uri="{FF2B5EF4-FFF2-40B4-BE49-F238E27FC236}">
                  <a16:creationId xmlns:a16="http://schemas.microsoft.com/office/drawing/2014/main" id="{AE615BEB-56ED-40AE-9986-88C44B0384E2}"/>
                </a:ext>
              </a:extLst>
            </p:cNvPr>
            <p:cNvSpPr/>
            <p:nvPr/>
          </p:nvSpPr>
          <p:spPr>
            <a:xfrm>
              <a:off x="2027450" y="2449900"/>
              <a:ext cx="33375" cy="49850"/>
            </a:xfrm>
            <a:custGeom>
              <a:avLst/>
              <a:gdLst/>
              <a:ahLst/>
              <a:cxnLst/>
              <a:rect l="l" t="t" r="r" b="b"/>
              <a:pathLst>
                <a:path w="1335" h="1994" extrusionOk="0">
                  <a:moveTo>
                    <a:pt x="1251" y="1"/>
                  </a:moveTo>
                  <a:cubicBezTo>
                    <a:pt x="1235" y="1"/>
                    <a:pt x="1218" y="9"/>
                    <a:pt x="1201" y="26"/>
                  </a:cubicBezTo>
                  <a:cubicBezTo>
                    <a:pt x="1168" y="26"/>
                    <a:pt x="1135" y="59"/>
                    <a:pt x="1135" y="126"/>
                  </a:cubicBezTo>
                  <a:lnTo>
                    <a:pt x="1" y="1694"/>
                  </a:lnTo>
                  <a:lnTo>
                    <a:pt x="1101" y="1994"/>
                  </a:lnTo>
                  <a:lnTo>
                    <a:pt x="1201" y="1994"/>
                  </a:lnTo>
                  <a:cubicBezTo>
                    <a:pt x="1235" y="1960"/>
                    <a:pt x="1235" y="1927"/>
                    <a:pt x="1268" y="1894"/>
                  </a:cubicBezTo>
                  <a:cubicBezTo>
                    <a:pt x="1302" y="1827"/>
                    <a:pt x="1302" y="1794"/>
                    <a:pt x="1302" y="1727"/>
                  </a:cubicBezTo>
                  <a:cubicBezTo>
                    <a:pt x="1302" y="1660"/>
                    <a:pt x="1268" y="1627"/>
                    <a:pt x="1201" y="1593"/>
                  </a:cubicBezTo>
                  <a:lnTo>
                    <a:pt x="468" y="1393"/>
                  </a:lnTo>
                  <a:lnTo>
                    <a:pt x="1268" y="359"/>
                  </a:lnTo>
                  <a:cubicBezTo>
                    <a:pt x="1268" y="293"/>
                    <a:pt x="1302" y="259"/>
                    <a:pt x="1335" y="226"/>
                  </a:cubicBezTo>
                  <a:cubicBezTo>
                    <a:pt x="1335" y="192"/>
                    <a:pt x="1335" y="159"/>
                    <a:pt x="1335" y="126"/>
                  </a:cubicBezTo>
                  <a:cubicBezTo>
                    <a:pt x="1335" y="92"/>
                    <a:pt x="1302" y="26"/>
                    <a:pt x="1302" y="26"/>
                  </a:cubicBezTo>
                  <a:cubicBezTo>
                    <a:pt x="1285" y="9"/>
                    <a:pt x="1268" y="1"/>
                    <a:pt x="1251"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325;p56">
              <a:extLst>
                <a:ext uri="{FF2B5EF4-FFF2-40B4-BE49-F238E27FC236}">
                  <a16:creationId xmlns:a16="http://schemas.microsoft.com/office/drawing/2014/main" id="{9DFBCA14-15C2-4AA8-AD94-DB220999F088}"/>
                </a:ext>
              </a:extLst>
            </p:cNvPr>
            <p:cNvSpPr/>
            <p:nvPr/>
          </p:nvSpPr>
          <p:spPr>
            <a:xfrm>
              <a:off x="2066650" y="2429675"/>
              <a:ext cx="26700" cy="63750"/>
            </a:xfrm>
            <a:custGeom>
              <a:avLst/>
              <a:gdLst/>
              <a:ahLst/>
              <a:cxnLst/>
              <a:rect l="l" t="t" r="r" b="b"/>
              <a:pathLst>
                <a:path w="1068" h="2550" extrusionOk="0">
                  <a:moveTo>
                    <a:pt x="634" y="1"/>
                  </a:moveTo>
                  <a:lnTo>
                    <a:pt x="234" y="234"/>
                  </a:lnTo>
                  <a:cubicBezTo>
                    <a:pt x="167" y="268"/>
                    <a:pt x="134" y="301"/>
                    <a:pt x="100" y="368"/>
                  </a:cubicBezTo>
                  <a:cubicBezTo>
                    <a:pt x="100" y="401"/>
                    <a:pt x="67" y="434"/>
                    <a:pt x="67" y="501"/>
                  </a:cubicBezTo>
                  <a:cubicBezTo>
                    <a:pt x="67" y="534"/>
                    <a:pt x="100" y="568"/>
                    <a:pt x="100" y="601"/>
                  </a:cubicBezTo>
                  <a:cubicBezTo>
                    <a:pt x="117" y="618"/>
                    <a:pt x="134" y="626"/>
                    <a:pt x="155" y="626"/>
                  </a:cubicBezTo>
                  <a:cubicBezTo>
                    <a:pt x="175" y="626"/>
                    <a:pt x="201" y="618"/>
                    <a:pt x="234" y="601"/>
                  </a:cubicBezTo>
                  <a:lnTo>
                    <a:pt x="401" y="501"/>
                  </a:lnTo>
                  <a:lnTo>
                    <a:pt x="401" y="2002"/>
                  </a:lnTo>
                  <a:lnTo>
                    <a:pt x="134" y="2169"/>
                  </a:lnTo>
                  <a:cubicBezTo>
                    <a:pt x="100" y="2202"/>
                    <a:pt x="34" y="2236"/>
                    <a:pt x="34" y="2269"/>
                  </a:cubicBezTo>
                  <a:cubicBezTo>
                    <a:pt x="0" y="2336"/>
                    <a:pt x="0" y="2369"/>
                    <a:pt x="0" y="2436"/>
                  </a:cubicBezTo>
                  <a:cubicBezTo>
                    <a:pt x="0" y="2469"/>
                    <a:pt x="0" y="2503"/>
                    <a:pt x="34" y="2536"/>
                  </a:cubicBezTo>
                  <a:cubicBezTo>
                    <a:pt x="34" y="2546"/>
                    <a:pt x="39" y="2550"/>
                    <a:pt x="48" y="2550"/>
                  </a:cubicBezTo>
                  <a:cubicBezTo>
                    <a:pt x="70" y="2550"/>
                    <a:pt x="110" y="2526"/>
                    <a:pt x="134" y="2503"/>
                  </a:cubicBezTo>
                  <a:lnTo>
                    <a:pt x="901" y="2069"/>
                  </a:lnTo>
                  <a:cubicBezTo>
                    <a:pt x="968" y="2036"/>
                    <a:pt x="1001" y="2002"/>
                    <a:pt x="1034" y="1969"/>
                  </a:cubicBezTo>
                  <a:cubicBezTo>
                    <a:pt x="1034" y="1902"/>
                    <a:pt x="1068" y="1869"/>
                    <a:pt x="1068" y="1802"/>
                  </a:cubicBezTo>
                  <a:cubicBezTo>
                    <a:pt x="1068" y="1769"/>
                    <a:pt x="1068" y="1735"/>
                    <a:pt x="1034" y="1702"/>
                  </a:cubicBezTo>
                  <a:cubicBezTo>
                    <a:pt x="1018" y="1685"/>
                    <a:pt x="1001" y="1677"/>
                    <a:pt x="980" y="1677"/>
                  </a:cubicBezTo>
                  <a:cubicBezTo>
                    <a:pt x="959" y="1677"/>
                    <a:pt x="934" y="1685"/>
                    <a:pt x="901" y="1702"/>
                  </a:cubicBezTo>
                  <a:lnTo>
                    <a:pt x="634" y="1869"/>
                  </a:lnTo>
                  <a:lnTo>
                    <a:pt x="634" y="1"/>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326;p56">
              <a:extLst>
                <a:ext uri="{FF2B5EF4-FFF2-40B4-BE49-F238E27FC236}">
                  <a16:creationId xmlns:a16="http://schemas.microsoft.com/office/drawing/2014/main" id="{C4815119-AE42-490F-8EA5-1A201BB39541}"/>
                </a:ext>
              </a:extLst>
            </p:cNvPr>
            <p:cNvSpPr/>
            <p:nvPr/>
          </p:nvSpPr>
          <p:spPr>
            <a:xfrm>
              <a:off x="2100000" y="2424675"/>
              <a:ext cx="29225" cy="44550"/>
            </a:xfrm>
            <a:custGeom>
              <a:avLst/>
              <a:gdLst/>
              <a:ahLst/>
              <a:cxnLst/>
              <a:rect l="l" t="t" r="r" b="b"/>
              <a:pathLst>
                <a:path w="1169" h="1782" extrusionOk="0">
                  <a:moveTo>
                    <a:pt x="714" y="388"/>
                  </a:moveTo>
                  <a:cubicBezTo>
                    <a:pt x="774" y="388"/>
                    <a:pt x="831" y="413"/>
                    <a:pt x="868" y="468"/>
                  </a:cubicBezTo>
                  <a:cubicBezTo>
                    <a:pt x="901" y="534"/>
                    <a:pt x="935" y="634"/>
                    <a:pt x="935" y="734"/>
                  </a:cubicBezTo>
                  <a:cubicBezTo>
                    <a:pt x="935" y="868"/>
                    <a:pt x="901" y="968"/>
                    <a:pt x="835" y="1101"/>
                  </a:cubicBezTo>
                  <a:cubicBezTo>
                    <a:pt x="768" y="1201"/>
                    <a:pt x="701" y="1335"/>
                    <a:pt x="568" y="1402"/>
                  </a:cubicBezTo>
                  <a:cubicBezTo>
                    <a:pt x="534" y="1418"/>
                    <a:pt x="493" y="1427"/>
                    <a:pt x="451" y="1427"/>
                  </a:cubicBezTo>
                  <a:cubicBezTo>
                    <a:pt x="409" y="1427"/>
                    <a:pt x="368" y="1418"/>
                    <a:pt x="334" y="1402"/>
                  </a:cubicBezTo>
                  <a:cubicBezTo>
                    <a:pt x="234" y="1335"/>
                    <a:pt x="201" y="1235"/>
                    <a:pt x="201" y="1135"/>
                  </a:cubicBezTo>
                  <a:cubicBezTo>
                    <a:pt x="201" y="1001"/>
                    <a:pt x="268" y="868"/>
                    <a:pt x="334" y="734"/>
                  </a:cubicBezTo>
                  <a:cubicBezTo>
                    <a:pt x="368" y="601"/>
                    <a:pt x="468" y="501"/>
                    <a:pt x="568" y="434"/>
                  </a:cubicBezTo>
                  <a:cubicBezTo>
                    <a:pt x="613" y="404"/>
                    <a:pt x="664" y="388"/>
                    <a:pt x="714" y="388"/>
                  </a:cubicBezTo>
                  <a:close/>
                  <a:moveTo>
                    <a:pt x="868" y="1"/>
                  </a:moveTo>
                  <a:cubicBezTo>
                    <a:pt x="768" y="1"/>
                    <a:pt x="668" y="1"/>
                    <a:pt x="568" y="67"/>
                  </a:cubicBezTo>
                  <a:cubicBezTo>
                    <a:pt x="468" y="134"/>
                    <a:pt x="368" y="234"/>
                    <a:pt x="268" y="334"/>
                  </a:cubicBezTo>
                  <a:cubicBezTo>
                    <a:pt x="167" y="468"/>
                    <a:pt x="101" y="634"/>
                    <a:pt x="67" y="801"/>
                  </a:cubicBezTo>
                  <a:cubicBezTo>
                    <a:pt x="1" y="935"/>
                    <a:pt x="1" y="1101"/>
                    <a:pt x="1" y="1235"/>
                  </a:cubicBezTo>
                  <a:cubicBezTo>
                    <a:pt x="1" y="1368"/>
                    <a:pt x="1" y="1502"/>
                    <a:pt x="67" y="1602"/>
                  </a:cubicBezTo>
                  <a:cubicBezTo>
                    <a:pt x="101" y="1702"/>
                    <a:pt x="167" y="1735"/>
                    <a:pt x="268" y="1769"/>
                  </a:cubicBezTo>
                  <a:cubicBezTo>
                    <a:pt x="294" y="1777"/>
                    <a:pt x="321" y="1782"/>
                    <a:pt x="348" y="1782"/>
                  </a:cubicBezTo>
                  <a:cubicBezTo>
                    <a:pt x="421" y="1782"/>
                    <a:pt x="494" y="1751"/>
                    <a:pt x="568" y="1702"/>
                  </a:cubicBezTo>
                  <a:cubicBezTo>
                    <a:pt x="701" y="1635"/>
                    <a:pt x="801" y="1535"/>
                    <a:pt x="868" y="1435"/>
                  </a:cubicBezTo>
                  <a:cubicBezTo>
                    <a:pt x="968" y="1302"/>
                    <a:pt x="1035" y="1168"/>
                    <a:pt x="1101" y="1001"/>
                  </a:cubicBezTo>
                  <a:cubicBezTo>
                    <a:pt x="1135" y="868"/>
                    <a:pt x="1168" y="734"/>
                    <a:pt x="1168" y="601"/>
                  </a:cubicBezTo>
                  <a:cubicBezTo>
                    <a:pt x="1168" y="468"/>
                    <a:pt x="1135" y="334"/>
                    <a:pt x="1101" y="201"/>
                  </a:cubicBezTo>
                  <a:cubicBezTo>
                    <a:pt x="1068" y="101"/>
                    <a:pt x="968" y="34"/>
                    <a:pt x="868"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327;p56">
              <a:extLst>
                <a:ext uri="{FF2B5EF4-FFF2-40B4-BE49-F238E27FC236}">
                  <a16:creationId xmlns:a16="http://schemas.microsoft.com/office/drawing/2014/main" id="{971EE501-E8A5-441A-A799-DC0B6C746BBE}"/>
                </a:ext>
              </a:extLst>
            </p:cNvPr>
            <p:cNvSpPr/>
            <p:nvPr/>
          </p:nvSpPr>
          <p:spPr>
            <a:xfrm>
              <a:off x="2135025" y="2401525"/>
              <a:ext cx="29225" cy="47675"/>
            </a:xfrm>
            <a:custGeom>
              <a:avLst/>
              <a:gdLst/>
              <a:ahLst/>
              <a:cxnLst/>
              <a:rect l="l" t="t" r="r" b="b"/>
              <a:pathLst>
                <a:path w="1169" h="1907" extrusionOk="0">
                  <a:moveTo>
                    <a:pt x="1022" y="1"/>
                  </a:moveTo>
                  <a:cubicBezTo>
                    <a:pt x="1010" y="1"/>
                    <a:pt x="1001" y="9"/>
                    <a:pt x="1001" y="26"/>
                  </a:cubicBezTo>
                  <a:cubicBezTo>
                    <a:pt x="935" y="26"/>
                    <a:pt x="935" y="59"/>
                    <a:pt x="901" y="126"/>
                  </a:cubicBezTo>
                  <a:cubicBezTo>
                    <a:pt x="885" y="109"/>
                    <a:pt x="860" y="101"/>
                    <a:pt x="830" y="101"/>
                  </a:cubicBezTo>
                  <a:cubicBezTo>
                    <a:pt x="801" y="101"/>
                    <a:pt x="768" y="109"/>
                    <a:pt x="735" y="126"/>
                  </a:cubicBezTo>
                  <a:cubicBezTo>
                    <a:pt x="668" y="126"/>
                    <a:pt x="634" y="159"/>
                    <a:pt x="568" y="193"/>
                  </a:cubicBezTo>
                  <a:cubicBezTo>
                    <a:pt x="401" y="293"/>
                    <a:pt x="234" y="460"/>
                    <a:pt x="167" y="660"/>
                  </a:cubicBezTo>
                  <a:cubicBezTo>
                    <a:pt x="34" y="893"/>
                    <a:pt x="1" y="1127"/>
                    <a:pt x="1" y="1360"/>
                  </a:cubicBezTo>
                  <a:cubicBezTo>
                    <a:pt x="1" y="1627"/>
                    <a:pt x="67" y="1794"/>
                    <a:pt x="201" y="1894"/>
                  </a:cubicBezTo>
                  <a:cubicBezTo>
                    <a:pt x="234" y="1902"/>
                    <a:pt x="270" y="1906"/>
                    <a:pt x="306" y="1906"/>
                  </a:cubicBezTo>
                  <a:cubicBezTo>
                    <a:pt x="413" y="1906"/>
                    <a:pt x="526" y="1869"/>
                    <a:pt x="601" y="1794"/>
                  </a:cubicBezTo>
                  <a:cubicBezTo>
                    <a:pt x="801" y="1727"/>
                    <a:pt x="935" y="1560"/>
                    <a:pt x="1068" y="1394"/>
                  </a:cubicBezTo>
                  <a:cubicBezTo>
                    <a:pt x="1101" y="1327"/>
                    <a:pt x="1168" y="1227"/>
                    <a:pt x="1168" y="1127"/>
                  </a:cubicBezTo>
                  <a:cubicBezTo>
                    <a:pt x="1168" y="1060"/>
                    <a:pt x="1135" y="1027"/>
                    <a:pt x="1135" y="993"/>
                  </a:cubicBezTo>
                  <a:lnTo>
                    <a:pt x="1035" y="993"/>
                  </a:lnTo>
                  <a:cubicBezTo>
                    <a:pt x="1001" y="1027"/>
                    <a:pt x="968" y="1093"/>
                    <a:pt x="968" y="1127"/>
                  </a:cubicBezTo>
                  <a:cubicBezTo>
                    <a:pt x="935" y="1160"/>
                    <a:pt x="901" y="1227"/>
                    <a:pt x="868" y="1260"/>
                  </a:cubicBezTo>
                  <a:cubicBezTo>
                    <a:pt x="801" y="1360"/>
                    <a:pt x="701" y="1394"/>
                    <a:pt x="634" y="1460"/>
                  </a:cubicBezTo>
                  <a:cubicBezTo>
                    <a:pt x="537" y="1509"/>
                    <a:pt x="439" y="1540"/>
                    <a:pt x="381" y="1540"/>
                  </a:cubicBezTo>
                  <a:cubicBezTo>
                    <a:pt x="359" y="1540"/>
                    <a:pt x="343" y="1536"/>
                    <a:pt x="334" y="1527"/>
                  </a:cubicBezTo>
                  <a:cubicBezTo>
                    <a:pt x="268" y="1460"/>
                    <a:pt x="234" y="1394"/>
                    <a:pt x="234" y="1260"/>
                  </a:cubicBezTo>
                  <a:cubicBezTo>
                    <a:pt x="234" y="1093"/>
                    <a:pt x="268" y="960"/>
                    <a:pt x="334" y="827"/>
                  </a:cubicBezTo>
                  <a:cubicBezTo>
                    <a:pt x="368" y="693"/>
                    <a:pt x="468" y="593"/>
                    <a:pt x="568" y="526"/>
                  </a:cubicBezTo>
                  <a:cubicBezTo>
                    <a:pt x="615" y="503"/>
                    <a:pt x="679" y="479"/>
                    <a:pt x="736" y="479"/>
                  </a:cubicBezTo>
                  <a:cubicBezTo>
                    <a:pt x="759" y="479"/>
                    <a:pt x="782" y="483"/>
                    <a:pt x="801" y="493"/>
                  </a:cubicBezTo>
                  <a:cubicBezTo>
                    <a:pt x="835" y="493"/>
                    <a:pt x="868" y="526"/>
                    <a:pt x="868" y="593"/>
                  </a:cubicBezTo>
                  <a:cubicBezTo>
                    <a:pt x="868" y="660"/>
                    <a:pt x="901" y="693"/>
                    <a:pt x="901" y="693"/>
                  </a:cubicBezTo>
                  <a:lnTo>
                    <a:pt x="1001" y="693"/>
                  </a:lnTo>
                  <a:cubicBezTo>
                    <a:pt x="1035" y="660"/>
                    <a:pt x="1068" y="626"/>
                    <a:pt x="1068" y="593"/>
                  </a:cubicBezTo>
                  <a:cubicBezTo>
                    <a:pt x="1101" y="526"/>
                    <a:pt x="1101" y="460"/>
                    <a:pt x="1101" y="393"/>
                  </a:cubicBezTo>
                  <a:lnTo>
                    <a:pt x="1101" y="159"/>
                  </a:lnTo>
                  <a:cubicBezTo>
                    <a:pt x="1101" y="126"/>
                    <a:pt x="1101" y="59"/>
                    <a:pt x="1068" y="26"/>
                  </a:cubicBezTo>
                  <a:cubicBezTo>
                    <a:pt x="1051" y="9"/>
                    <a:pt x="1035" y="1"/>
                    <a:pt x="1022"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328;p56">
              <a:extLst>
                <a:ext uri="{FF2B5EF4-FFF2-40B4-BE49-F238E27FC236}">
                  <a16:creationId xmlns:a16="http://schemas.microsoft.com/office/drawing/2014/main" id="{81CA130C-7F60-49D1-B382-CC8CEA7DF022}"/>
                </a:ext>
              </a:extLst>
            </p:cNvPr>
            <p:cNvSpPr/>
            <p:nvPr/>
          </p:nvSpPr>
          <p:spPr>
            <a:xfrm>
              <a:off x="2169225" y="2383825"/>
              <a:ext cx="32550" cy="49850"/>
            </a:xfrm>
            <a:custGeom>
              <a:avLst/>
              <a:gdLst/>
              <a:ahLst/>
              <a:cxnLst/>
              <a:rect l="l" t="t" r="r" b="b"/>
              <a:pathLst>
                <a:path w="1302" h="1994" extrusionOk="0">
                  <a:moveTo>
                    <a:pt x="100" y="0"/>
                  </a:moveTo>
                  <a:cubicBezTo>
                    <a:pt x="67" y="33"/>
                    <a:pt x="34" y="67"/>
                    <a:pt x="34" y="100"/>
                  </a:cubicBezTo>
                  <a:cubicBezTo>
                    <a:pt x="0" y="167"/>
                    <a:pt x="0" y="200"/>
                    <a:pt x="0" y="267"/>
                  </a:cubicBezTo>
                  <a:cubicBezTo>
                    <a:pt x="0" y="267"/>
                    <a:pt x="0" y="300"/>
                    <a:pt x="0" y="334"/>
                  </a:cubicBezTo>
                  <a:cubicBezTo>
                    <a:pt x="0" y="367"/>
                    <a:pt x="34" y="367"/>
                    <a:pt x="67" y="367"/>
                  </a:cubicBezTo>
                  <a:lnTo>
                    <a:pt x="801" y="567"/>
                  </a:lnTo>
                  <a:lnTo>
                    <a:pt x="67" y="1635"/>
                  </a:lnTo>
                  <a:cubicBezTo>
                    <a:pt x="34" y="1668"/>
                    <a:pt x="0" y="1735"/>
                    <a:pt x="0" y="1768"/>
                  </a:cubicBezTo>
                  <a:cubicBezTo>
                    <a:pt x="0" y="1801"/>
                    <a:pt x="0" y="1835"/>
                    <a:pt x="0" y="1868"/>
                  </a:cubicBezTo>
                  <a:cubicBezTo>
                    <a:pt x="0" y="1901"/>
                    <a:pt x="0" y="1935"/>
                    <a:pt x="34" y="1968"/>
                  </a:cubicBezTo>
                  <a:cubicBezTo>
                    <a:pt x="50" y="1985"/>
                    <a:pt x="67" y="1993"/>
                    <a:pt x="80" y="1993"/>
                  </a:cubicBezTo>
                  <a:cubicBezTo>
                    <a:pt x="92" y="1993"/>
                    <a:pt x="100" y="1985"/>
                    <a:pt x="100" y="1968"/>
                  </a:cubicBezTo>
                  <a:cubicBezTo>
                    <a:pt x="134" y="1935"/>
                    <a:pt x="167" y="1901"/>
                    <a:pt x="200" y="1868"/>
                  </a:cubicBezTo>
                  <a:lnTo>
                    <a:pt x="1301" y="300"/>
                  </a:lnTo>
                  <a:lnTo>
                    <a:pt x="200" y="0"/>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329;p56">
              <a:extLst>
                <a:ext uri="{FF2B5EF4-FFF2-40B4-BE49-F238E27FC236}">
                  <a16:creationId xmlns:a16="http://schemas.microsoft.com/office/drawing/2014/main" id="{43D99E3F-2E16-44A5-B8A9-B70BDCD1027E}"/>
                </a:ext>
              </a:extLst>
            </p:cNvPr>
            <p:cNvSpPr/>
            <p:nvPr/>
          </p:nvSpPr>
          <p:spPr>
            <a:xfrm>
              <a:off x="2200900" y="2354625"/>
              <a:ext cx="32550" cy="59850"/>
            </a:xfrm>
            <a:custGeom>
              <a:avLst/>
              <a:gdLst/>
              <a:ahLst/>
              <a:cxnLst/>
              <a:rect l="l" t="t" r="r" b="b"/>
              <a:pathLst>
                <a:path w="1302" h="2394" extrusionOk="0">
                  <a:moveTo>
                    <a:pt x="435" y="1"/>
                  </a:moveTo>
                  <a:lnTo>
                    <a:pt x="168" y="134"/>
                  </a:lnTo>
                  <a:cubicBezTo>
                    <a:pt x="134" y="167"/>
                    <a:pt x="68" y="201"/>
                    <a:pt x="34" y="267"/>
                  </a:cubicBezTo>
                  <a:cubicBezTo>
                    <a:pt x="34" y="301"/>
                    <a:pt x="34" y="368"/>
                    <a:pt x="1" y="401"/>
                  </a:cubicBezTo>
                  <a:cubicBezTo>
                    <a:pt x="1" y="434"/>
                    <a:pt x="34" y="468"/>
                    <a:pt x="34" y="501"/>
                  </a:cubicBezTo>
                  <a:cubicBezTo>
                    <a:pt x="48" y="529"/>
                    <a:pt x="62" y="539"/>
                    <a:pt x="79" y="539"/>
                  </a:cubicBezTo>
                  <a:cubicBezTo>
                    <a:pt x="102" y="539"/>
                    <a:pt x="129" y="520"/>
                    <a:pt x="168" y="501"/>
                  </a:cubicBezTo>
                  <a:lnTo>
                    <a:pt x="201" y="501"/>
                  </a:lnTo>
                  <a:lnTo>
                    <a:pt x="201" y="2002"/>
                  </a:lnTo>
                  <a:cubicBezTo>
                    <a:pt x="168" y="2035"/>
                    <a:pt x="134" y="2069"/>
                    <a:pt x="101" y="2102"/>
                  </a:cubicBezTo>
                  <a:cubicBezTo>
                    <a:pt x="68" y="2135"/>
                    <a:pt x="34" y="2202"/>
                    <a:pt x="34" y="2269"/>
                  </a:cubicBezTo>
                  <a:cubicBezTo>
                    <a:pt x="34" y="2302"/>
                    <a:pt x="34" y="2336"/>
                    <a:pt x="68" y="2369"/>
                  </a:cubicBezTo>
                  <a:cubicBezTo>
                    <a:pt x="84" y="2386"/>
                    <a:pt x="101" y="2394"/>
                    <a:pt x="122" y="2394"/>
                  </a:cubicBezTo>
                  <a:cubicBezTo>
                    <a:pt x="143" y="2394"/>
                    <a:pt x="168" y="2386"/>
                    <a:pt x="201" y="2369"/>
                  </a:cubicBezTo>
                  <a:lnTo>
                    <a:pt x="468" y="2236"/>
                  </a:lnTo>
                  <a:cubicBezTo>
                    <a:pt x="501" y="2202"/>
                    <a:pt x="535" y="2169"/>
                    <a:pt x="568" y="2102"/>
                  </a:cubicBezTo>
                  <a:cubicBezTo>
                    <a:pt x="601" y="2069"/>
                    <a:pt x="601" y="2002"/>
                    <a:pt x="601" y="1969"/>
                  </a:cubicBezTo>
                  <a:cubicBezTo>
                    <a:pt x="601" y="1902"/>
                    <a:pt x="601" y="1835"/>
                    <a:pt x="535" y="1835"/>
                  </a:cubicBezTo>
                  <a:cubicBezTo>
                    <a:pt x="535" y="1835"/>
                    <a:pt x="501" y="1869"/>
                    <a:pt x="435" y="1902"/>
                  </a:cubicBezTo>
                  <a:lnTo>
                    <a:pt x="435" y="1235"/>
                  </a:lnTo>
                  <a:cubicBezTo>
                    <a:pt x="468" y="1101"/>
                    <a:pt x="535" y="1001"/>
                    <a:pt x="601" y="901"/>
                  </a:cubicBezTo>
                  <a:cubicBezTo>
                    <a:pt x="635" y="835"/>
                    <a:pt x="668" y="801"/>
                    <a:pt x="735" y="768"/>
                  </a:cubicBezTo>
                  <a:lnTo>
                    <a:pt x="868" y="768"/>
                  </a:lnTo>
                  <a:cubicBezTo>
                    <a:pt x="902" y="801"/>
                    <a:pt x="902" y="835"/>
                    <a:pt x="902" y="935"/>
                  </a:cubicBezTo>
                  <a:lnTo>
                    <a:pt x="902" y="1568"/>
                  </a:lnTo>
                  <a:cubicBezTo>
                    <a:pt x="868" y="1602"/>
                    <a:pt x="835" y="1635"/>
                    <a:pt x="801" y="1668"/>
                  </a:cubicBezTo>
                  <a:cubicBezTo>
                    <a:pt x="768" y="1702"/>
                    <a:pt x="735" y="1769"/>
                    <a:pt x="768" y="1835"/>
                  </a:cubicBezTo>
                  <a:cubicBezTo>
                    <a:pt x="735" y="1869"/>
                    <a:pt x="768" y="1902"/>
                    <a:pt x="768" y="1935"/>
                  </a:cubicBezTo>
                  <a:cubicBezTo>
                    <a:pt x="782" y="1964"/>
                    <a:pt x="796" y="1974"/>
                    <a:pt x="813" y="1974"/>
                  </a:cubicBezTo>
                  <a:cubicBezTo>
                    <a:pt x="836" y="1974"/>
                    <a:pt x="863" y="1955"/>
                    <a:pt x="902" y="1935"/>
                  </a:cubicBezTo>
                  <a:lnTo>
                    <a:pt x="1168" y="1802"/>
                  </a:lnTo>
                  <a:cubicBezTo>
                    <a:pt x="1202" y="1769"/>
                    <a:pt x="1235" y="1735"/>
                    <a:pt x="1268" y="1702"/>
                  </a:cubicBezTo>
                  <a:cubicBezTo>
                    <a:pt x="1302" y="1635"/>
                    <a:pt x="1302" y="1602"/>
                    <a:pt x="1302" y="1535"/>
                  </a:cubicBezTo>
                  <a:cubicBezTo>
                    <a:pt x="1302" y="1468"/>
                    <a:pt x="1302" y="1435"/>
                    <a:pt x="1268" y="1435"/>
                  </a:cubicBezTo>
                  <a:cubicBezTo>
                    <a:pt x="1202" y="1435"/>
                    <a:pt x="1168" y="1435"/>
                    <a:pt x="1135" y="1468"/>
                  </a:cubicBezTo>
                  <a:lnTo>
                    <a:pt x="1135" y="801"/>
                  </a:lnTo>
                  <a:cubicBezTo>
                    <a:pt x="1135" y="701"/>
                    <a:pt x="1135" y="601"/>
                    <a:pt x="1102" y="501"/>
                  </a:cubicBezTo>
                  <a:cubicBezTo>
                    <a:pt x="1068" y="434"/>
                    <a:pt x="1002" y="401"/>
                    <a:pt x="935" y="401"/>
                  </a:cubicBezTo>
                  <a:cubicBezTo>
                    <a:pt x="868" y="401"/>
                    <a:pt x="768" y="434"/>
                    <a:pt x="735" y="468"/>
                  </a:cubicBezTo>
                  <a:cubicBezTo>
                    <a:pt x="668" y="501"/>
                    <a:pt x="635" y="534"/>
                    <a:pt x="568" y="568"/>
                  </a:cubicBezTo>
                  <a:cubicBezTo>
                    <a:pt x="535" y="634"/>
                    <a:pt x="468" y="701"/>
                    <a:pt x="435" y="768"/>
                  </a:cubicBezTo>
                  <a:lnTo>
                    <a:pt x="435" y="1"/>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330;p56">
              <a:extLst>
                <a:ext uri="{FF2B5EF4-FFF2-40B4-BE49-F238E27FC236}">
                  <a16:creationId xmlns:a16="http://schemas.microsoft.com/office/drawing/2014/main" id="{1613171E-E2B2-44EB-AB58-7EAF3CBE4E45}"/>
                </a:ext>
              </a:extLst>
            </p:cNvPr>
            <p:cNvSpPr/>
            <p:nvPr/>
          </p:nvSpPr>
          <p:spPr>
            <a:xfrm>
              <a:off x="2239275" y="2335650"/>
              <a:ext cx="30050" cy="52075"/>
            </a:xfrm>
            <a:custGeom>
              <a:avLst/>
              <a:gdLst/>
              <a:ahLst/>
              <a:cxnLst/>
              <a:rect l="l" t="t" r="r" b="b"/>
              <a:pathLst>
                <a:path w="1202" h="2083" extrusionOk="0">
                  <a:moveTo>
                    <a:pt x="388" y="1"/>
                  </a:moveTo>
                  <a:cubicBezTo>
                    <a:pt x="376" y="1"/>
                    <a:pt x="367" y="9"/>
                    <a:pt x="367" y="26"/>
                  </a:cubicBezTo>
                  <a:cubicBezTo>
                    <a:pt x="334" y="59"/>
                    <a:pt x="301" y="92"/>
                    <a:pt x="267" y="126"/>
                  </a:cubicBezTo>
                  <a:cubicBezTo>
                    <a:pt x="267" y="193"/>
                    <a:pt x="234" y="259"/>
                    <a:pt x="234" y="326"/>
                  </a:cubicBezTo>
                  <a:lnTo>
                    <a:pt x="234" y="626"/>
                  </a:lnTo>
                  <a:lnTo>
                    <a:pt x="167" y="693"/>
                  </a:lnTo>
                  <a:cubicBezTo>
                    <a:pt x="100" y="693"/>
                    <a:pt x="67" y="760"/>
                    <a:pt x="34" y="793"/>
                  </a:cubicBezTo>
                  <a:cubicBezTo>
                    <a:pt x="34" y="826"/>
                    <a:pt x="0" y="893"/>
                    <a:pt x="0" y="960"/>
                  </a:cubicBezTo>
                  <a:cubicBezTo>
                    <a:pt x="0" y="993"/>
                    <a:pt x="34" y="1026"/>
                    <a:pt x="34" y="1060"/>
                  </a:cubicBezTo>
                  <a:cubicBezTo>
                    <a:pt x="50" y="1076"/>
                    <a:pt x="67" y="1085"/>
                    <a:pt x="88" y="1085"/>
                  </a:cubicBezTo>
                  <a:cubicBezTo>
                    <a:pt x="109" y="1085"/>
                    <a:pt x="134" y="1076"/>
                    <a:pt x="167" y="1060"/>
                  </a:cubicBezTo>
                  <a:lnTo>
                    <a:pt x="234" y="993"/>
                  </a:lnTo>
                  <a:lnTo>
                    <a:pt x="234" y="1760"/>
                  </a:lnTo>
                  <a:cubicBezTo>
                    <a:pt x="234" y="1860"/>
                    <a:pt x="267" y="1994"/>
                    <a:pt x="334" y="2061"/>
                  </a:cubicBezTo>
                  <a:cubicBezTo>
                    <a:pt x="375" y="2074"/>
                    <a:pt x="417" y="2082"/>
                    <a:pt x="461" y="2082"/>
                  </a:cubicBezTo>
                  <a:cubicBezTo>
                    <a:pt x="523" y="2082"/>
                    <a:pt x="589" y="2066"/>
                    <a:pt x="667" y="2027"/>
                  </a:cubicBezTo>
                  <a:cubicBezTo>
                    <a:pt x="768" y="1960"/>
                    <a:pt x="868" y="1860"/>
                    <a:pt x="934" y="1794"/>
                  </a:cubicBezTo>
                  <a:cubicBezTo>
                    <a:pt x="1034" y="1694"/>
                    <a:pt x="1101" y="1627"/>
                    <a:pt x="1168" y="1527"/>
                  </a:cubicBezTo>
                  <a:cubicBezTo>
                    <a:pt x="1168" y="1460"/>
                    <a:pt x="1168" y="1427"/>
                    <a:pt x="1168" y="1393"/>
                  </a:cubicBezTo>
                  <a:cubicBezTo>
                    <a:pt x="1201" y="1327"/>
                    <a:pt x="1168" y="1293"/>
                    <a:pt x="1168" y="1260"/>
                  </a:cubicBezTo>
                  <a:lnTo>
                    <a:pt x="1068" y="1260"/>
                  </a:lnTo>
                  <a:cubicBezTo>
                    <a:pt x="1034" y="1293"/>
                    <a:pt x="1001" y="1327"/>
                    <a:pt x="1001" y="1360"/>
                  </a:cubicBezTo>
                  <a:cubicBezTo>
                    <a:pt x="901" y="1493"/>
                    <a:pt x="801" y="1594"/>
                    <a:pt x="667" y="1660"/>
                  </a:cubicBezTo>
                  <a:cubicBezTo>
                    <a:pt x="620" y="1684"/>
                    <a:pt x="573" y="1707"/>
                    <a:pt x="538" y="1707"/>
                  </a:cubicBezTo>
                  <a:cubicBezTo>
                    <a:pt x="523" y="1707"/>
                    <a:pt x="510" y="1703"/>
                    <a:pt x="501" y="1694"/>
                  </a:cubicBezTo>
                  <a:cubicBezTo>
                    <a:pt x="467" y="1694"/>
                    <a:pt x="467" y="1660"/>
                    <a:pt x="467" y="1594"/>
                  </a:cubicBezTo>
                  <a:lnTo>
                    <a:pt x="467" y="893"/>
                  </a:lnTo>
                  <a:lnTo>
                    <a:pt x="901" y="626"/>
                  </a:lnTo>
                  <a:cubicBezTo>
                    <a:pt x="934" y="593"/>
                    <a:pt x="968" y="559"/>
                    <a:pt x="1001" y="493"/>
                  </a:cubicBezTo>
                  <a:cubicBezTo>
                    <a:pt x="1034" y="459"/>
                    <a:pt x="1034" y="426"/>
                    <a:pt x="1034" y="359"/>
                  </a:cubicBezTo>
                  <a:cubicBezTo>
                    <a:pt x="1034" y="326"/>
                    <a:pt x="1034" y="293"/>
                    <a:pt x="1001" y="259"/>
                  </a:cubicBezTo>
                  <a:cubicBezTo>
                    <a:pt x="984" y="243"/>
                    <a:pt x="968" y="234"/>
                    <a:pt x="951" y="234"/>
                  </a:cubicBezTo>
                  <a:cubicBezTo>
                    <a:pt x="934" y="234"/>
                    <a:pt x="918" y="243"/>
                    <a:pt x="901" y="259"/>
                  </a:cubicBezTo>
                  <a:lnTo>
                    <a:pt x="467" y="493"/>
                  </a:lnTo>
                  <a:lnTo>
                    <a:pt x="467" y="193"/>
                  </a:lnTo>
                  <a:cubicBezTo>
                    <a:pt x="467" y="126"/>
                    <a:pt x="467" y="59"/>
                    <a:pt x="434" y="26"/>
                  </a:cubicBezTo>
                  <a:cubicBezTo>
                    <a:pt x="417" y="9"/>
                    <a:pt x="401" y="1"/>
                    <a:pt x="388"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331;p56">
              <a:extLst>
                <a:ext uri="{FF2B5EF4-FFF2-40B4-BE49-F238E27FC236}">
                  <a16:creationId xmlns:a16="http://schemas.microsoft.com/office/drawing/2014/main" id="{B153A21F-82A5-4FAC-89FB-096506350EAA}"/>
                </a:ext>
              </a:extLst>
            </p:cNvPr>
            <p:cNvSpPr/>
            <p:nvPr/>
          </p:nvSpPr>
          <p:spPr>
            <a:xfrm>
              <a:off x="2274300" y="2315650"/>
              <a:ext cx="29200" cy="52425"/>
            </a:xfrm>
            <a:custGeom>
              <a:avLst/>
              <a:gdLst/>
              <a:ahLst/>
              <a:cxnLst/>
              <a:rect l="l" t="t" r="r" b="b"/>
              <a:pathLst>
                <a:path w="1168" h="2097" extrusionOk="0">
                  <a:moveTo>
                    <a:pt x="384" y="0"/>
                  </a:moveTo>
                  <a:cubicBezTo>
                    <a:pt x="367" y="0"/>
                    <a:pt x="351" y="8"/>
                    <a:pt x="334" y="25"/>
                  </a:cubicBezTo>
                  <a:cubicBezTo>
                    <a:pt x="301" y="59"/>
                    <a:pt x="267" y="92"/>
                    <a:pt x="267" y="125"/>
                  </a:cubicBezTo>
                  <a:cubicBezTo>
                    <a:pt x="234" y="192"/>
                    <a:pt x="234" y="259"/>
                    <a:pt x="234" y="325"/>
                  </a:cubicBezTo>
                  <a:lnTo>
                    <a:pt x="234" y="659"/>
                  </a:lnTo>
                  <a:lnTo>
                    <a:pt x="134" y="692"/>
                  </a:lnTo>
                  <a:cubicBezTo>
                    <a:pt x="100" y="726"/>
                    <a:pt x="67" y="759"/>
                    <a:pt x="34" y="792"/>
                  </a:cubicBezTo>
                  <a:cubicBezTo>
                    <a:pt x="0" y="859"/>
                    <a:pt x="0" y="892"/>
                    <a:pt x="0" y="959"/>
                  </a:cubicBezTo>
                  <a:cubicBezTo>
                    <a:pt x="0" y="993"/>
                    <a:pt x="0" y="1026"/>
                    <a:pt x="34" y="1059"/>
                  </a:cubicBezTo>
                  <a:cubicBezTo>
                    <a:pt x="34" y="1076"/>
                    <a:pt x="50" y="1084"/>
                    <a:pt x="71" y="1084"/>
                  </a:cubicBezTo>
                  <a:cubicBezTo>
                    <a:pt x="92" y="1084"/>
                    <a:pt x="117" y="1076"/>
                    <a:pt x="134" y="1059"/>
                  </a:cubicBezTo>
                  <a:lnTo>
                    <a:pt x="234" y="993"/>
                  </a:lnTo>
                  <a:lnTo>
                    <a:pt x="234" y="1760"/>
                  </a:lnTo>
                  <a:cubicBezTo>
                    <a:pt x="200" y="1893"/>
                    <a:pt x="267" y="1993"/>
                    <a:pt x="334" y="2060"/>
                  </a:cubicBezTo>
                  <a:cubicBezTo>
                    <a:pt x="359" y="2085"/>
                    <a:pt x="390" y="2096"/>
                    <a:pt x="425" y="2096"/>
                  </a:cubicBezTo>
                  <a:cubicBezTo>
                    <a:pt x="482" y="2096"/>
                    <a:pt x="552" y="2068"/>
                    <a:pt x="634" y="2027"/>
                  </a:cubicBezTo>
                  <a:cubicBezTo>
                    <a:pt x="734" y="1960"/>
                    <a:pt x="834" y="1893"/>
                    <a:pt x="901" y="1793"/>
                  </a:cubicBezTo>
                  <a:cubicBezTo>
                    <a:pt x="1001" y="1726"/>
                    <a:pt x="1068" y="1626"/>
                    <a:pt x="1134" y="1526"/>
                  </a:cubicBezTo>
                  <a:cubicBezTo>
                    <a:pt x="1168" y="1493"/>
                    <a:pt x="1168" y="1426"/>
                    <a:pt x="1168" y="1393"/>
                  </a:cubicBezTo>
                  <a:cubicBezTo>
                    <a:pt x="1168" y="1359"/>
                    <a:pt x="1168" y="1326"/>
                    <a:pt x="1134" y="1293"/>
                  </a:cubicBezTo>
                  <a:cubicBezTo>
                    <a:pt x="1118" y="1276"/>
                    <a:pt x="1101" y="1268"/>
                    <a:pt x="1089" y="1268"/>
                  </a:cubicBezTo>
                  <a:cubicBezTo>
                    <a:pt x="1076" y="1268"/>
                    <a:pt x="1068" y="1276"/>
                    <a:pt x="1068" y="1293"/>
                  </a:cubicBezTo>
                  <a:cubicBezTo>
                    <a:pt x="1034" y="1293"/>
                    <a:pt x="1001" y="1326"/>
                    <a:pt x="968" y="1393"/>
                  </a:cubicBezTo>
                  <a:cubicBezTo>
                    <a:pt x="868" y="1493"/>
                    <a:pt x="768" y="1593"/>
                    <a:pt x="634" y="1693"/>
                  </a:cubicBezTo>
                  <a:cubicBezTo>
                    <a:pt x="567" y="1726"/>
                    <a:pt x="501" y="1726"/>
                    <a:pt x="467" y="1726"/>
                  </a:cubicBezTo>
                  <a:cubicBezTo>
                    <a:pt x="467" y="1693"/>
                    <a:pt x="467" y="1660"/>
                    <a:pt x="467" y="1593"/>
                  </a:cubicBezTo>
                  <a:lnTo>
                    <a:pt x="467" y="892"/>
                  </a:lnTo>
                  <a:lnTo>
                    <a:pt x="868" y="626"/>
                  </a:lnTo>
                  <a:cubicBezTo>
                    <a:pt x="901" y="592"/>
                    <a:pt x="968" y="559"/>
                    <a:pt x="968" y="526"/>
                  </a:cubicBezTo>
                  <a:cubicBezTo>
                    <a:pt x="1001" y="459"/>
                    <a:pt x="1001" y="425"/>
                    <a:pt x="1001" y="359"/>
                  </a:cubicBezTo>
                  <a:cubicBezTo>
                    <a:pt x="1034" y="325"/>
                    <a:pt x="1001" y="292"/>
                    <a:pt x="968" y="259"/>
                  </a:cubicBezTo>
                  <a:cubicBezTo>
                    <a:pt x="968" y="242"/>
                    <a:pt x="959" y="234"/>
                    <a:pt x="943" y="234"/>
                  </a:cubicBezTo>
                  <a:cubicBezTo>
                    <a:pt x="926" y="234"/>
                    <a:pt x="901" y="242"/>
                    <a:pt x="868" y="259"/>
                  </a:cubicBezTo>
                  <a:lnTo>
                    <a:pt x="434" y="492"/>
                  </a:lnTo>
                  <a:lnTo>
                    <a:pt x="434" y="192"/>
                  </a:lnTo>
                  <a:cubicBezTo>
                    <a:pt x="467" y="125"/>
                    <a:pt x="434" y="92"/>
                    <a:pt x="434" y="25"/>
                  </a:cubicBezTo>
                  <a:cubicBezTo>
                    <a:pt x="417" y="8"/>
                    <a:pt x="401" y="0"/>
                    <a:pt x="384"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1332;p56">
              <a:extLst>
                <a:ext uri="{FF2B5EF4-FFF2-40B4-BE49-F238E27FC236}">
                  <a16:creationId xmlns:a16="http://schemas.microsoft.com/office/drawing/2014/main" id="{1FD05024-72BD-4D3F-AF91-F647891A7819}"/>
                </a:ext>
              </a:extLst>
            </p:cNvPr>
            <p:cNvSpPr/>
            <p:nvPr/>
          </p:nvSpPr>
          <p:spPr>
            <a:xfrm>
              <a:off x="2303475" y="2303550"/>
              <a:ext cx="34225" cy="70900"/>
            </a:xfrm>
            <a:custGeom>
              <a:avLst/>
              <a:gdLst/>
              <a:ahLst/>
              <a:cxnLst/>
              <a:rect l="l" t="t" r="r" b="b"/>
              <a:pathLst>
                <a:path w="1369" h="2836" extrusionOk="0">
                  <a:moveTo>
                    <a:pt x="868" y="417"/>
                  </a:moveTo>
                  <a:cubicBezTo>
                    <a:pt x="901" y="417"/>
                    <a:pt x="935" y="426"/>
                    <a:pt x="968" y="442"/>
                  </a:cubicBezTo>
                  <a:cubicBezTo>
                    <a:pt x="1002" y="442"/>
                    <a:pt x="1068" y="509"/>
                    <a:pt x="1068" y="543"/>
                  </a:cubicBezTo>
                  <a:cubicBezTo>
                    <a:pt x="1102" y="609"/>
                    <a:pt x="1102" y="676"/>
                    <a:pt x="1102" y="709"/>
                  </a:cubicBezTo>
                  <a:cubicBezTo>
                    <a:pt x="1102" y="843"/>
                    <a:pt x="1068" y="943"/>
                    <a:pt x="1002" y="1043"/>
                  </a:cubicBezTo>
                  <a:cubicBezTo>
                    <a:pt x="968" y="1176"/>
                    <a:pt x="868" y="1243"/>
                    <a:pt x="768" y="1310"/>
                  </a:cubicBezTo>
                  <a:cubicBezTo>
                    <a:pt x="735" y="1343"/>
                    <a:pt x="693" y="1360"/>
                    <a:pt x="651" y="1360"/>
                  </a:cubicBezTo>
                  <a:cubicBezTo>
                    <a:pt x="610" y="1360"/>
                    <a:pt x="568" y="1343"/>
                    <a:pt x="535" y="1310"/>
                  </a:cubicBezTo>
                  <a:cubicBezTo>
                    <a:pt x="468" y="1276"/>
                    <a:pt x="434" y="1176"/>
                    <a:pt x="434" y="1110"/>
                  </a:cubicBezTo>
                  <a:cubicBezTo>
                    <a:pt x="434" y="1010"/>
                    <a:pt x="468" y="909"/>
                    <a:pt x="501" y="809"/>
                  </a:cubicBezTo>
                  <a:cubicBezTo>
                    <a:pt x="568" y="676"/>
                    <a:pt x="635" y="543"/>
                    <a:pt x="768" y="442"/>
                  </a:cubicBezTo>
                  <a:cubicBezTo>
                    <a:pt x="801" y="426"/>
                    <a:pt x="835" y="417"/>
                    <a:pt x="868" y="417"/>
                  </a:cubicBezTo>
                  <a:close/>
                  <a:moveTo>
                    <a:pt x="968" y="0"/>
                  </a:moveTo>
                  <a:cubicBezTo>
                    <a:pt x="893" y="0"/>
                    <a:pt x="818" y="25"/>
                    <a:pt x="768" y="76"/>
                  </a:cubicBezTo>
                  <a:cubicBezTo>
                    <a:pt x="701" y="142"/>
                    <a:pt x="635" y="176"/>
                    <a:pt x="601" y="242"/>
                  </a:cubicBezTo>
                  <a:cubicBezTo>
                    <a:pt x="535" y="309"/>
                    <a:pt x="468" y="376"/>
                    <a:pt x="434" y="442"/>
                  </a:cubicBezTo>
                  <a:lnTo>
                    <a:pt x="434" y="342"/>
                  </a:lnTo>
                  <a:lnTo>
                    <a:pt x="168" y="476"/>
                  </a:lnTo>
                  <a:cubicBezTo>
                    <a:pt x="101" y="509"/>
                    <a:pt x="68" y="543"/>
                    <a:pt x="34" y="609"/>
                  </a:cubicBezTo>
                  <a:cubicBezTo>
                    <a:pt x="1" y="643"/>
                    <a:pt x="1" y="709"/>
                    <a:pt x="1" y="743"/>
                  </a:cubicBezTo>
                  <a:cubicBezTo>
                    <a:pt x="1" y="776"/>
                    <a:pt x="1" y="843"/>
                    <a:pt x="34" y="843"/>
                  </a:cubicBezTo>
                  <a:cubicBezTo>
                    <a:pt x="51" y="859"/>
                    <a:pt x="68" y="868"/>
                    <a:pt x="88" y="868"/>
                  </a:cubicBezTo>
                  <a:cubicBezTo>
                    <a:pt x="109" y="868"/>
                    <a:pt x="134" y="859"/>
                    <a:pt x="168" y="843"/>
                  </a:cubicBezTo>
                  <a:lnTo>
                    <a:pt x="201" y="843"/>
                  </a:lnTo>
                  <a:lnTo>
                    <a:pt x="201" y="2411"/>
                  </a:lnTo>
                  <a:lnTo>
                    <a:pt x="168" y="2444"/>
                  </a:lnTo>
                  <a:cubicBezTo>
                    <a:pt x="101" y="2444"/>
                    <a:pt x="68" y="2511"/>
                    <a:pt x="34" y="2544"/>
                  </a:cubicBezTo>
                  <a:cubicBezTo>
                    <a:pt x="1" y="2577"/>
                    <a:pt x="1" y="2644"/>
                    <a:pt x="1" y="2711"/>
                  </a:cubicBezTo>
                  <a:cubicBezTo>
                    <a:pt x="1" y="2744"/>
                    <a:pt x="1" y="2777"/>
                    <a:pt x="34" y="2811"/>
                  </a:cubicBezTo>
                  <a:cubicBezTo>
                    <a:pt x="51" y="2828"/>
                    <a:pt x="68" y="2836"/>
                    <a:pt x="88" y="2836"/>
                  </a:cubicBezTo>
                  <a:cubicBezTo>
                    <a:pt x="109" y="2836"/>
                    <a:pt x="134" y="2828"/>
                    <a:pt x="168" y="2811"/>
                  </a:cubicBezTo>
                  <a:lnTo>
                    <a:pt x="568" y="2577"/>
                  </a:lnTo>
                  <a:cubicBezTo>
                    <a:pt x="635" y="2544"/>
                    <a:pt x="668" y="2511"/>
                    <a:pt x="701" y="2444"/>
                  </a:cubicBezTo>
                  <a:cubicBezTo>
                    <a:pt x="701" y="2411"/>
                    <a:pt x="735" y="2344"/>
                    <a:pt x="735" y="2310"/>
                  </a:cubicBezTo>
                  <a:cubicBezTo>
                    <a:pt x="735" y="2277"/>
                    <a:pt x="735" y="2244"/>
                    <a:pt x="701" y="2210"/>
                  </a:cubicBezTo>
                  <a:cubicBezTo>
                    <a:pt x="685" y="2194"/>
                    <a:pt x="668" y="2185"/>
                    <a:pt x="647" y="2185"/>
                  </a:cubicBezTo>
                  <a:cubicBezTo>
                    <a:pt x="626" y="2185"/>
                    <a:pt x="601" y="2194"/>
                    <a:pt x="568" y="2210"/>
                  </a:cubicBezTo>
                  <a:lnTo>
                    <a:pt x="434" y="2277"/>
                  </a:lnTo>
                  <a:lnTo>
                    <a:pt x="434" y="1710"/>
                  </a:lnTo>
                  <a:lnTo>
                    <a:pt x="434" y="1677"/>
                  </a:lnTo>
                  <a:cubicBezTo>
                    <a:pt x="474" y="1686"/>
                    <a:pt x="510" y="1690"/>
                    <a:pt x="545" y="1690"/>
                  </a:cubicBezTo>
                  <a:cubicBezTo>
                    <a:pt x="629" y="1690"/>
                    <a:pt x="707" y="1667"/>
                    <a:pt x="801" y="1643"/>
                  </a:cubicBezTo>
                  <a:cubicBezTo>
                    <a:pt x="935" y="1543"/>
                    <a:pt x="1068" y="1410"/>
                    <a:pt x="1135" y="1243"/>
                  </a:cubicBezTo>
                  <a:cubicBezTo>
                    <a:pt x="1268" y="1043"/>
                    <a:pt x="1335" y="776"/>
                    <a:pt x="1335" y="543"/>
                  </a:cubicBezTo>
                  <a:cubicBezTo>
                    <a:pt x="1368" y="376"/>
                    <a:pt x="1302" y="209"/>
                    <a:pt x="1168" y="76"/>
                  </a:cubicBezTo>
                  <a:cubicBezTo>
                    <a:pt x="1118" y="25"/>
                    <a:pt x="1043" y="0"/>
                    <a:pt x="968"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1333;p56">
              <a:extLst>
                <a:ext uri="{FF2B5EF4-FFF2-40B4-BE49-F238E27FC236}">
                  <a16:creationId xmlns:a16="http://schemas.microsoft.com/office/drawing/2014/main" id="{F71F8741-F3DD-4B16-BD3E-8D9442360D1A}"/>
                </a:ext>
              </a:extLst>
            </p:cNvPr>
            <p:cNvSpPr/>
            <p:nvPr/>
          </p:nvSpPr>
          <p:spPr>
            <a:xfrm>
              <a:off x="2342675" y="2283125"/>
              <a:ext cx="26725" cy="49850"/>
            </a:xfrm>
            <a:custGeom>
              <a:avLst/>
              <a:gdLst/>
              <a:ahLst/>
              <a:cxnLst/>
              <a:rect l="l" t="t" r="r" b="b"/>
              <a:pathLst>
                <a:path w="1069" h="1994" extrusionOk="0">
                  <a:moveTo>
                    <a:pt x="918" y="0"/>
                  </a:moveTo>
                  <a:cubicBezTo>
                    <a:pt x="901" y="0"/>
                    <a:pt x="885" y="9"/>
                    <a:pt x="868" y="25"/>
                  </a:cubicBezTo>
                  <a:cubicBezTo>
                    <a:pt x="868" y="25"/>
                    <a:pt x="835" y="59"/>
                    <a:pt x="835" y="59"/>
                  </a:cubicBezTo>
                  <a:lnTo>
                    <a:pt x="801" y="125"/>
                  </a:lnTo>
                  <a:cubicBezTo>
                    <a:pt x="784" y="109"/>
                    <a:pt x="759" y="100"/>
                    <a:pt x="734" y="100"/>
                  </a:cubicBezTo>
                  <a:cubicBezTo>
                    <a:pt x="709" y="100"/>
                    <a:pt x="684" y="109"/>
                    <a:pt x="668" y="125"/>
                  </a:cubicBezTo>
                  <a:cubicBezTo>
                    <a:pt x="601" y="125"/>
                    <a:pt x="568" y="159"/>
                    <a:pt x="501" y="159"/>
                  </a:cubicBezTo>
                  <a:cubicBezTo>
                    <a:pt x="368" y="259"/>
                    <a:pt x="234" y="392"/>
                    <a:pt x="134" y="559"/>
                  </a:cubicBezTo>
                  <a:cubicBezTo>
                    <a:pt x="101" y="659"/>
                    <a:pt x="67" y="792"/>
                    <a:pt x="34" y="926"/>
                  </a:cubicBezTo>
                  <a:cubicBezTo>
                    <a:pt x="34" y="1026"/>
                    <a:pt x="67" y="1126"/>
                    <a:pt x="134" y="1193"/>
                  </a:cubicBezTo>
                  <a:cubicBezTo>
                    <a:pt x="158" y="1205"/>
                    <a:pt x="192" y="1213"/>
                    <a:pt x="232" y="1213"/>
                  </a:cubicBezTo>
                  <a:cubicBezTo>
                    <a:pt x="303" y="1213"/>
                    <a:pt x="395" y="1189"/>
                    <a:pt x="501" y="1126"/>
                  </a:cubicBezTo>
                  <a:cubicBezTo>
                    <a:pt x="568" y="1093"/>
                    <a:pt x="668" y="1093"/>
                    <a:pt x="734" y="1059"/>
                  </a:cubicBezTo>
                  <a:cubicBezTo>
                    <a:pt x="801" y="1093"/>
                    <a:pt x="801" y="1093"/>
                    <a:pt x="801" y="1159"/>
                  </a:cubicBezTo>
                  <a:cubicBezTo>
                    <a:pt x="801" y="1193"/>
                    <a:pt x="801" y="1226"/>
                    <a:pt x="768" y="1259"/>
                  </a:cubicBezTo>
                  <a:cubicBezTo>
                    <a:pt x="701" y="1360"/>
                    <a:pt x="634" y="1426"/>
                    <a:pt x="534" y="1460"/>
                  </a:cubicBezTo>
                  <a:cubicBezTo>
                    <a:pt x="468" y="1493"/>
                    <a:pt x="401" y="1526"/>
                    <a:pt x="368" y="1526"/>
                  </a:cubicBezTo>
                  <a:cubicBezTo>
                    <a:pt x="301" y="1526"/>
                    <a:pt x="267" y="1526"/>
                    <a:pt x="234" y="1493"/>
                  </a:cubicBezTo>
                  <a:cubicBezTo>
                    <a:pt x="234" y="1460"/>
                    <a:pt x="201" y="1426"/>
                    <a:pt x="201" y="1393"/>
                  </a:cubicBezTo>
                  <a:lnTo>
                    <a:pt x="101" y="1393"/>
                  </a:lnTo>
                  <a:cubicBezTo>
                    <a:pt x="67" y="1426"/>
                    <a:pt x="67" y="1460"/>
                    <a:pt x="34" y="1526"/>
                  </a:cubicBezTo>
                  <a:cubicBezTo>
                    <a:pt x="1" y="1560"/>
                    <a:pt x="1" y="1626"/>
                    <a:pt x="1" y="1693"/>
                  </a:cubicBezTo>
                  <a:lnTo>
                    <a:pt x="1" y="1827"/>
                  </a:lnTo>
                  <a:cubicBezTo>
                    <a:pt x="1" y="1893"/>
                    <a:pt x="1" y="1927"/>
                    <a:pt x="34" y="1993"/>
                  </a:cubicBezTo>
                  <a:lnTo>
                    <a:pt x="134" y="1993"/>
                  </a:lnTo>
                  <a:lnTo>
                    <a:pt x="167" y="1960"/>
                  </a:lnTo>
                  <a:lnTo>
                    <a:pt x="201" y="1893"/>
                  </a:lnTo>
                  <a:lnTo>
                    <a:pt x="368" y="1893"/>
                  </a:lnTo>
                  <a:cubicBezTo>
                    <a:pt x="401" y="1893"/>
                    <a:pt x="468" y="1860"/>
                    <a:pt x="534" y="1827"/>
                  </a:cubicBezTo>
                  <a:cubicBezTo>
                    <a:pt x="701" y="1726"/>
                    <a:pt x="835" y="1593"/>
                    <a:pt x="935" y="1393"/>
                  </a:cubicBezTo>
                  <a:cubicBezTo>
                    <a:pt x="1001" y="1293"/>
                    <a:pt x="1068" y="1159"/>
                    <a:pt x="1068" y="1026"/>
                  </a:cubicBezTo>
                  <a:cubicBezTo>
                    <a:pt x="1068" y="959"/>
                    <a:pt x="1035" y="859"/>
                    <a:pt x="1001" y="792"/>
                  </a:cubicBezTo>
                  <a:cubicBezTo>
                    <a:pt x="935" y="759"/>
                    <a:pt x="868" y="726"/>
                    <a:pt x="801" y="726"/>
                  </a:cubicBezTo>
                  <a:cubicBezTo>
                    <a:pt x="701" y="726"/>
                    <a:pt x="601" y="759"/>
                    <a:pt x="501" y="792"/>
                  </a:cubicBezTo>
                  <a:cubicBezTo>
                    <a:pt x="434" y="826"/>
                    <a:pt x="401" y="826"/>
                    <a:pt x="334" y="859"/>
                  </a:cubicBezTo>
                  <a:cubicBezTo>
                    <a:pt x="301" y="826"/>
                    <a:pt x="301" y="826"/>
                    <a:pt x="301" y="792"/>
                  </a:cubicBezTo>
                  <a:cubicBezTo>
                    <a:pt x="301" y="759"/>
                    <a:pt x="301" y="726"/>
                    <a:pt x="334" y="726"/>
                  </a:cubicBezTo>
                  <a:cubicBezTo>
                    <a:pt x="368" y="626"/>
                    <a:pt x="468" y="559"/>
                    <a:pt x="534" y="526"/>
                  </a:cubicBezTo>
                  <a:cubicBezTo>
                    <a:pt x="568" y="492"/>
                    <a:pt x="634" y="492"/>
                    <a:pt x="668" y="492"/>
                  </a:cubicBezTo>
                  <a:cubicBezTo>
                    <a:pt x="684" y="476"/>
                    <a:pt x="701" y="467"/>
                    <a:pt x="718" y="467"/>
                  </a:cubicBezTo>
                  <a:cubicBezTo>
                    <a:pt x="734" y="467"/>
                    <a:pt x="751" y="476"/>
                    <a:pt x="768" y="492"/>
                  </a:cubicBezTo>
                  <a:cubicBezTo>
                    <a:pt x="768" y="526"/>
                    <a:pt x="801" y="559"/>
                    <a:pt x="801" y="559"/>
                  </a:cubicBezTo>
                  <a:cubicBezTo>
                    <a:pt x="818" y="576"/>
                    <a:pt x="835" y="584"/>
                    <a:pt x="851" y="584"/>
                  </a:cubicBezTo>
                  <a:cubicBezTo>
                    <a:pt x="868" y="584"/>
                    <a:pt x="885" y="576"/>
                    <a:pt x="901" y="559"/>
                  </a:cubicBezTo>
                  <a:cubicBezTo>
                    <a:pt x="935" y="526"/>
                    <a:pt x="968" y="492"/>
                    <a:pt x="1001" y="426"/>
                  </a:cubicBezTo>
                  <a:cubicBezTo>
                    <a:pt x="1001" y="392"/>
                    <a:pt x="1001" y="325"/>
                    <a:pt x="1001" y="259"/>
                  </a:cubicBezTo>
                  <a:lnTo>
                    <a:pt x="1001" y="192"/>
                  </a:lnTo>
                  <a:cubicBezTo>
                    <a:pt x="1001" y="125"/>
                    <a:pt x="968" y="92"/>
                    <a:pt x="968" y="25"/>
                  </a:cubicBezTo>
                  <a:cubicBezTo>
                    <a:pt x="951" y="9"/>
                    <a:pt x="935" y="0"/>
                    <a:pt x="918"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1334;p56">
              <a:extLst>
                <a:ext uri="{FF2B5EF4-FFF2-40B4-BE49-F238E27FC236}">
                  <a16:creationId xmlns:a16="http://schemas.microsoft.com/office/drawing/2014/main" id="{DDE70DCC-A3BC-4A10-B3AB-710AFDEEBF75}"/>
                </a:ext>
              </a:extLst>
            </p:cNvPr>
            <p:cNvSpPr/>
            <p:nvPr/>
          </p:nvSpPr>
          <p:spPr>
            <a:xfrm>
              <a:off x="2386050" y="2267775"/>
              <a:ext cx="9200" cy="41625"/>
            </a:xfrm>
            <a:custGeom>
              <a:avLst/>
              <a:gdLst/>
              <a:ahLst/>
              <a:cxnLst/>
              <a:rect l="l" t="t" r="r" b="b"/>
              <a:pathLst>
                <a:path w="368" h="1665" extrusionOk="0">
                  <a:moveTo>
                    <a:pt x="258" y="0"/>
                  </a:moveTo>
                  <a:cubicBezTo>
                    <a:pt x="239" y="0"/>
                    <a:pt x="220" y="20"/>
                    <a:pt x="200" y="39"/>
                  </a:cubicBezTo>
                  <a:cubicBezTo>
                    <a:pt x="134" y="39"/>
                    <a:pt x="100" y="106"/>
                    <a:pt x="67" y="172"/>
                  </a:cubicBezTo>
                  <a:cubicBezTo>
                    <a:pt x="34" y="206"/>
                    <a:pt x="0" y="272"/>
                    <a:pt x="0" y="339"/>
                  </a:cubicBezTo>
                  <a:cubicBezTo>
                    <a:pt x="0" y="406"/>
                    <a:pt x="34" y="439"/>
                    <a:pt x="67" y="506"/>
                  </a:cubicBezTo>
                  <a:cubicBezTo>
                    <a:pt x="78" y="517"/>
                    <a:pt x="89" y="521"/>
                    <a:pt x="101" y="521"/>
                  </a:cubicBezTo>
                  <a:cubicBezTo>
                    <a:pt x="126" y="521"/>
                    <a:pt x="156" y="506"/>
                    <a:pt x="200" y="506"/>
                  </a:cubicBezTo>
                  <a:cubicBezTo>
                    <a:pt x="234" y="472"/>
                    <a:pt x="267" y="406"/>
                    <a:pt x="300" y="339"/>
                  </a:cubicBezTo>
                  <a:cubicBezTo>
                    <a:pt x="334" y="306"/>
                    <a:pt x="367" y="239"/>
                    <a:pt x="367" y="172"/>
                  </a:cubicBezTo>
                  <a:cubicBezTo>
                    <a:pt x="367" y="106"/>
                    <a:pt x="334" y="72"/>
                    <a:pt x="300" y="39"/>
                  </a:cubicBezTo>
                  <a:cubicBezTo>
                    <a:pt x="286" y="11"/>
                    <a:pt x="272" y="0"/>
                    <a:pt x="258" y="0"/>
                  </a:cubicBezTo>
                  <a:close/>
                  <a:moveTo>
                    <a:pt x="246" y="1148"/>
                  </a:moveTo>
                  <a:cubicBezTo>
                    <a:pt x="225" y="1148"/>
                    <a:pt x="200" y="1156"/>
                    <a:pt x="167" y="1173"/>
                  </a:cubicBezTo>
                  <a:cubicBezTo>
                    <a:pt x="134" y="1206"/>
                    <a:pt x="67" y="1240"/>
                    <a:pt x="67" y="1306"/>
                  </a:cubicBezTo>
                  <a:cubicBezTo>
                    <a:pt x="34" y="1373"/>
                    <a:pt x="0" y="1440"/>
                    <a:pt x="0" y="1507"/>
                  </a:cubicBezTo>
                  <a:cubicBezTo>
                    <a:pt x="0" y="1540"/>
                    <a:pt x="34" y="1607"/>
                    <a:pt x="67" y="1640"/>
                  </a:cubicBezTo>
                  <a:cubicBezTo>
                    <a:pt x="84" y="1657"/>
                    <a:pt x="100" y="1665"/>
                    <a:pt x="117" y="1665"/>
                  </a:cubicBezTo>
                  <a:cubicBezTo>
                    <a:pt x="134" y="1665"/>
                    <a:pt x="150" y="1657"/>
                    <a:pt x="167" y="1640"/>
                  </a:cubicBezTo>
                  <a:cubicBezTo>
                    <a:pt x="234" y="1607"/>
                    <a:pt x="267" y="1540"/>
                    <a:pt x="300" y="1507"/>
                  </a:cubicBezTo>
                  <a:cubicBezTo>
                    <a:pt x="334" y="1440"/>
                    <a:pt x="334" y="1373"/>
                    <a:pt x="367" y="1306"/>
                  </a:cubicBezTo>
                  <a:cubicBezTo>
                    <a:pt x="367" y="1240"/>
                    <a:pt x="334" y="1206"/>
                    <a:pt x="300" y="1173"/>
                  </a:cubicBezTo>
                  <a:cubicBezTo>
                    <a:pt x="284" y="1156"/>
                    <a:pt x="267" y="1148"/>
                    <a:pt x="246" y="1148"/>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1335;p56">
              <a:extLst>
                <a:ext uri="{FF2B5EF4-FFF2-40B4-BE49-F238E27FC236}">
                  <a16:creationId xmlns:a16="http://schemas.microsoft.com/office/drawing/2014/main" id="{FD16914F-11C4-4FED-845F-3A95AFD8C9D7}"/>
                </a:ext>
              </a:extLst>
            </p:cNvPr>
            <p:cNvSpPr/>
            <p:nvPr/>
          </p:nvSpPr>
          <p:spPr>
            <a:xfrm>
              <a:off x="2412725" y="2219750"/>
              <a:ext cx="25050" cy="83200"/>
            </a:xfrm>
            <a:custGeom>
              <a:avLst/>
              <a:gdLst/>
              <a:ahLst/>
              <a:cxnLst/>
              <a:rect l="l" t="t" r="r" b="b"/>
              <a:pathLst>
                <a:path w="1002" h="3328" extrusionOk="0">
                  <a:moveTo>
                    <a:pt x="918" y="0"/>
                  </a:moveTo>
                  <a:cubicBezTo>
                    <a:pt x="901" y="0"/>
                    <a:pt x="885" y="8"/>
                    <a:pt x="868" y="25"/>
                  </a:cubicBezTo>
                  <a:cubicBezTo>
                    <a:pt x="835" y="25"/>
                    <a:pt x="835" y="58"/>
                    <a:pt x="801" y="92"/>
                  </a:cubicBezTo>
                  <a:cubicBezTo>
                    <a:pt x="801" y="125"/>
                    <a:pt x="768" y="192"/>
                    <a:pt x="768" y="225"/>
                  </a:cubicBezTo>
                  <a:lnTo>
                    <a:pt x="34" y="3061"/>
                  </a:lnTo>
                  <a:cubicBezTo>
                    <a:pt x="1" y="3127"/>
                    <a:pt x="1" y="3161"/>
                    <a:pt x="1" y="3227"/>
                  </a:cubicBezTo>
                  <a:cubicBezTo>
                    <a:pt x="1" y="3261"/>
                    <a:pt x="1" y="3294"/>
                    <a:pt x="34" y="3327"/>
                  </a:cubicBezTo>
                  <a:lnTo>
                    <a:pt x="134" y="3327"/>
                  </a:lnTo>
                  <a:cubicBezTo>
                    <a:pt x="134" y="3294"/>
                    <a:pt x="167" y="3261"/>
                    <a:pt x="201" y="3227"/>
                  </a:cubicBezTo>
                  <a:cubicBezTo>
                    <a:pt x="201" y="3194"/>
                    <a:pt x="234" y="3127"/>
                    <a:pt x="234" y="3094"/>
                  </a:cubicBezTo>
                  <a:lnTo>
                    <a:pt x="968" y="259"/>
                  </a:lnTo>
                  <a:cubicBezTo>
                    <a:pt x="968" y="225"/>
                    <a:pt x="1001" y="159"/>
                    <a:pt x="1001" y="125"/>
                  </a:cubicBezTo>
                  <a:cubicBezTo>
                    <a:pt x="1001" y="92"/>
                    <a:pt x="968" y="58"/>
                    <a:pt x="968" y="25"/>
                  </a:cubicBezTo>
                  <a:cubicBezTo>
                    <a:pt x="951" y="8"/>
                    <a:pt x="935" y="0"/>
                    <a:pt x="918"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1336;p56">
              <a:extLst>
                <a:ext uri="{FF2B5EF4-FFF2-40B4-BE49-F238E27FC236}">
                  <a16:creationId xmlns:a16="http://schemas.microsoft.com/office/drawing/2014/main" id="{687A9363-92A9-4620-89EC-19D67013A052}"/>
                </a:ext>
              </a:extLst>
            </p:cNvPr>
            <p:cNvSpPr/>
            <p:nvPr/>
          </p:nvSpPr>
          <p:spPr>
            <a:xfrm>
              <a:off x="2446925" y="2200350"/>
              <a:ext cx="25025" cy="82575"/>
            </a:xfrm>
            <a:custGeom>
              <a:avLst/>
              <a:gdLst/>
              <a:ahLst/>
              <a:cxnLst/>
              <a:rect l="l" t="t" r="r" b="b"/>
              <a:pathLst>
                <a:path w="1001" h="3303" extrusionOk="0">
                  <a:moveTo>
                    <a:pt x="901" y="1"/>
                  </a:moveTo>
                  <a:cubicBezTo>
                    <a:pt x="868" y="1"/>
                    <a:pt x="834" y="34"/>
                    <a:pt x="834" y="67"/>
                  </a:cubicBezTo>
                  <a:cubicBezTo>
                    <a:pt x="801" y="134"/>
                    <a:pt x="767" y="167"/>
                    <a:pt x="767" y="234"/>
                  </a:cubicBezTo>
                  <a:lnTo>
                    <a:pt x="34" y="3036"/>
                  </a:lnTo>
                  <a:cubicBezTo>
                    <a:pt x="34" y="3103"/>
                    <a:pt x="34" y="3136"/>
                    <a:pt x="34" y="3203"/>
                  </a:cubicBezTo>
                  <a:cubicBezTo>
                    <a:pt x="0" y="3236"/>
                    <a:pt x="34" y="3270"/>
                    <a:pt x="67" y="3303"/>
                  </a:cubicBezTo>
                  <a:lnTo>
                    <a:pt x="134" y="3303"/>
                  </a:lnTo>
                  <a:cubicBezTo>
                    <a:pt x="167" y="3270"/>
                    <a:pt x="200" y="3236"/>
                    <a:pt x="200" y="3203"/>
                  </a:cubicBezTo>
                  <a:cubicBezTo>
                    <a:pt x="234" y="3169"/>
                    <a:pt x="234" y="3103"/>
                    <a:pt x="267" y="3069"/>
                  </a:cubicBezTo>
                  <a:lnTo>
                    <a:pt x="968" y="234"/>
                  </a:lnTo>
                  <a:cubicBezTo>
                    <a:pt x="1001" y="201"/>
                    <a:pt x="1001" y="134"/>
                    <a:pt x="1001" y="101"/>
                  </a:cubicBezTo>
                  <a:cubicBezTo>
                    <a:pt x="1001" y="67"/>
                    <a:pt x="1001" y="34"/>
                    <a:pt x="968"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1337;p56">
              <a:extLst>
                <a:ext uri="{FF2B5EF4-FFF2-40B4-BE49-F238E27FC236}">
                  <a16:creationId xmlns:a16="http://schemas.microsoft.com/office/drawing/2014/main" id="{49463B8C-BDEC-4854-98C6-27613CAF7549}"/>
                </a:ext>
              </a:extLst>
            </p:cNvPr>
            <p:cNvSpPr/>
            <p:nvPr/>
          </p:nvSpPr>
          <p:spPr>
            <a:xfrm>
              <a:off x="2476950" y="2202425"/>
              <a:ext cx="35875" cy="54775"/>
            </a:xfrm>
            <a:custGeom>
              <a:avLst/>
              <a:gdLst/>
              <a:ahLst/>
              <a:cxnLst/>
              <a:rect l="l" t="t" r="r" b="b"/>
              <a:pathLst>
                <a:path w="1435" h="2191" extrusionOk="0">
                  <a:moveTo>
                    <a:pt x="1080" y="1"/>
                  </a:moveTo>
                  <a:cubicBezTo>
                    <a:pt x="1043" y="1"/>
                    <a:pt x="1001" y="18"/>
                    <a:pt x="967" y="51"/>
                  </a:cubicBezTo>
                  <a:cubicBezTo>
                    <a:pt x="934" y="51"/>
                    <a:pt x="901" y="84"/>
                    <a:pt x="867" y="151"/>
                  </a:cubicBezTo>
                  <a:cubicBezTo>
                    <a:pt x="801" y="184"/>
                    <a:pt x="767" y="251"/>
                    <a:pt x="734" y="318"/>
                  </a:cubicBezTo>
                  <a:cubicBezTo>
                    <a:pt x="701" y="284"/>
                    <a:pt x="667" y="284"/>
                    <a:pt x="634" y="251"/>
                  </a:cubicBezTo>
                  <a:cubicBezTo>
                    <a:pt x="601" y="251"/>
                    <a:pt x="567" y="251"/>
                    <a:pt x="534" y="284"/>
                  </a:cubicBezTo>
                  <a:cubicBezTo>
                    <a:pt x="500" y="318"/>
                    <a:pt x="467" y="351"/>
                    <a:pt x="434" y="385"/>
                  </a:cubicBezTo>
                  <a:cubicBezTo>
                    <a:pt x="400" y="418"/>
                    <a:pt x="367" y="485"/>
                    <a:pt x="334" y="551"/>
                  </a:cubicBezTo>
                  <a:lnTo>
                    <a:pt x="334" y="451"/>
                  </a:lnTo>
                  <a:lnTo>
                    <a:pt x="167" y="618"/>
                  </a:lnTo>
                  <a:cubicBezTo>
                    <a:pt x="100" y="618"/>
                    <a:pt x="67" y="685"/>
                    <a:pt x="33" y="718"/>
                  </a:cubicBezTo>
                  <a:cubicBezTo>
                    <a:pt x="33" y="751"/>
                    <a:pt x="0" y="818"/>
                    <a:pt x="0" y="885"/>
                  </a:cubicBezTo>
                  <a:cubicBezTo>
                    <a:pt x="0" y="918"/>
                    <a:pt x="33" y="952"/>
                    <a:pt x="33" y="985"/>
                  </a:cubicBezTo>
                  <a:cubicBezTo>
                    <a:pt x="50" y="1002"/>
                    <a:pt x="67" y="1010"/>
                    <a:pt x="88" y="1010"/>
                  </a:cubicBezTo>
                  <a:cubicBezTo>
                    <a:pt x="109" y="1010"/>
                    <a:pt x="134" y="1002"/>
                    <a:pt x="167" y="985"/>
                  </a:cubicBezTo>
                  <a:lnTo>
                    <a:pt x="167" y="1819"/>
                  </a:lnTo>
                  <a:cubicBezTo>
                    <a:pt x="100" y="1819"/>
                    <a:pt x="67" y="1852"/>
                    <a:pt x="33" y="1919"/>
                  </a:cubicBezTo>
                  <a:cubicBezTo>
                    <a:pt x="33" y="1952"/>
                    <a:pt x="0" y="2019"/>
                    <a:pt x="0" y="2052"/>
                  </a:cubicBezTo>
                  <a:cubicBezTo>
                    <a:pt x="0" y="2086"/>
                    <a:pt x="33" y="2152"/>
                    <a:pt x="33" y="2152"/>
                  </a:cubicBezTo>
                  <a:cubicBezTo>
                    <a:pt x="48" y="2181"/>
                    <a:pt x="62" y="2191"/>
                    <a:pt x="78" y="2191"/>
                  </a:cubicBezTo>
                  <a:cubicBezTo>
                    <a:pt x="101" y="2191"/>
                    <a:pt x="128" y="2172"/>
                    <a:pt x="167" y="2152"/>
                  </a:cubicBezTo>
                  <a:lnTo>
                    <a:pt x="367" y="2052"/>
                  </a:lnTo>
                  <a:cubicBezTo>
                    <a:pt x="400" y="2019"/>
                    <a:pt x="467" y="1986"/>
                    <a:pt x="500" y="1919"/>
                  </a:cubicBezTo>
                  <a:cubicBezTo>
                    <a:pt x="500" y="1886"/>
                    <a:pt x="500" y="1852"/>
                    <a:pt x="534" y="1786"/>
                  </a:cubicBezTo>
                  <a:cubicBezTo>
                    <a:pt x="534" y="1752"/>
                    <a:pt x="500" y="1719"/>
                    <a:pt x="500" y="1685"/>
                  </a:cubicBezTo>
                  <a:cubicBezTo>
                    <a:pt x="484" y="1669"/>
                    <a:pt x="467" y="1660"/>
                    <a:pt x="446" y="1660"/>
                  </a:cubicBezTo>
                  <a:cubicBezTo>
                    <a:pt x="425" y="1660"/>
                    <a:pt x="400" y="1669"/>
                    <a:pt x="367" y="1685"/>
                  </a:cubicBezTo>
                  <a:lnTo>
                    <a:pt x="367" y="985"/>
                  </a:lnTo>
                  <a:cubicBezTo>
                    <a:pt x="400" y="918"/>
                    <a:pt x="434" y="818"/>
                    <a:pt x="467" y="785"/>
                  </a:cubicBezTo>
                  <a:cubicBezTo>
                    <a:pt x="500" y="751"/>
                    <a:pt x="500" y="718"/>
                    <a:pt x="534" y="685"/>
                  </a:cubicBezTo>
                  <a:lnTo>
                    <a:pt x="601" y="685"/>
                  </a:lnTo>
                  <a:cubicBezTo>
                    <a:pt x="601" y="718"/>
                    <a:pt x="601" y="751"/>
                    <a:pt x="601" y="785"/>
                  </a:cubicBezTo>
                  <a:lnTo>
                    <a:pt x="601" y="1886"/>
                  </a:lnTo>
                  <a:lnTo>
                    <a:pt x="834" y="1752"/>
                  </a:lnTo>
                  <a:cubicBezTo>
                    <a:pt x="867" y="1719"/>
                    <a:pt x="901" y="1685"/>
                    <a:pt x="934" y="1652"/>
                  </a:cubicBezTo>
                  <a:cubicBezTo>
                    <a:pt x="967" y="1585"/>
                    <a:pt x="967" y="1552"/>
                    <a:pt x="967" y="1485"/>
                  </a:cubicBezTo>
                  <a:cubicBezTo>
                    <a:pt x="967" y="1452"/>
                    <a:pt x="967" y="1419"/>
                    <a:pt x="934" y="1385"/>
                  </a:cubicBezTo>
                  <a:cubicBezTo>
                    <a:pt x="923" y="1374"/>
                    <a:pt x="912" y="1370"/>
                    <a:pt x="901" y="1370"/>
                  </a:cubicBezTo>
                  <a:cubicBezTo>
                    <a:pt x="878" y="1370"/>
                    <a:pt x="856" y="1385"/>
                    <a:pt x="834" y="1385"/>
                  </a:cubicBezTo>
                  <a:lnTo>
                    <a:pt x="834" y="685"/>
                  </a:lnTo>
                  <a:cubicBezTo>
                    <a:pt x="867" y="618"/>
                    <a:pt x="901" y="551"/>
                    <a:pt x="934" y="485"/>
                  </a:cubicBezTo>
                  <a:cubicBezTo>
                    <a:pt x="934" y="451"/>
                    <a:pt x="967" y="418"/>
                    <a:pt x="1001" y="418"/>
                  </a:cubicBezTo>
                  <a:cubicBezTo>
                    <a:pt x="1023" y="418"/>
                    <a:pt x="1045" y="403"/>
                    <a:pt x="1058" y="403"/>
                  </a:cubicBezTo>
                  <a:cubicBezTo>
                    <a:pt x="1064" y="403"/>
                    <a:pt x="1068" y="407"/>
                    <a:pt x="1068" y="418"/>
                  </a:cubicBezTo>
                  <a:lnTo>
                    <a:pt x="1068" y="518"/>
                  </a:lnTo>
                  <a:lnTo>
                    <a:pt x="1068" y="1619"/>
                  </a:lnTo>
                  <a:lnTo>
                    <a:pt x="1268" y="1485"/>
                  </a:lnTo>
                  <a:cubicBezTo>
                    <a:pt x="1334" y="1452"/>
                    <a:pt x="1368" y="1419"/>
                    <a:pt x="1401" y="1352"/>
                  </a:cubicBezTo>
                  <a:cubicBezTo>
                    <a:pt x="1401" y="1319"/>
                    <a:pt x="1434" y="1285"/>
                    <a:pt x="1434" y="1218"/>
                  </a:cubicBezTo>
                  <a:cubicBezTo>
                    <a:pt x="1434" y="1185"/>
                    <a:pt x="1401" y="1152"/>
                    <a:pt x="1401" y="1118"/>
                  </a:cubicBezTo>
                  <a:cubicBezTo>
                    <a:pt x="1384" y="1102"/>
                    <a:pt x="1368" y="1093"/>
                    <a:pt x="1351" y="1093"/>
                  </a:cubicBezTo>
                  <a:cubicBezTo>
                    <a:pt x="1334" y="1093"/>
                    <a:pt x="1318" y="1102"/>
                    <a:pt x="1301" y="1118"/>
                  </a:cubicBezTo>
                  <a:lnTo>
                    <a:pt x="1301" y="318"/>
                  </a:lnTo>
                  <a:cubicBezTo>
                    <a:pt x="1301" y="218"/>
                    <a:pt x="1268" y="118"/>
                    <a:pt x="1168" y="51"/>
                  </a:cubicBezTo>
                  <a:cubicBezTo>
                    <a:pt x="1151" y="18"/>
                    <a:pt x="1118" y="1"/>
                    <a:pt x="1080"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1338;p56">
              <a:extLst>
                <a:ext uri="{FF2B5EF4-FFF2-40B4-BE49-F238E27FC236}">
                  <a16:creationId xmlns:a16="http://schemas.microsoft.com/office/drawing/2014/main" id="{7FBE7C29-6545-4A8B-A255-A643F82385B6}"/>
                </a:ext>
              </a:extLst>
            </p:cNvPr>
            <p:cNvSpPr/>
            <p:nvPr/>
          </p:nvSpPr>
          <p:spPr>
            <a:xfrm>
              <a:off x="2512800" y="2181375"/>
              <a:ext cx="31725" cy="73000"/>
            </a:xfrm>
            <a:custGeom>
              <a:avLst/>
              <a:gdLst/>
              <a:ahLst/>
              <a:cxnLst/>
              <a:rect l="l" t="t" r="r" b="b"/>
              <a:pathLst>
                <a:path w="1269" h="2920" extrusionOk="0">
                  <a:moveTo>
                    <a:pt x="1197" y="1"/>
                  </a:moveTo>
                  <a:cubicBezTo>
                    <a:pt x="1176" y="1"/>
                    <a:pt x="1151" y="9"/>
                    <a:pt x="1135" y="26"/>
                  </a:cubicBezTo>
                  <a:lnTo>
                    <a:pt x="901" y="159"/>
                  </a:lnTo>
                  <a:cubicBezTo>
                    <a:pt x="868" y="192"/>
                    <a:pt x="834" y="226"/>
                    <a:pt x="801" y="259"/>
                  </a:cubicBezTo>
                  <a:cubicBezTo>
                    <a:pt x="768" y="326"/>
                    <a:pt x="768" y="359"/>
                    <a:pt x="768" y="426"/>
                  </a:cubicBezTo>
                  <a:cubicBezTo>
                    <a:pt x="768" y="459"/>
                    <a:pt x="768" y="493"/>
                    <a:pt x="801" y="526"/>
                  </a:cubicBezTo>
                  <a:cubicBezTo>
                    <a:pt x="818" y="543"/>
                    <a:pt x="834" y="551"/>
                    <a:pt x="851" y="551"/>
                  </a:cubicBezTo>
                  <a:cubicBezTo>
                    <a:pt x="868" y="551"/>
                    <a:pt x="884" y="543"/>
                    <a:pt x="901" y="526"/>
                  </a:cubicBezTo>
                  <a:lnTo>
                    <a:pt x="901" y="526"/>
                  </a:lnTo>
                  <a:lnTo>
                    <a:pt x="634" y="1493"/>
                  </a:lnTo>
                  <a:lnTo>
                    <a:pt x="367" y="826"/>
                  </a:lnTo>
                  <a:cubicBezTo>
                    <a:pt x="401" y="793"/>
                    <a:pt x="467" y="760"/>
                    <a:pt x="467" y="726"/>
                  </a:cubicBezTo>
                  <a:cubicBezTo>
                    <a:pt x="501" y="659"/>
                    <a:pt x="501" y="626"/>
                    <a:pt x="501" y="593"/>
                  </a:cubicBezTo>
                  <a:cubicBezTo>
                    <a:pt x="534" y="526"/>
                    <a:pt x="501" y="493"/>
                    <a:pt x="467" y="459"/>
                  </a:cubicBezTo>
                  <a:cubicBezTo>
                    <a:pt x="467" y="443"/>
                    <a:pt x="459" y="434"/>
                    <a:pt x="442" y="434"/>
                  </a:cubicBezTo>
                  <a:cubicBezTo>
                    <a:pt x="426" y="434"/>
                    <a:pt x="401" y="443"/>
                    <a:pt x="367" y="459"/>
                  </a:cubicBezTo>
                  <a:lnTo>
                    <a:pt x="167" y="593"/>
                  </a:lnTo>
                  <a:cubicBezTo>
                    <a:pt x="101" y="626"/>
                    <a:pt x="67" y="659"/>
                    <a:pt x="34" y="693"/>
                  </a:cubicBezTo>
                  <a:cubicBezTo>
                    <a:pt x="0" y="760"/>
                    <a:pt x="0" y="793"/>
                    <a:pt x="0" y="860"/>
                  </a:cubicBezTo>
                  <a:cubicBezTo>
                    <a:pt x="0" y="893"/>
                    <a:pt x="0" y="926"/>
                    <a:pt x="34" y="960"/>
                  </a:cubicBezTo>
                  <a:lnTo>
                    <a:pt x="134" y="960"/>
                  </a:lnTo>
                  <a:lnTo>
                    <a:pt x="501" y="1927"/>
                  </a:lnTo>
                  <a:lnTo>
                    <a:pt x="367" y="2394"/>
                  </a:lnTo>
                  <a:lnTo>
                    <a:pt x="167" y="2527"/>
                  </a:lnTo>
                  <a:cubicBezTo>
                    <a:pt x="101" y="2561"/>
                    <a:pt x="67" y="2594"/>
                    <a:pt x="34" y="2661"/>
                  </a:cubicBezTo>
                  <a:cubicBezTo>
                    <a:pt x="0" y="2694"/>
                    <a:pt x="0" y="2728"/>
                    <a:pt x="0" y="2794"/>
                  </a:cubicBezTo>
                  <a:cubicBezTo>
                    <a:pt x="0" y="2828"/>
                    <a:pt x="0" y="2861"/>
                    <a:pt x="34" y="2894"/>
                  </a:cubicBezTo>
                  <a:cubicBezTo>
                    <a:pt x="50" y="2911"/>
                    <a:pt x="67" y="2919"/>
                    <a:pt x="88" y="2919"/>
                  </a:cubicBezTo>
                  <a:cubicBezTo>
                    <a:pt x="109" y="2919"/>
                    <a:pt x="134" y="2911"/>
                    <a:pt x="167" y="2894"/>
                  </a:cubicBezTo>
                  <a:lnTo>
                    <a:pt x="668" y="2594"/>
                  </a:lnTo>
                  <a:cubicBezTo>
                    <a:pt x="701" y="2561"/>
                    <a:pt x="734" y="2527"/>
                    <a:pt x="768" y="2494"/>
                  </a:cubicBezTo>
                  <a:cubicBezTo>
                    <a:pt x="801" y="2427"/>
                    <a:pt x="801" y="2394"/>
                    <a:pt x="801" y="2327"/>
                  </a:cubicBezTo>
                  <a:cubicBezTo>
                    <a:pt x="801" y="2261"/>
                    <a:pt x="768" y="2227"/>
                    <a:pt x="734" y="2227"/>
                  </a:cubicBezTo>
                  <a:cubicBezTo>
                    <a:pt x="734" y="2217"/>
                    <a:pt x="731" y="2213"/>
                    <a:pt x="726" y="2213"/>
                  </a:cubicBezTo>
                  <a:cubicBezTo>
                    <a:pt x="712" y="2213"/>
                    <a:pt x="681" y="2237"/>
                    <a:pt x="634" y="2261"/>
                  </a:cubicBezTo>
                  <a:lnTo>
                    <a:pt x="1168" y="393"/>
                  </a:lnTo>
                  <a:cubicBezTo>
                    <a:pt x="1201" y="359"/>
                    <a:pt x="1235" y="326"/>
                    <a:pt x="1235" y="259"/>
                  </a:cubicBezTo>
                  <a:cubicBezTo>
                    <a:pt x="1268" y="226"/>
                    <a:pt x="1268" y="192"/>
                    <a:pt x="1268" y="126"/>
                  </a:cubicBezTo>
                  <a:cubicBezTo>
                    <a:pt x="1268" y="92"/>
                    <a:pt x="1268" y="59"/>
                    <a:pt x="1235" y="26"/>
                  </a:cubicBezTo>
                  <a:cubicBezTo>
                    <a:pt x="1235" y="9"/>
                    <a:pt x="1218" y="1"/>
                    <a:pt x="1197"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1339;p56">
              <a:extLst>
                <a:ext uri="{FF2B5EF4-FFF2-40B4-BE49-F238E27FC236}">
                  <a16:creationId xmlns:a16="http://schemas.microsoft.com/office/drawing/2014/main" id="{92D586C4-42C4-49D4-8651-4BE0FF2383CD}"/>
                </a:ext>
              </a:extLst>
            </p:cNvPr>
            <p:cNvSpPr/>
            <p:nvPr/>
          </p:nvSpPr>
          <p:spPr>
            <a:xfrm>
              <a:off x="2544500" y="2165125"/>
              <a:ext cx="33375" cy="69450"/>
            </a:xfrm>
            <a:custGeom>
              <a:avLst/>
              <a:gdLst/>
              <a:ahLst/>
              <a:cxnLst/>
              <a:rect l="l" t="t" r="r" b="b"/>
              <a:pathLst>
                <a:path w="1335" h="2778" extrusionOk="0">
                  <a:moveTo>
                    <a:pt x="967" y="375"/>
                  </a:moveTo>
                  <a:cubicBezTo>
                    <a:pt x="1034" y="409"/>
                    <a:pt x="1067" y="442"/>
                    <a:pt x="1101" y="509"/>
                  </a:cubicBezTo>
                  <a:cubicBezTo>
                    <a:pt x="1101" y="576"/>
                    <a:pt x="1134" y="609"/>
                    <a:pt x="1134" y="676"/>
                  </a:cubicBezTo>
                  <a:cubicBezTo>
                    <a:pt x="1134" y="809"/>
                    <a:pt x="1101" y="909"/>
                    <a:pt x="1034" y="1009"/>
                  </a:cubicBezTo>
                  <a:cubicBezTo>
                    <a:pt x="967" y="1109"/>
                    <a:pt x="901" y="1209"/>
                    <a:pt x="801" y="1276"/>
                  </a:cubicBezTo>
                  <a:cubicBezTo>
                    <a:pt x="767" y="1309"/>
                    <a:pt x="726" y="1326"/>
                    <a:pt x="684" y="1326"/>
                  </a:cubicBezTo>
                  <a:cubicBezTo>
                    <a:pt x="642" y="1326"/>
                    <a:pt x="600" y="1309"/>
                    <a:pt x="567" y="1276"/>
                  </a:cubicBezTo>
                  <a:cubicBezTo>
                    <a:pt x="500" y="1243"/>
                    <a:pt x="434" y="1143"/>
                    <a:pt x="467" y="1076"/>
                  </a:cubicBezTo>
                  <a:cubicBezTo>
                    <a:pt x="467" y="976"/>
                    <a:pt x="467" y="842"/>
                    <a:pt x="534" y="776"/>
                  </a:cubicBezTo>
                  <a:cubicBezTo>
                    <a:pt x="567" y="609"/>
                    <a:pt x="667" y="509"/>
                    <a:pt x="801" y="409"/>
                  </a:cubicBezTo>
                  <a:cubicBezTo>
                    <a:pt x="834" y="375"/>
                    <a:pt x="901" y="375"/>
                    <a:pt x="967" y="375"/>
                  </a:cubicBezTo>
                  <a:close/>
                  <a:moveTo>
                    <a:pt x="980" y="0"/>
                  </a:moveTo>
                  <a:cubicBezTo>
                    <a:pt x="909" y="0"/>
                    <a:pt x="834" y="25"/>
                    <a:pt x="767" y="75"/>
                  </a:cubicBezTo>
                  <a:cubicBezTo>
                    <a:pt x="701" y="109"/>
                    <a:pt x="667" y="142"/>
                    <a:pt x="600" y="209"/>
                  </a:cubicBezTo>
                  <a:cubicBezTo>
                    <a:pt x="534" y="275"/>
                    <a:pt x="467" y="342"/>
                    <a:pt x="434" y="442"/>
                  </a:cubicBezTo>
                  <a:lnTo>
                    <a:pt x="434" y="309"/>
                  </a:lnTo>
                  <a:lnTo>
                    <a:pt x="167" y="476"/>
                  </a:lnTo>
                  <a:cubicBezTo>
                    <a:pt x="133" y="476"/>
                    <a:pt x="67" y="509"/>
                    <a:pt x="67" y="576"/>
                  </a:cubicBezTo>
                  <a:cubicBezTo>
                    <a:pt x="33" y="609"/>
                    <a:pt x="0" y="676"/>
                    <a:pt x="33" y="709"/>
                  </a:cubicBezTo>
                  <a:cubicBezTo>
                    <a:pt x="0" y="776"/>
                    <a:pt x="33" y="809"/>
                    <a:pt x="67" y="842"/>
                  </a:cubicBezTo>
                  <a:cubicBezTo>
                    <a:pt x="67" y="854"/>
                    <a:pt x="74" y="857"/>
                    <a:pt x="85" y="857"/>
                  </a:cubicBezTo>
                  <a:cubicBezTo>
                    <a:pt x="108" y="857"/>
                    <a:pt x="145" y="842"/>
                    <a:pt x="167" y="842"/>
                  </a:cubicBezTo>
                  <a:lnTo>
                    <a:pt x="200" y="809"/>
                  </a:lnTo>
                  <a:lnTo>
                    <a:pt x="200" y="2377"/>
                  </a:lnTo>
                  <a:lnTo>
                    <a:pt x="167" y="2410"/>
                  </a:lnTo>
                  <a:cubicBezTo>
                    <a:pt x="133" y="2444"/>
                    <a:pt x="67" y="2477"/>
                    <a:pt x="67" y="2510"/>
                  </a:cubicBezTo>
                  <a:cubicBezTo>
                    <a:pt x="33" y="2577"/>
                    <a:pt x="0" y="2610"/>
                    <a:pt x="33" y="2677"/>
                  </a:cubicBezTo>
                  <a:cubicBezTo>
                    <a:pt x="0" y="2710"/>
                    <a:pt x="33" y="2744"/>
                    <a:pt x="67" y="2777"/>
                  </a:cubicBezTo>
                  <a:cubicBezTo>
                    <a:pt x="67" y="2777"/>
                    <a:pt x="133" y="2777"/>
                    <a:pt x="167" y="2744"/>
                  </a:cubicBezTo>
                  <a:lnTo>
                    <a:pt x="600" y="2510"/>
                  </a:lnTo>
                  <a:cubicBezTo>
                    <a:pt x="634" y="2477"/>
                    <a:pt x="667" y="2444"/>
                    <a:pt x="701" y="2410"/>
                  </a:cubicBezTo>
                  <a:cubicBezTo>
                    <a:pt x="734" y="2344"/>
                    <a:pt x="734" y="2310"/>
                    <a:pt x="734" y="2243"/>
                  </a:cubicBezTo>
                  <a:cubicBezTo>
                    <a:pt x="734" y="2210"/>
                    <a:pt x="734" y="2177"/>
                    <a:pt x="701" y="2143"/>
                  </a:cubicBezTo>
                  <a:cubicBezTo>
                    <a:pt x="684" y="2127"/>
                    <a:pt x="667" y="2118"/>
                    <a:pt x="650" y="2118"/>
                  </a:cubicBezTo>
                  <a:cubicBezTo>
                    <a:pt x="634" y="2118"/>
                    <a:pt x="617" y="2127"/>
                    <a:pt x="600" y="2143"/>
                  </a:cubicBezTo>
                  <a:lnTo>
                    <a:pt x="467" y="2243"/>
                  </a:lnTo>
                  <a:lnTo>
                    <a:pt x="467" y="1676"/>
                  </a:lnTo>
                  <a:lnTo>
                    <a:pt x="600" y="1676"/>
                  </a:lnTo>
                  <a:cubicBezTo>
                    <a:pt x="667" y="1676"/>
                    <a:pt x="734" y="1643"/>
                    <a:pt x="767" y="1610"/>
                  </a:cubicBezTo>
                  <a:cubicBezTo>
                    <a:pt x="934" y="1510"/>
                    <a:pt x="1067" y="1376"/>
                    <a:pt x="1134" y="1209"/>
                  </a:cubicBezTo>
                  <a:cubicBezTo>
                    <a:pt x="1268" y="1009"/>
                    <a:pt x="1334" y="776"/>
                    <a:pt x="1334" y="509"/>
                  </a:cubicBezTo>
                  <a:cubicBezTo>
                    <a:pt x="1334" y="342"/>
                    <a:pt x="1301" y="175"/>
                    <a:pt x="1168" y="75"/>
                  </a:cubicBezTo>
                  <a:cubicBezTo>
                    <a:pt x="1117" y="25"/>
                    <a:pt x="1051" y="0"/>
                    <a:pt x="980"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1340;p56">
              <a:extLst>
                <a:ext uri="{FF2B5EF4-FFF2-40B4-BE49-F238E27FC236}">
                  <a16:creationId xmlns:a16="http://schemas.microsoft.com/office/drawing/2014/main" id="{D71562E2-397B-479F-8462-910B0BF95ED6}"/>
                </a:ext>
              </a:extLst>
            </p:cNvPr>
            <p:cNvSpPr/>
            <p:nvPr/>
          </p:nvSpPr>
          <p:spPr>
            <a:xfrm>
              <a:off x="2582850" y="2146075"/>
              <a:ext cx="30875" cy="46500"/>
            </a:xfrm>
            <a:custGeom>
              <a:avLst/>
              <a:gdLst/>
              <a:ahLst/>
              <a:cxnLst/>
              <a:rect l="l" t="t" r="r" b="b"/>
              <a:pathLst>
                <a:path w="1235" h="1860" extrusionOk="0">
                  <a:moveTo>
                    <a:pt x="801" y="904"/>
                  </a:moveTo>
                  <a:lnTo>
                    <a:pt x="801" y="1071"/>
                  </a:lnTo>
                  <a:cubicBezTo>
                    <a:pt x="734" y="1137"/>
                    <a:pt x="701" y="1238"/>
                    <a:pt x="634" y="1304"/>
                  </a:cubicBezTo>
                  <a:cubicBezTo>
                    <a:pt x="568" y="1371"/>
                    <a:pt x="501" y="1404"/>
                    <a:pt x="434" y="1471"/>
                  </a:cubicBezTo>
                  <a:cubicBezTo>
                    <a:pt x="401" y="1504"/>
                    <a:pt x="334" y="1504"/>
                    <a:pt x="267" y="1504"/>
                  </a:cubicBezTo>
                  <a:cubicBezTo>
                    <a:pt x="267" y="1471"/>
                    <a:pt x="267" y="1471"/>
                    <a:pt x="267" y="1438"/>
                  </a:cubicBezTo>
                  <a:cubicBezTo>
                    <a:pt x="267" y="1371"/>
                    <a:pt x="267" y="1304"/>
                    <a:pt x="301" y="1271"/>
                  </a:cubicBezTo>
                  <a:cubicBezTo>
                    <a:pt x="367" y="1171"/>
                    <a:pt x="467" y="1071"/>
                    <a:pt x="568" y="1004"/>
                  </a:cubicBezTo>
                  <a:cubicBezTo>
                    <a:pt x="634" y="971"/>
                    <a:pt x="701" y="937"/>
                    <a:pt x="801" y="904"/>
                  </a:cubicBezTo>
                  <a:close/>
                  <a:moveTo>
                    <a:pt x="818" y="0"/>
                  </a:moveTo>
                  <a:cubicBezTo>
                    <a:pt x="753" y="0"/>
                    <a:pt x="683" y="29"/>
                    <a:pt x="601" y="70"/>
                  </a:cubicBezTo>
                  <a:cubicBezTo>
                    <a:pt x="534" y="103"/>
                    <a:pt x="467" y="137"/>
                    <a:pt x="434" y="203"/>
                  </a:cubicBezTo>
                  <a:cubicBezTo>
                    <a:pt x="367" y="237"/>
                    <a:pt x="301" y="304"/>
                    <a:pt x="267" y="337"/>
                  </a:cubicBezTo>
                  <a:cubicBezTo>
                    <a:pt x="234" y="370"/>
                    <a:pt x="201" y="404"/>
                    <a:pt x="167" y="437"/>
                  </a:cubicBezTo>
                  <a:cubicBezTo>
                    <a:pt x="167" y="470"/>
                    <a:pt x="167" y="504"/>
                    <a:pt x="134" y="504"/>
                  </a:cubicBezTo>
                  <a:cubicBezTo>
                    <a:pt x="134" y="537"/>
                    <a:pt x="134" y="570"/>
                    <a:pt x="134" y="604"/>
                  </a:cubicBezTo>
                  <a:cubicBezTo>
                    <a:pt x="134" y="637"/>
                    <a:pt x="167" y="670"/>
                    <a:pt x="167" y="704"/>
                  </a:cubicBezTo>
                  <a:cubicBezTo>
                    <a:pt x="184" y="720"/>
                    <a:pt x="201" y="729"/>
                    <a:pt x="217" y="729"/>
                  </a:cubicBezTo>
                  <a:cubicBezTo>
                    <a:pt x="234" y="729"/>
                    <a:pt x="251" y="720"/>
                    <a:pt x="267" y="704"/>
                  </a:cubicBezTo>
                  <a:cubicBezTo>
                    <a:pt x="301" y="670"/>
                    <a:pt x="334" y="670"/>
                    <a:pt x="334" y="637"/>
                  </a:cubicBezTo>
                  <a:cubicBezTo>
                    <a:pt x="434" y="537"/>
                    <a:pt x="501" y="470"/>
                    <a:pt x="601" y="404"/>
                  </a:cubicBezTo>
                  <a:cubicBezTo>
                    <a:pt x="672" y="380"/>
                    <a:pt x="709" y="356"/>
                    <a:pt x="737" y="356"/>
                  </a:cubicBezTo>
                  <a:cubicBezTo>
                    <a:pt x="748" y="356"/>
                    <a:pt x="758" y="360"/>
                    <a:pt x="768" y="370"/>
                  </a:cubicBezTo>
                  <a:cubicBezTo>
                    <a:pt x="834" y="370"/>
                    <a:pt x="834" y="404"/>
                    <a:pt x="834" y="470"/>
                  </a:cubicBezTo>
                  <a:lnTo>
                    <a:pt x="834" y="570"/>
                  </a:lnTo>
                  <a:cubicBezTo>
                    <a:pt x="734" y="570"/>
                    <a:pt x="668" y="604"/>
                    <a:pt x="568" y="670"/>
                  </a:cubicBezTo>
                  <a:cubicBezTo>
                    <a:pt x="401" y="737"/>
                    <a:pt x="267" y="904"/>
                    <a:pt x="167" y="1071"/>
                  </a:cubicBezTo>
                  <a:cubicBezTo>
                    <a:pt x="67" y="1238"/>
                    <a:pt x="34" y="1404"/>
                    <a:pt x="34" y="1571"/>
                  </a:cubicBezTo>
                  <a:cubicBezTo>
                    <a:pt x="0" y="1671"/>
                    <a:pt x="67" y="1771"/>
                    <a:pt x="134" y="1838"/>
                  </a:cubicBezTo>
                  <a:cubicBezTo>
                    <a:pt x="175" y="1852"/>
                    <a:pt x="217" y="1860"/>
                    <a:pt x="258" y="1860"/>
                  </a:cubicBezTo>
                  <a:cubicBezTo>
                    <a:pt x="317" y="1860"/>
                    <a:pt x="375" y="1844"/>
                    <a:pt x="434" y="1805"/>
                  </a:cubicBezTo>
                  <a:cubicBezTo>
                    <a:pt x="501" y="1771"/>
                    <a:pt x="568" y="1738"/>
                    <a:pt x="601" y="1671"/>
                  </a:cubicBezTo>
                  <a:cubicBezTo>
                    <a:pt x="668" y="1604"/>
                    <a:pt x="734" y="1538"/>
                    <a:pt x="801" y="1471"/>
                  </a:cubicBezTo>
                  <a:lnTo>
                    <a:pt x="801" y="1538"/>
                  </a:lnTo>
                  <a:lnTo>
                    <a:pt x="1068" y="1404"/>
                  </a:lnTo>
                  <a:cubicBezTo>
                    <a:pt x="1135" y="1371"/>
                    <a:pt x="1168" y="1338"/>
                    <a:pt x="1201" y="1304"/>
                  </a:cubicBezTo>
                  <a:cubicBezTo>
                    <a:pt x="1201" y="1238"/>
                    <a:pt x="1235" y="1204"/>
                    <a:pt x="1235" y="1137"/>
                  </a:cubicBezTo>
                  <a:cubicBezTo>
                    <a:pt x="1235" y="1104"/>
                    <a:pt x="1235" y="1071"/>
                    <a:pt x="1201" y="1037"/>
                  </a:cubicBezTo>
                  <a:cubicBezTo>
                    <a:pt x="1185" y="1021"/>
                    <a:pt x="1168" y="1012"/>
                    <a:pt x="1147" y="1012"/>
                  </a:cubicBezTo>
                  <a:cubicBezTo>
                    <a:pt x="1126" y="1012"/>
                    <a:pt x="1101" y="1021"/>
                    <a:pt x="1068" y="1037"/>
                  </a:cubicBezTo>
                  <a:lnTo>
                    <a:pt x="1035" y="1071"/>
                  </a:lnTo>
                  <a:lnTo>
                    <a:pt x="1035" y="337"/>
                  </a:lnTo>
                  <a:cubicBezTo>
                    <a:pt x="1035" y="170"/>
                    <a:pt x="1001" y="70"/>
                    <a:pt x="934" y="37"/>
                  </a:cubicBezTo>
                  <a:cubicBezTo>
                    <a:pt x="896" y="11"/>
                    <a:pt x="858" y="0"/>
                    <a:pt x="818"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1341;p56">
              <a:extLst>
                <a:ext uri="{FF2B5EF4-FFF2-40B4-BE49-F238E27FC236}">
                  <a16:creationId xmlns:a16="http://schemas.microsoft.com/office/drawing/2014/main" id="{A231F5B2-29BF-491C-9E05-0EBBDD1ACC83}"/>
                </a:ext>
              </a:extLst>
            </p:cNvPr>
            <p:cNvSpPr/>
            <p:nvPr/>
          </p:nvSpPr>
          <p:spPr>
            <a:xfrm>
              <a:off x="2617050" y="2120500"/>
              <a:ext cx="31700" cy="68825"/>
            </a:xfrm>
            <a:custGeom>
              <a:avLst/>
              <a:gdLst/>
              <a:ahLst/>
              <a:cxnLst/>
              <a:rect l="l" t="t" r="r" b="b"/>
              <a:pathLst>
                <a:path w="1268" h="2753" extrusionOk="0">
                  <a:moveTo>
                    <a:pt x="651" y="643"/>
                  </a:moveTo>
                  <a:cubicBezTo>
                    <a:pt x="692" y="643"/>
                    <a:pt x="734" y="659"/>
                    <a:pt x="767" y="693"/>
                  </a:cubicBezTo>
                  <a:cubicBezTo>
                    <a:pt x="834" y="759"/>
                    <a:pt x="867" y="860"/>
                    <a:pt x="867" y="960"/>
                  </a:cubicBezTo>
                  <a:cubicBezTo>
                    <a:pt x="867" y="1093"/>
                    <a:pt x="834" y="1226"/>
                    <a:pt x="767" y="1360"/>
                  </a:cubicBezTo>
                  <a:cubicBezTo>
                    <a:pt x="734" y="1460"/>
                    <a:pt x="634" y="1560"/>
                    <a:pt x="534" y="1627"/>
                  </a:cubicBezTo>
                  <a:cubicBezTo>
                    <a:pt x="500" y="1643"/>
                    <a:pt x="467" y="1652"/>
                    <a:pt x="434" y="1652"/>
                  </a:cubicBezTo>
                  <a:cubicBezTo>
                    <a:pt x="400" y="1652"/>
                    <a:pt x="367" y="1643"/>
                    <a:pt x="334" y="1627"/>
                  </a:cubicBezTo>
                  <a:cubicBezTo>
                    <a:pt x="267" y="1527"/>
                    <a:pt x="234" y="1427"/>
                    <a:pt x="234" y="1327"/>
                  </a:cubicBezTo>
                  <a:cubicBezTo>
                    <a:pt x="234" y="1193"/>
                    <a:pt x="267" y="1060"/>
                    <a:pt x="334" y="960"/>
                  </a:cubicBezTo>
                  <a:cubicBezTo>
                    <a:pt x="367" y="826"/>
                    <a:pt x="434" y="759"/>
                    <a:pt x="534" y="693"/>
                  </a:cubicBezTo>
                  <a:cubicBezTo>
                    <a:pt x="567" y="659"/>
                    <a:pt x="609" y="643"/>
                    <a:pt x="651" y="643"/>
                  </a:cubicBezTo>
                  <a:close/>
                  <a:moveTo>
                    <a:pt x="1184" y="1"/>
                  </a:moveTo>
                  <a:cubicBezTo>
                    <a:pt x="1168" y="1"/>
                    <a:pt x="1151" y="9"/>
                    <a:pt x="1134" y="26"/>
                  </a:cubicBezTo>
                  <a:lnTo>
                    <a:pt x="867" y="192"/>
                  </a:lnTo>
                  <a:lnTo>
                    <a:pt x="867" y="292"/>
                  </a:lnTo>
                  <a:cubicBezTo>
                    <a:pt x="801" y="259"/>
                    <a:pt x="767" y="259"/>
                    <a:pt x="701" y="259"/>
                  </a:cubicBezTo>
                  <a:cubicBezTo>
                    <a:pt x="667" y="259"/>
                    <a:pt x="601" y="259"/>
                    <a:pt x="534" y="292"/>
                  </a:cubicBezTo>
                  <a:cubicBezTo>
                    <a:pt x="367" y="426"/>
                    <a:pt x="234" y="559"/>
                    <a:pt x="167" y="759"/>
                  </a:cubicBezTo>
                  <a:cubicBezTo>
                    <a:pt x="67" y="960"/>
                    <a:pt x="0" y="1193"/>
                    <a:pt x="0" y="1427"/>
                  </a:cubicBezTo>
                  <a:cubicBezTo>
                    <a:pt x="0" y="1627"/>
                    <a:pt x="33" y="1794"/>
                    <a:pt x="167" y="1927"/>
                  </a:cubicBezTo>
                  <a:cubicBezTo>
                    <a:pt x="217" y="1977"/>
                    <a:pt x="284" y="2002"/>
                    <a:pt x="350" y="2002"/>
                  </a:cubicBezTo>
                  <a:cubicBezTo>
                    <a:pt x="417" y="2002"/>
                    <a:pt x="484" y="1977"/>
                    <a:pt x="534" y="1927"/>
                  </a:cubicBezTo>
                  <a:cubicBezTo>
                    <a:pt x="601" y="1894"/>
                    <a:pt x="667" y="1860"/>
                    <a:pt x="701" y="1827"/>
                  </a:cubicBezTo>
                  <a:cubicBezTo>
                    <a:pt x="767" y="1760"/>
                    <a:pt x="801" y="1693"/>
                    <a:pt x="867" y="1627"/>
                  </a:cubicBezTo>
                  <a:lnTo>
                    <a:pt x="867" y="1794"/>
                  </a:lnTo>
                  <a:cubicBezTo>
                    <a:pt x="867" y="1860"/>
                    <a:pt x="834" y="1960"/>
                    <a:pt x="801" y="2027"/>
                  </a:cubicBezTo>
                  <a:cubicBezTo>
                    <a:pt x="767" y="2094"/>
                    <a:pt x="701" y="2160"/>
                    <a:pt x="634" y="2227"/>
                  </a:cubicBezTo>
                  <a:lnTo>
                    <a:pt x="400" y="2361"/>
                  </a:lnTo>
                  <a:cubicBezTo>
                    <a:pt x="334" y="2394"/>
                    <a:pt x="300" y="2427"/>
                    <a:pt x="267" y="2461"/>
                  </a:cubicBezTo>
                  <a:cubicBezTo>
                    <a:pt x="267" y="2527"/>
                    <a:pt x="234" y="2561"/>
                    <a:pt x="234" y="2627"/>
                  </a:cubicBezTo>
                  <a:cubicBezTo>
                    <a:pt x="234" y="2661"/>
                    <a:pt x="267" y="2694"/>
                    <a:pt x="267" y="2728"/>
                  </a:cubicBezTo>
                  <a:cubicBezTo>
                    <a:pt x="284" y="2744"/>
                    <a:pt x="300" y="2753"/>
                    <a:pt x="321" y="2753"/>
                  </a:cubicBezTo>
                  <a:cubicBezTo>
                    <a:pt x="342" y="2753"/>
                    <a:pt x="367" y="2744"/>
                    <a:pt x="400" y="2728"/>
                  </a:cubicBezTo>
                  <a:lnTo>
                    <a:pt x="634" y="2561"/>
                  </a:lnTo>
                  <a:cubicBezTo>
                    <a:pt x="734" y="2527"/>
                    <a:pt x="834" y="2427"/>
                    <a:pt x="867" y="2327"/>
                  </a:cubicBezTo>
                  <a:cubicBezTo>
                    <a:pt x="934" y="2227"/>
                    <a:pt x="1001" y="2127"/>
                    <a:pt x="1034" y="2027"/>
                  </a:cubicBezTo>
                  <a:cubicBezTo>
                    <a:pt x="1068" y="1894"/>
                    <a:pt x="1101" y="1794"/>
                    <a:pt x="1101" y="1660"/>
                  </a:cubicBezTo>
                  <a:lnTo>
                    <a:pt x="1101" y="426"/>
                  </a:lnTo>
                  <a:lnTo>
                    <a:pt x="1134" y="393"/>
                  </a:lnTo>
                  <a:cubicBezTo>
                    <a:pt x="1168" y="359"/>
                    <a:pt x="1201" y="326"/>
                    <a:pt x="1234" y="259"/>
                  </a:cubicBezTo>
                  <a:cubicBezTo>
                    <a:pt x="1268" y="226"/>
                    <a:pt x="1268" y="192"/>
                    <a:pt x="1268" y="126"/>
                  </a:cubicBezTo>
                  <a:cubicBezTo>
                    <a:pt x="1268" y="92"/>
                    <a:pt x="1268" y="59"/>
                    <a:pt x="1234" y="26"/>
                  </a:cubicBezTo>
                  <a:cubicBezTo>
                    <a:pt x="1218" y="9"/>
                    <a:pt x="1201" y="1"/>
                    <a:pt x="1184"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1342;p56">
              <a:extLst>
                <a:ext uri="{FF2B5EF4-FFF2-40B4-BE49-F238E27FC236}">
                  <a16:creationId xmlns:a16="http://schemas.microsoft.com/office/drawing/2014/main" id="{77516FC1-7AC7-45C5-8556-9177DCED997C}"/>
                </a:ext>
              </a:extLst>
            </p:cNvPr>
            <p:cNvSpPr/>
            <p:nvPr/>
          </p:nvSpPr>
          <p:spPr>
            <a:xfrm>
              <a:off x="2651225" y="2106125"/>
              <a:ext cx="30875" cy="45250"/>
            </a:xfrm>
            <a:custGeom>
              <a:avLst/>
              <a:gdLst/>
              <a:ahLst/>
              <a:cxnLst/>
              <a:rect l="l" t="t" r="r" b="b"/>
              <a:pathLst>
                <a:path w="1235" h="1810" extrusionOk="0">
                  <a:moveTo>
                    <a:pt x="801" y="400"/>
                  </a:moveTo>
                  <a:cubicBezTo>
                    <a:pt x="868" y="434"/>
                    <a:pt x="901" y="467"/>
                    <a:pt x="935" y="567"/>
                  </a:cubicBezTo>
                  <a:lnTo>
                    <a:pt x="268" y="934"/>
                  </a:lnTo>
                  <a:cubicBezTo>
                    <a:pt x="301" y="834"/>
                    <a:pt x="334" y="734"/>
                    <a:pt x="401" y="634"/>
                  </a:cubicBezTo>
                  <a:cubicBezTo>
                    <a:pt x="434" y="567"/>
                    <a:pt x="501" y="501"/>
                    <a:pt x="601" y="434"/>
                  </a:cubicBezTo>
                  <a:cubicBezTo>
                    <a:pt x="668" y="400"/>
                    <a:pt x="735" y="400"/>
                    <a:pt x="801" y="400"/>
                  </a:cubicBezTo>
                  <a:close/>
                  <a:moveTo>
                    <a:pt x="868" y="0"/>
                  </a:moveTo>
                  <a:cubicBezTo>
                    <a:pt x="801" y="0"/>
                    <a:pt x="701" y="34"/>
                    <a:pt x="635" y="100"/>
                  </a:cubicBezTo>
                  <a:cubicBezTo>
                    <a:pt x="434" y="200"/>
                    <a:pt x="301" y="367"/>
                    <a:pt x="201" y="534"/>
                  </a:cubicBezTo>
                  <a:cubicBezTo>
                    <a:pt x="101" y="767"/>
                    <a:pt x="34" y="1001"/>
                    <a:pt x="34" y="1234"/>
                  </a:cubicBezTo>
                  <a:cubicBezTo>
                    <a:pt x="1" y="1435"/>
                    <a:pt x="67" y="1601"/>
                    <a:pt x="201" y="1735"/>
                  </a:cubicBezTo>
                  <a:cubicBezTo>
                    <a:pt x="251" y="1785"/>
                    <a:pt x="309" y="1810"/>
                    <a:pt x="376" y="1810"/>
                  </a:cubicBezTo>
                  <a:cubicBezTo>
                    <a:pt x="443" y="1810"/>
                    <a:pt x="518" y="1785"/>
                    <a:pt x="601" y="1735"/>
                  </a:cubicBezTo>
                  <a:cubicBezTo>
                    <a:pt x="735" y="1668"/>
                    <a:pt x="835" y="1568"/>
                    <a:pt x="935" y="1501"/>
                  </a:cubicBezTo>
                  <a:cubicBezTo>
                    <a:pt x="1035" y="1401"/>
                    <a:pt x="1102" y="1334"/>
                    <a:pt x="1168" y="1234"/>
                  </a:cubicBezTo>
                  <a:cubicBezTo>
                    <a:pt x="1168" y="1201"/>
                    <a:pt x="1202" y="1168"/>
                    <a:pt x="1202" y="1101"/>
                  </a:cubicBezTo>
                  <a:cubicBezTo>
                    <a:pt x="1202" y="1068"/>
                    <a:pt x="1168" y="1034"/>
                    <a:pt x="1168" y="1001"/>
                  </a:cubicBezTo>
                  <a:cubicBezTo>
                    <a:pt x="1152" y="984"/>
                    <a:pt x="1135" y="976"/>
                    <a:pt x="1118" y="976"/>
                  </a:cubicBezTo>
                  <a:cubicBezTo>
                    <a:pt x="1102" y="976"/>
                    <a:pt x="1085" y="984"/>
                    <a:pt x="1068" y="1001"/>
                  </a:cubicBezTo>
                  <a:cubicBezTo>
                    <a:pt x="1035" y="1034"/>
                    <a:pt x="1001" y="1068"/>
                    <a:pt x="968" y="1101"/>
                  </a:cubicBezTo>
                  <a:cubicBezTo>
                    <a:pt x="868" y="1201"/>
                    <a:pt x="735" y="1301"/>
                    <a:pt x="635" y="1368"/>
                  </a:cubicBezTo>
                  <a:cubicBezTo>
                    <a:pt x="586" y="1417"/>
                    <a:pt x="519" y="1448"/>
                    <a:pt x="447" y="1448"/>
                  </a:cubicBezTo>
                  <a:cubicBezTo>
                    <a:pt x="421" y="1448"/>
                    <a:pt x="394" y="1443"/>
                    <a:pt x="368" y="1435"/>
                  </a:cubicBezTo>
                  <a:cubicBezTo>
                    <a:pt x="301" y="1401"/>
                    <a:pt x="268" y="1368"/>
                    <a:pt x="268" y="1301"/>
                  </a:cubicBezTo>
                  <a:lnTo>
                    <a:pt x="1202" y="767"/>
                  </a:lnTo>
                  <a:lnTo>
                    <a:pt x="1235" y="601"/>
                  </a:lnTo>
                  <a:cubicBezTo>
                    <a:pt x="1235" y="501"/>
                    <a:pt x="1202" y="400"/>
                    <a:pt x="1202" y="300"/>
                  </a:cubicBezTo>
                  <a:cubicBezTo>
                    <a:pt x="1168" y="234"/>
                    <a:pt x="1102" y="134"/>
                    <a:pt x="1068" y="67"/>
                  </a:cubicBezTo>
                  <a:cubicBezTo>
                    <a:pt x="1001" y="34"/>
                    <a:pt x="935" y="0"/>
                    <a:pt x="868"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1343;p56">
              <a:extLst>
                <a:ext uri="{FF2B5EF4-FFF2-40B4-BE49-F238E27FC236}">
                  <a16:creationId xmlns:a16="http://schemas.microsoft.com/office/drawing/2014/main" id="{F3F966E2-6B96-4103-A4C6-0271FC44BCFB}"/>
                </a:ext>
              </a:extLst>
            </p:cNvPr>
            <p:cNvSpPr/>
            <p:nvPr/>
          </p:nvSpPr>
          <p:spPr>
            <a:xfrm>
              <a:off x="2697100" y="2116575"/>
              <a:ext cx="8350" cy="12700"/>
            </a:xfrm>
            <a:custGeom>
              <a:avLst/>
              <a:gdLst/>
              <a:ahLst/>
              <a:cxnLst/>
              <a:rect l="l" t="t" r="r" b="b"/>
              <a:pathLst>
                <a:path w="334" h="508" extrusionOk="0">
                  <a:moveTo>
                    <a:pt x="266" y="1"/>
                  </a:moveTo>
                  <a:cubicBezTo>
                    <a:pt x="241" y="1"/>
                    <a:pt x="212" y="16"/>
                    <a:pt x="167" y="16"/>
                  </a:cubicBezTo>
                  <a:cubicBezTo>
                    <a:pt x="134" y="49"/>
                    <a:pt x="67" y="116"/>
                    <a:pt x="34" y="183"/>
                  </a:cubicBezTo>
                  <a:cubicBezTo>
                    <a:pt x="34" y="216"/>
                    <a:pt x="0" y="283"/>
                    <a:pt x="0" y="349"/>
                  </a:cubicBezTo>
                  <a:cubicBezTo>
                    <a:pt x="0" y="416"/>
                    <a:pt x="0" y="449"/>
                    <a:pt x="34" y="483"/>
                  </a:cubicBezTo>
                  <a:cubicBezTo>
                    <a:pt x="50" y="499"/>
                    <a:pt x="75" y="508"/>
                    <a:pt x="100" y="508"/>
                  </a:cubicBezTo>
                  <a:cubicBezTo>
                    <a:pt x="125" y="508"/>
                    <a:pt x="150" y="499"/>
                    <a:pt x="167" y="483"/>
                  </a:cubicBezTo>
                  <a:cubicBezTo>
                    <a:pt x="234" y="449"/>
                    <a:pt x="267" y="416"/>
                    <a:pt x="301" y="349"/>
                  </a:cubicBezTo>
                  <a:cubicBezTo>
                    <a:pt x="334" y="283"/>
                    <a:pt x="334" y="216"/>
                    <a:pt x="334" y="183"/>
                  </a:cubicBezTo>
                  <a:cubicBezTo>
                    <a:pt x="334" y="116"/>
                    <a:pt x="334" y="83"/>
                    <a:pt x="301" y="16"/>
                  </a:cubicBezTo>
                  <a:cubicBezTo>
                    <a:pt x="289" y="5"/>
                    <a:pt x="278" y="1"/>
                    <a:pt x="266"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1344;p56">
              <a:extLst>
                <a:ext uri="{FF2B5EF4-FFF2-40B4-BE49-F238E27FC236}">
                  <a16:creationId xmlns:a16="http://schemas.microsoft.com/office/drawing/2014/main" id="{CFD8FA1A-F9E8-426E-B81F-FC7213F0D6BA}"/>
                </a:ext>
              </a:extLst>
            </p:cNvPr>
            <p:cNvSpPr/>
            <p:nvPr/>
          </p:nvSpPr>
          <p:spPr>
            <a:xfrm>
              <a:off x="2722125" y="2062750"/>
              <a:ext cx="29200" cy="47600"/>
            </a:xfrm>
            <a:custGeom>
              <a:avLst/>
              <a:gdLst/>
              <a:ahLst/>
              <a:cxnLst/>
              <a:rect l="l" t="t" r="r" b="b"/>
              <a:pathLst>
                <a:path w="1168" h="1904" extrusionOk="0">
                  <a:moveTo>
                    <a:pt x="1001" y="1"/>
                  </a:moveTo>
                  <a:cubicBezTo>
                    <a:pt x="967" y="34"/>
                    <a:pt x="934" y="67"/>
                    <a:pt x="901" y="101"/>
                  </a:cubicBezTo>
                  <a:lnTo>
                    <a:pt x="734" y="101"/>
                  </a:lnTo>
                  <a:cubicBezTo>
                    <a:pt x="701" y="134"/>
                    <a:pt x="634" y="134"/>
                    <a:pt x="567" y="201"/>
                  </a:cubicBezTo>
                  <a:cubicBezTo>
                    <a:pt x="400" y="301"/>
                    <a:pt x="234" y="468"/>
                    <a:pt x="167" y="668"/>
                  </a:cubicBezTo>
                  <a:cubicBezTo>
                    <a:pt x="33" y="901"/>
                    <a:pt x="0" y="1135"/>
                    <a:pt x="0" y="1368"/>
                  </a:cubicBezTo>
                  <a:cubicBezTo>
                    <a:pt x="0" y="1635"/>
                    <a:pt x="67" y="1802"/>
                    <a:pt x="200" y="1869"/>
                  </a:cubicBezTo>
                  <a:cubicBezTo>
                    <a:pt x="248" y="1892"/>
                    <a:pt x="299" y="1903"/>
                    <a:pt x="350" y="1903"/>
                  </a:cubicBezTo>
                  <a:cubicBezTo>
                    <a:pt x="443" y="1903"/>
                    <a:pt x="536" y="1866"/>
                    <a:pt x="601" y="1802"/>
                  </a:cubicBezTo>
                  <a:cubicBezTo>
                    <a:pt x="801" y="1702"/>
                    <a:pt x="934" y="1568"/>
                    <a:pt x="1068" y="1402"/>
                  </a:cubicBezTo>
                  <a:cubicBezTo>
                    <a:pt x="1101" y="1335"/>
                    <a:pt x="1168" y="1235"/>
                    <a:pt x="1168" y="1135"/>
                  </a:cubicBezTo>
                  <a:cubicBezTo>
                    <a:pt x="1168" y="1068"/>
                    <a:pt x="1134" y="1035"/>
                    <a:pt x="1134" y="1035"/>
                  </a:cubicBezTo>
                  <a:cubicBezTo>
                    <a:pt x="1118" y="1018"/>
                    <a:pt x="1101" y="1010"/>
                    <a:pt x="1084" y="1010"/>
                  </a:cubicBezTo>
                  <a:cubicBezTo>
                    <a:pt x="1068" y="1010"/>
                    <a:pt x="1051" y="1018"/>
                    <a:pt x="1034" y="1035"/>
                  </a:cubicBezTo>
                  <a:cubicBezTo>
                    <a:pt x="1001" y="1035"/>
                    <a:pt x="967" y="1101"/>
                    <a:pt x="967" y="1135"/>
                  </a:cubicBezTo>
                  <a:cubicBezTo>
                    <a:pt x="934" y="1201"/>
                    <a:pt x="901" y="1235"/>
                    <a:pt x="867" y="1302"/>
                  </a:cubicBezTo>
                  <a:cubicBezTo>
                    <a:pt x="801" y="1368"/>
                    <a:pt x="701" y="1402"/>
                    <a:pt x="634" y="1468"/>
                  </a:cubicBezTo>
                  <a:cubicBezTo>
                    <a:pt x="512" y="1517"/>
                    <a:pt x="425" y="1548"/>
                    <a:pt x="362" y="1548"/>
                  </a:cubicBezTo>
                  <a:cubicBezTo>
                    <a:pt x="338" y="1548"/>
                    <a:pt x="318" y="1544"/>
                    <a:pt x="300" y="1535"/>
                  </a:cubicBezTo>
                  <a:cubicBezTo>
                    <a:pt x="267" y="1468"/>
                    <a:pt x="234" y="1402"/>
                    <a:pt x="234" y="1268"/>
                  </a:cubicBezTo>
                  <a:cubicBezTo>
                    <a:pt x="234" y="1101"/>
                    <a:pt x="267" y="968"/>
                    <a:pt x="334" y="835"/>
                  </a:cubicBezTo>
                  <a:cubicBezTo>
                    <a:pt x="367" y="701"/>
                    <a:pt x="467" y="601"/>
                    <a:pt x="567" y="534"/>
                  </a:cubicBezTo>
                  <a:cubicBezTo>
                    <a:pt x="614" y="511"/>
                    <a:pt x="678" y="487"/>
                    <a:pt x="735" y="487"/>
                  </a:cubicBezTo>
                  <a:cubicBezTo>
                    <a:pt x="759" y="487"/>
                    <a:pt x="781" y="491"/>
                    <a:pt x="801" y="501"/>
                  </a:cubicBezTo>
                  <a:cubicBezTo>
                    <a:pt x="834" y="501"/>
                    <a:pt x="867" y="534"/>
                    <a:pt x="867" y="601"/>
                  </a:cubicBezTo>
                  <a:cubicBezTo>
                    <a:pt x="867" y="668"/>
                    <a:pt x="901" y="668"/>
                    <a:pt x="901" y="701"/>
                  </a:cubicBezTo>
                  <a:cubicBezTo>
                    <a:pt x="917" y="718"/>
                    <a:pt x="934" y="726"/>
                    <a:pt x="951" y="726"/>
                  </a:cubicBezTo>
                  <a:cubicBezTo>
                    <a:pt x="967" y="726"/>
                    <a:pt x="984" y="718"/>
                    <a:pt x="1001" y="701"/>
                  </a:cubicBezTo>
                  <a:cubicBezTo>
                    <a:pt x="1034" y="668"/>
                    <a:pt x="1068" y="634"/>
                    <a:pt x="1068" y="601"/>
                  </a:cubicBezTo>
                  <a:cubicBezTo>
                    <a:pt x="1101" y="534"/>
                    <a:pt x="1101" y="468"/>
                    <a:pt x="1101" y="401"/>
                  </a:cubicBezTo>
                  <a:lnTo>
                    <a:pt x="1101" y="167"/>
                  </a:lnTo>
                  <a:cubicBezTo>
                    <a:pt x="1101" y="101"/>
                    <a:pt x="1101" y="34"/>
                    <a:pt x="1068"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1345;p56">
              <a:extLst>
                <a:ext uri="{FF2B5EF4-FFF2-40B4-BE49-F238E27FC236}">
                  <a16:creationId xmlns:a16="http://schemas.microsoft.com/office/drawing/2014/main" id="{8855EDE1-AF48-4EFD-8039-78D5E6648CD1}"/>
                </a:ext>
              </a:extLst>
            </p:cNvPr>
            <p:cNvSpPr/>
            <p:nvPr/>
          </p:nvSpPr>
          <p:spPr>
            <a:xfrm>
              <a:off x="2755475" y="2045750"/>
              <a:ext cx="30050" cy="44550"/>
            </a:xfrm>
            <a:custGeom>
              <a:avLst/>
              <a:gdLst/>
              <a:ahLst/>
              <a:cxnLst/>
              <a:rect l="l" t="t" r="r" b="b"/>
              <a:pathLst>
                <a:path w="1202" h="1782" extrusionOk="0">
                  <a:moveTo>
                    <a:pt x="710" y="387"/>
                  </a:moveTo>
                  <a:cubicBezTo>
                    <a:pt x="768" y="387"/>
                    <a:pt x="829" y="422"/>
                    <a:pt x="868" y="480"/>
                  </a:cubicBezTo>
                  <a:cubicBezTo>
                    <a:pt x="934" y="547"/>
                    <a:pt x="968" y="647"/>
                    <a:pt x="968" y="714"/>
                  </a:cubicBezTo>
                  <a:cubicBezTo>
                    <a:pt x="968" y="847"/>
                    <a:pt x="934" y="981"/>
                    <a:pt x="834" y="1114"/>
                  </a:cubicBezTo>
                  <a:cubicBezTo>
                    <a:pt x="801" y="1214"/>
                    <a:pt x="701" y="1314"/>
                    <a:pt x="601" y="1414"/>
                  </a:cubicBezTo>
                  <a:cubicBezTo>
                    <a:pt x="567" y="1431"/>
                    <a:pt x="526" y="1439"/>
                    <a:pt x="480" y="1439"/>
                  </a:cubicBezTo>
                  <a:cubicBezTo>
                    <a:pt x="434" y="1439"/>
                    <a:pt x="384" y="1431"/>
                    <a:pt x="334" y="1414"/>
                  </a:cubicBezTo>
                  <a:cubicBezTo>
                    <a:pt x="267" y="1348"/>
                    <a:pt x="234" y="1248"/>
                    <a:pt x="234" y="1148"/>
                  </a:cubicBezTo>
                  <a:cubicBezTo>
                    <a:pt x="234" y="1014"/>
                    <a:pt x="267" y="881"/>
                    <a:pt x="334" y="747"/>
                  </a:cubicBezTo>
                  <a:cubicBezTo>
                    <a:pt x="401" y="614"/>
                    <a:pt x="467" y="514"/>
                    <a:pt x="601" y="447"/>
                  </a:cubicBezTo>
                  <a:cubicBezTo>
                    <a:pt x="629" y="405"/>
                    <a:pt x="668" y="387"/>
                    <a:pt x="710" y="387"/>
                  </a:cubicBezTo>
                  <a:close/>
                  <a:moveTo>
                    <a:pt x="821" y="0"/>
                  </a:moveTo>
                  <a:cubicBezTo>
                    <a:pt x="747" y="0"/>
                    <a:pt x="674" y="31"/>
                    <a:pt x="601" y="80"/>
                  </a:cubicBezTo>
                  <a:cubicBezTo>
                    <a:pt x="467" y="147"/>
                    <a:pt x="367" y="247"/>
                    <a:pt x="301" y="347"/>
                  </a:cubicBezTo>
                  <a:cubicBezTo>
                    <a:pt x="201" y="480"/>
                    <a:pt x="134" y="647"/>
                    <a:pt x="100" y="781"/>
                  </a:cubicBezTo>
                  <a:cubicBezTo>
                    <a:pt x="34" y="947"/>
                    <a:pt x="0" y="1081"/>
                    <a:pt x="0" y="1248"/>
                  </a:cubicBezTo>
                  <a:cubicBezTo>
                    <a:pt x="0" y="1381"/>
                    <a:pt x="34" y="1481"/>
                    <a:pt x="67" y="1615"/>
                  </a:cubicBezTo>
                  <a:cubicBezTo>
                    <a:pt x="134" y="1681"/>
                    <a:pt x="201" y="1748"/>
                    <a:pt x="301" y="1781"/>
                  </a:cubicBezTo>
                  <a:cubicBezTo>
                    <a:pt x="401" y="1781"/>
                    <a:pt x="501" y="1781"/>
                    <a:pt x="601" y="1715"/>
                  </a:cubicBezTo>
                  <a:cubicBezTo>
                    <a:pt x="701" y="1648"/>
                    <a:pt x="801" y="1548"/>
                    <a:pt x="901" y="1414"/>
                  </a:cubicBezTo>
                  <a:cubicBezTo>
                    <a:pt x="1068" y="1181"/>
                    <a:pt x="1168" y="881"/>
                    <a:pt x="1201" y="581"/>
                  </a:cubicBezTo>
                  <a:cubicBezTo>
                    <a:pt x="1201" y="447"/>
                    <a:pt x="1168" y="314"/>
                    <a:pt x="1101" y="214"/>
                  </a:cubicBezTo>
                  <a:cubicBezTo>
                    <a:pt x="1068" y="114"/>
                    <a:pt x="1001" y="47"/>
                    <a:pt x="901" y="13"/>
                  </a:cubicBezTo>
                  <a:cubicBezTo>
                    <a:pt x="874" y="4"/>
                    <a:pt x="847" y="0"/>
                    <a:pt x="821"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1346;p56">
              <a:extLst>
                <a:ext uri="{FF2B5EF4-FFF2-40B4-BE49-F238E27FC236}">
                  <a16:creationId xmlns:a16="http://schemas.microsoft.com/office/drawing/2014/main" id="{B6D342EC-C0E1-4B98-9A48-F87BC1085143}"/>
                </a:ext>
              </a:extLst>
            </p:cNvPr>
            <p:cNvSpPr/>
            <p:nvPr/>
          </p:nvSpPr>
          <p:spPr>
            <a:xfrm>
              <a:off x="2787150" y="2023775"/>
              <a:ext cx="36725" cy="52975"/>
            </a:xfrm>
            <a:custGeom>
              <a:avLst/>
              <a:gdLst/>
              <a:ahLst/>
              <a:cxnLst/>
              <a:rect l="l" t="t" r="r" b="b"/>
              <a:pathLst>
                <a:path w="1469" h="2119" extrusionOk="0">
                  <a:moveTo>
                    <a:pt x="1102" y="0"/>
                  </a:moveTo>
                  <a:cubicBezTo>
                    <a:pt x="1068" y="0"/>
                    <a:pt x="1035" y="8"/>
                    <a:pt x="1002" y="25"/>
                  </a:cubicBezTo>
                  <a:cubicBezTo>
                    <a:pt x="968" y="59"/>
                    <a:pt x="902" y="92"/>
                    <a:pt x="868" y="125"/>
                  </a:cubicBezTo>
                  <a:cubicBezTo>
                    <a:pt x="835" y="192"/>
                    <a:pt x="802" y="225"/>
                    <a:pt x="768" y="292"/>
                  </a:cubicBezTo>
                  <a:cubicBezTo>
                    <a:pt x="735" y="292"/>
                    <a:pt x="701" y="259"/>
                    <a:pt x="668" y="259"/>
                  </a:cubicBezTo>
                  <a:cubicBezTo>
                    <a:pt x="651" y="242"/>
                    <a:pt x="635" y="234"/>
                    <a:pt x="618" y="234"/>
                  </a:cubicBezTo>
                  <a:cubicBezTo>
                    <a:pt x="601" y="234"/>
                    <a:pt x="585" y="242"/>
                    <a:pt x="568" y="259"/>
                  </a:cubicBezTo>
                  <a:cubicBezTo>
                    <a:pt x="535" y="259"/>
                    <a:pt x="501" y="292"/>
                    <a:pt x="468" y="359"/>
                  </a:cubicBezTo>
                  <a:cubicBezTo>
                    <a:pt x="435" y="392"/>
                    <a:pt x="401" y="459"/>
                    <a:pt x="368" y="526"/>
                  </a:cubicBezTo>
                  <a:lnTo>
                    <a:pt x="368" y="425"/>
                  </a:lnTo>
                  <a:lnTo>
                    <a:pt x="168" y="526"/>
                  </a:lnTo>
                  <a:cubicBezTo>
                    <a:pt x="134" y="559"/>
                    <a:pt x="68" y="592"/>
                    <a:pt x="34" y="626"/>
                  </a:cubicBezTo>
                  <a:cubicBezTo>
                    <a:pt x="34" y="692"/>
                    <a:pt x="34" y="726"/>
                    <a:pt x="1" y="792"/>
                  </a:cubicBezTo>
                  <a:cubicBezTo>
                    <a:pt x="1" y="826"/>
                    <a:pt x="34" y="859"/>
                    <a:pt x="34" y="892"/>
                  </a:cubicBezTo>
                  <a:cubicBezTo>
                    <a:pt x="51" y="909"/>
                    <a:pt x="68" y="917"/>
                    <a:pt x="89" y="917"/>
                  </a:cubicBezTo>
                  <a:cubicBezTo>
                    <a:pt x="109" y="917"/>
                    <a:pt x="134" y="909"/>
                    <a:pt x="168" y="892"/>
                  </a:cubicBezTo>
                  <a:lnTo>
                    <a:pt x="168" y="1726"/>
                  </a:lnTo>
                  <a:cubicBezTo>
                    <a:pt x="101" y="1760"/>
                    <a:pt x="68" y="1793"/>
                    <a:pt x="34" y="1826"/>
                  </a:cubicBezTo>
                  <a:cubicBezTo>
                    <a:pt x="34" y="1893"/>
                    <a:pt x="34" y="1927"/>
                    <a:pt x="1" y="1993"/>
                  </a:cubicBezTo>
                  <a:cubicBezTo>
                    <a:pt x="1" y="2027"/>
                    <a:pt x="34" y="2060"/>
                    <a:pt x="34" y="2093"/>
                  </a:cubicBezTo>
                  <a:cubicBezTo>
                    <a:pt x="51" y="2110"/>
                    <a:pt x="68" y="2118"/>
                    <a:pt x="89" y="2118"/>
                  </a:cubicBezTo>
                  <a:cubicBezTo>
                    <a:pt x="109" y="2118"/>
                    <a:pt x="134" y="2110"/>
                    <a:pt x="168" y="2093"/>
                  </a:cubicBezTo>
                  <a:lnTo>
                    <a:pt x="368" y="1960"/>
                  </a:lnTo>
                  <a:cubicBezTo>
                    <a:pt x="435" y="1927"/>
                    <a:pt x="468" y="1893"/>
                    <a:pt x="501" y="1860"/>
                  </a:cubicBezTo>
                  <a:cubicBezTo>
                    <a:pt x="501" y="1793"/>
                    <a:pt x="535" y="1760"/>
                    <a:pt x="535" y="1693"/>
                  </a:cubicBezTo>
                  <a:cubicBezTo>
                    <a:pt x="535" y="1660"/>
                    <a:pt x="501" y="1626"/>
                    <a:pt x="501" y="1593"/>
                  </a:cubicBezTo>
                  <a:cubicBezTo>
                    <a:pt x="485" y="1576"/>
                    <a:pt x="468" y="1568"/>
                    <a:pt x="447" y="1568"/>
                  </a:cubicBezTo>
                  <a:cubicBezTo>
                    <a:pt x="426" y="1568"/>
                    <a:pt x="401" y="1576"/>
                    <a:pt x="368" y="1593"/>
                  </a:cubicBezTo>
                  <a:lnTo>
                    <a:pt x="368" y="892"/>
                  </a:lnTo>
                  <a:cubicBezTo>
                    <a:pt x="401" y="826"/>
                    <a:pt x="435" y="759"/>
                    <a:pt x="468" y="692"/>
                  </a:cubicBezTo>
                  <a:cubicBezTo>
                    <a:pt x="501" y="659"/>
                    <a:pt x="535" y="626"/>
                    <a:pt x="568" y="626"/>
                  </a:cubicBezTo>
                  <a:lnTo>
                    <a:pt x="601" y="626"/>
                  </a:lnTo>
                  <a:cubicBezTo>
                    <a:pt x="635" y="626"/>
                    <a:pt x="635" y="692"/>
                    <a:pt x="601" y="726"/>
                  </a:cubicBezTo>
                  <a:lnTo>
                    <a:pt x="601" y="1860"/>
                  </a:lnTo>
                  <a:lnTo>
                    <a:pt x="835" y="1760"/>
                  </a:lnTo>
                  <a:cubicBezTo>
                    <a:pt x="868" y="1726"/>
                    <a:pt x="902" y="1693"/>
                    <a:pt x="935" y="1626"/>
                  </a:cubicBezTo>
                  <a:cubicBezTo>
                    <a:pt x="968" y="1593"/>
                    <a:pt x="968" y="1526"/>
                    <a:pt x="968" y="1493"/>
                  </a:cubicBezTo>
                  <a:cubicBezTo>
                    <a:pt x="968" y="1460"/>
                    <a:pt x="968" y="1393"/>
                    <a:pt x="935" y="1393"/>
                  </a:cubicBezTo>
                  <a:cubicBezTo>
                    <a:pt x="935" y="1376"/>
                    <a:pt x="918" y="1368"/>
                    <a:pt x="897" y="1368"/>
                  </a:cubicBezTo>
                  <a:cubicBezTo>
                    <a:pt x="877" y="1368"/>
                    <a:pt x="852" y="1376"/>
                    <a:pt x="835" y="1393"/>
                  </a:cubicBezTo>
                  <a:lnTo>
                    <a:pt x="835" y="692"/>
                  </a:lnTo>
                  <a:cubicBezTo>
                    <a:pt x="868" y="592"/>
                    <a:pt x="902" y="526"/>
                    <a:pt x="935" y="459"/>
                  </a:cubicBezTo>
                  <a:cubicBezTo>
                    <a:pt x="968" y="425"/>
                    <a:pt x="968" y="392"/>
                    <a:pt x="1002" y="392"/>
                  </a:cubicBezTo>
                  <a:lnTo>
                    <a:pt x="1068" y="392"/>
                  </a:lnTo>
                  <a:cubicBezTo>
                    <a:pt x="1068" y="425"/>
                    <a:pt x="1102" y="459"/>
                    <a:pt x="1068" y="492"/>
                  </a:cubicBezTo>
                  <a:lnTo>
                    <a:pt x="1068" y="1593"/>
                  </a:lnTo>
                  <a:lnTo>
                    <a:pt x="1302" y="1460"/>
                  </a:lnTo>
                  <a:cubicBezTo>
                    <a:pt x="1335" y="1426"/>
                    <a:pt x="1402" y="1393"/>
                    <a:pt x="1402" y="1359"/>
                  </a:cubicBezTo>
                  <a:cubicBezTo>
                    <a:pt x="1435" y="1293"/>
                    <a:pt x="1469" y="1259"/>
                    <a:pt x="1435" y="1193"/>
                  </a:cubicBezTo>
                  <a:cubicBezTo>
                    <a:pt x="1469" y="1159"/>
                    <a:pt x="1435" y="1126"/>
                    <a:pt x="1402" y="1093"/>
                  </a:cubicBezTo>
                  <a:cubicBezTo>
                    <a:pt x="1402" y="1076"/>
                    <a:pt x="1394" y="1068"/>
                    <a:pt x="1377" y="1068"/>
                  </a:cubicBezTo>
                  <a:cubicBezTo>
                    <a:pt x="1360" y="1068"/>
                    <a:pt x="1335" y="1076"/>
                    <a:pt x="1302" y="1093"/>
                  </a:cubicBezTo>
                  <a:lnTo>
                    <a:pt x="1302" y="325"/>
                  </a:lnTo>
                  <a:cubicBezTo>
                    <a:pt x="1335" y="192"/>
                    <a:pt x="1302" y="92"/>
                    <a:pt x="1202" y="25"/>
                  </a:cubicBezTo>
                  <a:cubicBezTo>
                    <a:pt x="1168" y="8"/>
                    <a:pt x="1135" y="0"/>
                    <a:pt x="1102"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1347;p56">
              <a:extLst>
                <a:ext uri="{FF2B5EF4-FFF2-40B4-BE49-F238E27FC236}">
                  <a16:creationId xmlns:a16="http://schemas.microsoft.com/office/drawing/2014/main" id="{DD4D1494-817B-4ABB-A986-19861D4A251C}"/>
                </a:ext>
              </a:extLst>
            </p:cNvPr>
            <p:cNvSpPr/>
            <p:nvPr/>
          </p:nvSpPr>
          <p:spPr>
            <a:xfrm>
              <a:off x="2827200" y="1980400"/>
              <a:ext cx="25025" cy="83200"/>
            </a:xfrm>
            <a:custGeom>
              <a:avLst/>
              <a:gdLst/>
              <a:ahLst/>
              <a:cxnLst/>
              <a:rect l="l" t="t" r="r" b="b"/>
              <a:pathLst>
                <a:path w="1001" h="3328" extrusionOk="0">
                  <a:moveTo>
                    <a:pt x="917" y="1"/>
                  </a:moveTo>
                  <a:cubicBezTo>
                    <a:pt x="901" y="1"/>
                    <a:pt x="884" y="9"/>
                    <a:pt x="867" y="26"/>
                  </a:cubicBezTo>
                  <a:cubicBezTo>
                    <a:pt x="834" y="26"/>
                    <a:pt x="834" y="59"/>
                    <a:pt x="801" y="92"/>
                  </a:cubicBezTo>
                  <a:cubicBezTo>
                    <a:pt x="767" y="159"/>
                    <a:pt x="767" y="192"/>
                    <a:pt x="767" y="259"/>
                  </a:cubicBezTo>
                  <a:lnTo>
                    <a:pt x="33" y="3061"/>
                  </a:lnTo>
                  <a:cubicBezTo>
                    <a:pt x="0" y="3128"/>
                    <a:pt x="0" y="3161"/>
                    <a:pt x="0" y="3228"/>
                  </a:cubicBezTo>
                  <a:cubicBezTo>
                    <a:pt x="0" y="3261"/>
                    <a:pt x="0" y="3295"/>
                    <a:pt x="33" y="3328"/>
                  </a:cubicBezTo>
                  <a:lnTo>
                    <a:pt x="100" y="3328"/>
                  </a:lnTo>
                  <a:cubicBezTo>
                    <a:pt x="134" y="3295"/>
                    <a:pt x="167" y="3261"/>
                    <a:pt x="167" y="3228"/>
                  </a:cubicBezTo>
                  <a:cubicBezTo>
                    <a:pt x="200" y="3195"/>
                    <a:pt x="234" y="3161"/>
                    <a:pt x="234" y="3094"/>
                  </a:cubicBezTo>
                  <a:lnTo>
                    <a:pt x="967" y="259"/>
                  </a:lnTo>
                  <a:cubicBezTo>
                    <a:pt x="967" y="226"/>
                    <a:pt x="967" y="159"/>
                    <a:pt x="1001" y="126"/>
                  </a:cubicBezTo>
                  <a:cubicBezTo>
                    <a:pt x="1001" y="92"/>
                    <a:pt x="967" y="59"/>
                    <a:pt x="967" y="26"/>
                  </a:cubicBezTo>
                  <a:cubicBezTo>
                    <a:pt x="951" y="9"/>
                    <a:pt x="934" y="1"/>
                    <a:pt x="917"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1348;p56">
              <a:extLst>
                <a:ext uri="{FF2B5EF4-FFF2-40B4-BE49-F238E27FC236}">
                  <a16:creationId xmlns:a16="http://schemas.microsoft.com/office/drawing/2014/main" id="{040C6A05-9BCF-4BFA-8C08-BFB8A5B88FDA}"/>
                </a:ext>
              </a:extLst>
            </p:cNvPr>
            <p:cNvSpPr/>
            <p:nvPr/>
          </p:nvSpPr>
          <p:spPr>
            <a:xfrm>
              <a:off x="2856375" y="1976850"/>
              <a:ext cx="34225" cy="59600"/>
            </a:xfrm>
            <a:custGeom>
              <a:avLst/>
              <a:gdLst/>
              <a:ahLst/>
              <a:cxnLst/>
              <a:rect l="l" t="t" r="r" b="b"/>
              <a:pathLst>
                <a:path w="1369" h="2384" extrusionOk="0">
                  <a:moveTo>
                    <a:pt x="885" y="743"/>
                  </a:moveTo>
                  <a:cubicBezTo>
                    <a:pt x="926" y="743"/>
                    <a:pt x="968" y="751"/>
                    <a:pt x="1001" y="768"/>
                  </a:cubicBezTo>
                  <a:cubicBezTo>
                    <a:pt x="1068" y="868"/>
                    <a:pt x="1101" y="968"/>
                    <a:pt x="1101" y="1102"/>
                  </a:cubicBezTo>
                  <a:cubicBezTo>
                    <a:pt x="1101" y="1202"/>
                    <a:pt x="1068" y="1335"/>
                    <a:pt x="1001" y="1469"/>
                  </a:cubicBezTo>
                  <a:cubicBezTo>
                    <a:pt x="968" y="1569"/>
                    <a:pt x="868" y="1669"/>
                    <a:pt x="768" y="1735"/>
                  </a:cubicBezTo>
                  <a:cubicBezTo>
                    <a:pt x="718" y="1769"/>
                    <a:pt x="668" y="1785"/>
                    <a:pt x="622" y="1785"/>
                  </a:cubicBezTo>
                  <a:cubicBezTo>
                    <a:pt x="576" y="1785"/>
                    <a:pt x="534" y="1769"/>
                    <a:pt x="501" y="1735"/>
                  </a:cubicBezTo>
                  <a:cubicBezTo>
                    <a:pt x="434" y="1669"/>
                    <a:pt x="401" y="1569"/>
                    <a:pt x="434" y="1502"/>
                  </a:cubicBezTo>
                  <a:cubicBezTo>
                    <a:pt x="434" y="1335"/>
                    <a:pt x="468" y="1202"/>
                    <a:pt x="534" y="1068"/>
                  </a:cubicBezTo>
                  <a:cubicBezTo>
                    <a:pt x="568" y="935"/>
                    <a:pt x="668" y="835"/>
                    <a:pt x="768" y="768"/>
                  </a:cubicBezTo>
                  <a:cubicBezTo>
                    <a:pt x="801" y="751"/>
                    <a:pt x="843" y="743"/>
                    <a:pt x="885" y="743"/>
                  </a:cubicBezTo>
                  <a:close/>
                  <a:moveTo>
                    <a:pt x="434" y="1"/>
                  </a:moveTo>
                  <a:lnTo>
                    <a:pt x="167" y="168"/>
                  </a:lnTo>
                  <a:cubicBezTo>
                    <a:pt x="101" y="201"/>
                    <a:pt x="67" y="234"/>
                    <a:pt x="34" y="301"/>
                  </a:cubicBezTo>
                  <a:cubicBezTo>
                    <a:pt x="34" y="334"/>
                    <a:pt x="1" y="368"/>
                    <a:pt x="1" y="434"/>
                  </a:cubicBezTo>
                  <a:cubicBezTo>
                    <a:pt x="1" y="468"/>
                    <a:pt x="34" y="501"/>
                    <a:pt x="34" y="535"/>
                  </a:cubicBezTo>
                  <a:cubicBezTo>
                    <a:pt x="51" y="551"/>
                    <a:pt x="67" y="560"/>
                    <a:pt x="88" y="560"/>
                  </a:cubicBezTo>
                  <a:cubicBezTo>
                    <a:pt x="109" y="560"/>
                    <a:pt x="134" y="551"/>
                    <a:pt x="167" y="535"/>
                  </a:cubicBezTo>
                  <a:lnTo>
                    <a:pt x="201" y="501"/>
                  </a:lnTo>
                  <a:lnTo>
                    <a:pt x="201" y="1969"/>
                  </a:lnTo>
                  <a:lnTo>
                    <a:pt x="167" y="2002"/>
                  </a:lnTo>
                  <a:cubicBezTo>
                    <a:pt x="101" y="2002"/>
                    <a:pt x="67" y="2069"/>
                    <a:pt x="34" y="2102"/>
                  </a:cubicBezTo>
                  <a:cubicBezTo>
                    <a:pt x="34" y="2136"/>
                    <a:pt x="1" y="2202"/>
                    <a:pt x="1" y="2236"/>
                  </a:cubicBezTo>
                  <a:cubicBezTo>
                    <a:pt x="1" y="2302"/>
                    <a:pt x="34" y="2336"/>
                    <a:pt x="34" y="2369"/>
                  </a:cubicBezTo>
                  <a:cubicBezTo>
                    <a:pt x="45" y="2380"/>
                    <a:pt x="56" y="2384"/>
                    <a:pt x="69" y="2384"/>
                  </a:cubicBezTo>
                  <a:cubicBezTo>
                    <a:pt x="93" y="2384"/>
                    <a:pt x="123" y="2369"/>
                    <a:pt x="167" y="2369"/>
                  </a:cubicBezTo>
                  <a:lnTo>
                    <a:pt x="434" y="2202"/>
                  </a:lnTo>
                  <a:lnTo>
                    <a:pt x="434" y="2102"/>
                  </a:lnTo>
                  <a:cubicBezTo>
                    <a:pt x="451" y="2119"/>
                    <a:pt x="476" y="2127"/>
                    <a:pt x="505" y="2127"/>
                  </a:cubicBezTo>
                  <a:cubicBezTo>
                    <a:pt x="534" y="2127"/>
                    <a:pt x="568" y="2119"/>
                    <a:pt x="601" y="2102"/>
                  </a:cubicBezTo>
                  <a:cubicBezTo>
                    <a:pt x="668" y="2102"/>
                    <a:pt x="701" y="2069"/>
                    <a:pt x="768" y="2036"/>
                  </a:cubicBezTo>
                  <a:cubicBezTo>
                    <a:pt x="935" y="1936"/>
                    <a:pt x="1101" y="1769"/>
                    <a:pt x="1168" y="1569"/>
                  </a:cubicBezTo>
                  <a:cubicBezTo>
                    <a:pt x="1302" y="1368"/>
                    <a:pt x="1335" y="1168"/>
                    <a:pt x="1335" y="935"/>
                  </a:cubicBezTo>
                  <a:cubicBezTo>
                    <a:pt x="1368" y="735"/>
                    <a:pt x="1302" y="568"/>
                    <a:pt x="1168" y="434"/>
                  </a:cubicBezTo>
                  <a:cubicBezTo>
                    <a:pt x="1118" y="368"/>
                    <a:pt x="1043" y="334"/>
                    <a:pt x="968" y="334"/>
                  </a:cubicBezTo>
                  <a:cubicBezTo>
                    <a:pt x="893" y="334"/>
                    <a:pt x="818" y="368"/>
                    <a:pt x="768" y="434"/>
                  </a:cubicBezTo>
                  <a:cubicBezTo>
                    <a:pt x="701" y="468"/>
                    <a:pt x="634" y="501"/>
                    <a:pt x="601" y="568"/>
                  </a:cubicBezTo>
                  <a:cubicBezTo>
                    <a:pt x="534" y="635"/>
                    <a:pt x="468" y="701"/>
                    <a:pt x="434" y="768"/>
                  </a:cubicBezTo>
                  <a:lnTo>
                    <a:pt x="434" y="1"/>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1349;p56">
              <a:extLst>
                <a:ext uri="{FF2B5EF4-FFF2-40B4-BE49-F238E27FC236}">
                  <a16:creationId xmlns:a16="http://schemas.microsoft.com/office/drawing/2014/main" id="{AF72000B-EBDB-4F8A-966F-1EC94E8EB676}"/>
                </a:ext>
              </a:extLst>
            </p:cNvPr>
            <p:cNvSpPr/>
            <p:nvPr/>
          </p:nvSpPr>
          <p:spPr>
            <a:xfrm>
              <a:off x="2894750" y="1951000"/>
              <a:ext cx="27525" cy="63775"/>
            </a:xfrm>
            <a:custGeom>
              <a:avLst/>
              <a:gdLst/>
              <a:ahLst/>
              <a:cxnLst/>
              <a:rect l="l" t="t" r="r" b="b"/>
              <a:pathLst>
                <a:path w="1101" h="2551" extrusionOk="0">
                  <a:moveTo>
                    <a:pt x="667" y="1"/>
                  </a:moveTo>
                  <a:lnTo>
                    <a:pt x="267" y="234"/>
                  </a:lnTo>
                  <a:cubicBezTo>
                    <a:pt x="200" y="268"/>
                    <a:pt x="167" y="301"/>
                    <a:pt x="133" y="368"/>
                  </a:cubicBezTo>
                  <a:cubicBezTo>
                    <a:pt x="133" y="401"/>
                    <a:pt x="100" y="468"/>
                    <a:pt x="100" y="501"/>
                  </a:cubicBezTo>
                  <a:cubicBezTo>
                    <a:pt x="100" y="534"/>
                    <a:pt x="100" y="568"/>
                    <a:pt x="133" y="601"/>
                  </a:cubicBezTo>
                  <a:cubicBezTo>
                    <a:pt x="150" y="618"/>
                    <a:pt x="167" y="626"/>
                    <a:pt x="188" y="626"/>
                  </a:cubicBezTo>
                  <a:cubicBezTo>
                    <a:pt x="209" y="626"/>
                    <a:pt x="234" y="618"/>
                    <a:pt x="267" y="601"/>
                  </a:cubicBezTo>
                  <a:lnTo>
                    <a:pt x="434" y="501"/>
                  </a:lnTo>
                  <a:lnTo>
                    <a:pt x="434" y="2002"/>
                  </a:lnTo>
                  <a:lnTo>
                    <a:pt x="167" y="2169"/>
                  </a:lnTo>
                  <a:cubicBezTo>
                    <a:pt x="133" y="2169"/>
                    <a:pt x="67" y="2236"/>
                    <a:pt x="67" y="2269"/>
                  </a:cubicBezTo>
                  <a:cubicBezTo>
                    <a:pt x="33" y="2302"/>
                    <a:pt x="33" y="2369"/>
                    <a:pt x="33" y="2402"/>
                  </a:cubicBezTo>
                  <a:cubicBezTo>
                    <a:pt x="0" y="2436"/>
                    <a:pt x="33" y="2503"/>
                    <a:pt x="67" y="2536"/>
                  </a:cubicBezTo>
                  <a:cubicBezTo>
                    <a:pt x="67" y="2547"/>
                    <a:pt x="70" y="2551"/>
                    <a:pt x="78" y="2551"/>
                  </a:cubicBezTo>
                  <a:cubicBezTo>
                    <a:pt x="93" y="2551"/>
                    <a:pt x="122" y="2536"/>
                    <a:pt x="167" y="2536"/>
                  </a:cubicBezTo>
                  <a:lnTo>
                    <a:pt x="934" y="2069"/>
                  </a:lnTo>
                  <a:cubicBezTo>
                    <a:pt x="1001" y="2036"/>
                    <a:pt x="1034" y="2002"/>
                    <a:pt x="1067" y="1969"/>
                  </a:cubicBezTo>
                  <a:cubicBezTo>
                    <a:pt x="1067" y="1902"/>
                    <a:pt x="1101" y="1869"/>
                    <a:pt x="1101" y="1802"/>
                  </a:cubicBezTo>
                  <a:cubicBezTo>
                    <a:pt x="1101" y="1769"/>
                    <a:pt x="1067" y="1735"/>
                    <a:pt x="1067" y="1702"/>
                  </a:cubicBezTo>
                  <a:cubicBezTo>
                    <a:pt x="1051" y="1685"/>
                    <a:pt x="1034" y="1677"/>
                    <a:pt x="1013" y="1677"/>
                  </a:cubicBezTo>
                  <a:cubicBezTo>
                    <a:pt x="992" y="1677"/>
                    <a:pt x="967" y="1685"/>
                    <a:pt x="934" y="1702"/>
                  </a:cubicBezTo>
                  <a:lnTo>
                    <a:pt x="667" y="1869"/>
                  </a:lnTo>
                  <a:lnTo>
                    <a:pt x="667" y="1"/>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1350;p56">
              <a:extLst>
                <a:ext uri="{FF2B5EF4-FFF2-40B4-BE49-F238E27FC236}">
                  <a16:creationId xmlns:a16="http://schemas.microsoft.com/office/drawing/2014/main" id="{026697AF-E76E-421E-8E06-B9922DE3EF99}"/>
                </a:ext>
              </a:extLst>
            </p:cNvPr>
            <p:cNvSpPr/>
            <p:nvPr/>
          </p:nvSpPr>
          <p:spPr>
            <a:xfrm>
              <a:off x="2928100" y="1946000"/>
              <a:ext cx="30050" cy="44550"/>
            </a:xfrm>
            <a:custGeom>
              <a:avLst/>
              <a:gdLst/>
              <a:ahLst/>
              <a:cxnLst/>
              <a:rect l="l" t="t" r="r" b="b"/>
              <a:pathLst>
                <a:path w="1202" h="1782" extrusionOk="0">
                  <a:moveTo>
                    <a:pt x="736" y="388"/>
                  </a:moveTo>
                  <a:cubicBezTo>
                    <a:pt x="791" y="388"/>
                    <a:pt x="846" y="412"/>
                    <a:pt x="901" y="468"/>
                  </a:cubicBezTo>
                  <a:cubicBezTo>
                    <a:pt x="934" y="534"/>
                    <a:pt x="968" y="634"/>
                    <a:pt x="968" y="734"/>
                  </a:cubicBezTo>
                  <a:cubicBezTo>
                    <a:pt x="968" y="868"/>
                    <a:pt x="934" y="1001"/>
                    <a:pt x="868" y="1101"/>
                  </a:cubicBezTo>
                  <a:cubicBezTo>
                    <a:pt x="801" y="1235"/>
                    <a:pt x="701" y="1335"/>
                    <a:pt x="601" y="1402"/>
                  </a:cubicBezTo>
                  <a:cubicBezTo>
                    <a:pt x="567" y="1435"/>
                    <a:pt x="526" y="1452"/>
                    <a:pt x="480" y="1452"/>
                  </a:cubicBezTo>
                  <a:cubicBezTo>
                    <a:pt x="434" y="1452"/>
                    <a:pt x="384" y="1435"/>
                    <a:pt x="334" y="1402"/>
                  </a:cubicBezTo>
                  <a:cubicBezTo>
                    <a:pt x="267" y="1335"/>
                    <a:pt x="234" y="1235"/>
                    <a:pt x="234" y="1168"/>
                  </a:cubicBezTo>
                  <a:cubicBezTo>
                    <a:pt x="234" y="1001"/>
                    <a:pt x="267" y="868"/>
                    <a:pt x="334" y="734"/>
                  </a:cubicBezTo>
                  <a:cubicBezTo>
                    <a:pt x="401" y="601"/>
                    <a:pt x="501" y="501"/>
                    <a:pt x="601" y="434"/>
                  </a:cubicBezTo>
                  <a:cubicBezTo>
                    <a:pt x="646" y="404"/>
                    <a:pt x="691" y="388"/>
                    <a:pt x="736" y="388"/>
                  </a:cubicBezTo>
                  <a:close/>
                  <a:moveTo>
                    <a:pt x="901" y="1"/>
                  </a:moveTo>
                  <a:cubicBezTo>
                    <a:pt x="801" y="1"/>
                    <a:pt x="701" y="1"/>
                    <a:pt x="601" y="67"/>
                  </a:cubicBezTo>
                  <a:cubicBezTo>
                    <a:pt x="467" y="134"/>
                    <a:pt x="401" y="234"/>
                    <a:pt x="301" y="368"/>
                  </a:cubicBezTo>
                  <a:cubicBezTo>
                    <a:pt x="200" y="501"/>
                    <a:pt x="134" y="634"/>
                    <a:pt x="100" y="801"/>
                  </a:cubicBezTo>
                  <a:cubicBezTo>
                    <a:pt x="34" y="935"/>
                    <a:pt x="34" y="1101"/>
                    <a:pt x="34" y="1268"/>
                  </a:cubicBezTo>
                  <a:cubicBezTo>
                    <a:pt x="0" y="1368"/>
                    <a:pt x="34" y="1502"/>
                    <a:pt x="100" y="1602"/>
                  </a:cubicBezTo>
                  <a:cubicBezTo>
                    <a:pt x="134" y="1702"/>
                    <a:pt x="200" y="1769"/>
                    <a:pt x="301" y="1769"/>
                  </a:cubicBezTo>
                  <a:cubicBezTo>
                    <a:pt x="327" y="1777"/>
                    <a:pt x="354" y="1782"/>
                    <a:pt x="381" y="1782"/>
                  </a:cubicBezTo>
                  <a:cubicBezTo>
                    <a:pt x="454" y="1782"/>
                    <a:pt x="527" y="1751"/>
                    <a:pt x="601" y="1702"/>
                  </a:cubicBezTo>
                  <a:cubicBezTo>
                    <a:pt x="734" y="1635"/>
                    <a:pt x="834" y="1535"/>
                    <a:pt x="901" y="1435"/>
                  </a:cubicBezTo>
                  <a:cubicBezTo>
                    <a:pt x="1001" y="1302"/>
                    <a:pt x="1068" y="1168"/>
                    <a:pt x="1134" y="1001"/>
                  </a:cubicBezTo>
                  <a:cubicBezTo>
                    <a:pt x="1168" y="868"/>
                    <a:pt x="1201" y="734"/>
                    <a:pt x="1201" y="601"/>
                  </a:cubicBezTo>
                  <a:cubicBezTo>
                    <a:pt x="1201" y="468"/>
                    <a:pt x="1168" y="334"/>
                    <a:pt x="1134" y="201"/>
                  </a:cubicBezTo>
                  <a:cubicBezTo>
                    <a:pt x="1068" y="101"/>
                    <a:pt x="1001" y="34"/>
                    <a:pt x="901"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1351;p56">
              <a:extLst>
                <a:ext uri="{FF2B5EF4-FFF2-40B4-BE49-F238E27FC236}">
                  <a16:creationId xmlns:a16="http://schemas.microsoft.com/office/drawing/2014/main" id="{70A97422-2649-4A12-9CC9-CEA1AFE88175}"/>
                </a:ext>
              </a:extLst>
            </p:cNvPr>
            <p:cNvSpPr/>
            <p:nvPr/>
          </p:nvSpPr>
          <p:spPr>
            <a:xfrm>
              <a:off x="2962275" y="1921200"/>
              <a:ext cx="31725" cy="68825"/>
            </a:xfrm>
            <a:custGeom>
              <a:avLst/>
              <a:gdLst/>
              <a:ahLst/>
              <a:cxnLst/>
              <a:rect l="l" t="t" r="r" b="b"/>
              <a:pathLst>
                <a:path w="1269" h="2753" extrusionOk="0">
                  <a:moveTo>
                    <a:pt x="656" y="642"/>
                  </a:moveTo>
                  <a:cubicBezTo>
                    <a:pt x="693" y="642"/>
                    <a:pt x="735" y="659"/>
                    <a:pt x="768" y="692"/>
                  </a:cubicBezTo>
                  <a:cubicBezTo>
                    <a:pt x="835" y="759"/>
                    <a:pt x="868" y="859"/>
                    <a:pt x="868" y="959"/>
                  </a:cubicBezTo>
                  <a:cubicBezTo>
                    <a:pt x="868" y="1093"/>
                    <a:pt x="835" y="1226"/>
                    <a:pt x="768" y="1360"/>
                  </a:cubicBezTo>
                  <a:cubicBezTo>
                    <a:pt x="735" y="1460"/>
                    <a:pt x="635" y="1560"/>
                    <a:pt x="568" y="1626"/>
                  </a:cubicBezTo>
                  <a:cubicBezTo>
                    <a:pt x="535" y="1643"/>
                    <a:pt x="493" y="1651"/>
                    <a:pt x="451" y="1651"/>
                  </a:cubicBezTo>
                  <a:cubicBezTo>
                    <a:pt x="410" y="1651"/>
                    <a:pt x="368" y="1643"/>
                    <a:pt x="335" y="1626"/>
                  </a:cubicBezTo>
                  <a:cubicBezTo>
                    <a:pt x="268" y="1526"/>
                    <a:pt x="234" y="1426"/>
                    <a:pt x="234" y="1326"/>
                  </a:cubicBezTo>
                  <a:cubicBezTo>
                    <a:pt x="234" y="1193"/>
                    <a:pt x="268" y="1059"/>
                    <a:pt x="335" y="959"/>
                  </a:cubicBezTo>
                  <a:cubicBezTo>
                    <a:pt x="368" y="826"/>
                    <a:pt x="435" y="759"/>
                    <a:pt x="568" y="692"/>
                  </a:cubicBezTo>
                  <a:cubicBezTo>
                    <a:pt x="585" y="659"/>
                    <a:pt x="618" y="642"/>
                    <a:pt x="656" y="642"/>
                  </a:cubicBezTo>
                  <a:close/>
                  <a:moveTo>
                    <a:pt x="1198" y="0"/>
                  </a:moveTo>
                  <a:cubicBezTo>
                    <a:pt x="1177" y="0"/>
                    <a:pt x="1152" y="9"/>
                    <a:pt x="1135" y="25"/>
                  </a:cubicBezTo>
                  <a:lnTo>
                    <a:pt x="868" y="192"/>
                  </a:lnTo>
                  <a:lnTo>
                    <a:pt x="868" y="292"/>
                  </a:lnTo>
                  <a:cubicBezTo>
                    <a:pt x="835" y="275"/>
                    <a:pt x="810" y="267"/>
                    <a:pt x="785" y="267"/>
                  </a:cubicBezTo>
                  <a:cubicBezTo>
                    <a:pt x="760" y="267"/>
                    <a:pt x="735" y="275"/>
                    <a:pt x="701" y="292"/>
                  </a:cubicBezTo>
                  <a:cubicBezTo>
                    <a:pt x="635" y="292"/>
                    <a:pt x="601" y="292"/>
                    <a:pt x="535" y="325"/>
                  </a:cubicBezTo>
                  <a:cubicBezTo>
                    <a:pt x="368" y="459"/>
                    <a:pt x="234" y="592"/>
                    <a:pt x="168" y="792"/>
                  </a:cubicBezTo>
                  <a:cubicBezTo>
                    <a:pt x="68" y="993"/>
                    <a:pt x="1" y="1226"/>
                    <a:pt x="1" y="1493"/>
                  </a:cubicBezTo>
                  <a:cubicBezTo>
                    <a:pt x="1" y="1660"/>
                    <a:pt x="68" y="1827"/>
                    <a:pt x="168" y="1960"/>
                  </a:cubicBezTo>
                  <a:cubicBezTo>
                    <a:pt x="234" y="1993"/>
                    <a:pt x="310" y="2010"/>
                    <a:pt x="380" y="2010"/>
                  </a:cubicBezTo>
                  <a:cubicBezTo>
                    <a:pt x="451" y="2010"/>
                    <a:pt x="518" y="1993"/>
                    <a:pt x="568" y="1960"/>
                  </a:cubicBezTo>
                  <a:cubicBezTo>
                    <a:pt x="635" y="1893"/>
                    <a:pt x="701" y="1860"/>
                    <a:pt x="735" y="1827"/>
                  </a:cubicBezTo>
                  <a:cubicBezTo>
                    <a:pt x="802" y="1760"/>
                    <a:pt x="835" y="1693"/>
                    <a:pt x="868" y="1626"/>
                  </a:cubicBezTo>
                  <a:lnTo>
                    <a:pt x="868" y="1793"/>
                  </a:lnTo>
                  <a:cubicBezTo>
                    <a:pt x="902" y="1860"/>
                    <a:pt x="868" y="1960"/>
                    <a:pt x="835" y="2027"/>
                  </a:cubicBezTo>
                  <a:cubicBezTo>
                    <a:pt x="802" y="2127"/>
                    <a:pt x="735" y="2160"/>
                    <a:pt x="668" y="2227"/>
                  </a:cubicBezTo>
                  <a:lnTo>
                    <a:pt x="435" y="2360"/>
                  </a:lnTo>
                  <a:cubicBezTo>
                    <a:pt x="368" y="2394"/>
                    <a:pt x="335" y="2427"/>
                    <a:pt x="301" y="2494"/>
                  </a:cubicBezTo>
                  <a:cubicBezTo>
                    <a:pt x="268" y="2527"/>
                    <a:pt x="268" y="2560"/>
                    <a:pt x="268" y="2627"/>
                  </a:cubicBezTo>
                  <a:cubicBezTo>
                    <a:pt x="268" y="2660"/>
                    <a:pt x="268" y="2694"/>
                    <a:pt x="301" y="2727"/>
                  </a:cubicBezTo>
                  <a:cubicBezTo>
                    <a:pt x="318" y="2744"/>
                    <a:pt x="335" y="2752"/>
                    <a:pt x="355" y="2752"/>
                  </a:cubicBezTo>
                  <a:cubicBezTo>
                    <a:pt x="376" y="2752"/>
                    <a:pt x="401" y="2744"/>
                    <a:pt x="435" y="2727"/>
                  </a:cubicBezTo>
                  <a:lnTo>
                    <a:pt x="635" y="2594"/>
                  </a:lnTo>
                  <a:cubicBezTo>
                    <a:pt x="735" y="2527"/>
                    <a:pt x="835" y="2460"/>
                    <a:pt x="868" y="2360"/>
                  </a:cubicBezTo>
                  <a:cubicBezTo>
                    <a:pt x="968" y="2260"/>
                    <a:pt x="1002" y="2127"/>
                    <a:pt x="1035" y="2027"/>
                  </a:cubicBezTo>
                  <a:cubicBezTo>
                    <a:pt x="1068" y="1927"/>
                    <a:pt x="1102" y="1793"/>
                    <a:pt x="1102" y="1693"/>
                  </a:cubicBezTo>
                  <a:lnTo>
                    <a:pt x="1102" y="425"/>
                  </a:lnTo>
                  <a:lnTo>
                    <a:pt x="1135" y="392"/>
                  </a:lnTo>
                  <a:cubicBezTo>
                    <a:pt x="1168" y="359"/>
                    <a:pt x="1235" y="325"/>
                    <a:pt x="1235" y="292"/>
                  </a:cubicBezTo>
                  <a:cubicBezTo>
                    <a:pt x="1269" y="259"/>
                    <a:pt x="1269" y="192"/>
                    <a:pt x="1269" y="125"/>
                  </a:cubicBezTo>
                  <a:cubicBezTo>
                    <a:pt x="1269" y="92"/>
                    <a:pt x="1269" y="59"/>
                    <a:pt x="1235" y="25"/>
                  </a:cubicBezTo>
                  <a:cubicBezTo>
                    <a:pt x="1235" y="9"/>
                    <a:pt x="1218" y="0"/>
                    <a:pt x="1198"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1352;p56">
              <a:extLst>
                <a:ext uri="{FF2B5EF4-FFF2-40B4-BE49-F238E27FC236}">
                  <a16:creationId xmlns:a16="http://schemas.microsoft.com/office/drawing/2014/main" id="{FB97C64A-82AC-4FCC-AEAD-56965473B1FF}"/>
                </a:ext>
              </a:extLst>
            </p:cNvPr>
            <p:cNvSpPr/>
            <p:nvPr/>
          </p:nvSpPr>
          <p:spPr>
            <a:xfrm>
              <a:off x="3008150" y="1937025"/>
              <a:ext cx="8375" cy="12975"/>
            </a:xfrm>
            <a:custGeom>
              <a:avLst/>
              <a:gdLst/>
              <a:ahLst/>
              <a:cxnLst/>
              <a:rect l="l" t="t" r="r" b="b"/>
              <a:pathLst>
                <a:path w="335" h="519" extrusionOk="0">
                  <a:moveTo>
                    <a:pt x="234" y="1"/>
                  </a:moveTo>
                  <a:cubicBezTo>
                    <a:pt x="209" y="1"/>
                    <a:pt x="184" y="9"/>
                    <a:pt x="167" y="26"/>
                  </a:cubicBezTo>
                  <a:cubicBezTo>
                    <a:pt x="101" y="59"/>
                    <a:pt x="67" y="126"/>
                    <a:pt x="34" y="159"/>
                  </a:cubicBezTo>
                  <a:cubicBezTo>
                    <a:pt x="1" y="226"/>
                    <a:pt x="1" y="293"/>
                    <a:pt x="1" y="360"/>
                  </a:cubicBezTo>
                  <a:cubicBezTo>
                    <a:pt x="1" y="426"/>
                    <a:pt x="1" y="460"/>
                    <a:pt x="34" y="493"/>
                  </a:cubicBezTo>
                  <a:cubicBezTo>
                    <a:pt x="51" y="510"/>
                    <a:pt x="76" y="518"/>
                    <a:pt x="101" y="518"/>
                  </a:cubicBezTo>
                  <a:cubicBezTo>
                    <a:pt x="126" y="518"/>
                    <a:pt x="151" y="510"/>
                    <a:pt x="167" y="493"/>
                  </a:cubicBezTo>
                  <a:cubicBezTo>
                    <a:pt x="234" y="460"/>
                    <a:pt x="267" y="426"/>
                    <a:pt x="301" y="360"/>
                  </a:cubicBezTo>
                  <a:cubicBezTo>
                    <a:pt x="334" y="293"/>
                    <a:pt x="334" y="226"/>
                    <a:pt x="334" y="159"/>
                  </a:cubicBezTo>
                  <a:cubicBezTo>
                    <a:pt x="334" y="126"/>
                    <a:pt x="334" y="59"/>
                    <a:pt x="301" y="26"/>
                  </a:cubicBezTo>
                  <a:cubicBezTo>
                    <a:pt x="284" y="9"/>
                    <a:pt x="259" y="1"/>
                    <a:pt x="234"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1353;p56">
              <a:extLst>
                <a:ext uri="{FF2B5EF4-FFF2-40B4-BE49-F238E27FC236}">
                  <a16:creationId xmlns:a16="http://schemas.microsoft.com/office/drawing/2014/main" id="{7C01B3B4-7556-4CA5-8189-BF2D28025986}"/>
                </a:ext>
              </a:extLst>
            </p:cNvPr>
            <p:cNvSpPr/>
            <p:nvPr/>
          </p:nvSpPr>
          <p:spPr>
            <a:xfrm>
              <a:off x="3030675" y="1876775"/>
              <a:ext cx="32550" cy="58400"/>
            </a:xfrm>
            <a:custGeom>
              <a:avLst/>
              <a:gdLst/>
              <a:ahLst/>
              <a:cxnLst/>
              <a:rect l="l" t="t" r="r" b="b"/>
              <a:pathLst>
                <a:path w="1302" h="2336" extrusionOk="0">
                  <a:moveTo>
                    <a:pt x="401" y="1"/>
                  </a:moveTo>
                  <a:lnTo>
                    <a:pt x="134" y="101"/>
                  </a:lnTo>
                  <a:cubicBezTo>
                    <a:pt x="100" y="101"/>
                    <a:pt x="67" y="168"/>
                    <a:pt x="34" y="201"/>
                  </a:cubicBezTo>
                  <a:cubicBezTo>
                    <a:pt x="0" y="234"/>
                    <a:pt x="0" y="301"/>
                    <a:pt x="0" y="334"/>
                  </a:cubicBezTo>
                  <a:cubicBezTo>
                    <a:pt x="0" y="401"/>
                    <a:pt x="0" y="435"/>
                    <a:pt x="34" y="468"/>
                  </a:cubicBezTo>
                  <a:cubicBezTo>
                    <a:pt x="34" y="485"/>
                    <a:pt x="50" y="493"/>
                    <a:pt x="71" y="493"/>
                  </a:cubicBezTo>
                  <a:cubicBezTo>
                    <a:pt x="92" y="493"/>
                    <a:pt x="117" y="485"/>
                    <a:pt x="134" y="468"/>
                  </a:cubicBezTo>
                  <a:lnTo>
                    <a:pt x="167" y="435"/>
                  </a:lnTo>
                  <a:lnTo>
                    <a:pt x="167" y="1936"/>
                  </a:lnTo>
                  <a:cubicBezTo>
                    <a:pt x="134" y="1969"/>
                    <a:pt x="100" y="2002"/>
                    <a:pt x="67" y="2036"/>
                  </a:cubicBezTo>
                  <a:cubicBezTo>
                    <a:pt x="34" y="2102"/>
                    <a:pt x="0" y="2136"/>
                    <a:pt x="0" y="2202"/>
                  </a:cubicBezTo>
                  <a:cubicBezTo>
                    <a:pt x="0" y="2269"/>
                    <a:pt x="34" y="2303"/>
                    <a:pt x="34" y="2336"/>
                  </a:cubicBezTo>
                  <a:cubicBezTo>
                    <a:pt x="67" y="2336"/>
                    <a:pt x="100" y="2336"/>
                    <a:pt x="167" y="2303"/>
                  </a:cubicBezTo>
                  <a:lnTo>
                    <a:pt x="434" y="2169"/>
                  </a:lnTo>
                  <a:cubicBezTo>
                    <a:pt x="467" y="2136"/>
                    <a:pt x="501" y="2102"/>
                    <a:pt x="534" y="2036"/>
                  </a:cubicBezTo>
                  <a:cubicBezTo>
                    <a:pt x="567" y="2002"/>
                    <a:pt x="567" y="1936"/>
                    <a:pt x="567" y="1902"/>
                  </a:cubicBezTo>
                  <a:cubicBezTo>
                    <a:pt x="567" y="1836"/>
                    <a:pt x="567" y="1769"/>
                    <a:pt x="534" y="1769"/>
                  </a:cubicBezTo>
                  <a:cubicBezTo>
                    <a:pt x="467" y="1769"/>
                    <a:pt x="434" y="1802"/>
                    <a:pt x="401" y="1802"/>
                  </a:cubicBezTo>
                  <a:lnTo>
                    <a:pt x="401" y="1168"/>
                  </a:lnTo>
                  <a:cubicBezTo>
                    <a:pt x="467" y="1068"/>
                    <a:pt x="501" y="968"/>
                    <a:pt x="567" y="868"/>
                  </a:cubicBezTo>
                  <a:cubicBezTo>
                    <a:pt x="601" y="835"/>
                    <a:pt x="634" y="768"/>
                    <a:pt x="701" y="768"/>
                  </a:cubicBezTo>
                  <a:cubicBezTo>
                    <a:pt x="734" y="751"/>
                    <a:pt x="759" y="743"/>
                    <a:pt x="780" y="743"/>
                  </a:cubicBezTo>
                  <a:cubicBezTo>
                    <a:pt x="801" y="743"/>
                    <a:pt x="817" y="751"/>
                    <a:pt x="834" y="768"/>
                  </a:cubicBezTo>
                  <a:cubicBezTo>
                    <a:pt x="901" y="768"/>
                    <a:pt x="901" y="835"/>
                    <a:pt x="901" y="935"/>
                  </a:cubicBezTo>
                  <a:lnTo>
                    <a:pt x="901" y="1535"/>
                  </a:lnTo>
                  <a:cubicBezTo>
                    <a:pt x="834" y="1569"/>
                    <a:pt x="801" y="1602"/>
                    <a:pt x="767" y="1635"/>
                  </a:cubicBezTo>
                  <a:cubicBezTo>
                    <a:pt x="734" y="1702"/>
                    <a:pt x="734" y="1769"/>
                    <a:pt x="734" y="1836"/>
                  </a:cubicBezTo>
                  <a:cubicBezTo>
                    <a:pt x="734" y="1869"/>
                    <a:pt x="734" y="1902"/>
                    <a:pt x="767" y="1936"/>
                  </a:cubicBezTo>
                  <a:cubicBezTo>
                    <a:pt x="767" y="1952"/>
                    <a:pt x="784" y="1961"/>
                    <a:pt x="805" y="1961"/>
                  </a:cubicBezTo>
                  <a:cubicBezTo>
                    <a:pt x="826" y="1961"/>
                    <a:pt x="851" y="1952"/>
                    <a:pt x="868" y="1936"/>
                  </a:cubicBezTo>
                  <a:lnTo>
                    <a:pt x="1134" y="1769"/>
                  </a:lnTo>
                  <a:cubicBezTo>
                    <a:pt x="1168" y="1735"/>
                    <a:pt x="1234" y="1702"/>
                    <a:pt x="1234" y="1669"/>
                  </a:cubicBezTo>
                  <a:cubicBezTo>
                    <a:pt x="1268" y="1602"/>
                    <a:pt x="1268" y="1569"/>
                    <a:pt x="1301" y="1502"/>
                  </a:cubicBezTo>
                  <a:cubicBezTo>
                    <a:pt x="1301" y="1435"/>
                    <a:pt x="1268" y="1402"/>
                    <a:pt x="1234" y="1402"/>
                  </a:cubicBezTo>
                  <a:cubicBezTo>
                    <a:pt x="1201" y="1402"/>
                    <a:pt x="1168" y="1402"/>
                    <a:pt x="1101" y="1435"/>
                  </a:cubicBezTo>
                  <a:lnTo>
                    <a:pt x="1101" y="768"/>
                  </a:lnTo>
                  <a:cubicBezTo>
                    <a:pt x="1134" y="668"/>
                    <a:pt x="1101" y="568"/>
                    <a:pt x="1068" y="468"/>
                  </a:cubicBezTo>
                  <a:cubicBezTo>
                    <a:pt x="1034" y="435"/>
                    <a:pt x="968" y="368"/>
                    <a:pt x="901" y="368"/>
                  </a:cubicBezTo>
                  <a:cubicBezTo>
                    <a:pt x="834" y="368"/>
                    <a:pt x="767" y="401"/>
                    <a:pt x="701" y="435"/>
                  </a:cubicBezTo>
                  <a:cubicBezTo>
                    <a:pt x="634" y="468"/>
                    <a:pt x="601" y="501"/>
                    <a:pt x="567" y="568"/>
                  </a:cubicBezTo>
                  <a:cubicBezTo>
                    <a:pt x="501" y="601"/>
                    <a:pt x="467" y="668"/>
                    <a:pt x="401" y="735"/>
                  </a:cubicBezTo>
                  <a:lnTo>
                    <a:pt x="401" y="1"/>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1354;p56">
              <a:extLst>
                <a:ext uri="{FF2B5EF4-FFF2-40B4-BE49-F238E27FC236}">
                  <a16:creationId xmlns:a16="http://schemas.microsoft.com/office/drawing/2014/main" id="{8BA3CCDE-7B14-4551-9FE5-4B0EDFCAAF06}"/>
                </a:ext>
              </a:extLst>
            </p:cNvPr>
            <p:cNvSpPr/>
            <p:nvPr/>
          </p:nvSpPr>
          <p:spPr>
            <a:xfrm>
              <a:off x="3068200" y="1858450"/>
              <a:ext cx="29200" cy="50950"/>
            </a:xfrm>
            <a:custGeom>
              <a:avLst/>
              <a:gdLst/>
              <a:ahLst/>
              <a:cxnLst/>
              <a:rect l="l" t="t" r="r" b="b"/>
              <a:pathLst>
                <a:path w="1168" h="2038" extrusionOk="0">
                  <a:moveTo>
                    <a:pt x="367" y="0"/>
                  </a:moveTo>
                  <a:cubicBezTo>
                    <a:pt x="334" y="0"/>
                    <a:pt x="301" y="67"/>
                    <a:pt x="267" y="100"/>
                  </a:cubicBezTo>
                  <a:cubicBezTo>
                    <a:pt x="234" y="167"/>
                    <a:pt x="234" y="234"/>
                    <a:pt x="234" y="300"/>
                  </a:cubicBezTo>
                  <a:lnTo>
                    <a:pt x="234" y="600"/>
                  </a:lnTo>
                  <a:lnTo>
                    <a:pt x="167" y="667"/>
                  </a:lnTo>
                  <a:cubicBezTo>
                    <a:pt x="100" y="667"/>
                    <a:pt x="67" y="734"/>
                    <a:pt x="34" y="767"/>
                  </a:cubicBezTo>
                  <a:cubicBezTo>
                    <a:pt x="34" y="801"/>
                    <a:pt x="0" y="867"/>
                    <a:pt x="0" y="901"/>
                  </a:cubicBezTo>
                  <a:cubicBezTo>
                    <a:pt x="0" y="967"/>
                    <a:pt x="0" y="1001"/>
                    <a:pt x="34" y="1034"/>
                  </a:cubicBezTo>
                  <a:cubicBezTo>
                    <a:pt x="67" y="1034"/>
                    <a:pt x="100" y="1034"/>
                    <a:pt x="167" y="1001"/>
                  </a:cubicBezTo>
                  <a:lnTo>
                    <a:pt x="234" y="967"/>
                  </a:lnTo>
                  <a:lnTo>
                    <a:pt x="234" y="1735"/>
                  </a:lnTo>
                  <a:cubicBezTo>
                    <a:pt x="234" y="1835"/>
                    <a:pt x="267" y="1935"/>
                    <a:pt x="334" y="2001"/>
                  </a:cubicBezTo>
                  <a:cubicBezTo>
                    <a:pt x="372" y="2027"/>
                    <a:pt x="410" y="2038"/>
                    <a:pt x="450" y="2038"/>
                  </a:cubicBezTo>
                  <a:cubicBezTo>
                    <a:pt x="515" y="2038"/>
                    <a:pt x="585" y="2009"/>
                    <a:pt x="667" y="1968"/>
                  </a:cubicBezTo>
                  <a:cubicBezTo>
                    <a:pt x="768" y="1901"/>
                    <a:pt x="834" y="1835"/>
                    <a:pt x="934" y="1735"/>
                  </a:cubicBezTo>
                  <a:cubicBezTo>
                    <a:pt x="1001" y="1668"/>
                    <a:pt x="1101" y="1568"/>
                    <a:pt x="1134" y="1468"/>
                  </a:cubicBezTo>
                  <a:cubicBezTo>
                    <a:pt x="1168" y="1434"/>
                    <a:pt x="1168" y="1368"/>
                    <a:pt x="1168" y="1334"/>
                  </a:cubicBezTo>
                  <a:cubicBezTo>
                    <a:pt x="1168" y="1301"/>
                    <a:pt x="1168" y="1268"/>
                    <a:pt x="1134" y="1234"/>
                  </a:cubicBezTo>
                  <a:cubicBezTo>
                    <a:pt x="1134" y="1218"/>
                    <a:pt x="1126" y="1209"/>
                    <a:pt x="1114" y="1209"/>
                  </a:cubicBezTo>
                  <a:cubicBezTo>
                    <a:pt x="1101" y="1209"/>
                    <a:pt x="1084" y="1218"/>
                    <a:pt x="1068" y="1234"/>
                  </a:cubicBezTo>
                  <a:cubicBezTo>
                    <a:pt x="1034" y="1268"/>
                    <a:pt x="1001" y="1301"/>
                    <a:pt x="1001" y="1334"/>
                  </a:cubicBezTo>
                  <a:cubicBezTo>
                    <a:pt x="901" y="1434"/>
                    <a:pt x="801" y="1534"/>
                    <a:pt x="667" y="1635"/>
                  </a:cubicBezTo>
                  <a:cubicBezTo>
                    <a:pt x="601" y="1668"/>
                    <a:pt x="534" y="1668"/>
                    <a:pt x="501" y="1668"/>
                  </a:cubicBezTo>
                  <a:cubicBezTo>
                    <a:pt x="467" y="1635"/>
                    <a:pt x="467" y="1601"/>
                    <a:pt x="467" y="1534"/>
                  </a:cubicBezTo>
                  <a:lnTo>
                    <a:pt x="467" y="834"/>
                  </a:lnTo>
                  <a:lnTo>
                    <a:pt x="901" y="600"/>
                  </a:lnTo>
                  <a:cubicBezTo>
                    <a:pt x="934" y="567"/>
                    <a:pt x="968" y="534"/>
                    <a:pt x="1001" y="467"/>
                  </a:cubicBezTo>
                  <a:cubicBezTo>
                    <a:pt x="1034" y="434"/>
                    <a:pt x="1034" y="400"/>
                    <a:pt x="1034" y="334"/>
                  </a:cubicBezTo>
                  <a:cubicBezTo>
                    <a:pt x="1034" y="300"/>
                    <a:pt x="1034" y="267"/>
                    <a:pt x="1001" y="234"/>
                  </a:cubicBezTo>
                  <a:cubicBezTo>
                    <a:pt x="984" y="217"/>
                    <a:pt x="968" y="209"/>
                    <a:pt x="951" y="209"/>
                  </a:cubicBezTo>
                  <a:cubicBezTo>
                    <a:pt x="934" y="209"/>
                    <a:pt x="918" y="217"/>
                    <a:pt x="901" y="234"/>
                  </a:cubicBezTo>
                  <a:lnTo>
                    <a:pt x="467" y="467"/>
                  </a:lnTo>
                  <a:lnTo>
                    <a:pt x="467" y="167"/>
                  </a:lnTo>
                  <a:cubicBezTo>
                    <a:pt x="467" y="100"/>
                    <a:pt x="467" y="33"/>
                    <a:pt x="434"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1355;p56">
              <a:extLst>
                <a:ext uri="{FF2B5EF4-FFF2-40B4-BE49-F238E27FC236}">
                  <a16:creationId xmlns:a16="http://schemas.microsoft.com/office/drawing/2014/main" id="{3A33AFD9-D0CF-4CF8-99B8-B753B8C154B8}"/>
                </a:ext>
              </a:extLst>
            </p:cNvPr>
            <p:cNvSpPr/>
            <p:nvPr/>
          </p:nvSpPr>
          <p:spPr>
            <a:xfrm>
              <a:off x="3097375" y="1843625"/>
              <a:ext cx="36725" cy="54650"/>
            </a:xfrm>
            <a:custGeom>
              <a:avLst/>
              <a:gdLst/>
              <a:ahLst/>
              <a:cxnLst/>
              <a:rect l="l" t="t" r="r" b="b"/>
              <a:pathLst>
                <a:path w="1469" h="2186" extrusionOk="0">
                  <a:moveTo>
                    <a:pt x="1135" y="1"/>
                  </a:moveTo>
                  <a:cubicBezTo>
                    <a:pt x="1102" y="1"/>
                    <a:pt x="1068" y="9"/>
                    <a:pt x="1035" y="26"/>
                  </a:cubicBezTo>
                  <a:cubicBezTo>
                    <a:pt x="968" y="59"/>
                    <a:pt x="935" y="93"/>
                    <a:pt x="901" y="126"/>
                  </a:cubicBezTo>
                  <a:cubicBezTo>
                    <a:pt x="868" y="193"/>
                    <a:pt x="801" y="259"/>
                    <a:pt x="801" y="326"/>
                  </a:cubicBezTo>
                  <a:cubicBezTo>
                    <a:pt x="768" y="293"/>
                    <a:pt x="735" y="259"/>
                    <a:pt x="701" y="259"/>
                  </a:cubicBezTo>
                  <a:cubicBezTo>
                    <a:pt x="668" y="259"/>
                    <a:pt x="635" y="259"/>
                    <a:pt x="601" y="293"/>
                  </a:cubicBezTo>
                  <a:cubicBezTo>
                    <a:pt x="535" y="293"/>
                    <a:pt x="501" y="326"/>
                    <a:pt x="501" y="360"/>
                  </a:cubicBezTo>
                  <a:cubicBezTo>
                    <a:pt x="434" y="426"/>
                    <a:pt x="401" y="493"/>
                    <a:pt x="401" y="560"/>
                  </a:cubicBezTo>
                  <a:lnTo>
                    <a:pt x="401" y="460"/>
                  </a:lnTo>
                  <a:lnTo>
                    <a:pt x="168" y="560"/>
                  </a:lnTo>
                  <a:cubicBezTo>
                    <a:pt x="134" y="593"/>
                    <a:pt x="68" y="626"/>
                    <a:pt x="68" y="693"/>
                  </a:cubicBezTo>
                  <a:cubicBezTo>
                    <a:pt x="34" y="726"/>
                    <a:pt x="34" y="760"/>
                    <a:pt x="34" y="827"/>
                  </a:cubicBezTo>
                  <a:cubicBezTo>
                    <a:pt x="1" y="893"/>
                    <a:pt x="34" y="927"/>
                    <a:pt x="101" y="960"/>
                  </a:cubicBezTo>
                  <a:cubicBezTo>
                    <a:pt x="101" y="977"/>
                    <a:pt x="109" y="985"/>
                    <a:pt x="126" y="985"/>
                  </a:cubicBezTo>
                  <a:cubicBezTo>
                    <a:pt x="143" y="985"/>
                    <a:pt x="168" y="977"/>
                    <a:pt x="201" y="960"/>
                  </a:cubicBezTo>
                  <a:lnTo>
                    <a:pt x="201" y="1794"/>
                  </a:lnTo>
                  <a:cubicBezTo>
                    <a:pt x="134" y="1794"/>
                    <a:pt x="101" y="1861"/>
                    <a:pt x="101" y="1894"/>
                  </a:cubicBezTo>
                  <a:cubicBezTo>
                    <a:pt x="68" y="1927"/>
                    <a:pt x="68" y="1994"/>
                    <a:pt x="68" y="2027"/>
                  </a:cubicBezTo>
                  <a:cubicBezTo>
                    <a:pt x="34" y="2094"/>
                    <a:pt x="68" y="2127"/>
                    <a:pt x="101" y="2161"/>
                  </a:cubicBezTo>
                  <a:cubicBezTo>
                    <a:pt x="101" y="2178"/>
                    <a:pt x="118" y="2186"/>
                    <a:pt x="138" y="2186"/>
                  </a:cubicBezTo>
                  <a:cubicBezTo>
                    <a:pt x="159" y="2186"/>
                    <a:pt x="184" y="2178"/>
                    <a:pt x="201" y="2161"/>
                  </a:cubicBezTo>
                  <a:lnTo>
                    <a:pt x="401" y="2027"/>
                  </a:lnTo>
                  <a:cubicBezTo>
                    <a:pt x="468" y="1994"/>
                    <a:pt x="501" y="1961"/>
                    <a:pt x="535" y="1927"/>
                  </a:cubicBezTo>
                  <a:cubicBezTo>
                    <a:pt x="535" y="1861"/>
                    <a:pt x="568" y="1827"/>
                    <a:pt x="568" y="1761"/>
                  </a:cubicBezTo>
                  <a:cubicBezTo>
                    <a:pt x="568" y="1727"/>
                    <a:pt x="568" y="1694"/>
                    <a:pt x="535" y="1660"/>
                  </a:cubicBezTo>
                  <a:cubicBezTo>
                    <a:pt x="518" y="1644"/>
                    <a:pt x="501" y="1635"/>
                    <a:pt x="484" y="1635"/>
                  </a:cubicBezTo>
                  <a:cubicBezTo>
                    <a:pt x="468" y="1635"/>
                    <a:pt x="451" y="1644"/>
                    <a:pt x="434" y="1660"/>
                  </a:cubicBezTo>
                  <a:lnTo>
                    <a:pt x="434" y="927"/>
                  </a:lnTo>
                  <a:cubicBezTo>
                    <a:pt x="434" y="860"/>
                    <a:pt x="468" y="793"/>
                    <a:pt x="501" y="726"/>
                  </a:cubicBezTo>
                  <a:cubicBezTo>
                    <a:pt x="535" y="693"/>
                    <a:pt x="568" y="660"/>
                    <a:pt x="601" y="660"/>
                  </a:cubicBezTo>
                  <a:lnTo>
                    <a:pt x="668" y="660"/>
                  </a:lnTo>
                  <a:cubicBezTo>
                    <a:pt x="668" y="693"/>
                    <a:pt x="668" y="726"/>
                    <a:pt x="668" y="760"/>
                  </a:cubicBezTo>
                  <a:lnTo>
                    <a:pt x="668" y="1894"/>
                  </a:lnTo>
                  <a:lnTo>
                    <a:pt x="868" y="1761"/>
                  </a:lnTo>
                  <a:cubicBezTo>
                    <a:pt x="901" y="1727"/>
                    <a:pt x="968" y="1694"/>
                    <a:pt x="1002" y="1660"/>
                  </a:cubicBezTo>
                  <a:cubicBezTo>
                    <a:pt x="1002" y="1594"/>
                    <a:pt x="1002" y="1560"/>
                    <a:pt x="1035" y="1494"/>
                  </a:cubicBezTo>
                  <a:cubicBezTo>
                    <a:pt x="1035" y="1460"/>
                    <a:pt x="1002" y="1427"/>
                    <a:pt x="1002" y="1394"/>
                  </a:cubicBezTo>
                  <a:cubicBezTo>
                    <a:pt x="985" y="1377"/>
                    <a:pt x="968" y="1369"/>
                    <a:pt x="947" y="1369"/>
                  </a:cubicBezTo>
                  <a:cubicBezTo>
                    <a:pt x="926" y="1369"/>
                    <a:pt x="901" y="1377"/>
                    <a:pt x="868" y="1394"/>
                  </a:cubicBezTo>
                  <a:lnTo>
                    <a:pt x="868" y="693"/>
                  </a:lnTo>
                  <a:cubicBezTo>
                    <a:pt x="901" y="626"/>
                    <a:pt x="935" y="526"/>
                    <a:pt x="968" y="460"/>
                  </a:cubicBezTo>
                  <a:cubicBezTo>
                    <a:pt x="1002" y="460"/>
                    <a:pt x="1035" y="426"/>
                    <a:pt x="1035" y="393"/>
                  </a:cubicBezTo>
                  <a:lnTo>
                    <a:pt x="1102" y="393"/>
                  </a:lnTo>
                  <a:lnTo>
                    <a:pt x="1102" y="493"/>
                  </a:lnTo>
                  <a:lnTo>
                    <a:pt x="1102" y="1594"/>
                  </a:lnTo>
                  <a:lnTo>
                    <a:pt x="1335" y="1494"/>
                  </a:lnTo>
                  <a:cubicBezTo>
                    <a:pt x="1368" y="1460"/>
                    <a:pt x="1402" y="1427"/>
                    <a:pt x="1435" y="1360"/>
                  </a:cubicBezTo>
                  <a:cubicBezTo>
                    <a:pt x="1469" y="1327"/>
                    <a:pt x="1469" y="1260"/>
                    <a:pt x="1469" y="1227"/>
                  </a:cubicBezTo>
                  <a:cubicBezTo>
                    <a:pt x="1469" y="1193"/>
                    <a:pt x="1469" y="1127"/>
                    <a:pt x="1435" y="1127"/>
                  </a:cubicBezTo>
                  <a:cubicBezTo>
                    <a:pt x="1435" y="1110"/>
                    <a:pt x="1418" y="1102"/>
                    <a:pt x="1398" y="1102"/>
                  </a:cubicBezTo>
                  <a:cubicBezTo>
                    <a:pt x="1377" y="1102"/>
                    <a:pt x="1352" y="1110"/>
                    <a:pt x="1335" y="1127"/>
                  </a:cubicBezTo>
                  <a:lnTo>
                    <a:pt x="1335" y="326"/>
                  </a:lnTo>
                  <a:cubicBezTo>
                    <a:pt x="1335" y="226"/>
                    <a:pt x="1302" y="93"/>
                    <a:pt x="1235" y="26"/>
                  </a:cubicBezTo>
                  <a:cubicBezTo>
                    <a:pt x="1202" y="9"/>
                    <a:pt x="1168" y="1"/>
                    <a:pt x="1135"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1356;p56">
              <a:extLst>
                <a:ext uri="{FF2B5EF4-FFF2-40B4-BE49-F238E27FC236}">
                  <a16:creationId xmlns:a16="http://schemas.microsoft.com/office/drawing/2014/main" id="{33F19321-EE22-45B5-B1B2-DEFFDD6FD670}"/>
                </a:ext>
              </a:extLst>
            </p:cNvPr>
            <p:cNvSpPr/>
            <p:nvPr/>
          </p:nvSpPr>
          <p:spPr>
            <a:xfrm>
              <a:off x="3132400" y="1811750"/>
              <a:ext cx="32550" cy="50050"/>
            </a:xfrm>
            <a:custGeom>
              <a:avLst/>
              <a:gdLst/>
              <a:ahLst/>
              <a:cxnLst/>
              <a:rect l="l" t="t" r="r" b="b"/>
              <a:pathLst>
                <a:path w="1302" h="2002" extrusionOk="0">
                  <a:moveTo>
                    <a:pt x="1168" y="0"/>
                  </a:moveTo>
                  <a:cubicBezTo>
                    <a:pt x="1135" y="33"/>
                    <a:pt x="1102" y="67"/>
                    <a:pt x="1102" y="100"/>
                  </a:cubicBezTo>
                  <a:lnTo>
                    <a:pt x="1" y="1668"/>
                  </a:lnTo>
                  <a:lnTo>
                    <a:pt x="1102" y="2001"/>
                  </a:lnTo>
                  <a:lnTo>
                    <a:pt x="1168" y="2001"/>
                  </a:lnTo>
                  <a:cubicBezTo>
                    <a:pt x="1202" y="1968"/>
                    <a:pt x="1235" y="1935"/>
                    <a:pt x="1268" y="1868"/>
                  </a:cubicBezTo>
                  <a:cubicBezTo>
                    <a:pt x="1268" y="1835"/>
                    <a:pt x="1302" y="1801"/>
                    <a:pt x="1302" y="1735"/>
                  </a:cubicBezTo>
                  <a:cubicBezTo>
                    <a:pt x="1302" y="1701"/>
                    <a:pt x="1302" y="1668"/>
                    <a:pt x="1302" y="1668"/>
                  </a:cubicBezTo>
                  <a:cubicBezTo>
                    <a:pt x="1268" y="1635"/>
                    <a:pt x="1235" y="1601"/>
                    <a:pt x="1202" y="1601"/>
                  </a:cubicBezTo>
                  <a:lnTo>
                    <a:pt x="468" y="1401"/>
                  </a:lnTo>
                  <a:lnTo>
                    <a:pt x="1202" y="367"/>
                  </a:lnTo>
                  <a:cubicBezTo>
                    <a:pt x="1235" y="300"/>
                    <a:pt x="1268" y="267"/>
                    <a:pt x="1302" y="234"/>
                  </a:cubicBezTo>
                  <a:cubicBezTo>
                    <a:pt x="1302" y="200"/>
                    <a:pt x="1302" y="167"/>
                    <a:pt x="1302" y="133"/>
                  </a:cubicBezTo>
                  <a:cubicBezTo>
                    <a:pt x="1302" y="67"/>
                    <a:pt x="1268" y="33"/>
                    <a:pt x="1268"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1357;p56">
              <a:extLst>
                <a:ext uri="{FF2B5EF4-FFF2-40B4-BE49-F238E27FC236}">
                  <a16:creationId xmlns:a16="http://schemas.microsoft.com/office/drawing/2014/main" id="{8CD69420-356B-49A3-B67A-1C1D3AFCAB17}"/>
                </a:ext>
              </a:extLst>
            </p:cNvPr>
            <p:cNvSpPr/>
            <p:nvPr/>
          </p:nvSpPr>
          <p:spPr>
            <a:xfrm>
              <a:off x="3172425" y="1781100"/>
              <a:ext cx="25050" cy="83200"/>
            </a:xfrm>
            <a:custGeom>
              <a:avLst/>
              <a:gdLst/>
              <a:ahLst/>
              <a:cxnLst/>
              <a:rect l="l" t="t" r="r" b="b"/>
              <a:pathLst>
                <a:path w="1002" h="3328" extrusionOk="0">
                  <a:moveTo>
                    <a:pt x="918" y="0"/>
                  </a:moveTo>
                  <a:cubicBezTo>
                    <a:pt x="902" y="0"/>
                    <a:pt x="885" y="9"/>
                    <a:pt x="868" y="25"/>
                  </a:cubicBezTo>
                  <a:cubicBezTo>
                    <a:pt x="835" y="25"/>
                    <a:pt x="835" y="59"/>
                    <a:pt x="802" y="92"/>
                  </a:cubicBezTo>
                  <a:cubicBezTo>
                    <a:pt x="802" y="125"/>
                    <a:pt x="768" y="192"/>
                    <a:pt x="768" y="225"/>
                  </a:cubicBezTo>
                  <a:lnTo>
                    <a:pt x="34" y="3061"/>
                  </a:lnTo>
                  <a:cubicBezTo>
                    <a:pt x="1" y="3127"/>
                    <a:pt x="1" y="3161"/>
                    <a:pt x="1" y="3227"/>
                  </a:cubicBezTo>
                  <a:cubicBezTo>
                    <a:pt x="1" y="3261"/>
                    <a:pt x="1" y="3294"/>
                    <a:pt x="34" y="3328"/>
                  </a:cubicBezTo>
                  <a:lnTo>
                    <a:pt x="134" y="3328"/>
                  </a:lnTo>
                  <a:cubicBezTo>
                    <a:pt x="134" y="3294"/>
                    <a:pt x="168" y="3261"/>
                    <a:pt x="201" y="3227"/>
                  </a:cubicBezTo>
                  <a:cubicBezTo>
                    <a:pt x="201" y="3194"/>
                    <a:pt x="234" y="3127"/>
                    <a:pt x="234" y="3094"/>
                  </a:cubicBezTo>
                  <a:lnTo>
                    <a:pt x="968" y="259"/>
                  </a:lnTo>
                  <a:cubicBezTo>
                    <a:pt x="968" y="225"/>
                    <a:pt x="1002" y="159"/>
                    <a:pt x="1002" y="125"/>
                  </a:cubicBezTo>
                  <a:cubicBezTo>
                    <a:pt x="1002" y="92"/>
                    <a:pt x="968" y="59"/>
                    <a:pt x="968" y="25"/>
                  </a:cubicBezTo>
                  <a:cubicBezTo>
                    <a:pt x="952" y="9"/>
                    <a:pt x="935" y="0"/>
                    <a:pt x="918"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1358;p56">
              <a:extLst>
                <a:ext uri="{FF2B5EF4-FFF2-40B4-BE49-F238E27FC236}">
                  <a16:creationId xmlns:a16="http://schemas.microsoft.com/office/drawing/2014/main" id="{760B2D2E-9D4E-4193-8353-A5F7D5CA451E}"/>
                </a:ext>
              </a:extLst>
            </p:cNvPr>
            <p:cNvSpPr/>
            <p:nvPr/>
          </p:nvSpPr>
          <p:spPr>
            <a:xfrm>
              <a:off x="3205800" y="1771700"/>
              <a:ext cx="26700" cy="63425"/>
            </a:xfrm>
            <a:custGeom>
              <a:avLst/>
              <a:gdLst/>
              <a:ahLst/>
              <a:cxnLst/>
              <a:rect l="l" t="t" r="r" b="b"/>
              <a:pathLst>
                <a:path w="1068" h="2537" extrusionOk="0">
                  <a:moveTo>
                    <a:pt x="667" y="1"/>
                  </a:moveTo>
                  <a:lnTo>
                    <a:pt x="234" y="234"/>
                  </a:lnTo>
                  <a:cubicBezTo>
                    <a:pt x="200" y="268"/>
                    <a:pt x="167" y="301"/>
                    <a:pt x="134" y="368"/>
                  </a:cubicBezTo>
                  <a:cubicBezTo>
                    <a:pt x="100" y="401"/>
                    <a:pt x="100" y="435"/>
                    <a:pt x="100" y="501"/>
                  </a:cubicBezTo>
                  <a:cubicBezTo>
                    <a:pt x="100" y="568"/>
                    <a:pt x="100" y="568"/>
                    <a:pt x="134" y="601"/>
                  </a:cubicBezTo>
                  <a:cubicBezTo>
                    <a:pt x="150" y="618"/>
                    <a:pt x="167" y="626"/>
                    <a:pt x="184" y="626"/>
                  </a:cubicBezTo>
                  <a:cubicBezTo>
                    <a:pt x="200" y="626"/>
                    <a:pt x="217" y="618"/>
                    <a:pt x="234" y="601"/>
                  </a:cubicBezTo>
                  <a:lnTo>
                    <a:pt x="434" y="501"/>
                  </a:lnTo>
                  <a:lnTo>
                    <a:pt x="434" y="2002"/>
                  </a:lnTo>
                  <a:lnTo>
                    <a:pt x="167" y="2169"/>
                  </a:lnTo>
                  <a:cubicBezTo>
                    <a:pt x="100" y="2202"/>
                    <a:pt x="67" y="2236"/>
                    <a:pt x="34" y="2269"/>
                  </a:cubicBezTo>
                  <a:cubicBezTo>
                    <a:pt x="34" y="2336"/>
                    <a:pt x="0" y="2369"/>
                    <a:pt x="0" y="2436"/>
                  </a:cubicBezTo>
                  <a:cubicBezTo>
                    <a:pt x="0" y="2469"/>
                    <a:pt x="0" y="2503"/>
                    <a:pt x="34" y="2536"/>
                  </a:cubicBezTo>
                  <a:cubicBezTo>
                    <a:pt x="67" y="2536"/>
                    <a:pt x="100" y="2536"/>
                    <a:pt x="167" y="2503"/>
                  </a:cubicBezTo>
                  <a:lnTo>
                    <a:pt x="934" y="2069"/>
                  </a:lnTo>
                  <a:cubicBezTo>
                    <a:pt x="968" y="2036"/>
                    <a:pt x="1034" y="2002"/>
                    <a:pt x="1034" y="1969"/>
                  </a:cubicBezTo>
                  <a:cubicBezTo>
                    <a:pt x="1068" y="1902"/>
                    <a:pt x="1068" y="1869"/>
                    <a:pt x="1068" y="1802"/>
                  </a:cubicBezTo>
                  <a:cubicBezTo>
                    <a:pt x="1068" y="1769"/>
                    <a:pt x="1068" y="1735"/>
                    <a:pt x="1034" y="1702"/>
                  </a:cubicBezTo>
                  <a:cubicBezTo>
                    <a:pt x="1034" y="1685"/>
                    <a:pt x="1026" y="1677"/>
                    <a:pt x="1009" y="1677"/>
                  </a:cubicBezTo>
                  <a:cubicBezTo>
                    <a:pt x="993" y="1677"/>
                    <a:pt x="968" y="1685"/>
                    <a:pt x="934" y="1702"/>
                  </a:cubicBezTo>
                  <a:lnTo>
                    <a:pt x="667" y="1869"/>
                  </a:lnTo>
                  <a:lnTo>
                    <a:pt x="667" y="1"/>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1359;p56">
              <a:extLst>
                <a:ext uri="{FF2B5EF4-FFF2-40B4-BE49-F238E27FC236}">
                  <a16:creationId xmlns:a16="http://schemas.microsoft.com/office/drawing/2014/main" id="{EAE50889-22E0-4D3D-9052-69E98920A2F3}"/>
                </a:ext>
              </a:extLst>
            </p:cNvPr>
            <p:cNvSpPr/>
            <p:nvPr/>
          </p:nvSpPr>
          <p:spPr>
            <a:xfrm>
              <a:off x="3239150" y="1766700"/>
              <a:ext cx="30050" cy="44550"/>
            </a:xfrm>
            <a:custGeom>
              <a:avLst/>
              <a:gdLst/>
              <a:ahLst/>
              <a:cxnLst/>
              <a:rect l="l" t="t" r="r" b="b"/>
              <a:pathLst>
                <a:path w="1202" h="1782" extrusionOk="0">
                  <a:moveTo>
                    <a:pt x="719" y="388"/>
                  </a:moveTo>
                  <a:cubicBezTo>
                    <a:pt x="774" y="388"/>
                    <a:pt x="831" y="413"/>
                    <a:pt x="868" y="468"/>
                  </a:cubicBezTo>
                  <a:cubicBezTo>
                    <a:pt x="935" y="534"/>
                    <a:pt x="968" y="635"/>
                    <a:pt x="935" y="735"/>
                  </a:cubicBezTo>
                  <a:cubicBezTo>
                    <a:pt x="935" y="868"/>
                    <a:pt x="901" y="968"/>
                    <a:pt x="834" y="1102"/>
                  </a:cubicBezTo>
                  <a:cubicBezTo>
                    <a:pt x="801" y="1235"/>
                    <a:pt x="701" y="1335"/>
                    <a:pt x="601" y="1402"/>
                  </a:cubicBezTo>
                  <a:cubicBezTo>
                    <a:pt x="568" y="1418"/>
                    <a:pt x="518" y="1427"/>
                    <a:pt x="468" y="1427"/>
                  </a:cubicBezTo>
                  <a:cubicBezTo>
                    <a:pt x="417" y="1427"/>
                    <a:pt x="367" y="1418"/>
                    <a:pt x="334" y="1402"/>
                  </a:cubicBezTo>
                  <a:cubicBezTo>
                    <a:pt x="267" y="1335"/>
                    <a:pt x="234" y="1235"/>
                    <a:pt x="234" y="1135"/>
                  </a:cubicBezTo>
                  <a:cubicBezTo>
                    <a:pt x="234" y="1001"/>
                    <a:pt x="267" y="868"/>
                    <a:pt x="334" y="735"/>
                  </a:cubicBezTo>
                  <a:cubicBezTo>
                    <a:pt x="401" y="601"/>
                    <a:pt x="468" y="501"/>
                    <a:pt x="601" y="434"/>
                  </a:cubicBezTo>
                  <a:cubicBezTo>
                    <a:pt x="631" y="404"/>
                    <a:pt x="674" y="388"/>
                    <a:pt x="719" y="388"/>
                  </a:cubicBezTo>
                  <a:close/>
                  <a:moveTo>
                    <a:pt x="901" y="1"/>
                  </a:moveTo>
                  <a:cubicBezTo>
                    <a:pt x="801" y="1"/>
                    <a:pt x="668" y="1"/>
                    <a:pt x="601" y="67"/>
                  </a:cubicBezTo>
                  <a:cubicBezTo>
                    <a:pt x="468" y="134"/>
                    <a:pt x="367" y="234"/>
                    <a:pt x="301" y="334"/>
                  </a:cubicBezTo>
                  <a:cubicBezTo>
                    <a:pt x="201" y="468"/>
                    <a:pt x="134" y="635"/>
                    <a:pt x="67" y="801"/>
                  </a:cubicBezTo>
                  <a:cubicBezTo>
                    <a:pt x="34" y="935"/>
                    <a:pt x="1" y="1102"/>
                    <a:pt x="1" y="1235"/>
                  </a:cubicBezTo>
                  <a:cubicBezTo>
                    <a:pt x="1" y="1368"/>
                    <a:pt x="34" y="1502"/>
                    <a:pt x="67" y="1602"/>
                  </a:cubicBezTo>
                  <a:cubicBezTo>
                    <a:pt x="134" y="1702"/>
                    <a:pt x="201" y="1735"/>
                    <a:pt x="301" y="1769"/>
                  </a:cubicBezTo>
                  <a:cubicBezTo>
                    <a:pt x="328" y="1778"/>
                    <a:pt x="354" y="1782"/>
                    <a:pt x="381" y="1782"/>
                  </a:cubicBezTo>
                  <a:cubicBezTo>
                    <a:pt x="454" y="1782"/>
                    <a:pt x="528" y="1751"/>
                    <a:pt x="601" y="1702"/>
                  </a:cubicBezTo>
                  <a:cubicBezTo>
                    <a:pt x="701" y="1635"/>
                    <a:pt x="801" y="1535"/>
                    <a:pt x="901" y="1435"/>
                  </a:cubicBezTo>
                  <a:cubicBezTo>
                    <a:pt x="1001" y="1302"/>
                    <a:pt x="1068" y="1168"/>
                    <a:pt x="1101" y="1001"/>
                  </a:cubicBezTo>
                  <a:cubicBezTo>
                    <a:pt x="1168" y="868"/>
                    <a:pt x="1168" y="735"/>
                    <a:pt x="1168" y="601"/>
                  </a:cubicBezTo>
                  <a:cubicBezTo>
                    <a:pt x="1201" y="468"/>
                    <a:pt x="1168" y="334"/>
                    <a:pt x="1101" y="201"/>
                  </a:cubicBezTo>
                  <a:cubicBezTo>
                    <a:pt x="1068" y="101"/>
                    <a:pt x="1001" y="34"/>
                    <a:pt x="901"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1360;p56">
              <a:extLst>
                <a:ext uri="{FF2B5EF4-FFF2-40B4-BE49-F238E27FC236}">
                  <a16:creationId xmlns:a16="http://schemas.microsoft.com/office/drawing/2014/main" id="{1681C378-4E54-46F2-8458-5FC59A90B3FD}"/>
                </a:ext>
              </a:extLst>
            </p:cNvPr>
            <p:cNvSpPr/>
            <p:nvPr/>
          </p:nvSpPr>
          <p:spPr>
            <a:xfrm>
              <a:off x="3274175" y="1743575"/>
              <a:ext cx="29225" cy="47800"/>
            </a:xfrm>
            <a:custGeom>
              <a:avLst/>
              <a:gdLst/>
              <a:ahLst/>
              <a:cxnLst/>
              <a:rect l="l" t="t" r="r" b="b"/>
              <a:pathLst>
                <a:path w="1169" h="1912" extrusionOk="0">
                  <a:moveTo>
                    <a:pt x="1051" y="0"/>
                  </a:moveTo>
                  <a:cubicBezTo>
                    <a:pt x="1035" y="0"/>
                    <a:pt x="1018" y="8"/>
                    <a:pt x="1001" y="25"/>
                  </a:cubicBezTo>
                  <a:cubicBezTo>
                    <a:pt x="968" y="25"/>
                    <a:pt x="935" y="58"/>
                    <a:pt x="935" y="125"/>
                  </a:cubicBezTo>
                  <a:cubicBezTo>
                    <a:pt x="868" y="92"/>
                    <a:pt x="834" y="92"/>
                    <a:pt x="768" y="92"/>
                  </a:cubicBezTo>
                  <a:cubicBezTo>
                    <a:pt x="701" y="125"/>
                    <a:pt x="634" y="159"/>
                    <a:pt x="601" y="159"/>
                  </a:cubicBezTo>
                  <a:cubicBezTo>
                    <a:pt x="401" y="292"/>
                    <a:pt x="267" y="459"/>
                    <a:pt x="167" y="659"/>
                  </a:cubicBezTo>
                  <a:cubicBezTo>
                    <a:pt x="67" y="892"/>
                    <a:pt x="1" y="1126"/>
                    <a:pt x="1" y="1359"/>
                  </a:cubicBezTo>
                  <a:cubicBezTo>
                    <a:pt x="1" y="1626"/>
                    <a:pt x="101" y="1826"/>
                    <a:pt x="201" y="1893"/>
                  </a:cubicBezTo>
                  <a:cubicBezTo>
                    <a:pt x="234" y="1904"/>
                    <a:pt x="275" y="1912"/>
                    <a:pt x="321" y="1912"/>
                  </a:cubicBezTo>
                  <a:cubicBezTo>
                    <a:pt x="412" y="1912"/>
                    <a:pt x="523" y="1882"/>
                    <a:pt x="634" y="1793"/>
                  </a:cubicBezTo>
                  <a:cubicBezTo>
                    <a:pt x="801" y="1726"/>
                    <a:pt x="968" y="1560"/>
                    <a:pt x="1068" y="1393"/>
                  </a:cubicBezTo>
                  <a:cubicBezTo>
                    <a:pt x="1135" y="1326"/>
                    <a:pt x="1168" y="1226"/>
                    <a:pt x="1168" y="1126"/>
                  </a:cubicBezTo>
                  <a:cubicBezTo>
                    <a:pt x="1168" y="1059"/>
                    <a:pt x="1168" y="1026"/>
                    <a:pt x="1135" y="992"/>
                  </a:cubicBezTo>
                  <a:lnTo>
                    <a:pt x="1068" y="992"/>
                  </a:lnTo>
                  <a:cubicBezTo>
                    <a:pt x="1035" y="1026"/>
                    <a:pt x="1001" y="1093"/>
                    <a:pt x="968" y="1126"/>
                  </a:cubicBezTo>
                  <a:cubicBezTo>
                    <a:pt x="935" y="1193"/>
                    <a:pt x="901" y="1226"/>
                    <a:pt x="868" y="1259"/>
                  </a:cubicBezTo>
                  <a:cubicBezTo>
                    <a:pt x="801" y="1359"/>
                    <a:pt x="734" y="1393"/>
                    <a:pt x="634" y="1459"/>
                  </a:cubicBezTo>
                  <a:cubicBezTo>
                    <a:pt x="537" y="1508"/>
                    <a:pt x="457" y="1539"/>
                    <a:pt x="395" y="1539"/>
                  </a:cubicBezTo>
                  <a:cubicBezTo>
                    <a:pt x="372" y="1539"/>
                    <a:pt x="352" y="1535"/>
                    <a:pt x="334" y="1526"/>
                  </a:cubicBezTo>
                  <a:cubicBezTo>
                    <a:pt x="267" y="1459"/>
                    <a:pt x="234" y="1326"/>
                    <a:pt x="234" y="1226"/>
                  </a:cubicBezTo>
                  <a:cubicBezTo>
                    <a:pt x="234" y="1093"/>
                    <a:pt x="267" y="959"/>
                    <a:pt x="334" y="826"/>
                  </a:cubicBezTo>
                  <a:cubicBezTo>
                    <a:pt x="401" y="692"/>
                    <a:pt x="468" y="592"/>
                    <a:pt x="601" y="525"/>
                  </a:cubicBezTo>
                  <a:cubicBezTo>
                    <a:pt x="648" y="502"/>
                    <a:pt x="695" y="478"/>
                    <a:pt x="754" y="478"/>
                  </a:cubicBezTo>
                  <a:cubicBezTo>
                    <a:pt x="779" y="478"/>
                    <a:pt x="805" y="482"/>
                    <a:pt x="834" y="492"/>
                  </a:cubicBezTo>
                  <a:cubicBezTo>
                    <a:pt x="868" y="492"/>
                    <a:pt x="901" y="525"/>
                    <a:pt x="901" y="592"/>
                  </a:cubicBezTo>
                  <a:cubicBezTo>
                    <a:pt x="901" y="626"/>
                    <a:pt x="901" y="659"/>
                    <a:pt x="935" y="692"/>
                  </a:cubicBezTo>
                  <a:lnTo>
                    <a:pt x="1001" y="692"/>
                  </a:lnTo>
                  <a:cubicBezTo>
                    <a:pt x="1035" y="659"/>
                    <a:pt x="1068" y="626"/>
                    <a:pt x="1101" y="592"/>
                  </a:cubicBezTo>
                  <a:cubicBezTo>
                    <a:pt x="1101" y="525"/>
                    <a:pt x="1135" y="459"/>
                    <a:pt x="1135" y="392"/>
                  </a:cubicBezTo>
                  <a:lnTo>
                    <a:pt x="1135" y="159"/>
                  </a:lnTo>
                  <a:cubicBezTo>
                    <a:pt x="1135" y="125"/>
                    <a:pt x="1101" y="58"/>
                    <a:pt x="1101" y="25"/>
                  </a:cubicBezTo>
                  <a:cubicBezTo>
                    <a:pt x="1085" y="8"/>
                    <a:pt x="1068" y="0"/>
                    <a:pt x="1051"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1361;p56">
              <a:extLst>
                <a:ext uri="{FF2B5EF4-FFF2-40B4-BE49-F238E27FC236}">
                  <a16:creationId xmlns:a16="http://schemas.microsoft.com/office/drawing/2014/main" id="{78E03506-B072-423D-90CD-A531E535C558}"/>
                </a:ext>
              </a:extLst>
            </p:cNvPr>
            <p:cNvSpPr/>
            <p:nvPr/>
          </p:nvSpPr>
          <p:spPr>
            <a:xfrm>
              <a:off x="3308375" y="1725850"/>
              <a:ext cx="32550" cy="50050"/>
            </a:xfrm>
            <a:custGeom>
              <a:avLst/>
              <a:gdLst/>
              <a:ahLst/>
              <a:cxnLst/>
              <a:rect l="l" t="t" r="r" b="b"/>
              <a:pathLst>
                <a:path w="1302" h="2002" extrusionOk="0">
                  <a:moveTo>
                    <a:pt x="134" y="0"/>
                  </a:moveTo>
                  <a:cubicBezTo>
                    <a:pt x="100" y="34"/>
                    <a:pt x="67" y="67"/>
                    <a:pt x="67" y="100"/>
                  </a:cubicBezTo>
                  <a:cubicBezTo>
                    <a:pt x="34" y="134"/>
                    <a:pt x="0" y="200"/>
                    <a:pt x="34" y="267"/>
                  </a:cubicBezTo>
                  <a:cubicBezTo>
                    <a:pt x="0" y="267"/>
                    <a:pt x="0" y="300"/>
                    <a:pt x="34" y="334"/>
                  </a:cubicBezTo>
                  <a:cubicBezTo>
                    <a:pt x="34" y="367"/>
                    <a:pt x="67" y="367"/>
                    <a:pt x="100" y="367"/>
                  </a:cubicBezTo>
                  <a:lnTo>
                    <a:pt x="834" y="567"/>
                  </a:lnTo>
                  <a:lnTo>
                    <a:pt x="100" y="1635"/>
                  </a:lnTo>
                  <a:cubicBezTo>
                    <a:pt x="67" y="1668"/>
                    <a:pt x="34" y="1735"/>
                    <a:pt x="34" y="1768"/>
                  </a:cubicBezTo>
                  <a:cubicBezTo>
                    <a:pt x="0" y="1802"/>
                    <a:pt x="0" y="1835"/>
                    <a:pt x="34" y="1868"/>
                  </a:cubicBezTo>
                  <a:cubicBezTo>
                    <a:pt x="0" y="1902"/>
                    <a:pt x="34" y="1968"/>
                    <a:pt x="67" y="2002"/>
                  </a:cubicBezTo>
                  <a:lnTo>
                    <a:pt x="134" y="2002"/>
                  </a:lnTo>
                  <a:cubicBezTo>
                    <a:pt x="167" y="1968"/>
                    <a:pt x="200" y="1935"/>
                    <a:pt x="234" y="1868"/>
                  </a:cubicBezTo>
                  <a:lnTo>
                    <a:pt x="1301" y="300"/>
                  </a:lnTo>
                  <a:lnTo>
                    <a:pt x="234" y="0"/>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1362;p56">
              <a:extLst>
                <a:ext uri="{FF2B5EF4-FFF2-40B4-BE49-F238E27FC236}">
                  <a16:creationId xmlns:a16="http://schemas.microsoft.com/office/drawing/2014/main" id="{4F69EE06-B520-4860-A565-CCC47EF5BFCD}"/>
                </a:ext>
              </a:extLst>
            </p:cNvPr>
            <p:cNvSpPr/>
            <p:nvPr/>
          </p:nvSpPr>
          <p:spPr>
            <a:xfrm>
              <a:off x="2027450" y="2554775"/>
              <a:ext cx="33375" cy="49225"/>
            </a:xfrm>
            <a:custGeom>
              <a:avLst/>
              <a:gdLst/>
              <a:ahLst/>
              <a:cxnLst/>
              <a:rect l="l" t="t" r="r" b="b"/>
              <a:pathLst>
                <a:path w="1335" h="1969" extrusionOk="0">
                  <a:moveTo>
                    <a:pt x="1201" y="0"/>
                  </a:moveTo>
                  <a:cubicBezTo>
                    <a:pt x="1168" y="34"/>
                    <a:pt x="1135" y="67"/>
                    <a:pt x="1135" y="100"/>
                  </a:cubicBezTo>
                  <a:lnTo>
                    <a:pt x="1" y="1668"/>
                  </a:lnTo>
                  <a:lnTo>
                    <a:pt x="1068" y="1968"/>
                  </a:lnTo>
                  <a:lnTo>
                    <a:pt x="1168" y="1968"/>
                  </a:lnTo>
                  <a:cubicBezTo>
                    <a:pt x="1201" y="1935"/>
                    <a:pt x="1235" y="1902"/>
                    <a:pt x="1235" y="1868"/>
                  </a:cubicBezTo>
                  <a:cubicBezTo>
                    <a:pt x="1268" y="1835"/>
                    <a:pt x="1268" y="1768"/>
                    <a:pt x="1268" y="1735"/>
                  </a:cubicBezTo>
                  <a:cubicBezTo>
                    <a:pt x="1302" y="1702"/>
                    <a:pt x="1302" y="1668"/>
                    <a:pt x="1268" y="1635"/>
                  </a:cubicBezTo>
                  <a:cubicBezTo>
                    <a:pt x="1268" y="1601"/>
                    <a:pt x="1235" y="1601"/>
                    <a:pt x="1201" y="1601"/>
                  </a:cubicBezTo>
                  <a:lnTo>
                    <a:pt x="468" y="1401"/>
                  </a:lnTo>
                  <a:lnTo>
                    <a:pt x="1268" y="334"/>
                  </a:lnTo>
                  <a:cubicBezTo>
                    <a:pt x="1268" y="301"/>
                    <a:pt x="1302" y="267"/>
                    <a:pt x="1335" y="200"/>
                  </a:cubicBezTo>
                  <a:cubicBezTo>
                    <a:pt x="1335" y="167"/>
                    <a:pt x="1335" y="134"/>
                    <a:pt x="1335" y="100"/>
                  </a:cubicBezTo>
                  <a:cubicBezTo>
                    <a:pt x="1335" y="67"/>
                    <a:pt x="1302" y="34"/>
                    <a:pt x="1302"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1363;p56">
              <a:extLst>
                <a:ext uri="{FF2B5EF4-FFF2-40B4-BE49-F238E27FC236}">
                  <a16:creationId xmlns:a16="http://schemas.microsoft.com/office/drawing/2014/main" id="{126844E9-CD2A-412B-80F0-9164AC07A214}"/>
                </a:ext>
              </a:extLst>
            </p:cNvPr>
            <p:cNvSpPr/>
            <p:nvPr/>
          </p:nvSpPr>
          <p:spPr>
            <a:xfrm>
              <a:off x="2066650" y="2533925"/>
              <a:ext cx="26700" cy="64025"/>
            </a:xfrm>
            <a:custGeom>
              <a:avLst/>
              <a:gdLst/>
              <a:ahLst/>
              <a:cxnLst/>
              <a:rect l="l" t="t" r="r" b="b"/>
              <a:pathLst>
                <a:path w="1068" h="2561" extrusionOk="0">
                  <a:moveTo>
                    <a:pt x="634" y="0"/>
                  </a:moveTo>
                  <a:lnTo>
                    <a:pt x="234" y="267"/>
                  </a:lnTo>
                  <a:cubicBezTo>
                    <a:pt x="167" y="301"/>
                    <a:pt x="134" y="334"/>
                    <a:pt x="100" y="367"/>
                  </a:cubicBezTo>
                  <a:cubicBezTo>
                    <a:pt x="100" y="434"/>
                    <a:pt x="67" y="467"/>
                    <a:pt x="67" y="534"/>
                  </a:cubicBezTo>
                  <a:cubicBezTo>
                    <a:pt x="67" y="567"/>
                    <a:pt x="100" y="601"/>
                    <a:pt x="100" y="634"/>
                  </a:cubicBezTo>
                  <a:cubicBezTo>
                    <a:pt x="110" y="644"/>
                    <a:pt x="120" y="648"/>
                    <a:pt x="131" y="648"/>
                  </a:cubicBezTo>
                  <a:cubicBezTo>
                    <a:pt x="156" y="648"/>
                    <a:pt x="187" y="624"/>
                    <a:pt x="234" y="601"/>
                  </a:cubicBezTo>
                  <a:lnTo>
                    <a:pt x="401" y="501"/>
                  </a:lnTo>
                  <a:lnTo>
                    <a:pt x="401" y="2035"/>
                  </a:lnTo>
                  <a:lnTo>
                    <a:pt x="134" y="2169"/>
                  </a:lnTo>
                  <a:cubicBezTo>
                    <a:pt x="100" y="2202"/>
                    <a:pt x="34" y="2235"/>
                    <a:pt x="34" y="2302"/>
                  </a:cubicBezTo>
                  <a:cubicBezTo>
                    <a:pt x="0" y="2335"/>
                    <a:pt x="0" y="2369"/>
                    <a:pt x="0" y="2435"/>
                  </a:cubicBezTo>
                  <a:cubicBezTo>
                    <a:pt x="0" y="2469"/>
                    <a:pt x="0" y="2502"/>
                    <a:pt x="34" y="2536"/>
                  </a:cubicBezTo>
                  <a:cubicBezTo>
                    <a:pt x="34" y="2552"/>
                    <a:pt x="50" y="2561"/>
                    <a:pt x="71" y="2561"/>
                  </a:cubicBezTo>
                  <a:cubicBezTo>
                    <a:pt x="92" y="2561"/>
                    <a:pt x="117" y="2552"/>
                    <a:pt x="134" y="2536"/>
                  </a:cubicBezTo>
                  <a:lnTo>
                    <a:pt x="901" y="2069"/>
                  </a:lnTo>
                  <a:cubicBezTo>
                    <a:pt x="968" y="2069"/>
                    <a:pt x="1001" y="2002"/>
                    <a:pt x="1034" y="1968"/>
                  </a:cubicBezTo>
                  <a:cubicBezTo>
                    <a:pt x="1034" y="1935"/>
                    <a:pt x="1068" y="1868"/>
                    <a:pt x="1068" y="1835"/>
                  </a:cubicBezTo>
                  <a:cubicBezTo>
                    <a:pt x="1068" y="1768"/>
                    <a:pt x="1068" y="1735"/>
                    <a:pt x="1034" y="1702"/>
                  </a:cubicBezTo>
                  <a:cubicBezTo>
                    <a:pt x="1018" y="1685"/>
                    <a:pt x="1001" y="1677"/>
                    <a:pt x="980" y="1677"/>
                  </a:cubicBezTo>
                  <a:cubicBezTo>
                    <a:pt x="959" y="1677"/>
                    <a:pt x="934" y="1685"/>
                    <a:pt x="901" y="1702"/>
                  </a:cubicBezTo>
                  <a:lnTo>
                    <a:pt x="634" y="1868"/>
                  </a:lnTo>
                  <a:lnTo>
                    <a:pt x="634" y="0"/>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1364;p56">
              <a:extLst>
                <a:ext uri="{FF2B5EF4-FFF2-40B4-BE49-F238E27FC236}">
                  <a16:creationId xmlns:a16="http://schemas.microsoft.com/office/drawing/2014/main" id="{1678F22F-68D5-4DB2-AB05-811DA8E7C639}"/>
                </a:ext>
              </a:extLst>
            </p:cNvPr>
            <p:cNvSpPr/>
            <p:nvPr/>
          </p:nvSpPr>
          <p:spPr>
            <a:xfrm>
              <a:off x="2100000" y="2530100"/>
              <a:ext cx="30050" cy="46450"/>
            </a:xfrm>
            <a:custGeom>
              <a:avLst/>
              <a:gdLst/>
              <a:ahLst/>
              <a:cxnLst/>
              <a:rect l="l" t="t" r="r" b="b"/>
              <a:pathLst>
                <a:path w="1202" h="1858" extrusionOk="0">
                  <a:moveTo>
                    <a:pt x="768" y="887"/>
                  </a:moveTo>
                  <a:lnTo>
                    <a:pt x="768" y="1054"/>
                  </a:lnTo>
                  <a:cubicBezTo>
                    <a:pt x="735" y="1121"/>
                    <a:pt x="668" y="1221"/>
                    <a:pt x="601" y="1288"/>
                  </a:cubicBezTo>
                  <a:cubicBezTo>
                    <a:pt x="534" y="1354"/>
                    <a:pt x="468" y="1388"/>
                    <a:pt x="401" y="1454"/>
                  </a:cubicBezTo>
                  <a:cubicBezTo>
                    <a:pt x="368" y="1488"/>
                    <a:pt x="301" y="1488"/>
                    <a:pt x="268" y="1488"/>
                  </a:cubicBezTo>
                  <a:cubicBezTo>
                    <a:pt x="234" y="1454"/>
                    <a:pt x="234" y="1454"/>
                    <a:pt x="234" y="1421"/>
                  </a:cubicBezTo>
                  <a:cubicBezTo>
                    <a:pt x="234" y="1354"/>
                    <a:pt x="268" y="1288"/>
                    <a:pt x="301" y="1254"/>
                  </a:cubicBezTo>
                  <a:cubicBezTo>
                    <a:pt x="334" y="1154"/>
                    <a:pt x="434" y="1054"/>
                    <a:pt x="534" y="1021"/>
                  </a:cubicBezTo>
                  <a:cubicBezTo>
                    <a:pt x="601" y="954"/>
                    <a:pt x="701" y="921"/>
                    <a:pt x="768" y="887"/>
                  </a:cubicBezTo>
                  <a:close/>
                  <a:moveTo>
                    <a:pt x="781" y="0"/>
                  </a:moveTo>
                  <a:cubicBezTo>
                    <a:pt x="724" y="0"/>
                    <a:pt x="652" y="23"/>
                    <a:pt x="568" y="87"/>
                  </a:cubicBezTo>
                  <a:cubicBezTo>
                    <a:pt x="501" y="120"/>
                    <a:pt x="434" y="153"/>
                    <a:pt x="401" y="187"/>
                  </a:cubicBezTo>
                  <a:cubicBezTo>
                    <a:pt x="334" y="253"/>
                    <a:pt x="268" y="287"/>
                    <a:pt x="234" y="354"/>
                  </a:cubicBezTo>
                  <a:cubicBezTo>
                    <a:pt x="201" y="387"/>
                    <a:pt x="167" y="420"/>
                    <a:pt x="134" y="454"/>
                  </a:cubicBezTo>
                  <a:cubicBezTo>
                    <a:pt x="134" y="454"/>
                    <a:pt x="101" y="487"/>
                    <a:pt x="101" y="520"/>
                  </a:cubicBezTo>
                  <a:cubicBezTo>
                    <a:pt x="101" y="554"/>
                    <a:pt x="101" y="554"/>
                    <a:pt x="101" y="587"/>
                  </a:cubicBezTo>
                  <a:cubicBezTo>
                    <a:pt x="101" y="620"/>
                    <a:pt x="101" y="687"/>
                    <a:pt x="134" y="720"/>
                  </a:cubicBezTo>
                  <a:lnTo>
                    <a:pt x="201" y="720"/>
                  </a:lnTo>
                  <a:cubicBezTo>
                    <a:pt x="234" y="687"/>
                    <a:pt x="268" y="654"/>
                    <a:pt x="301" y="620"/>
                  </a:cubicBezTo>
                  <a:cubicBezTo>
                    <a:pt x="368" y="554"/>
                    <a:pt x="468" y="487"/>
                    <a:pt x="568" y="420"/>
                  </a:cubicBezTo>
                  <a:cubicBezTo>
                    <a:pt x="634" y="387"/>
                    <a:pt x="701" y="387"/>
                    <a:pt x="735" y="387"/>
                  </a:cubicBezTo>
                  <a:cubicBezTo>
                    <a:pt x="768" y="387"/>
                    <a:pt x="768" y="420"/>
                    <a:pt x="768" y="487"/>
                  </a:cubicBezTo>
                  <a:lnTo>
                    <a:pt x="768" y="554"/>
                  </a:lnTo>
                  <a:cubicBezTo>
                    <a:pt x="701" y="554"/>
                    <a:pt x="601" y="587"/>
                    <a:pt x="534" y="654"/>
                  </a:cubicBezTo>
                  <a:cubicBezTo>
                    <a:pt x="234" y="854"/>
                    <a:pt x="34" y="1187"/>
                    <a:pt x="1" y="1554"/>
                  </a:cubicBezTo>
                  <a:cubicBezTo>
                    <a:pt x="1" y="1654"/>
                    <a:pt x="34" y="1755"/>
                    <a:pt x="101" y="1821"/>
                  </a:cubicBezTo>
                  <a:cubicBezTo>
                    <a:pt x="139" y="1847"/>
                    <a:pt x="177" y="1858"/>
                    <a:pt x="215" y="1858"/>
                  </a:cubicBezTo>
                  <a:cubicBezTo>
                    <a:pt x="277" y="1858"/>
                    <a:pt x="339" y="1829"/>
                    <a:pt x="401" y="1788"/>
                  </a:cubicBezTo>
                  <a:cubicBezTo>
                    <a:pt x="468" y="1755"/>
                    <a:pt x="534" y="1721"/>
                    <a:pt x="601" y="1654"/>
                  </a:cubicBezTo>
                  <a:cubicBezTo>
                    <a:pt x="668" y="1588"/>
                    <a:pt x="735" y="1521"/>
                    <a:pt x="768" y="1454"/>
                  </a:cubicBezTo>
                  <a:lnTo>
                    <a:pt x="768" y="1521"/>
                  </a:lnTo>
                  <a:lnTo>
                    <a:pt x="1035" y="1421"/>
                  </a:lnTo>
                  <a:cubicBezTo>
                    <a:pt x="1068" y="1388"/>
                    <a:pt x="1135" y="1354"/>
                    <a:pt x="1168" y="1288"/>
                  </a:cubicBezTo>
                  <a:cubicBezTo>
                    <a:pt x="1168" y="1254"/>
                    <a:pt x="1168" y="1187"/>
                    <a:pt x="1202" y="1154"/>
                  </a:cubicBezTo>
                  <a:cubicBezTo>
                    <a:pt x="1202" y="1121"/>
                    <a:pt x="1168" y="1054"/>
                    <a:pt x="1168" y="1054"/>
                  </a:cubicBezTo>
                  <a:cubicBezTo>
                    <a:pt x="1151" y="1037"/>
                    <a:pt x="1135" y="1029"/>
                    <a:pt x="1114" y="1029"/>
                  </a:cubicBezTo>
                  <a:cubicBezTo>
                    <a:pt x="1093" y="1029"/>
                    <a:pt x="1068" y="1037"/>
                    <a:pt x="1035" y="1054"/>
                  </a:cubicBezTo>
                  <a:lnTo>
                    <a:pt x="1001" y="1054"/>
                  </a:lnTo>
                  <a:lnTo>
                    <a:pt x="1001" y="354"/>
                  </a:lnTo>
                  <a:cubicBezTo>
                    <a:pt x="1001" y="187"/>
                    <a:pt x="968" y="87"/>
                    <a:pt x="868" y="20"/>
                  </a:cubicBezTo>
                  <a:cubicBezTo>
                    <a:pt x="844" y="8"/>
                    <a:pt x="815" y="0"/>
                    <a:pt x="781"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1365;p56">
              <a:extLst>
                <a:ext uri="{FF2B5EF4-FFF2-40B4-BE49-F238E27FC236}">
                  <a16:creationId xmlns:a16="http://schemas.microsoft.com/office/drawing/2014/main" id="{BC01EB69-85AC-4634-A2D4-8BC9C8C15862}"/>
                </a:ext>
              </a:extLst>
            </p:cNvPr>
            <p:cNvSpPr/>
            <p:nvPr/>
          </p:nvSpPr>
          <p:spPr>
            <a:xfrm>
              <a:off x="2135025" y="2506600"/>
              <a:ext cx="26725" cy="50700"/>
            </a:xfrm>
            <a:custGeom>
              <a:avLst/>
              <a:gdLst/>
              <a:ahLst/>
              <a:cxnLst/>
              <a:rect l="l" t="t" r="r" b="b"/>
              <a:pathLst>
                <a:path w="1069" h="2028" extrusionOk="0">
                  <a:moveTo>
                    <a:pt x="951" y="1"/>
                  </a:moveTo>
                  <a:cubicBezTo>
                    <a:pt x="935" y="1"/>
                    <a:pt x="918" y="9"/>
                    <a:pt x="901" y="26"/>
                  </a:cubicBezTo>
                  <a:lnTo>
                    <a:pt x="868" y="59"/>
                  </a:lnTo>
                  <a:lnTo>
                    <a:pt x="835" y="126"/>
                  </a:lnTo>
                  <a:cubicBezTo>
                    <a:pt x="818" y="109"/>
                    <a:pt x="793" y="101"/>
                    <a:pt x="768" y="101"/>
                  </a:cubicBezTo>
                  <a:cubicBezTo>
                    <a:pt x="743" y="101"/>
                    <a:pt x="718" y="109"/>
                    <a:pt x="701" y="126"/>
                  </a:cubicBezTo>
                  <a:cubicBezTo>
                    <a:pt x="634" y="126"/>
                    <a:pt x="601" y="159"/>
                    <a:pt x="534" y="193"/>
                  </a:cubicBezTo>
                  <a:cubicBezTo>
                    <a:pt x="401" y="259"/>
                    <a:pt x="268" y="393"/>
                    <a:pt x="201" y="560"/>
                  </a:cubicBezTo>
                  <a:cubicBezTo>
                    <a:pt x="101" y="660"/>
                    <a:pt x="67" y="793"/>
                    <a:pt x="67" y="927"/>
                  </a:cubicBezTo>
                  <a:cubicBezTo>
                    <a:pt x="67" y="1027"/>
                    <a:pt x="101" y="1127"/>
                    <a:pt x="167" y="1193"/>
                  </a:cubicBezTo>
                  <a:cubicBezTo>
                    <a:pt x="195" y="1207"/>
                    <a:pt x="234" y="1215"/>
                    <a:pt x="282" y="1215"/>
                  </a:cubicBezTo>
                  <a:cubicBezTo>
                    <a:pt x="350" y="1215"/>
                    <a:pt x="437" y="1199"/>
                    <a:pt x="534" y="1160"/>
                  </a:cubicBezTo>
                  <a:cubicBezTo>
                    <a:pt x="601" y="1093"/>
                    <a:pt x="701" y="1093"/>
                    <a:pt x="768" y="1093"/>
                  </a:cubicBezTo>
                  <a:cubicBezTo>
                    <a:pt x="835" y="1093"/>
                    <a:pt x="835" y="1127"/>
                    <a:pt x="835" y="1160"/>
                  </a:cubicBezTo>
                  <a:cubicBezTo>
                    <a:pt x="835" y="1193"/>
                    <a:pt x="835" y="1227"/>
                    <a:pt x="801" y="1260"/>
                  </a:cubicBezTo>
                  <a:cubicBezTo>
                    <a:pt x="735" y="1360"/>
                    <a:pt x="634" y="1427"/>
                    <a:pt x="568" y="1494"/>
                  </a:cubicBezTo>
                  <a:cubicBezTo>
                    <a:pt x="501" y="1494"/>
                    <a:pt x="434" y="1527"/>
                    <a:pt x="401" y="1527"/>
                  </a:cubicBezTo>
                  <a:cubicBezTo>
                    <a:pt x="381" y="1537"/>
                    <a:pt x="365" y="1541"/>
                    <a:pt x="350" y="1541"/>
                  </a:cubicBezTo>
                  <a:cubicBezTo>
                    <a:pt x="315" y="1541"/>
                    <a:pt x="291" y="1517"/>
                    <a:pt x="268" y="1494"/>
                  </a:cubicBezTo>
                  <a:cubicBezTo>
                    <a:pt x="268" y="1460"/>
                    <a:pt x="234" y="1427"/>
                    <a:pt x="234" y="1427"/>
                  </a:cubicBezTo>
                  <a:cubicBezTo>
                    <a:pt x="217" y="1410"/>
                    <a:pt x="201" y="1402"/>
                    <a:pt x="188" y="1402"/>
                  </a:cubicBezTo>
                  <a:cubicBezTo>
                    <a:pt x="176" y="1402"/>
                    <a:pt x="167" y="1410"/>
                    <a:pt x="167" y="1427"/>
                  </a:cubicBezTo>
                  <a:cubicBezTo>
                    <a:pt x="101" y="1427"/>
                    <a:pt x="67" y="1494"/>
                    <a:pt x="67" y="1527"/>
                  </a:cubicBezTo>
                  <a:cubicBezTo>
                    <a:pt x="34" y="1594"/>
                    <a:pt x="1" y="1660"/>
                    <a:pt x="34" y="1727"/>
                  </a:cubicBezTo>
                  <a:lnTo>
                    <a:pt x="34" y="1861"/>
                  </a:lnTo>
                  <a:cubicBezTo>
                    <a:pt x="1" y="1894"/>
                    <a:pt x="34" y="1961"/>
                    <a:pt x="67" y="2027"/>
                  </a:cubicBezTo>
                  <a:lnTo>
                    <a:pt x="134" y="2027"/>
                  </a:lnTo>
                  <a:lnTo>
                    <a:pt x="167" y="1994"/>
                  </a:lnTo>
                  <a:lnTo>
                    <a:pt x="201" y="1927"/>
                  </a:lnTo>
                  <a:lnTo>
                    <a:pt x="368" y="1927"/>
                  </a:lnTo>
                  <a:cubicBezTo>
                    <a:pt x="434" y="1894"/>
                    <a:pt x="501" y="1894"/>
                    <a:pt x="534" y="1861"/>
                  </a:cubicBezTo>
                  <a:cubicBezTo>
                    <a:pt x="735" y="1761"/>
                    <a:pt x="868" y="1594"/>
                    <a:pt x="968" y="1427"/>
                  </a:cubicBezTo>
                  <a:cubicBezTo>
                    <a:pt x="1035" y="1327"/>
                    <a:pt x="1068" y="1193"/>
                    <a:pt x="1068" y="1060"/>
                  </a:cubicBezTo>
                  <a:cubicBezTo>
                    <a:pt x="1068" y="960"/>
                    <a:pt x="1068" y="893"/>
                    <a:pt x="1001" y="827"/>
                  </a:cubicBezTo>
                  <a:cubicBezTo>
                    <a:pt x="977" y="778"/>
                    <a:pt x="935" y="747"/>
                    <a:pt x="888" y="747"/>
                  </a:cubicBezTo>
                  <a:cubicBezTo>
                    <a:pt x="870" y="747"/>
                    <a:pt x="852" y="751"/>
                    <a:pt x="835" y="760"/>
                  </a:cubicBezTo>
                  <a:cubicBezTo>
                    <a:pt x="735" y="760"/>
                    <a:pt x="601" y="793"/>
                    <a:pt x="534" y="827"/>
                  </a:cubicBezTo>
                  <a:cubicBezTo>
                    <a:pt x="468" y="860"/>
                    <a:pt x="401" y="860"/>
                    <a:pt x="368" y="860"/>
                  </a:cubicBezTo>
                  <a:cubicBezTo>
                    <a:pt x="334" y="860"/>
                    <a:pt x="301" y="860"/>
                    <a:pt x="301" y="827"/>
                  </a:cubicBezTo>
                  <a:cubicBezTo>
                    <a:pt x="301" y="793"/>
                    <a:pt x="334" y="760"/>
                    <a:pt x="334" y="726"/>
                  </a:cubicBezTo>
                  <a:cubicBezTo>
                    <a:pt x="401" y="660"/>
                    <a:pt x="468" y="593"/>
                    <a:pt x="568" y="560"/>
                  </a:cubicBezTo>
                  <a:cubicBezTo>
                    <a:pt x="601" y="526"/>
                    <a:pt x="634" y="526"/>
                    <a:pt x="668" y="493"/>
                  </a:cubicBezTo>
                  <a:lnTo>
                    <a:pt x="801" y="493"/>
                  </a:lnTo>
                  <a:cubicBezTo>
                    <a:pt x="801" y="526"/>
                    <a:pt x="835" y="560"/>
                    <a:pt x="868" y="560"/>
                  </a:cubicBezTo>
                  <a:cubicBezTo>
                    <a:pt x="868" y="576"/>
                    <a:pt x="876" y="585"/>
                    <a:pt x="889" y="585"/>
                  </a:cubicBezTo>
                  <a:cubicBezTo>
                    <a:pt x="901" y="585"/>
                    <a:pt x="918" y="576"/>
                    <a:pt x="935" y="560"/>
                  </a:cubicBezTo>
                  <a:cubicBezTo>
                    <a:pt x="968" y="560"/>
                    <a:pt x="1001" y="493"/>
                    <a:pt x="1035" y="426"/>
                  </a:cubicBezTo>
                  <a:cubicBezTo>
                    <a:pt x="1035" y="393"/>
                    <a:pt x="1035" y="326"/>
                    <a:pt x="1035" y="259"/>
                  </a:cubicBezTo>
                  <a:lnTo>
                    <a:pt x="1035" y="193"/>
                  </a:lnTo>
                  <a:cubicBezTo>
                    <a:pt x="1035" y="126"/>
                    <a:pt x="1001" y="93"/>
                    <a:pt x="1001" y="26"/>
                  </a:cubicBezTo>
                  <a:cubicBezTo>
                    <a:pt x="985" y="9"/>
                    <a:pt x="968" y="1"/>
                    <a:pt x="951"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1366;p56">
              <a:extLst>
                <a:ext uri="{FF2B5EF4-FFF2-40B4-BE49-F238E27FC236}">
                  <a16:creationId xmlns:a16="http://schemas.microsoft.com/office/drawing/2014/main" id="{0B741B71-56C6-4626-90BE-919F5BEF9080}"/>
                </a:ext>
              </a:extLst>
            </p:cNvPr>
            <p:cNvSpPr/>
            <p:nvPr/>
          </p:nvSpPr>
          <p:spPr>
            <a:xfrm>
              <a:off x="2170050" y="2480550"/>
              <a:ext cx="30050" cy="51800"/>
            </a:xfrm>
            <a:custGeom>
              <a:avLst/>
              <a:gdLst/>
              <a:ahLst/>
              <a:cxnLst/>
              <a:rect l="l" t="t" r="r" b="b"/>
              <a:pathLst>
                <a:path w="1202" h="2072" extrusionOk="0">
                  <a:moveTo>
                    <a:pt x="368" y="1"/>
                  </a:moveTo>
                  <a:cubicBezTo>
                    <a:pt x="334" y="34"/>
                    <a:pt x="301" y="67"/>
                    <a:pt x="268" y="134"/>
                  </a:cubicBezTo>
                  <a:cubicBezTo>
                    <a:pt x="268" y="167"/>
                    <a:pt x="234" y="234"/>
                    <a:pt x="234" y="301"/>
                  </a:cubicBezTo>
                  <a:lnTo>
                    <a:pt x="234" y="634"/>
                  </a:lnTo>
                  <a:lnTo>
                    <a:pt x="167" y="668"/>
                  </a:lnTo>
                  <a:cubicBezTo>
                    <a:pt x="134" y="701"/>
                    <a:pt x="67" y="734"/>
                    <a:pt x="34" y="801"/>
                  </a:cubicBezTo>
                  <a:cubicBezTo>
                    <a:pt x="34" y="834"/>
                    <a:pt x="34" y="901"/>
                    <a:pt x="1" y="935"/>
                  </a:cubicBezTo>
                  <a:cubicBezTo>
                    <a:pt x="1" y="968"/>
                    <a:pt x="34" y="1001"/>
                    <a:pt x="34" y="1035"/>
                  </a:cubicBezTo>
                  <a:cubicBezTo>
                    <a:pt x="51" y="1051"/>
                    <a:pt x="67" y="1060"/>
                    <a:pt x="88" y="1060"/>
                  </a:cubicBezTo>
                  <a:cubicBezTo>
                    <a:pt x="109" y="1060"/>
                    <a:pt x="134" y="1051"/>
                    <a:pt x="167" y="1035"/>
                  </a:cubicBezTo>
                  <a:lnTo>
                    <a:pt x="234" y="1001"/>
                  </a:lnTo>
                  <a:lnTo>
                    <a:pt x="234" y="1768"/>
                  </a:lnTo>
                  <a:cubicBezTo>
                    <a:pt x="234" y="1869"/>
                    <a:pt x="268" y="1969"/>
                    <a:pt x="368" y="2035"/>
                  </a:cubicBezTo>
                  <a:cubicBezTo>
                    <a:pt x="393" y="2061"/>
                    <a:pt x="423" y="2072"/>
                    <a:pt x="459" y="2072"/>
                  </a:cubicBezTo>
                  <a:cubicBezTo>
                    <a:pt x="516" y="2072"/>
                    <a:pt x="585" y="2043"/>
                    <a:pt x="668" y="2002"/>
                  </a:cubicBezTo>
                  <a:cubicBezTo>
                    <a:pt x="768" y="1935"/>
                    <a:pt x="868" y="1869"/>
                    <a:pt x="935" y="1768"/>
                  </a:cubicBezTo>
                  <a:cubicBezTo>
                    <a:pt x="1035" y="1702"/>
                    <a:pt x="1101" y="1602"/>
                    <a:pt x="1168" y="1502"/>
                  </a:cubicBezTo>
                  <a:cubicBezTo>
                    <a:pt x="1168" y="1468"/>
                    <a:pt x="1202" y="1402"/>
                    <a:pt x="1202" y="1368"/>
                  </a:cubicBezTo>
                  <a:cubicBezTo>
                    <a:pt x="1202" y="1335"/>
                    <a:pt x="1168" y="1301"/>
                    <a:pt x="1168" y="1268"/>
                  </a:cubicBezTo>
                  <a:cubicBezTo>
                    <a:pt x="1151" y="1251"/>
                    <a:pt x="1135" y="1243"/>
                    <a:pt x="1118" y="1243"/>
                  </a:cubicBezTo>
                  <a:cubicBezTo>
                    <a:pt x="1101" y="1243"/>
                    <a:pt x="1085" y="1251"/>
                    <a:pt x="1068" y="1268"/>
                  </a:cubicBezTo>
                  <a:cubicBezTo>
                    <a:pt x="1035" y="1301"/>
                    <a:pt x="1001" y="1335"/>
                    <a:pt x="1001" y="1368"/>
                  </a:cubicBezTo>
                  <a:cubicBezTo>
                    <a:pt x="901" y="1468"/>
                    <a:pt x="801" y="1568"/>
                    <a:pt x="668" y="1668"/>
                  </a:cubicBezTo>
                  <a:cubicBezTo>
                    <a:pt x="601" y="1702"/>
                    <a:pt x="534" y="1702"/>
                    <a:pt x="501" y="1702"/>
                  </a:cubicBezTo>
                  <a:cubicBezTo>
                    <a:pt x="468" y="1668"/>
                    <a:pt x="468" y="1635"/>
                    <a:pt x="468" y="1568"/>
                  </a:cubicBezTo>
                  <a:lnTo>
                    <a:pt x="468" y="868"/>
                  </a:lnTo>
                  <a:lnTo>
                    <a:pt x="901" y="601"/>
                  </a:lnTo>
                  <a:cubicBezTo>
                    <a:pt x="935" y="601"/>
                    <a:pt x="968" y="534"/>
                    <a:pt x="1001" y="501"/>
                  </a:cubicBezTo>
                  <a:cubicBezTo>
                    <a:pt x="1035" y="468"/>
                    <a:pt x="1035" y="401"/>
                    <a:pt x="1035" y="334"/>
                  </a:cubicBezTo>
                  <a:cubicBezTo>
                    <a:pt x="1035" y="301"/>
                    <a:pt x="1035" y="267"/>
                    <a:pt x="1001" y="234"/>
                  </a:cubicBezTo>
                  <a:cubicBezTo>
                    <a:pt x="990" y="223"/>
                    <a:pt x="979" y="219"/>
                    <a:pt x="968" y="219"/>
                  </a:cubicBezTo>
                  <a:cubicBezTo>
                    <a:pt x="946" y="219"/>
                    <a:pt x="924" y="234"/>
                    <a:pt x="901" y="234"/>
                  </a:cubicBezTo>
                  <a:lnTo>
                    <a:pt x="468" y="501"/>
                  </a:lnTo>
                  <a:lnTo>
                    <a:pt x="468" y="167"/>
                  </a:lnTo>
                  <a:cubicBezTo>
                    <a:pt x="468" y="134"/>
                    <a:pt x="468" y="67"/>
                    <a:pt x="434"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1367;p56">
              <a:extLst>
                <a:ext uri="{FF2B5EF4-FFF2-40B4-BE49-F238E27FC236}">
                  <a16:creationId xmlns:a16="http://schemas.microsoft.com/office/drawing/2014/main" id="{70ACFF35-BA38-4ECF-86CC-2D3277B4FF2F}"/>
                </a:ext>
              </a:extLst>
            </p:cNvPr>
            <p:cNvSpPr/>
            <p:nvPr/>
          </p:nvSpPr>
          <p:spPr>
            <a:xfrm>
              <a:off x="2200900" y="2466800"/>
              <a:ext cx="35900" cy="55275"/>
            </a:xfrm>
            <a:custGeom>
              <a:avLst/>
              <a:gdLst/>
              <a:ahLst/>
              <a:cxnLst/>
              <a:rect l="l" t="t" r="r" b="b"/>
              <a:pathLst>
                <a:path w="1436" h="2211" extrusionOk="0">
                  <a:moveTo>
                    <a:pt x="1093" y="0"/>
                  </a:moveTo>
                  <a:cubicBezTo>
                    <a:pt x="1060" y="0"/>
                    <a:pt x="1018" y="17"/>
                    <a:pt x="968" y="50"/>
                  </a:cubicBezTo>
                  <a:cubicBezTo>
                    <a:pt x="935" y="50"/>
                    <a:pt x="868" y="117"/>
                    <a:pt x="835" y="150"/>
                  </a:cubicBezTo>
                  <a:cubicBezTo>
                    <a:pt x="801" y="217"/>
                    <a:pt x="768" y="250"/>
                    <a:pt x="735" y="317"/>
                  </a:cubicBezTo>
                  <a:cubicBezTo>
                    <a:pt x="701" y="284"/>
                    <a:pt x="668" y="284"/>
                    <a:pt x="635" y="284"/>
                  </a:cubicBezTo>
                  <a:cubicBezTo>
                    <a:pt x="618" y="267"/>
                    <a:pt x="601" y="259"/>
                    <a:pt x="585" y="259"/>
                  </a:cubicBezTo>
                  <a:cubicBezTo>
                    <a:pt x="568" y="259"/>
                    <a:pt x="551" y="267"/>
                    <a:pt x="535" y="284"/>
                  </a:cubicBezTo>
                  <a:cubicBezTo>
                    <a:pt x="501" y="284"/>
                    <a:pt x="468" y="317"/>
                    <a:pt x="435" y="350"/>
                  </a:cubicBezTo>
                  <a:cubicBezTo>
                    <a:pt x="401" y="417"/>
                    <a:pt x="368" y="484"/>
                    <a:pt x="334" y="551"/>
                  </a:cubicBezTo>
                  <a:lnTo>
                    <a:pt x="334" y="450"/>
                  </a:lnTo>
                  <a:lnTo>
                    <a:pt x="168" y="617"/>
                  </a:lnTo>
                  <a:cubicBezTo>
                    <a:pt x="101" y="651"/>
                    <a:pt x="68" y="684"/>
                    <a:pt x="34" y="751"/>
                  </a:cubicBezTo>
                  <a:cubicBezTo>
                    <a:pt x="1" y="784"/>
                    <a:pt x="1" y="817"/>
                    <a:pt x="1" y="884"/>
                  </a:cubicBezTo>
                  <a:cubicBezTo>
                    <a:pt x="1" y="917"/>
                    <a:pt x="1" y="951"/>
                    <a:pt x="34" y="984"/>
                  </a:cubicBezTo>
                  <a:cubicBezTo>
                    <a:pt x="51" y="1001"/>
                    <a:pt x="68" y="1009"/>
                    <a:pt x="84" y="1009"/>
                  </a:cubicBezTo>
                  <a:cubicBezTo>
                    <a:pt x="101" y="1009"/>
                    <a:pt x="118" y="1001"/>
                    <a:pt x="134" y="984"/>
                  </a:cubicBezTo>
                  <a:lnTo>
                    <a:pt x="134" y="1818"/>
                  </a:lnTo>
                  <a:cubicBezTo>
                    <a:pt x="101" y="1851"/>
                    <a:pt x="68" y="1885"/>
                    <a:pt x="34" y="1952"/>
                  </a:cubicBezTo>
                  <a:cubicBezTo>
                    <a:pt x="1" y="1985"/>
                    <a:pt x="1" y="2018"/>
                    <a:pt x="1" y="2085"/>
                  </a:cubicBezTo>
                  <a:cubicBezTo>
                    <a:pt x="1" y="2118"/>
                    <a:pt x="1" y="2152"/>
                    <a:pt x="34" y="2185"/>
                  </a:cubicBezTo>
                  <a:cubicBezTo>
                    <a:pt x="51" y="2202"/>
                    <a:pt x="68" y="2210"/>
                    <a:pt x="88" y="2210"/>
                  </a:cubicBezTo>
                  <a:cubicBezTo>
                    <a:pt x="109" y="2210"/>
                    <a:pt x="134" y="2202"/>
                    <a:pt x="168" y="2185"/>
                  </a:cubicBezTo>
                  <a:lnTo>
                    <a:pt x="368" y="2052"/>
                  </a:lnTo>
                  <a:cubicBezTo>
                    <a:pt x="401" y="2018"/>
                    <a:pt x="435" y="1985"/>
                    <a:pt x="468" y="1952"/>
                  </a:cubicBezTo>
                  <a:cubicBezTo>
                    <a:pt x="501" y="1885"/>
                    <a:pt x="501" y="1851"/>
                    <a:pt x="501" y="1785"/>
                  </a:cubicBezTo>
                  <a:cubicBezTo>
                    <a:pt x="535" y="1751"/>
                    <a:pt x="501" y="1718"/>
                    <a:pt x="468" y="1685"/>
                  </a:cubicBezTo>
                  <a:cubicBezTo>
                    <a:pt x="468" y="1668"/>
                    <a:pt x="460" y="1660"/>
                    <a:pt x="443" y="1660"/>
                  </a:cubicBezTo>
                  <a:cubicBezTo>
                    <a:pt x="426" y="1660"/>
                    <a:pt x="401" y="1668"/>
                    <a:pt x="368" y="1685"/>
                  </a:cubicBezTo>
                  <a:lnTo>
                    <a:pt x="368" y="984"/>
                  </a:lnTo>
                  <a:cubicBezTo>
                    <a:pt x="401" y="917"/>
                    <a:pt x="435" y="851"/>
                    <a:pt x="468" y="784"/>
                  </a:cubicBezTo>
                  <a:cubicBezTo>
                    <a:pt x="468" y="751"/>
                    <a:pt x="501" y="717"/>
                    <a:pt x="535" y="684"/>
                  </a:cubicBezTo>
                  <a:lnTo>
                    <a:pt x="601" y="684"/>
                  </a:lnTo>
                  <a:cubicBezTo>
                    <a:pt x="601" y="717"/>
                    <a:pt x="601" y="751"/>
                    <a:pt x="601" y="784"/>
                  </a:cubicBezTo>
                  <a:lnTo>
                    <a:pt x="601" y="1885"/>
                  </a:lnTo>
                  <a:lnTo>
                    <a:pt x="801" y="1785"/>
                  </a:lnTo>
                  <a:cubicBezTo>
                    <a:pt x="868" y="1751"/>
                    <a:pt x="902" y="1718"/>
                    <a:pt x="935" y="1651"/>
                  </a:cubicBezTo>
                  <a:cubicBezTo>
                    <a:pt x="968" y="1618"/>
                    <a:pt x="968" y="1551"/>
                    <a:pt x="968" y="1518"/>
                  </a:cubicBezTo>
                  <a:cubicBezTo>
                    <a:pt x="968" y="1485"/>
                    <a:pt x="968" y="1418"/>
                    <a:pt x="935" y="1418"/>
                  </a:cubicBezTo>
                  <a:cubicBezTo>
                    <a:pt x="918" y="1401"/>
                    <a:pt x="902" y="1393"/>
                    <a:pt x="885" y="1393"/>
                  </a:cubicBezTo>
                  <a:cubicBezTo>
                    <a:pt x="868" y="1393"/>
                    <a:pt x="851" y="1401"/>
                    <a:pt x="835" y="1418"/>
                  </a:cubicBezTo>
                  <a:lnTo>
                    <a:pt x="835" y="684"/>
                  </a:lnTo>
                  <a:cubicBezTo>
                    <a:pt x="868" y="617"/>
                    <a:pt x="902" y="551"/>
                    <a:pt x="935" y="484"/>
                  </a:cubicBezTo>
                  <a:cubicBezTo>
                    <a:pt x="935" y="450"/>
                    <a:pt x="968" y="417"/>
                    <a:pt x="1002" y="417"/>
                  </a:cubicBezTo>
                  <a:lnTo>
                    <a:pt x="1068" y="417"/>
                  </a:lnTo>
                  <a:cubicBezTo>
                    <a:pt x="1068" y="450"/>
                    <a:pt x="1068" y="484"/>
                    <a:pt x="1068" y="517"/>
                  </a:cubicBezTo>
                  <a:lnTo>
                    <a:pt x="1068" y="1618"/>
                  </a:lnTo>
                  <a:lnTo>
                    <a:pt x="1268" y="1485"/>
                  </a:lnTo>
                  <a:cubicBezTo>
                    <a:pt x="1302" y="1451"/>
                    <a:pt x="1369" y="1418"/>
                    <a:pt x="1369" y="1384"/>
                  </a:cubicBezTo>
                  <a:cubicBezTo>
                    <a:pt x="1402" y="1318"/>
                    <a:pt x="1435" y="1284"/>
                    <a:pt x="1435" y="1218"/>
                  </a:cubicBezTo>
                  <a:cubicBezTo>
                    <a:pt x="1435" y="1184"/>
                    <a:pt x="1402" y="1151"/>
                    <a:pt x="1369" y="1118"/>
                  </a:cubicBezTo>
                  <a:cubicBezTo>
                    <a:pt x="1369" y="1101"/>
                    <a:pt x="1360" y="1093"/>
                    <a:pt x="1344" y="1093"/>
                  </a:cubicBezTo>
                  <a:cubicBezTo>
                    <a:pt x="1327" y="1093"/>
                    <a:pt x="1302" y="1101"/>
                    <a:pt x="1268" y="1118"/>
                  </a:cubicBezTo>
                  <a:lnTo>
                    <a:pt x="1268" y="350"/>
                  </a:lnTo>
                  <a:cubicBezTo>
                    <a:pt x="1302" y="217"/>
                    <a:pt x="1268" y="117"/>
                    <a:pt x="1168" y="50"/>
                  </a:cubicBezTo>
                  <a:cubicBezTo>
                    <a:pt x="1152" y="17"/>
                    <a:pt x="1127" y="0"/>
                    <a:pt x="1093"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1368;p56">
              <a:extLst>
                <a:ext uri="{FF2B5EF4-FFF2-40B4-BE49-F238E27FC236}">
                  <a16:creationId xmlns:a16="http://schemas.microsoft.com/office/drawing/2014/main" id="{DA521064-C611-4725-9AC7-418D5360890F}"/>
                </a:ext>
              </a:extLst>
            </p:cNvPr>
            <p:cNvSpPr/>
            <p:nvPr/>
          </p:nvSpPr>
          <p:spPr>
            <a:xfrm>
              <a:off x="2237600" y="2449375"/>
              <a:ext cx="30050" cy="44550"/>
            </a:xfrm>
            <a:custGeom>
              <a:avLst/>
              <a:gdLst/>
              <a:ahLst/>
              <a:cxnLst/>
              <a:rect l="l" t="t" r="r" b="b"/>
              <a:pathLst>
                <a:path w="1202" h="1782" extrusionOk="0">
                  <a:moveTo>
                    <a:pt x="719" y="400"/>
                  </a:moveTo>
                  <a:cubicBezTo>
                    <a:pt x="774" y="400"/>
                    <a:pt x="831" y="425"/>
                    <a:pt x="868" y="480"/>
                  </a:cubicBezTo>
                  <a:cubicBezTo>
                    <a:pt x="935" y="547"/>
                    <a:pt x="968" y="647"/>
                    <a:pt x="968" y="747"/>
                  </a:cubicBezTo>
                  <a:cubicBezTo>
                    <a:pt x="968" y="847"/>
                    <a:pt x="901" y="981"/>
                    <a:pt x="868" y="1114"/>
                  </a:cubicBezTo>
                  <a:cubicBezTo>
                    <a:pt x="801" y="1214"/>
                    <a:pt x="701" y="1314"/>
                    <a:pt x="601" y="1414"/>
                  </a:cubicBezTo>
                  <a:cubicBezTo>
                    <a:pt x="568" y="1431"/>
                    <a:pt x="518" y="1439"/>
                    <a:pt x="468" y="1439"/>
                  </a:cubicBezTo>
                  <a:cubicBezTo>
                    <a:pt x="418" y="1439"/>
                    <a:pt x="368" y="1431"/>
                    <a:pt x="334" y="1414"/>
                  </a:cubicBezTo>
                  <a:cubicBezTo>
                    <a:pt x="267" y="1348"/>
                    <a:pt x="234" y="1248"/>
                    <a:pt x="234" y="1147"/>
                  </a:cubicBezTo>
                  <a:cubicBezTo>
                    <a:pt x="234" y="1014"/>
                    <a:pt x="267" y="881"/>
                    <a:pt x="334" y="747"/>
                  </a:cubicBezTo>
                  <a:cubicBezTo>
                    <a:pt x="401" y="614"/>
                    <a:pt x="468" y="514"/>
                    <a:pt x="601" y="447"/>
                  </a:cubicBezTo>
                  <a:cubicBezTo>
                    <a:pt x="631" y="417"/>
                    <a:pt x="674" y="400"/>
                    <a:pt x="719" y="400"/>
                  </a:cubicBezTo>
                  <a:close/>
                  <a:moveTo>
                    <a:pt x="816" y="0"/>
                  </a:moveTo>
                  <a:cubicBezTo>
                    <a:pt x="734" y="0"/>
                    <a:pt x="650" y="31"/>
                    <a:pt x="601" y="80"/>
                  </a:cubicBezTo>
                  <a:cubicBezTo>
                    <a:pt x="468" y="147"/>
                    <a:pt x="368" y="247"/>
                    <a:pt x="301" y="347"/>
                  </a:cubicBezTo>
                  <a:cubicBezTo>
                    <a:pt x="201" y="480"/>
                    <a:pt x="134" y="647"/>
                    <a:pt x="101" y="781"/>
                  </a:cubicBezTo>
                  <a:cubicBezTo>
                    <a:pt x="34" y="947"/>
                    <a:pt x="1" y="1081"/>
                    <a:pt x="1" y="1248"/>
                  </a:cubicBezTo>
                  <a:cubicBezTo>
                    <a:pt x="1" y="1381"/>
                    <a:pt x="34" y="1481"/>
                    <a:pt x="101" y="1614"/>
                  </a:cubicBezTo>
                  <a:cubicBezTo>
                    <a:pt x="134" y="1681"/>
                    <a:pt x="201" y="1748"/>
                    <a:pt x="301" y="1781"/>
                  </a:cubicBezTo>
                  <a:cubicBezTo>
                    <a:pt x="401" y="1781"/>
                    <a:pt x="501" y="1781"/>
                    <a:pt x="601" y="1715"/>
                  </a:cubicBezTo>
                  <a:cubicBezTo>
                    <a:pt x="701" y="1648"/>
                    <a:pt x="801" y="1548"/>
                    <a:pt x="901" y="1448"/>
                  </a:cubicBezTo>
                  <a:cubicBezTo>
                    <a:pt x="1001" y="1314"/>
                    <a:pt x="1068" y="1147"/>
                    <a:pt x="1101" y="1014"/>
                  </a:cubicBezTo>
                  <a:cubicBezTo>
                    <a:pt x="1168" y="881"/>
                    <a:pt x="1168" y="747"/>
                    <a:pt x="1168" y="614"/>
                  </a:cubicBezTo>
                  <a:cubicBezTo>
                    <a:pt x="1201" y="447"/>
                    <a:pt x="1168" y="314"/>
                    <a:pt x="1101" y="213"/>
                  </a:cubicBezTo>
                  <a:cubicBezTo>
                    <a:pt x="1068" y="113"/>
                    <a:pt x="1001" y="47"/>
                    <a:pt x="901" y="13"/>
                  </a:cubicBezTo>
                  <a:cubicBezTo>
                    <a:pt x="874" y="4"/>
                    <a:pt x="845" y="0"/>
                    <a:pt x="816"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1369;p56">
              <a:extLst>
                <a:ext uri="{FF2B5EF4-FFF2-40B4-BE49-F238E27FC236}">
                  <a16:creationId xmlns:a16="http://schemas.microsoft.com/office/drawing/2014/main" id="{BC5A5DE8-0BCD-4C38-819B-38C80F50A05A}"/>
                </a:ext>
              </a:extLst>
            </p:cNvPr>
            <p:cNvSpPr/>
            <p:nvPr/>
          </p:nvSpPr>
          <p:spPr>
            <a:xfrm>
              <a:off x="2270950" y="2408825"/>
              <a:ext cx="34225" cy="66950"/>
            </a:xfrm>
            <a:custGeom>
              <a:avLst/>
              <a:gdLst/>
              <a:ahLst/>
              <a:cxnLst/>
              <a:rect l="l" t="t" r="r" b="b"/>
              <a:pathLst>
                <a:path w="1369" h="2678" extrusionOk="0">
                  <a:moveTo>
                    <a:pt x="718" y="1252"/>
                  </a:moveTo>
                  <a:cubicBezTo>
                    <a:pt x="760" y="1252"/>
                    <a:pt x="801" y="1268"/>
                    <a:pt x="835" y="1302"/>
                  </a:cubicBezTo>
                  <a:cubicBezTo>
                    <a:pt x="902" y="1368"/>
                    <a:pt x="935" y="1502"/>
                    <a:pt x="935" y="1602"/>
                  </a:cubicBezTo>
                  <a:cubicBezTo>
                    <a:pt x="935" y="1735"/>
                    <a:pt x="902" y="1869"/>
                    <a:pt x="835" y="2002"/>
                  </a:cubicBezTo>
                  <a:cubicBezTo>
                    <a:pt x="801" y="2102"/>
                    <a:pt x="701" y="2202"/>
                    <a:pt x="601" y="2269"/>
                  </a:cubicBezTo>
                  <a:cubicBezTo>
                    <a:pt x="551" y="2286"/>
                    <a:pt x="501" y="2294"/>
                    <a:pt x="455" y="2294"/>
                  </a:cubicBezTo>
                  <a:cubicBezTo>
                    <a:pt x="410" y="2294"/>
                    <a:pt x="368" y="2286"/>
                    <a:pt x="334" y="2269"/>
                  </a:cubicBezTo>
                  <a:cubicBezTo>
                    <a:pt x="268" y="2202"/>
                    <a:pt x="234" y="2102"/>
                    <a:pt x="268" y="2002"/>
                  </a:cubicBezTo>
                  <a:cubicBezTo>
                    <a:pt x="268" y="1869"/>
                    <a:pt x="301" y="1702"/>
                    <a:pt x="368" y="1602"/>
                  </a:cubicBezTo>
                  <a:cubicBezTo>
                    <a:pt x="401" y="1469"/>
                    <a:pt x="501" y="1368"/>
                    <a:pt x="601" y="1302"/>
                  </a:cubicBezTo>
                  <a:cubicBezTo>
                    <a:pt x="635" y="1268"/>
                    <a:pt x="676" y="1252"/>
                    <a:pt x="718" y="1252"/>
                  </a:cubicBezTo>
                  <a:close/>
                  <a:moveTo>
                    <a:pt x="1168" y="1"/>
                  </a:moveTo>
                  <a:lnTo>
                    <a:pt x="902" y="168"/>
                  </a:lnTo>
                  <a:cubicBezTo>
                    <a:pt x="868" y="168"/>
                    <a:pt x="835" y="234"/>
                    <a:pt x="801" y="268"/>
                  </a:cubicBezTo>
                  <a:cubicBezTo>
                    <a:pt x="768" y="301"/>
                    <a:pt x="768" y="368"/>
                    <a:pt x="768" y="434"/>
                  </a:cubicBezTo>
                  <a:cubicBezTo>
                    <a:pt x="735" y="468"/>
                    <a:pt x="768" y="501"/>
                    <a:pt x="801" y="535"/>
                  </a:cubicBezTo>
                  <a:cubicBezTo>
                    <a:pt x="801" y="551"/>
                    <a:pt x="818" y="560"/>
                    <a:pt x="839" y="560"/>
                  </a:cubicBezTo>
                  <a:cubicBezTo>
                    <a:pt x="860" y="560"/>
                    <a:pt x="885" y="551"/>
                    <a:pt x="902" y="535"/>
                  </a:cubicBezTo>
                  <a:lnTo>
                    <a:pt x="935" y="501"/>
                  </a:lnTo>
                  <a:lnTo>
                    <a:pt x="935" y="935"/>
                  </a:lnTo>
                  <a:cubicBezTo>
                    <a:pt x="911" y="911"/>
                    <a:pt x="871" y="888"/>
                    <a:pt x="826" y="888"/>
                  </a:cubicBezTo>
                  <a:cubicBezTo>
                    <a:pt x="807" y="888"/>
                    <a:pt x="788" y="892"/>
                    <a:pt x="768" y="901"/>
                  </a:cubicBezTo>
                  <a:cubicBezTo>
                    <a:pt x="735" y="901"/>
                    <a:pt x="668" y="901"/>
                    <a:pt x="601" y="935"/>
                  </a:cubicBezTo>
                  <a:cubicBezTo>
                    <a:pt x="435" y="1068"/>
                    <a:pt x="268" y="1235"/>
                    <a:pt x="201" y="1435"/>
                  </a:cubicBezTo>
                  <a:cubicBezTo>
                    <a:pt x="68" y="1635"/>
                    <a:pt x="34" y="1902"/>
                    <a:pt x="34" y="2136"/>
                  </a:cubicBezTo>
                  <a:cubicBezTo>
                    <a:pt x="1" y="2302"/>
                    <a:pt x="68" y="2469"/>
                    <a:pt x="168" y="2603"/>
                  </a:cubicBezTo>
                  <a:cubicBezTo>
                    <a:pt x="234" y="2653"/>
                    <a:pt x="309" y="2678"/>
                    <a:pt x="384" y="2678"/>
                  </a:cubicBezTo>
                  <a:cubicBezTo>
                    <a:pt x="460" y="2678"/>
                    <a:pt x="535" y="2653"/>
                    <a:pt x="601" y="2603"/>
                  </a:cubicBezTo>
                  <a:cubicBezTo>
                    <a:pt x="668" y="2569"/>
                    <a:pt x="735" y="2536"/>
                    <a:pt x="768" y="2469"/>
                  </a:cubicBezTo>
                  <a:cubicBezTo>
                    <a:pt x="835" y="2403"/>
                    <a:pt x="902" y="2336"/>
                    <a:pt x="935" y="2269"/>
                  </a:cubicBezTo>
                  <a:lnTo>
                    <a:pt x="935" y="2369"/>
                  </a:lnTo>
                  <a:lnTo>
                    <a:pt x="1202" y="2202"/>
                  </a:lnTo>
                  <a:cubicBezTo>
                    <a:pt x="1235" y="2169"/>
                    <a:pt x="1302" y="2136"/>
                    <a:pt x="1335" y="2069"/>
                  </a:cubicBezTo>
                  <a:cubicBezTo>
                    <a:pt x="1335" y="2036"/>
                    <a:pt x="1335" y="2002"/>
                    <a:pt x="1369" y="1936"/>
                  </a:cubicBezTo>
                  <a:cubicBezTo>
                    <a:pt x="1369" y="1902"/>
                    <a:pt x="1335" y="1869"/>
                    <a:pt x="1302" y="1835"/>
                  </a:cubicBezTo>
                  <a:cubicBezTo>
                    <a:pt x="1302" y="1819"/>
                    <a:pt x="1293" y="1810"/>
                    <a:pt x="1277" y="1810"/>
                  </a:cubicBezTo>
                  <a:cubicBezTo>
                    <a:pt x="1260" y="1810"/>
                    <a:pt x="1235" y="1819"/>
                    <a:pt x="1202" y="1835"/>
                  </a:cubicBezTo>
                  <a:lnTo>
                    <a:pt x="1168" y="1869"/>
                  </a:lnTo>
                  <a:lnTo>
                    <a:pt x="1168" y="1"/>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1370;p56">
              <a:extLst>
                <a:ext uri="{FF2B5EF4-FFF2-40B4-BE49-F238E27FC236}">
                  <a16:creationId xmlns:a16="http://schemas.microsoft.com/office/drawing/2014/main" id="{3B4086AF-1FB4-4077-AE15-AE33FED18EAC}"/>
                </a:ext>
              </a:extLst>
            </p:cNvPr>
            <p:cNvSpPr/>
            <p:nvPr/>
          </p:nvSpPr>
          <p:spPr>
            <a:xfrm>
              <a:off x="2306825" y="2408825"/>
              <a:ext cx="32550" cy="49850"/>
            </a:xfrm>
            <a:custGeom>
              <a:avLst/>
              <a:gdLst/>
              <a:ahLst/>
              <a:cxnLst/>
              <a:rect l="l" t="t" r="r" b="b"/>
              <a:pathLst>
                <a:path w="1302" h="1994" extrusionOk="0">
                  <a:moveTo>
                    <a:pt x="134" y="1"/>
                  </a:moveTo>
                  <a:cubicBezTo>
                    <a:pt x="100" y="34"/>
                    <a:pt x="67" y="68"/>
                    <a:pt x="34" y="101"/>
                  </a:cubicBezTo>
                  <a:cubicBezTo>
                    <a:pt x="34" y="134"/>
                    <a:pt x="34" y="201"/>
                    <a:pt x="0" y="234"/>
                  </a:cubicBezTo>
                  <a:cubicBezTo>
                    <a:pt x="0" y="268"/>
                    <a:pt x="0" y="301"/>
                    <a:pt x="0" y="334"/>
                  </a:cubicBezTo>
                  <a:cubicBezTo>
                    <a:pt x="34" y="334"/>
                    <a:pt x="67" y="368"/>
                    <a:pt x="100" y="368"/>
                  </a:cubicBezTo>
                  <a:lnTo>
                    <a:pt x="834" y="568"/>
                  </a:lnTo>
                  <a:lnTo>
                    <a:pt x="100" y="1635"/>
                  </a:lnTo>
                  <a:cubicBezTo>
                    <a:pt x="67" y="1669"/>
                    <a:pt x="34" y="1735"/>
                    <a:pt x="0" y="1769"/>
                  </a:cubicBezTo>
                  <a:cubicBezTo>
                    <a:pt x="0" y="1802"/>
                    <a:pt x="0" y="1835"/>
                    <a:pt x="0" y="1869"/>
                  </a:cubicBezTo>
                  <a:cubicBezTo>
                    <a:pt x="0" y="1902"/>
                    <a:pt x="34" y="1936"/>
                    <a:pt x="34" y="1969"/>
                  </a:cubicBezTo>
                  <a:cubicBezTo>
                    <a:pt x="50" y="1986"/>
                    <a:pt x="67" y="1994"/>
                    <a:pt x="84" y="1994"/>
                  </a:cubicBezTo>
                  <a:cubicBezTo>
                    <a:pt x="100" y="1994"/>
                    <a:pt x="117" y="1986"/>
                    <a:pt x="134" y="1969"/>
                  </a:cubicBezTo>
                  <a:cubicBezTo>
                    <a:pt x="167" y="1936"/>
                    <a:pt x="200" y="1902"/>
                    <a:pt x="234" y="1869"/>
                  </a:cubicBezTo>
                  <a:lnTo>
                    <a:pt x="1301" y="301"/>
                  </a:lnTo>
                  <a:lnTo>
                    <a:pt x="234" y="1"/>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1371;p56">
              <a:extLst>
                <a:ext uri="{FF2B5EF4-FFF2-40B4-BE49-F238E27FC236}">
                  <a16:creationId xmlns:a16="http://schemas.microsoft.com/office/drawing/2014/main" id="{240DDB2D-F9F0-468E-B559-FE09913CD088}"/>
                </a:ext>
              </a:extLst>
            </p:cNvPr>
            <p:cNvSpPr/>
            <p:nvPr/>
          </p:nvSpPr>
          <p:spPr>
            <a:xfrm>
              <a:off x="2341850" y="2373400"/>
              <a:ext cx="26700" cy="66325"/>
            </a:xfrm>
            <a:custGeom>
              <a:avLst/>
              <a:gdLst/>
              <a:ahLst/>
              <a:cxnLst/>
              <a:rect l="l" t="t" r="r" b="b"/>
              <a:pathLst>
                <a:path w="1068" h="2653" extrusionOk="0">
                  <a:moveTo>
                    <a:pt x="747" y="0"/>
                  </a:moveTo>
                  <a:cubicBezTo>
                    <a:pt x="692" y="0"/>
                    <a:pt x="634" y="17"/>
                    <a:pt x="567" y="50"/>
                  </a:cubicBezTo>
                  <a:cubicBezTo>
                    <a:pt x="434" y="117"/>
                    <a:pt x="367" y="217"/>
                    <a:pt x="300" y="284"/>
                  </a:cubicBezTo>
                  <a:cubicBezTo>
                    <a:pt x="200" y="417"/>
                    <a:pt x="167" y="517"/>
                    <a:pt x="134" y="651"/>
                  </a:cubicBezTo>
                  <a:cubicBezTo>
                    <a:pt x="67" y="751"/>
                    <a:pt x="67" y="851"/>
                    <a:pt x="67" y="951"/>
                  </a:cubicBezTo>
                  <a:cubicBezTo>
                    <a:pt x="67" y="984"/>
                    <a:pt x="67" y="1018"/>
                    <a:pt x="100" y="1051"/>
                  </a:cubicBezTo>
                  <a:lnTo>
                    <a:pt x="167" y="1051"/>
                  </a:lnTo>
                  <a:cubicBezTo>
                    <a:pt x="200" y="1018"/>
                    <a:pt x="234" y="984"/>
                    <a:pt x="234" y="984"/>
                  </a:cubicBezTo>
                  <a:cubicBezTo>
                    <a:pt x="267" y="917"/>
                    <a:pt x="267" y="884"/>
                    <a:pt x="267" y="851"/>
                  </a:cubicBezTo>
                  <a:cubicBezTo>
                    <a:pt x="300" y="784"/>
                    <a:pt x="300" y="684"/>
                    <a:pt x="334" y="651"/>
                  </a:cubicBezTo>
                  <a:cubicBezTo>
                    <a:pt x="401" y="551"/>
                    <a:pt x="467" y="450"/>
                    <a:pt x="534" y="417"/>
                  </a:cubicBezTo>
                  <a:cubicBezTo>
                    <a:pt x="584" y="400"/>
                    <a:pt x="626" y="392"/>
                    <a:pt x="659" y="392"/>
                  </a:cubicBezTo>
                  <a:cubicBezTo>
                    <a:pt x="692" y="392"/>
                    <a:pt x="717" y="400"/>
                    <a:pt x="734" y="417"/>
                  </a:cubicBezTo>
                  <a:cubicBezTo>
                    <a:pt x="801" y="450"/>
                    <a:pt x="834" y="517"/>
                    <a:pt x="801" y="584"/>
                  </a:cubicBezTo>
                  <a:cubicBezTo>
                    <a:pt x="801" y="684"/>
                    <a:pt x="801" y="751"/>
                    <a:pt x="734" y="851"/>
                  </a:cubicBezTo>
                  <a:cubicBezTo>
                    <a:pt x="667" y="1018"/>
                    <a:pt x="434" y="1518"/>
                    <a:pt x="0" y="2285"/>
                  </a:cubicBezTo>
                  <a:lnTo>
                    <a:pt x="0" y="2652"/>
                  </a:lnTo>
                  <a:lnTo>
                    <a:pt x="1034" y="2052"/>
                  </a:lnTo>
                  <a:lnTo>
                    <a:pt x="1034" y="1885"/>
                  </a:lnTo>
                  <a:cubicBezTo>
                    <a:pt x="1034" y="1818"/>
                    <a:pt x="1034" y="1785"/>
                    <a:pt x="1001" y="1718"/>
                  </a:cubicBezTo>
                  <a:cubicBezTo>
                    <a:pt x="1001" y="1701"/>
                    <a:pt x="993" y="1693"/>
                    <a:pt x="980" y="1693"/>
                  </a:cubicBezTo>
                  <a:cubicBezTo>
                    <a:pt x="968" y="1693"/>
                    <a:pt x="951" y="1701"/>
                    <a:pt x="934" y="1718"/>
                  </a:cubicBezTo>
                  <a:cubicBezTo>
                    <a:pt x="901" y="1751"/>
                    <a:pt x="868" y="1785"/>
                    <a:pt x="868" y="1818"/>
                  </a:cubicBezTo>
                  <a:lnTo>
                    <a:pt x="367" y="2118"/>
                  </a:lnTo>
                  <a:cubicBezTo>
                    <a:pt x="601" y="1685"/>
                    <a:pt x="734" y="1384"/>
                    <a:pt x="801" y="1218"/>
                  </a:cubicBezTo>
                  <a:cubicBezTo>
                    <a:pt x="901" y="1084"/>
                    <a:pt x="968" y="917"/>
                    <a:pt x="1001" y="751"/>
                  </a:cubicBezTo>
                  <a:cubicBezTo>
                    <a:pt x="1034" y="684"/>
                    <a:pt x="1034" y="584"/>
                    <a:pt x="1034" y="484"/>
                  </a:cubicBezTo>
                  <a:cubicBezTo>
                    <a:pt x="1068" y="317"/>
                    <a:pt x="1001" y="184"/>
                    <a:pt x="901" y="50"/>
                  </a:cubicBezTo>
                  <a:cubicBezTo>
                    <a:pt x="851" y="17"/>
                    <a:pt x="801" y="0"/>
                    <a:pt x="747"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1372;p56">
              <a:extLst>
                <a:ext uri="{FF2B5EF4-FFF2-40B4-BE49-F238E27FC236}">
                  <a16:creationId xmlns:a16="http://schemas.microsoft.com/office/drawing/2014/main" id="{B99224CF-406B-4DD3-8C8F-3CE74DEBCDA3}"/>
                </a:ext>
              </a:extLst>
            </p:cNvPr>
            <p:cNvSpPr/>
            <p:nvPr/>
          </p:nvSpPr>
          <p:spPr>
            <a:xfrm>
              <a:off x="2378525" y="2353800"/>
              <a:ext cx="24225" cy="60400"/>
            </a:xfrm>
            <a:custGeom>
              <a:avLst/>
              <a:gdLst/>
              <a:ahLst/>
              <a:cxnLst/>
              <a:rect l="l" t="t" r="r" b="b"/>
              <a:pathLst>
                <a:path w="969" h="2416" extrusionOk="0">
                  <a:moveTo>
                    <a:pt x="564" y="384"/>
                  </a:moveTo>
                  <a:cubicBezTo>
                    <a:pt x="593" y="384"/>
                    <a:pt x="618" y="401"/>
                    <a:pt x="635" y="434"/>
                  </a:cubicBezTo>
                  <a:cubicBezTo>
                    <a:pt x="735" y="567"/>
                    <a:pt x="768" y="701"/>
                    <a:pt x="735" y="868"/>
                  </a:cubicBezTo>
                  <a:lnTo>
                    <a:pt x="735" y="1234"/>
                  </a:lnTo>
                  <a:cubicBezTo>
                    <a:pt x="735" y="1435"/>
                    <a:pt x="701" y="1601"/>
                    <a:pt x="668" y="1802"/>
                  </a:cubicBezTo>
                  <a:cubicBezTo>
                    <a:pt x="635" y="1868"/>
                    <a:pt x="568" y="1968"/>
                    <a:pt x="501" y="2002"/>
                  </a:cubicBezTo>
                  <a:cubicBezTo>
                    <a:pt x="451" y="2035"/>
                    <a:pt x="418" y="2052"/>
                    <a:pt x="393" y="2052"/>
                  </a:cubicBezTo>
                  <a:cubicBezTo>
                    <a:pt x="368" y="2052"/>
                    <a:pt x="351" y="2035"/>
                    <a:pt x="335" y="2002"/>
                  </a:cubicBezTo>
                  <a:cubicBezTo>
                    <a:pt x="234" y="1868"/>
                    <a:pt x="201" y="1735"/>
                    <a:pt x="201" y="1568"/>
                  </a:cubicBezTo>
                  <a:lnTo>
                    <a:pt x="201" y="1201"/>
                  </a:lnTo>
                  <a:cubicBezTo>
                    <a:pt x="201" y="1001"/>
                    <a:pt x="234" y="834"/>
                    <a:pt x="301" y="667"/>
                  </a:cubicBezTo>
                  <a:cubicBezTo>
                    <a:pt x="335" y="567"/>
                    <a:pt x="401" y="467"/>
                    <a:pt x="468" y="434"/>
                  </a:cubicBezTo>
                  <a:cubicBezTo>
                    <a:pt x="501" y="401"/>
                    <a:pt x="535" y="384"/>
                    <a:pt x="564" y="384"/>
                  </a:cubicBezTo>
                  <a:close/>
                  <a:moveTo>
                    <a:pt x="735" y="0"/>
                  </a:moveTo>
                  <a:cubicBezTo>
                    <a:pt x="635" y="0"/>
                    <a:pt x="568" y="0"/>
                    <a:pt x="501" y="67"/>
                  </a:cubicBezTo>
                  <a:cubicBezTo>
                    <a:pt x="301" y="167"/>
                    <a:pt x="168" y="367"/>
                    <a:pt x="134" y="567"/>
                  </a:cubicBezTo>
                  <a:cubicBezTo>
                    <a:pt x="34" y="801"/>
                    <a:pt x="1" y="1068"/>
                    <a:pt x="1" y="1301"/>
                  </a:cubicBezTo>
                  <a:lnTo>
                    <a:pt x="1" y="1701"/>
                  </a:lnTo>
                  <a:cubicBezTo>
                    <a:pt x="1" y="1835"/>
                    <a:pt x="1" y="2002"/>
                    <a:pt x="68" y="2168"/>
                  </a:cubicBezTo>
                  <a:cubicBezTo>
                    <a:pt x="101" y="2269"/>
                    <a:pt x="168" y="2335"/>
                    <a:pt x="268" y="2402"/>
                  </a:cubicBezTo>
                  <a:cubicBezTo>
                    <a:pt x="287" y="2412"/>
                    <a:pt x="307" y="2416"/>
                    <a:pt x="327" y="2416"/>
                  </a:cubicBezTo>
                  <a:cubicBezTo>
                    <a:pt x="376" y="2416"/>
                    <a:pt x="431" y="2392"/>
                    <a:pt x="501" y="2369"/>
                  </a:cubicBezTo>
                  <a:cubicBezTo>
                    <a:pt x="668" y="2235"/>
                    <a:pt x="802" y="2068"/>
                    <a:pt x="835" y="1835"/>
                  </a:cubicBezTo>
                  <a:cubicBezTo>
                    <a:pt x="935" y="1601"/>
                    <a:pt x="968" y="1368"/>
                    <a:pt x="968" y="1101"/>
                  </a:cubicBezTo>
                  <a:lnTo>
                    <a:pt x="968" y="734"/>
                  </a:lnTo>
                  <a:cubicBezTo>
                    <a:pt x="968" y="567"/>
                    <a:pt x="968" y="401"/>
                    <a:pt x="902" y="267"/>
                  </a:cubicBezTo>
                  <a:cubicBezTo>
                    <a:pt x="868" y="167"/>
                    <a:pt x="802" y="67"/>
                    <a:pt x="735"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1373;p56">
              <a:extLst>
                <a:ext uri="{FF2B5EF4-FFF2-40B4-BE49-F238E27FC236}">
                  <a16:creationId xmlns:a16="http://schemas.microsoft.com/office/drawing/2014/main" id="{3CC5994F-2E14-4998-A8AF-A7B695071E60}"/>
                </a:ext>
              </a:extLst>
            </p:cNvPr>
            <p:cNvSpPr/>
            <p:nvPr/>
          </p:nvSpPr>
          <p:spPr>
            <a:xfrm>
              <a:off x="2411900" y="2333575"/>
              <a:ext cx="25875" cy="66100"/>
            </a:xfrm>
            <a:custGeom>
              <a:avLst/>
              <a:gdLst/>
              <a:ahLst/>
              <a:cxnLst/>
              <a:rect l="l" t="t" r="r" b="b"/>
              <a:pathLst>
                <a:path w="1035" h="2644" extrusionOk="0">
                  <a:moveTo>
                    <a:pt x="701" y="0"/>
                  </a:moveTo>
                  <a:cubicBezTo>
                    <a:pt x="642" y="0"/>
                    <a:pt x="584" y="25"/>
                    <a:pt x="534" y="75"/>
                  </a:cubicBezTo>
                  <a:cubicBezTo>
                    <a:pt x="434" y="109"/>
                    <a:pt x="334" y="209"/>
                    <a:pt x="267" y="309"/>
                  </a:cubicBezTo>
                  <a:cubicBezTo>
                    <a:pt x="200" y="409"/>
                    <a:pt x="134" y="509"/>
                    <a:pt x="100" y="642"/>
                  </a:cubicBezTo>
                  <a:cubicBezTo>
                    <a:pt x="67" y="743"/>
                    <a:pt x="34" y="843"/>
                    <a:pt x="34" y="943"/>
                  </a:cubicBezTo>
                  <a:cubicBezTo>
                    <a:pt x="34" y="976"/>
                    <a:pt x="34" y="1009"/>
                    <a:pt x="67" y="1043"/>
                  </a:cubicBezTo>
                  <a:lnTo>
                    <a:pt x="134" y="1043"/>
                  </a:lnTo>
                  <a:cubicBezTo>
                    <a:pt x="167" y="1009"/>
                    <a:pt x="200" y="1009"/>
                    <a:pt x="200" y="976"/>
                  </a:cubicBezTo>
                  <a:cubicBezTo>
                    <a:pt x="234" y="943"/>
                    <a:pt x="234" y="876"/>
                    <a:pt x="267" y="843"/>
                  </a:cubicBezTo>
                  <a:cubicBezTo>
                    <a:pt x="267" y="776"/>
                    <a:pt x="300" y="709"/>
                    <a:pt x="334" y="642"/>
                  </a:cubicBezTo>
                  <a:cubicBezTo>
                    <a:pt x="367" y="542"/>
                    <a:pt x="434" y="442"/>
                    <a:pt x="534" y="409"/>
                  </a:cubicBezTo>
                  <a:cubicBezTo>
                    <a:pt x="567" y="392"/>
                    <a:pt x="601" y="384"/>
                    <a:pt x="630" y="384"/>
                  </a:cubicBezTo>
                  <a:cubicBezTo>
                    <a:pt x="659" y="384"/>
                    <a:pt x="684" y="392"/>
                    <a:pt x="701" y="409"/>
                  </a:cubicBezTo>
                  <a:cubicBezTo>
                    <a:pt x="767" y="442"/>
                    <a:pt x="801" y="509"/>
                    <a:pt x="801" y="576"/>
                  </a:cubicBezTo>
                  <a:cubicBezTo>
                    <a:pt x="801" y="676"/>
                    <a:pt x="767" y="776"/>
                    <a:pt x="734" y="843"/>
                  </a:cubicBezTo>
                  <a:cubicBezTo>
                    <a:pt x="634" y="1043"/>
                    <a:pt x="401" y="1510"/>
                    <a:pt x="0" y="2277"/>
                  </a:cubicBezTo>
                  <a:lnTo>
                    <a:pt x="0" y="2644"/>
                  </a:lnTo>
                  <a:lnTo>
                    <a:pt x="1034" y="2043"/>
                  </a:lnTo>
                  <a:lnTo>
                    <a:pt x="1034" y="1877"/>
                  </a:lnTo>
                  <a:cubicBezTo>
                    <a:pt x="1034" y="1810"/>
                    <a:pt x="1001" y="1777"/>
                    <a:pt x="1001" y="1710"/>
                  </a:cubicBezTo>
                  <a:lnTo>
                    <a:pt x="901" y="1710"/>
                  </a:lnTo>
                  <a:cubicBezTo>
                    <a:pt x="868" y="1743"/>
                    <a:pt x="834" y="1777"/>
                    <a:pt x="834" y="1810"/>
                  </a:cubicBezTo>
                  <a:lnTo>
                    <a:pt x="334" y="2110"/>
                  </a:lnTo>
                  <a:cubicBezTo>
                    <a:pt x="534" y="1677"/>
                    <a:pt x="701" y="1376"/>
                    <a:pt x="801" y="1210"/>
                  </a:cubicBezTo>
                  <a:cubicBezTo>
                    <a:pt x="868" y="1076"/>
                    <a:pt x="934" y="909"/>
                    <a:pt x="968" y="776"/>
                  </a:cubicBezTo>
                  <a:cubicBezTo>
                    <a:pt x="1001" y="676"/>
                    <a:pt x="1001" y="576"/>
                    <a:pt x="1034" y="476"/>
                  </a:cubicBezTo>
                  <a:cubicBezTo>
                    <a:pt x="1034" y="309"/>
                    <a:pt x="1001" y="175"/>
                    <a:pt x="868" y="75"/>
                  </a:cubicBezTo>
                  <a:cubicBezTo>
                    <a:pt x="817" y="25"/>
                    <a:pt x="759" y="0"/>
                    <a:pt x="701"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1374;p56">
              <a:extLst>
                <a:ext uri="{FF2B5EF4-FFF2-40B4-BE49-F238E27FC236}">
                  <a16:creationId xmlns:a16="http://schemas.microsoft.com/office/drawing/2014/main" id="{ADA82AF7-EC39-40D7-8F1C-55132A00EDAA}"/>
                </a:ext>
              </a:extLst>
            </p:cNvPr>
            <p:cNvSpPr/>
            <p:nvPr/>
          </p:nvSpPr>
          <p:spPr>
            <a:xfrm>
              <a:off x="2447750" y="2314050"/>
              <a:ext cx="25050" cy="60125"/>
            </a:xfrm>
            <a:custGeom>
              <a:avLst/>
              <a:gdLst/>
              <a:ahLst/>
              <a:cxnLst/>
              <a:rect l="l" t="t" r="r" b="b"/>
              <a:pathLst>
                <a:path w="1002" h="2405" extrusionOk="0">
                  <a:moveTo>
                    <a:pt x="571" y="401"/>
                  </a:moveTo>
                  <a:cubicBezTo>
                    <a:pt x="601" y="401"/>
                    <a:pt x="629" y="417"/>
                    <a:pt x="668" y="456"/>
                  </a:cubicBezTo>
                  <a:cubicBezTo>
                    <a:pt x="734" y="556"/>
                    <a:pt x="768" y="723"/>
                    <a:pt x="768" y="856"/>
                  </a:cubicBezTo>
                  <a:lnTo>
                    <a:pt x="768" y="1223"/>
                  </a:lnTo>
                  <a:cubicBezTo>
                    <a:pt x="768" y="1423"/>
                    <a:pt x="734" y="1590"/>
                    <a:pt x="668" y="1790"/>
                  </a:cubicBezTo>
                  <a:cubicBezTo>
                    <a:pt x="634" y="1857"/>
                    <a:pt x="568" y="1957"/>
                    <a:pt x="501" y="1991"/>
                  </a:cubicBezTo>
                  <a:cubicBezTo>
                    <a:pt x="473" y="2019"/>
                    <a:pt x="445" y="2029"/>
                    <a:pt x="419" y="2029"/>
                  </a:cubicBezTo>
                  <a:cubicBezTo>
                    <a:pt x="384" y="2029"/>
                    <a:pt x="353" y="2010"/>
                    <a:pt x="334" y="1991"/>
                  </a:cubicBezTo>
                  <a:cubicBezTo>
                    <a:pt x="267" y="1857"/>
                    <a:pt x="201" y="1724"/>
                    <a:pt x="234" y="1557"/>
                  </a:cubicBezTo>
                  <a:lnTo>
                    <a:pt x="234" y="1190"/>
                  </a:lnTo>
                  <a:cubicBezTo>
                    <a:pt x="234" y="990"/>
                    <a:pt x="267" y="823"/>
                    <a:pt x="334" y="623"/>
                  </a:cubicBezTo>
                  <a:cubicBezTo>
                    <a:pt x="334" y="556"/>
                    <a:pt x="401" y="456"/>
                    <a:pt x="501" y="423"/>
                  </a:cubicBezTo>
                  <a:cubicBezTo>
                    <a:pt x="529" y="409"/>
                    <a:pt x="550" y="401"/>
                    <a:pt x="571" y="401"/>
                  </a:cubicBezTo>
                  <a:close/>
                  <a:moveTo>
                    <a:pt x="618" y="1"/>
                  </a:moveTo>
                  <a:cubicBezTo>
                    <a:pt x="579" y="1"/>
                    <a:pt x="540" y="17"/>
                    <a:pt x="501" y="56"/>
                  </a:cubicBezTo>
                  <a:cubicBezTo>
                    <a:pt x="301" y="156"/>
                    <a:pt x="167" y="356"/>
                    <a:pt x="134" y="590"/>
                  </a:cubicBezTo>
                  <a:cubicBezTo>
                    <a:pt x="34" y="823"/>
                    <a:pt x="1" y="1057"/>
                    <a:pt x="1" y="1290"/>
                  </a:cubicBezTo>
                  <a:lnTo>
                    <a:pt x="1" y="1690"/>
                  </a:lnTo>
                  <a:cubicBezTo>
                    <a:pt x="1" y="1857"/>
                    <a:pt x="34" y="2024"/>
                    <a:pt x="67" y="2157"/>
                  </a:cubicBezTo>
                  <a:cubicBezTo>
                    <a:pt x="101" y="2257"/>
                    <a:pt x="167" y="2357"/>
                    <a:pt x="267" y="2391"/>
                  </a:cubicBezTo>
                  <a:cubicBezTo>
                    <a:pt x="287" y="2401"/>
                    <a:pt x="309" y="2405"/>
                    <a:pt x="333" y="2405"/>
                  </a:cubicBezTo>
                  <a:cubicBezTo>
                    <a:pt x="390" y="2405"/>
                    <a:pt x="454" y="2381"/>
                    <a:pt x="501" y="2357"/>
                  </a:cubicBezTo>
                  <a:cubicBezTo>
                    <a:pt x="668" y="2224"/>
                    <a:pt x="801" y="2057"/>
                    <a:pt x="868" y="1824"/>
                  </a:cubicBezTo>
                  <a:cubicBezTo>
                    <a:pt x="935" y="1590"/>
                    <a:pt x="968" y="1357"/>
                    <a:pt x="1001" y="1123"/>
                  </a:cubicBezTo>
                  <a:lnTo>
                    <a:pt x="1001" y="723"/>
                  </a:lnTo>
                  <a:cubicBezTo>
                    <a:pt x="1001" y="556"/>
                    <a:pt x="968" y="389"/>
                    <a:pt x="901" y="256"/>
                  </a:cubicBezTo>
                  <a:cubicBezTo>
                    <a:pt x="835" y="123"/>
                    <a:pt x="768" y="22"/>
                    <a:pt x="701" y="22"/>
                  </a:cubicBezTo>
                  <a:cubicBezTo>
                    <a:pt x="673" y="9"/>
                    <a:pt x="646" y="1"/>
                    <a:pt x="618"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1375;p56">
              <a:extLst>
                <a:ext uri="{FF2B5EF4-FFF2-40B4-BE49-F238E27FC236}">
                  <a16:creationId xmlns:a16="http://schemas.microsoft.com/office/drawing/2014/main" id="{E8871FCB-FA73-4465-ADD0-4E6CC8AAED8A}"/>
                </a:ext>
              </a:extLst>
            </p:cNvPr>
            <p:cNvSpPr/>
            <p:nvPr/>
          </p:nvSpPr>
          <p:spPr>
            <a:xfrm>
              <a:off x="2482775" y="2316275"/>
              <a:ext cx="23375" cy="21700"/>
            </a:xfrm>
            <a:custGeom>
              <a:avLst/>
              <a:gdLst/>
              <a:ahLst/>
              <a:cxnLst/>
              <a:rect l="l" t="t" r="r" b="b"/>
              <a:pathLst>
                <a:path w="935" h="868" extrusionOk="0">
                  <a:moveTo>
                    <a:pt x="935" y="0"/>
                  </a:moveTo>
                  <a:lnTo>
                    <a:pt x="1" y="534"/>
                  </a:lnTo>
                  <a:lnTo>
                    <a:pt x="1" y="867"/>
                  </a:lnTo>
                  <a:lnTo>
                    <a:pt x="935" y="334"/>
                  </a:lnTo>
                  <a:lnTo>
                    <a:pt x="935" y="0"/>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1376;p56">
              <a:extLst>
                <a:ext uri="{FF2B5EF4-FFF2-40B4-BE49-F238E27FC236}">
                  <a16:creationId xmlns:a16="http://schemas.microsoft.com/office/drawing/2014/main" id="{94E193C8-6AC0-42A3-B6C9-776A9DF0C944}"/>
                </a:ext>
              </a:extLst>
            </p:cNvPr>
            <p:cNvSpPr/>
            <p:nvPr/>
          </p:nvSpPr>
          <p:spPr>
            <a:xfrm>
              <a:off x="2516125" y="2274225"/>
              <a:ext cx="25050" cy="60425"/>
            </a:xfrm>
            <a:custGeom>
              <a:avLst/>
              <a:gdLst/>
              <a:ahLst/>
              <a:cxnLst/>
              <a:rect l="l" t="t" r="r" b="b"/>
              <a:pathLst>
                <a:path w="1002" h="2417" extrusionOk="0">
                  <a:moveTo>
                    <a:pt x="582" y="393"/>
                  </a:moveTo>
                  <a:cubicBezTo>
                    <a:pt x="617" y="393"/>
                    <a:pt x="648" y="409"/>
                    <a:pt x="668" y="448"/>
                  </a:cubicBezTo>
                  <a:cubicBezTo>
                    <a:pt x="735" y="581"/>
                    <a:pt x="768" y="715"/>
                    <a:pt x="768" y="848"/>
                  </a:cubicBezTo>
                  <a:lnTo>
                    <a:pt x="768" y="1215"/>
                  </a:lnTo>
                  <a:cubicBezTo>
                    <a:pt x="768" y="1382"/>
                    <a:pt x="735" y="1582"/>
                    <a:pt x="668" y="1749"/>
                  </a:cubicBezTo>
                  <a:cubicBezTo>
                    <a:pt x="635" y="1849"/>
                    <a:pt x="568" y="1916"/>
                    <a:pt x="501" y="1982"/>
                  </a:cubicBezTo>
                  <a:cubicBezTo>
                    <a:pt x="485" y="1999"/>
                    <a:pt x="451" y="2007"/>
                    <a:pt x="418" y="2007"/>
                  </a:cubicBezTo>
                  <a:cubicBezTo>
                    <a:pt x="384" y="2007"/>
                    <a:pt x="351" y="1999"/>
                    <a:pt x="334" y="1982"/>
                  </a:cubicBezTo>
                  <a:cubicBezTo>
                    <a:pt x="268" y="1849"/>
                    <a:pt x="234" y="1682"/>
                    <a:pt x="234" y="1549"/>
                  </a:cubicBezTo>
                  <a:lnTo>
                    <a:pt x="234" y="1182"/>
                  </a:lnTo>
                  <a:cubicBezTo>
                    <a:pt x="234" y="1015"/>
                    <a:pt x="268" y="815"/>
                    <a:pt x="334" y="648"/>
                  </a:cubicBezTo>
                  <a:cubicBezTo>
                    <a:pt x="368" y="548"/>
                    <a:pt x="435" y="481"/>
                    <a:pt x="501" y="415"/>
                  </a:cubicBezTo>
                  <a:cubicBezTo>
                    <a:pt x="529" y="401"/>
                    <a:pt x="557" y="393"/>
                    <a:pt x="582" y="393"/>
                  </a:cubicBezTo>
                  <a:close/>
                  <a:moveTo>
                    <a:pt x="669" y="0"/>
                  </a:moveTo>
                  <a:cubicBezTo>
                    <a:pt x="612" y="0"/>
                    <a:pt x="548" y="24"/>
                    <a:pt x="501" y="48"/>
                  </a:cubicBezTo>
                  <a:cubicBezTo>
                    <a:pt x="334" y="181"/>
                    <a:pt x="201" y="381"/>
                    <a:pt x="134" y="581"/>
                  </a:cubicBezTo>
                  <a:cubicBezTo>
                    <a:pt x="68" y="815"/>
                    <a:pt x="1" y="1048"/>
                    <a:pt x="1" y="1315"/>
                  </a:cubicBezTo>
                  <a:lnTo>
                    <a:pt x="1" y="1682"/>
                  </a:lnTo>
                  <a:cubicBezTo>
                    <a:pt x="1" y="1849"/>
                    <a:pt x="34" y="2016"/>
                    <a:pt x="101" y="2183"/>
                  </a:cubicBezTo>
                  <a:cubicBezTo>
                    <a:pt x="134" y="2316"/>
                    <a:pt x="201" y="2383"/>
                    <a:pt x="268" y="2416"/>
                  </a:cubicBezTo>
                  <a:cubicBezTo>
                    <a:pt x="368" y="2416"/>
                    <a:pt x="435" y="2416"/>
                    <a:pt x="501" y="2383"/>
                  </a:cubicBezTo>
                  <a:cubicBezTo>
                    <a:pt x="701" y="2249"/>
                    <a:pt x="801" y="2049"/>
                    <a:pt x="868" y="1849"/>
                  </a:cubicBezTo>
                  <a:cubicBezTo>
                    <a:pt x="968" y="1615"/>
                    <a:pt x="1002" y="1349"/>
                    <a:pt x="1002" y="1115"/>
                  </a:cubicBezTo>
                  <a:lnTo>
                    <a:pt x="1002" y="715"/>
                  </a:lnTo>
                  <a:cubicBezTo>
                    <a:pt x="1002" y="548"/>
                    <a:pt x="968" y="415"/>
                    <a:pt x="902" y="248"/>
                  </a:cubicBezTo>
                  <a:cubicBezTo>
                    <a:pt x="868" y="114"/>
                    <a:pt x="801" y="48"/>
                    <a:pt x="735" y="14"/>
                  </a:cubicBezTo>
                  <a:cubicBezTo>
                    <a:pt x="715" y="5"/>
                    <a:pt x="693" y="0"/>
                    <a:pt x="669"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1377;p56">
              <a:extLst>
                <a:ext uri="{FF2B5EF4-FFF2-40B4-BE49-F238E27FC236}">
                  <a16:creationId xmlns:a16="http://schemas.microsoft.com/office/drawing/2014/main" id="{19ABCF0B-3F54-4B85-AFF9-30882566F6E3}"/>
                </a:ext>
              </a:extLst>
            </p:cNvPr>
            <p:cNvSpPr/>
            <p:nvPr/>
          </p:nvSpPr>
          <p:spPr>
            <a:xfrm>
              <a:off x="2549500" y="2251425"/>
              <a:ext cx="27525" cy="65175"/>
            </a:xfrm>
            <a:custGeom>
              <a:avLst/>
              <a:gdLst/>
              <a:ahLst/>
              <a:cxnLst/>
              <a:rect l="l" t="t" r="r" b="b"/>
              <a:pathLst>
                <a:path w="1101" h="2607" extrusionOk="0">
                  <a:moveTo>
                    <a:pt x="884" y="1"/>
                  </a:moveTo>
                  <a:cubicBezTo>
                    <a:pt x="867" y="1"/>
                    <a:pt x="851" y="9"/>
                    <a:pt x="834" y="26"/>
                  </a:cubicBezTo>
                  <a:lnTo>
                    <a:pt x="134" y="459"/>
                  </a:lnTo>
                  <a:lnTo>
                    <a:pt x="134" y="1460"/>
                  </a:lnTo>
                  <a:cubicBezTo>
                    <a:pt x="134" y="1493"/>
                    <a:pt x="134" y="1527"/>
                    <a:pt x="167" y="1593"/>
                  </a:cubicBezTo>
                  <a:lnTo>
                    <a:pt x="234" y="1593"/>
                  </a:lnTo>
                  <a:cubicBezTo>
                    <a:pt x="267" y="1560"/>
                    <a:pt x="300" y="1527"/>
                    <a:pt x="300" y="1527"/>
                  </a:cubicBezTo>
                  <a:cubicBezTo>
                    <a:pt x="367" y="1393"/>
                    <a:pt x="467" y="1293"/>
                    <a:pt x="601" y="1227"/>
                  </a:cubicBezTo>
                  <a:cubicBezTo>
                    <a:pt x="617" y="1210"/>
                    <a:pt x="651" y="1202"/>
                    <a:pt x="684" y="1202"/>
                  </a:cubicBezTo>
                  <a:cubicBezTo>
                    <a:pt x="717" y="1202"/>
                    <a:pt x="751" y="1210"/>
                    <a:pt x="767" y="1227"/>
                  </a:cubicBezTo>
                  <a:cubicBezTo>
                    <a:pt x="834" y="1293"/>
                    <a:pt x="867" y="1427"/>
                    <a:pt x="834" y="1527"/>
                  </a:cubicBezTo>
                  <a:cubicBezTo>
                    <a:pt x="834" y="1627"/>
                    <a:pt x="834" y="1760"/>
                    <a:pt x="767" y="1860"/>
                  </a:cubicBezTo>
                  <a:cubicBezTo>
                    <a:pt x="701" y="1960"/>
                    <a:pt x="601" y="2060"/>
                    <a:pt x="501" y="2127"/>
                  </a:cubicBezTo>
                  <a:cubicBezTo>
                    <a:pt x="434" y="2161"/>
                    <a:pt x="367" y="2194"/>
                    <a:pt x="300" y="2194"/>
                  </a:cubicBezTo>
                  <a:lnTo>
                    <a:pt x="134" y="2194"/>
                  </a:lnTo>
                  <a:cubicBezTo>
                    <a:pt x="100" y="2227"/>
                    <a:pt x="67" y="2261"/>
                    <a:pt x="34" y="2294"/>
                  </a:cubicBezTo>
                  <a:cubicBezTo>
                    <a:pt x="34" y="2327"/>
                    <a:pt x="0" y="2394"/>
                    <a:pt x="0" y="2427"/>
                  </a:cubicBezTo>
                  <a:cubicBezTo>
                    <a:pt x="0" y="2494"/>
                    <a:pt x="34" y="2561"/>
                    <a:pt x="100" y="2594"/>
                  </a:cubicBezTo>
                  <a:cubicBezTo>
                    <a:pt x="134" y="2603"/>
                    <a:pt x="169" y="2607"/>
                    <a:pt x="206" y="2607"/>
                  </a:cubicBezTo>
                  <a:cubicBezTo>
                    <a:pt x="315" y="2607"/>
                    <a:pt x="434" y="2569"/>
                    <a:pt x="534" y="2494"/>
                  </a:cubicBezTo>
                  <a:cubicBezTo>
                    <a:pt x="701" y="2394"/>
                    <a:pt x="834" y="2227"/>
                    <a:pt x="934" y="2060"/>
                  </a:cubicBezTo>
                  <a:cubicBezTo>
                    <a:pt x="1034" y="1860"/>
                    <a:pt x="1068" y="1627"/>
                    <a:pt x="1068" y="1393"/>
                  </a:cubicBezTo>
                  <a:cubicBezTo>
                    <a:pt x="1101" y="1227"/>
                    <a:pt x="1034" y="1060"/>
                    <a:pt x="934" y="926"/>
                  </a:cubicBezTo>
                  <a:cubicBezTo>
                    <a:pt x="879" y="871"/>
                    <a:pt x="814" y="846"/>
                    <a:pt x="750" y="846"/>
                  </a:cubicBezTo>
                  <a:cubicBezTo>
                    <a:pt x="697" y="846"/>
                    <a:pt x="646" y="863"/>
                    <a:pt x="601" y="893"/>
                  </a:cubicBezTo>
                  <a:cubicBezTo>
                    <a:pt x="501" y="960"/>
                    <a:pt x="434" y="1026"/>
                    <a:pt x="367" y="1093"/>
                  </a:cubicBezTo>
                  <a:lnTo>
                    <a:pt x="367" y="693"/>
                  </a:lnTo>
                  <a:lnTo>
                    <a:pt x="834" y="393"/>
                  </a:lnTo>
                  <a:cubicBezTo>
                    <a:pt x="867" y="359"/>
                    <a:pt x="901" y="326"/>
                    <a:pt x="934" y="259"/>
                  </a:cubicBezTo>
                  <a:cubicBezTo>
                    <a:pt x="968" y="226"/>
                    <a:pt x="968" y="159"/>
                    <a:pt x="968" y="126"/>
                  </a:cubicBezTo>
                  <a:cubicBezTo>
                    <a:pt x="968" y="92"/>
                    <a:pt x="968" y="26"/>
                    <a:pt x="934" y="26"/>
                  </a:cubicBezTo>
                  <a:cubicBezTo>
                    <a:pt x="917" y="9"/>
                    <a:pt x="901" y="1"/>
                    <a:pt x="884"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1378;p56">
              <a:extLst>
                <a:ext uri="{FF2B5EF4-FFF2-40B4-BE49-F238E27FC236}">
                  <a16:creationId xmlns:a16="http://schemas.microsoft.com/office/drawing/2014/main" id="{0265F62D-6482-4AC3-837E-188EAD62FEA3}"/>
                </a:ext>
              </a:extLst>
            </p:cNvPr>
            <p:cNvSpPr/>
            <p:nvPr/>
          </p:nvSpPr>
          <p:spPr>
            <a:xfrm>
              <a:off x="2586175" y="2256225"/>
              <a:ext cx="23375" cy="21700"/>
            </a:xfrm>
            <a:custGeom>
              <a:avLst/>
              <a:gdLst/>
              <a:ahLst/>
              <a:cxnLst/>
              <a:rect l="l" t="t" r="r" b="b"/>
              <a:pathLst>
                <a:path w="935" h="868" extrusionOk="0">
                  <a:moveTo>
                    <a:pt x="935" y="0"/>
                  </a:moveTo>
                  <a:lnTo>
                    <a:pt x="1" y="568"/>
                  </a:lnTo>
                  <a:lnTo>
                    <a:pt x="1" y="868"/>
                  </a:lnTo>
                  <a:lnTo>
                    <a:pt x="935" y="334"/>
                  </a:lnTo>
                  <a:lnTo>
                    <a:pt x="935" y="0"/>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1379;p56">
              <a:extLst>
                <a:ext uri="{FF2B5EF4-FFF2-40B4-BE49-F238E27FC236}">
                  <a16:creationId xmlns:a16="http://schemas.microsoft.com/office/drawing/2014/main" id="{306FBE51-E059-4467-954E-398F311A622B}"/>
                </a:ext>
              </a:extLst>
            </p:cNvPr>
            <p:cNvSpPr/>
            <p:nvPr/>
          </p:nvSpPr>
          <p:spPr>
            <a:xfrm>
              <a:off x="2618700" y="2214100"/>
              <a:ext cx="25875" cy="66325"/>
            </a:xfrm>
            <a:custGeom>
              <a:avLst/>
              <a:gdLst/>
              <a:ahLst/>
              <a:cxnLst/>
              <a:rect l="l" t="t" r="r" b="b"/>
              <a:pathLst>
                <a:path w="1035" h="2653" extrusionOk="0">
                  <a:moveTo>
                    <a:pt x="701" y="1"/>
                  </a:moveTo>
                  <a:cubicBezTo>
                    <a:pt x="643" y="1"/>
                    <a:pt x="585" y="18"/>
                    <a:pt x="535" y="51"/>
                  </a:cubicBezTo>
                  <a:cubicBezTo>
                    <a:pt x="434" y="118"/>
                    <a:pt x="334" y="218"/>
                    <a:pt x="268" y="284"/>
                  </a:cubicBezTo>
                  <a:cubicBezTo>
                    <a:pt x="201" y="418"/>
                    <a:pt x="134" y="518"/>
                    <a:pt x="101" y="651"/>
                  </a:cubicBezTo>
                  <a:cubicBezTo>
                    <a:pt x="68" y="751"/>
                    <a:pt x="34" y="852"/>
                    <a:pt x="34" y="952"/>
                  </a:cubicBezTo>
                  <a:cubicBezTo>
                    <a:pt x="34" y="985"/>
                    <a:pt x="34" y="1018"/>
                    <a:pt x="68" y="1052"/>
                  </a:cubicBezTo>
                  <a:lnTo>
                    <a:pt x="134" y="1052"/>
                  </a:lnTo>
                  <a:cubicBezTo>
                    <a:pt x="168" y="1018"/>
                    <a:pt x="201" y="985"/>
                    <a:pt x="201" y="985"/>
                  </a:cubicBezTo>
                  <a:cubicBezTo>
                    <a:pt x="234" y="918"/>
                    <a:pt x="234" y="885"/>
                    <a:pt x="268" y="852"/>
                  </a:cubicBezTo>
                  <a:cubicBezTo>
                    <a:pt x="268" y="785"/>
                    <a:pt x="301" y="685"/>
                    <a:pt x="334" y="618"/>
                  </a:cubicBezTo>
                  <a:cubicBezTo>
                    <a:pt x="368" y="551"/>
                    <a:pt x="434" y="451"/>
                    <a:pt x="535" y="418"/>
                  </a:cubicBezTo>
                  <a:cubicBezTo>
                    <a:pt x="568" y="401"/>
                    <a:pt x="601" y="393"/>
                    <a:pt x="630" y="393"/>
                  </a:cubicBezTo>
                  <a:cubicBezTo>
                    <a:pt x="660" y="393"/>
                    <a:pt x="685" y="401"/>
                    <a:pt x="701" y="418"/>
                  </a:cubicBezTo>
                  <a:cubicBezTo>
                    <a:pt x="768" y="451"/>
                    <a:pt x="801" y="518"/>
                    <a:pt x="801" y="585"/>
                  </a:cubicBezTo>
                  <a:cubicBezTo>
                    <a:pt x="768" y="685"/>
                    <a:pt x="768" y="751"/>
                    <a:pt x="735" y="852"/>
                  </a:cubicBezTo>
                  <a:cubicBezTo>
                    <a:pt x="635" y="1052"/>
                    <a:pt x="401" y="1519"/>
                    <a:pt x="1" y="2286"/>
                  </a:cubicBezTo>
                  <a:lnTo>
                    <a:pt x="1" y="2653"/>
                  </a:lnTo>
                  <a:lnTo>
                    <a:pt x="1002" y="2052"/>
                  </a:lnTo>
                  <a:lnTo>
                    <a:pt x="1002" y="1886"/>
                  </a:lnTo>
                  <a:cubicBezTo>
                    <a:pt x="1035" y="1819"/>
                    <a:pt x="1002" y="1752"/>
                    <a:pt x="1002" y="1719"/>
                  </a:cubicBezTo>
                  <a:lnTo>
                    <a:pt x="901" y="1719"/>
                  </a:lnTo>
                  <a:cubicBezTo>
                    <a:pt x="868" y="1719"/>
                    <a:pt x="835" y="1752"/>
                    <a:pt x="835" y="1819"/>
                  </a:cubicBezTo>
                  <a:lnTo>
                    <a:pt x="334" y="2086"/>
                  </a:lnTo>
                  <a:cubicBezTo>
                    <a:pt x="568" y="1652"/>
                    <a:pt x="701" y="1385"/>
                    <a:pt x="801" y="1218"/>
                  </a:cubicBezTo>
                  <a:cubicBezTo>
                    <a:pt x="868" y="1085"/>
                    <a:pt x="935" y="918"/>
                    <a:pt x="968" y="751"/>
                  </a:cubicBezTo>
                  <a:cubicBezTo>
                    <a:pt x="1002" y="685"/>
                    <a:pt x="1002" y="585"/>
                    <a:pt x="1002" y="485"/>
                  </a:cubicBezTo>
                  <a:cubicBezTo>
                    <a:pt x="1035" y="318"/>
                    <a:pt x="968" y="184"/>
                    <a:pt x="868" y="51"/>
                  </a:cubicBezTo>
                  <a:cubicBezTo>
                    <a:pt x="818" y="18"/>
                    <a:pt x="760" y="1"/>
                    <a:pt x="701"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1380;p56">
              <a:extLst>
                <a:ext uri="{FF2B5EF4-FFF2-40B4-BE49-F238E27FC236}">
                  <a16:creationId xmlns:a16="http://schemas.microsoft.com/office/drawing/2014/main" id="{AE75FE79-6E89-404B-833E-DF1F0A189C8C}"/>
                </a:ext>
              </a:extLst>
            </p:cNvPr>
            <p:cNvSpPr/>
            <p:nvPr/>
          </p:nvSpPr>
          <p:spPr>
            <a:xfrm>
              <a:off x="2654575" y="2194175"/>
              <a:ext cx="25025" cy="60400"/>
            </a:xfrm>
            <a:custGeom>
              <a:avLst/>
              <a:gdLst/>
              <a:ahLst/>
              <a:cxnLst/>
              <a:rect l="l" t="t" r="r" b="b"/>
              <a:pathLst>
                <a:path w="1001" h="2416" extrusionOk="0">
                  <a:moveTo>
                    <a:pt x="558" y="400"/>
                  </a:moveTo>
                  <a:cubicBezTo>
                    <a:pt x="603" y="400"/>
                    <a:pt x="644" y="424"/>
                    <a:pt x="667" y="448"/>
                  </a:cubicBezTo>
                  <a:cubicBezTo>
                    <a:pt x="734" y="581"/>
                    <a:pt x="767" y="715"/>
                    <a:pt x="767" y="881"/>
                  </a:cubicBezTo>
                  <a:lnTo>
                    <a:pt x="767" y="1282"/>
                  </a:lnTo>
                  <a:cubicBezTo>
                    <a:pt x="767" y="1448"/>
                    <a:pt x="734" y="1649"/>
                    <a:pt x="667" y="1815"/>
                  </a:cubicBezTo>
                  <a:cubicBezTo>
                    <a:pt x="634" y="1915"/>
                    <a:pt x="567" y="1982"/>
                    <a:pt x="501" y="2049"/>
                  </a:cubicBezTo>
                  <a:cubicBezTo>
                    <a:pt x="473" y="2063"/>
                    <a:pt x="445" y="2071"/>
                    <a:pt x="420" y="2071"/>
                  </a:cubicBezTo>
                  <a:cubicBezTo>
                    <a:pt x="384" y="2071"/>
                    <a:pt x="353" y="2055"/>
                    <a:pt x="334" y="2015"/>
                  </a:cubicBezTo>
                  <a:cubicBezTo>
                    <a:pt x="267" y="1882"/>
                    <a:pt x="200" y="1749"/>
                    <a:pt x="234" y="1582"/>
                  </a:cubicBezTo>
                  <a:lnTo>
                    <a:pt x="234" y="1215"/>
                  </a:lnTo>
                  <a:cubicBezTo>
                    <a:pt x="234" y="1015"/>
                    <a:pt x="267" y="815"/>
                    <a:pt x="334" y="648"/>
                  </a:cubicBezTo>
                  <a:cubicBezTo>
                    <a:pt x="334" y="548"/>
                    <a:pt x="400" y="481"/>
                    <a:pt x="501" y="414"/>
                  </a:cubicBezTo>
                  <a:cubicBezTo>
                    <a:pt x="520" y="405"/>
                    <a:pt x="540" y="400"/>
                    <a:pt x="558" y="400"/>
                  </a:cubicBezTo>
                  <a:close/>
                  <a:moveTo>
                    <a:pt x="654" y="0"/>
                  </a:moveTo>
                  <a:cubicBezTo>
                    <a:pt x="595" y="0"/>
                    <a:pt x="548" y="24"/>
                    <a:pt x="501" y="47"/>
                  </a:cubicBezTo>
                  <a:cubicBezTo>
                    <a:pt x="300" y="181"/>
                    <a:pt x="167" y="381"/>
                    <a:pt x="134" y="581"/>
                  </a:cubicBezTo>
                  <a:cubicBezTo>
                    <a:pt x="34" y="815"/>
                    <a:pt x="0" y="1048"/>
                    <a:pt x="0" y="1315"/>
                  </a:cubicBezTo>
                  <a:lnTo>
                    <a:pt x="0" y="1682"/>
                  </a:lnTo>
                  <a:cubicBezTo>
                    <a:pt x="0" y="1849"/>
                    <a:pt x="34" y="2015"/>
                    <a:pt x="67" y="2182"/>
                  </a:cubicBezTo>
                  <a:cubicBezTo>
                    <a:pt x="100" y="2282"/>
                    <a:pt x="167" y="2349"/>
                    <a:pt x="267" y="2416"/>
                  </a:cubicBezTo>
                  <a:cubicBezTo>
                    <a:pt x="334" y="2416"/>
                    <a:pt x="434" y="2416"/>
                    <a:pt x="501" y="2382"/>
                  </a:cubicBezTo>
                  <a:cubicBezTo>
                    <a:pt x="667" y="2249"/>
                    <a:pt x="801" y="2049"/>
                    <a:pt x="867" y="1849"/>
                  </a:cubicBezTo>
                  <a:cubicBezTo>
                    <a:pt x="934" y="1615"/>
                    <a:pt x="968" y="1382"/>
                    <a:pt x="1001" y="1115"/>
                  </a:cubicBezTo>
                  <a:lnTo>
                    <a:pt x="1001" y="748"/>
                  </a:lnTo>
                  <a:cubicBezTo>
                    <a:pt x="1001" y="581"/>
                    <a:pt x="968" y="414"/>
                    <a:pt x="901" y="248"/>
                  </a:cubicBezTo>
                  <a:cubicBezTo>
                    <a:pt x="834" y="114"/>
                    <a:pt x="767" y="47"/>
                    <a:pt x="734" y="14"/>
                  </a:cubicBezTo>
                  <a:cubicBezTo>
                    <a:pt x="705" y="4"/>
                    <a:pt x="678" y="0"/>
                    <a:pt x="654"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1381;p56">
              <a:extLst>
                <a:ext uri="{FF2B5EF4-FFF2-40B4-BE49-F238E27FC236}">
                  <a16:creationId xmlns:a16="http://schemas.microsoft.com/office/drawing/2014/main" id="{A7E93DB9-14B1-4641-B33B-B84FE11B9C5B}"/>
                </a:ext>
              </a:extLst>
            </p:cNvPr>
            <p:cNvSpPr/>
            <p:nvPr/>
          </p:nvSpPr>
          <p:spPr>
            <a:xfrm>
              <a:off x="2682925" y="2175550"/>
              <a:ext cx="32550" cy="49850"/>
            </a:xfrm>
            <a:custGeom>
              <a:avLst/>
              <a:gdLst/>
              <a:ahLst/>
              <a:cxnLst/>
              <a:rect l="l" t="t" r="r" b="b"/>
              <a:pathLst>
                <a:path w="1302" h="1994" extrusionOk="0">
                  <a:moveTo>
                    <a:pt x="1247" y="0"/>
                  </a:moveTo>
                  <a:cubicBezTo>
                    <a:pt x="1235" y="0"/>
                    <a:pt x="1218" y="8"/>
                    <a:pt x="1201" y="25"/>
                  </a:cubicBezTo>
                  <a:cubicBezTo>
                    <a:pt x="1168" y="25"/>
                    <a:pt x="1134" y="59"/>
                    <a:pt x="1101" y="125"/>
                  </a:cubicBezTo>
                  <a:lnTo>
                    <a:pt x="0" y="1693"/>
                  </a:lnTo>
                  <a:lnTo>
                    <a:pt x="1101" y="1993"/>
                  </a:lnTo>
                  <a:lnTo>
                    <a:pt x="1201" y="1993"/>
                  </a:lnTo>
                  <a:cubicBezTo>
                    <a:pt x="1235" y="1960"/>
                    <a:pt x="1268" y="1927"/>
                    <a:pt x="1268" y="1893"/>
                  </a:cubicBezTo>
                  <a:cubicBezTo>
                    <a:pt x="1301" y="1826"/>
                    <a:pt x="1301" y="1793"/>
                    <a:pt x="1301" y="1726"/>
                  </a:cubicBezTo>
                  <a:cubicBezTo>
                    <a:pt x="1301" y="1726"/>
                    <a:pt x="1301" y="1693"/>
                    <a:pt x="1301" y="1660"/>
                  </a:cubicBezTo>
                  <a:cubicBezTo>
                    <a:pt x="1301" y="1626"/>
                    <a:pt x="1268" y="1626"/>
                    <a:pt x="1235" y="1626"/>
                  </a:cubicBezTo>
                  <a:lnTo>
                    <a:pt x="501" y="1426"/>
                  </a:lnTo>
                  <a:lnTo>
                    <a:pt x="1235" y="359"/>
                  </a:lnTo>
                  <a:cubicBezTo>
                    <a:pt x="1268" y="325"/>
                    <a:pt x="1301" y="259"/>
                    <a:pt x="1301" y="225"/>
                  </a:cubicBezTo>
                  <a:cubicBezTo>
                    <a:pt x="1301" y="192"/>
                    <a:pt x="1301" y="159"/>
                    <a:pt x="1301" y="125"/>
                  </a:cubicBezTo>
                  <a:cubicBezTo>
                    <a:pt x="1301" y="92"/>
                    <a:pt x="1301" y="59"/>
                    <a:pt x="1268" y="25"/>
                  </a:cubicBezTo>
                  <a:cubicBezTo>
                    <a:pt x="1268" y="8"/>
                    <a:pt x="1260" y="0"/>
                    <a:pt x="1247"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1382;p56">
              <a:extLst>
                <a:ext uri="{FF2B5EF4-FFF2-40B4-BE49-F238E27FC236}">
                  <a16:creationId xmlns:a16="http://schemas.microsoft.com/office/drawing/2014/main" id="{DE9BF729-B127-42C6-B062-2D089D9BA624}"/>
                </a:ext>
              </a:extLst>
            </p:cNvPr>
            <p:cNvSpPr/>
            <p:nvPr/>
          </p:nvSpPr>
          <p:spPr>
            <a:xfrm>
              <a:off x="2723775" y="2144675"/>
              <a:ext cx="24225" cy="83225"/>
            </a:xfrm>
            <a:custGeom>
              <a:avLst/>
              <a:gdLst/>
              <a:ahLst/>
              <a:cxnLst/>
              <a:rect l="l" t="t" r="r" b="b"/>
              <a:pathLst>
                <a:path w="969" h="3329" extrusionOk="0">
                  <a:moveTo>
                    <a:pt x="914" y="1"/>
                  </a:moveTo>
                  <a:cubicBezTo>
                    <a:pt x="901" y="1"/>
                    <a:pt x="885" y="9"/>
                    <a:pt x="868" y="26"/>
                  </a:cubicBezTo>
                  <a:cubicBezTo>
                    <a:pt x="835" y="59"/>
                    <a:pt x="801" y="59"/>
                    <a:pt x="801" y="93"/>
                  </a:cubicBezTo>
                  <a:cubicBezTo>
                    <a:pt x="768" y="159"/>
                    <a:pt x="768" y="193"/>
                    <a:pt x="735" y="259"/>
                  </a:cubicBezTo>
                  <a:lnTo>
                    <a:pt x="34" y="3095"/>
                  </a:lnTo>
                  <a:cubicBezTo>
                    <a:pt x="1" y="3128"/>
                    <a:pt x="1" y="3162"/>
                    <a:pt x="1" y="3228"/>
                  </a:cubicBezTo>
                  <a:cubicBezTo>
                    <a:pt x="1" y="3262"/>
                    <a:pt x="1" y="3295"/>
                    <a:pt x="34" y="3328"/>
                  </a:cubicBezTo>
                  <a:lnTo>
                    <a:pt x="101" y="3328"/>
                  </a:lnTo>
                  <a:cubicBezTo>
                    <a:pt x="134" y="3295"/>
                    <a:pt x="168" y="3295"/>
                    <a:pt x="168" y="3262"/>
                  </a:cubicBezTo>
                  <a:cubicBezTo>
                    <a:pt x="201" y="3195"/>
                    <a:pt x="201" y="3162"/>
                    <a:pt x="234" y="3095"/>
                  </a:cubicBezTo>
                  <a:lnTo>
                    <a:pt x="968" y="259"/>
                  </a:lnTo>
                  <a:cubicBezTo>
                    <a:pt x="968" y="226"/>
                    <a:pt x="968" y="159"/>
                    <a:pt x="968" y="126"/>
                  </a:cubicBezTo>
                  <a:cubicBezTo>
                    <a:pt x="968" y="93"/>
                    <a:pt x="968" y="59"/>
                    <a:pt x="935" y="26"/>
                  </a:cubicBezTo>
                  <a:cubicBezTo>
                    <a:pt x="935" y="9"/>
                    <a:pt x="926" y="1"/>
                    <a:pt x="914"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1383;p56">
              <a:extLst>
                <a:ext uri="{FF2B5EF4-FFF2-40B4-BE49-F238E27FC236}">
                  <a16:creationId xmlns:a16="http://schemas.microsoft.com/office/drawing/2014/main" id="{7FC8BA91-65ED-477E-A43C-D410E647F89E}"/>
                </a:ext>
              </a:extLst>
            </p:cNvPr>
            <p:cNvSpPr/>
            <p:nvPr/>
          </p:nvSpPr>
          <p:spPr>
            <a:xfrm>
              <a:off x="2757150" y="2135300"/>
              <a:ext cx="26700" cy="63400"/>
            </a:xfrm>
            <a:custGeom>
              <a:avLst/>
              <a:gdLst/>
              <a:ahLst/>
              <a:cxnLst/>
              <a:rect l="l" t="t" r="r" b="b"/>
              <a:pathLst>
                <a:path w="1068" h="2536" extrusionOk="0">
                  <a:moveTo>
                    <a:pt x="634" y="1"/>
                  </a:moveTo>
                  <a:lnTo>
                    <a:pt x="234" y="234"/>
                  </a:lnTo>
                  <a:cubicBezTo>
                    <a:pt x="200" y="268"/>
                    <a:pt x="134" y="301"/>
                    <a:pt x="134" y="334"/>
                  </a:cubicBezTo>
                  <a:cubicBezTo>
                    <a:pt x="100" y="401"/>
                    <a:pt x="100" y="434"/>
                    <a:pt x="67" y="501"/>
                  </a:cubicBezTo>
                  <a:cubicBezTo>
                    <a:pt x="67" y="534"/>
                    <a:pt x="100" y="568"/>
                    <a:pt x="134" y="601"/>
                  </a:cubicBezTo>
                  <a:cubicBezTo>
                    <a:pt x="134" y="618"/>
                    <a:pt x="150" y="626"/>
                    <a:pt x="171" y="626"/>
                  </a:cubicBezTo>
                  <a:cubicBezTo>
                    <a:pt x="192" y="626"/>
                    <a:pt x="217" y="618"/>
                    <a:pt x="234" y="601"/>
                  </a:cubicBezTo>
                  <a:lnTo>
                    <a:pt x="434" y="501"/>
                  </a:lnTo>
                  <a:lnTo>
                    <a:pt x="434" y="2002"/>
                  </a:lnTo>
                  <a:lnTo>
                    <a:pt x="134" y="2169"/>
                  </a:lnTo>
                  <a:cubicBezTo>
                    <a:pt x="100" y="2169"/>
                    <a:pt x="67" y="2236"/>
                    <a:pt x="33" y="2269"/>
                  </a:cubicBezTo>
                  <a:cubicBezTo>
                    <a:pt x="0" y="2302"/>
                    <a:pt x="0" y="2369"/>
                    <a:pt x="0" y="2402"/>
                  </a:cubicBezTo>
                  <a:cubicBezTo>
                    <a:pt x="0" y="2469"/>
                    <a:pt x="0" y="2502"/>
                    <a:pt x="33" y="2536"/>
                  </a:cubicBezTo>
                  <a:cubicBezTo>
                    <a:pt x="67" y="2536"/>
                    <a:pt x="100" y="2536"/>
                    <a:pt x="134" y="2502"/>
                  </a:cubicBezTo>
                  <a:lnTo>
                    <a:pt x="934" y="2069"/>
                  </a:lnTo>
                  <a:cubicBezTo>
                    <a:pt x="967" y="2035"/>
                    <a:pt x="1001" y="2002"/>
                    <a:pt x="1034" y="1969"/>
                  </a:cubicBezTo>
                  <a:cubicBezTo>
                    <a:pt x="1068" y="1902"/>
                    <a:pt x="1068" y="1869"/>
                    <a:pt x="1068" y="1802"/>
                  </a:cubicBezTo>
                  <a:cubicBezTo>
                    <a:pt x="1068" y="1769"/>
                    <a:pt x="1068" y="1735"/>
                    <a:pt x="1034" y="1702"/>
                  </a:cubicBezTo>
                  <a:cubicBezTo>
                    <a:pt x="1017" y="1685"/>
                    <a:pt x="1001" y="1677"/>
                    <a:pt x="984" y="1677"/>
                  </a:cubicBezTo>
                  <a:cubicBezTo>
                    <a:pt x="967" y="1677"/>
                    <a:pt x="951" y="1685"/>
                    <a:pt x="934" y="1702"/>
                  </a:cubicBezTo>
                  <a:lnTo>
                    <a:pt x="634" y="1869"/>
                  </a:lnTo>
                  <a:lnTo>
                    <a:pt x="634" y="1"/>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1384;p56">
              <a:extLst>
                <a:ext uri="{FF2B5EF4-FFF2-40B4-BE49-F238E27FC236}">
                  <a16:creationId xmlns:a16="http://schemas.microsoft.com/office/drawing/2014/main" id="{5DB1C3F7-B910-4033-A9D0-CEE77D9D602F}"/>
                </a:ext>
              </a:extLst>
            </p:cNvPr>
            <p:cNvSpPr/>
            <p:nvPr/>
          </p:nvSpPr>
          <p:spPr>
            <a:xfrm>
              <a:off x="2790500" y="2130625"/>
              <a:ext cx="30050" cy="46825"/>
            </a:xfrm>
            <a:custGeom>
              <a:avLst/>
              <a:gdLst/>
              <a:ahLst/>
              <a:cxnLst/>
              <a:rect l="l" t="t" r="r" b="b"/>
              <a:pathLst>
                <a:path w="1202" h="1873" extrusionOk="0">
                  <a:moveTo>
                    <a:pt x="801" y="922"/>
                  </a:moveTo>
                  <a:lnTo>
                    <a:pt x="801" y="1088"/>
                  </a:lnTo>
                  <a:cubicBezTo>
                    <a:pt x="734" y="1155"/>
                    <a:pt x="668" y="1255"/>
                    <a:pt x="601" y="1322"/>
                  </a:cubicBezTo>
                  <a:cubicBezTo>
                    <a:pt x="534" y="1389"/>
                    <a:pt x="467" y="1422"/>
                    <a:pt x="401" y="1489"/>
                  </a:cubicBezTo>
                  <a:cubicBezTo>
                    <a:pt x="367" y="1522"/>
                    <a:pt x="301" y="1522"/>
                    <a:pt x="267" y="1522"/>
                  </a:cubicBezTo>
                  <a:cubicBezTo>
                    <a:pt x="234" y="1489"/>
                    <a:pt x="234" y="1489"/>
                    <a:pt x="234" y="1455"/>
                  </a:cubicBezTo>
                  <a:cubicBezTo>
                    <a:pt x="234" y="1389"/>
                    <a:pt x="267" y="1322"/>
                    <a:pt x="301" y="1288"/>
                  </a:cubicBezTo>
                  <a:cubicBezTo>
                    <a:pt x="367" y="1188"/>
                    <a:pt x="434" y="1088"/>
                    <a:pt x="534" y="1022"/>
                  </a:cubicBezTo>
                  <a:cubicBezTo>
                    <a:pt x="601" y="988"/>
                    <a:pt x="701" y="955"/>
                    <a:pt x="801" y="922"/>
                  </a:cubicBezTo>
                  <a:close/>
                  <a:moveTo>
                    <a:pt x="804" y="1"/>
                  </a:moveTo>
                  <a:cubicBezTo>
                    <a:pt x="737" y="1"/>
                    <a:pt x="652" y="24"/>
                    <a:pt x="567" y="88"/>
                  </a:cubicBezTo>
                  <a:cubicBezTo>
                    <a:pt x="501" y="121"/>
                    <a:pt x="467" y="154"/>
                    <a:pt x="401" y="188"/>
                  </a:cubicBezTo>
                  <a:cubicBezTo>
                    <a:pt x="367" y="221"/>
                    <a:pt x="301" y="288"/>
                    <a:pt x="234" y="354"/>
                  </a:cubicBezTo>
                  <a:cubicBezTo>
                    <a:pt x="201" y="354"/>
                    <a:pt x="167" y="388"/>
                    <a:pt x="167" y="455"/>
                  </a:cubicBezTo>
                  <a:cubicBezTo>
                    <a:pt x="134" y="455"/>
                    <a:pt x="134" y="488"/>
                    <a:pt x="134" y="521"/>
                  </a:cubicBezTo>
                  <a:cubicBezTo>
                    <a:pt x="134" y="521"/>
                    <a:pt x="134" y="555"/>
                    <a:pt x="134" y="588"/>
                  </a:cubicBezTo>
                  <a:cubicBezTo>
                    <a:pt x="134" y="621"/>
                    <a:pt x="134" y="655"/>
                    <a:pt x="167" y="688"/>
                  </a:cubicBezTo>
                  <a:lnTo>
                    <a:pt x="234" y="688"/>
                  </a:lnTo>
                  <a:cubicBezTo>
                    <a:pt x="267" y="688"/>
                    <a:pt x="301" y="655"/>
                    <a:pt x="334" y="621"/>
                  </a:cubicBezTo>
                  <a:cubicBezTo>
                    <a:pt x="401" y="555"/>
                    <a:pt x="501" y="488"/>
                    <a:pt x="567" y="421"/>
                  </a:cubicBezTo>
                  <a:cubicBezTo>
                    <a:pt x="668" y="354"/>
                    <a:pt x="734" y="354"/>
                    <a:pt x="768" y="354"/>
                  </a:cubicBezTo>
                  <a:cubicBezTo>
                    <a:pt x="801" y="388"/>
                    <a:pt x="801" y="421"/>
                    <a:pt x="801" y="488"/>
                  </a:cubicBezTo>
                  <a:lnTo>
                    <a:pt x="801" y="555"/>
                  </a:lnTo>
                  <a:cubicBezTo>
                    <a:pt x="701" y="588"/>
                    <a:pt x="634" y="621"/>
                    <a:pt x="567" y="655"/>
                  </a:cubicBezTo>
                  <a:cubicBezTo>
                    <a:pt x="401" y="755"/>
                    <a:pt x="234" y="888"/>
                    <a:pt x="134" y="1088"/>
                  </a:cubicBezTo>
                  <a:cubicBezTo>
                    <a:pt x="67" y="1222"/>
                    <a:pt x="0" y="1389"/>
                    <a:pt x="0" y="1555"/>
                  </a:cubicBezTo>
                  <a:cubicBezTo>
                    <a:pt x="0" y="1655"/>
                    <a:pt x="34" y="1755"/>
                    <a:pt x="100" y="1822"/>
                  </a:cubicBezTo>
                  <a:cubicBezTo>
                    <a:pt x="150" y="1856"/>
                    <a:pt x="209" y="1872"/>
                    <a:pt x="263" y="1872"/>
                  </a:cubicBezTo>
                  <a:cubicBezTo>
                    <a:pt x="317" y="1872"/>
                    <a:pt x="367" y="1856"/>
                    <a:pt x="401" y="1822"/>
                  </a:cubicBezTo>
                  <a:cubicBezTo>
                    <a:pt x="467" y="1789"/>
                    <a:pt x="534" y="1722"/>
                    <a:pt x="601" y="1689"/>
                  </a:cubicBezTo>
                  <a:cubicBezTo>
                    <a:pt x="668" y="1622"/>
                    <a:pt x="734" y="1555"/>
                    <a:pt x="801" y="1489"/>
                  </a:cubicBezTo>
                  <a:lnTo>
                    <a:pt x="801" y="1555"/>
                  </a:lnTo>
                  <a:lnTo>
                    <a:pt x="1068" y="1422"/>
                  </a:lnTo>
                  <a:cubicBezTo>
                    <a:pt x="1101" y="1389"/>
                    <a:pt x="1135" y="1355"/>
                    <a:pt x="1168" y="1288"/>
                  </a:cubicBezTo>
                  <a:cubicBezTo>
                    <a:pt x="1201" y="1255"/>
                    <a:pt x="1201" y="1188"/>
                    <a:pt x="1201" y="1155"/>
                  </a:cubicBezTo>
                  <a:cubicBezTo>
                    <a:pt x="1201" y="1122"/>
                    <a:pt x="1201" y="1055"/>
                    <a:pt x="1168" y="1055"/>
                  </a:cubicBezTo>
                  <a:cubicBezTo>
                    <a:pt x="1151" y="1022"/>
                    <a:pt x="1135" y="1005"/>
                    <a:pt x="1118" y="1005"/>
                  </a:cubicBezTo>
                  <a:cubicBezTo>
                    <a:pt x="1101" y="1005"/>
                    <a:pt x="1084" y="1022"/>
                    <a:pt x="1068" y="1055"/>
                  </a:cubicBezTo>
                  <a:lnTo>
                    <a:pt x="1001" y="1055"/>
                  </a:lnTo>
                  <a:lnTo>
                    <a:pt x="1001" y="354"/>
                  </a:lnTo>
                  <a:cubicBezTo>
                    <a:pt x="1001" y="188"/>
                    <a:pt x="968" y="88"/>
                    <a:pt x="901" y="21"/>
                  </a:cubicBezTo>
                  <a:cubicBezTo>
                    <a:pt x="877" y="9"/>
                    <a:pt x="843" y="1"/>
                    <a:pt x="804"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1385;p56">
              <a:extLst>
                <a:ext uri="{FF2B5EF4-FFF2-40B4-BE49-F238E27FC236}">
                  <a16:creationId xmlns:a16="http://schemas.microsoft.com/office/drawing/2014/main" id="{4A2C4168-9531-415B-BAEA-75E56E9FDE54}"/>
                </a:ext>
              </a:extLst>
            </p:cNvPr>
            <p:cNvSpPr/>
            <p:nvPr/>
          </p:nvSpPr>
          <p:spPr>
            <a:xfrm>
              <a:off x="2826350" y="2108825"/>
              <a:ext cx="25875" cy="49850"/>
            </a:xfrm>
            <a:custGeom>
              <a:avLst/>
              <a:gdLst/>
              <a:ahLst/>
              <a:cxnLst/>
              <a:rect l="l" t="t" r="r" b="b"/>
              <a:pathLst>
                <a:path w="1035" h="1994" extrusionOk="0">
                  <a:moveTo>
                    <a:pt x="918" y="1"/>
                  </a:moveTo>
                  <a:cubicBezTo>
                    <a:pt x="901" y="1"/>
                    <a:pt x="885" y="9"/>
                    <a:pt x="868" y="26"/>
                  </a:cubicBezTo>
                  <a:lnTo>
                    <a:pt x="835" y="59"/>
                  </a:lnTo>
                  <a:cubicBezTo>
                    <a:pt x="835" y="59"/>
                    <a:pt x="801" y="92"/>
                    <a:pt x="801" y="126"/>
                  </a:cubicBezTo>
                  <a:cubicBezTo>
                    <a:pt x="785" y="109"/>
                    <a:pt x="760" y="101"/>
                    <a:pt x="735" y="101"/>
                  </a:cubicBezTo>
                  <a:cubicBezTo>
                    <a:pt x="710" y="101"/>
                    <a:pt x="685" y="109"/>
                    <a:pt x="668" y="126"/>
                  </a:cubicBezTo>
                  <a:cubicBezTo>
                    <a:pt x="601" y="126"/>
                    <a:pt x="568" y="159"/>
                    <a:pt x="501" y="159"/>
                  </a:cubicBezTo>
                  <a:cubicBezTo>
                    <a:pt x="368" y="259"/>
                    <a:pt x="234" y="393"/>
                    <a:pt x="134" y="559"/>
                  </a:cubicBezTo>
                  <a:cubicBezTo>
                    <a:pt x="67" y="659"/>
                    <a:pt x="34" y="793"/>
                    <a:pt x="34" y="926"/>
                  </a:cubicBezTo>
                  <a:cubicBezTo>
                    <a:pt x="34" y="1026"/>
                    <a:pt x="67" y="1126"/>
                    <a:pt x="134" y="1193"/>
                  </a:cubicBezTo>
                  <a:cubicBezTo>
                    <a:pt x="159" y="1205"/>
                    <a:pt x="192" y="1213"/>
                    <a:pt x="233" y="1213"/>
                  </a:cubicBezTo>
                  <a:cubicBezTo>
                    <a:pt x="303" y="1213"/>
                    <a:pt x="395" y="1190"/>
                    <a:pt x="501" y="1126"/>
                  </a:cubicBezTo>
                  <a:cubicBezTo>
                    <a:pt x="568" y="1093"/>
                    <a:pt x="668" y="1093"/>
                    <a:pt x="735" y="1060"/>
                  </a:cubicBezTo>
                  <a:cubicBezTo>
                    <a:pt x="801" y="1093"/>
                    <a:pt x="801" y="1093"/>
                    <a:pt x="801" y="1160"/>
                  </a:cubicBezTo>
                  <a:cubicBezTo>
                    <a:pt x="801" y="1193"/>
                    <a:pt x="768" y="1226"/>
                    <a:pt x="768" y="1260"/>
                  </a:cubicBezTo>
                  <a:cubicBezTo>
                    <a:pt x="701" y="1360"/>
                    <a:pt x="601" y="1427"/>
                    <a:pt x="501" y="1460"/>
                  </a:cubicBezTo>
                  <a:cubicBezTo>
                    <a:pt x="468" y="1493"/>
                    <a:pt x="401" y="1527"/>
                    <a:pt x="334" y="1527"/>
                  </a:cubicBezTo>
                  <a:cubicBezTo>
                    <a:pt x="301" y="1527"/>
                    <a:pt x="268" y="1527"/>
                    <a:pt x="234" y="1493"/>
                  </a:cubicBezTo>
                  <a:cubicBezTo>
                    <a:pt x="234" y="1460"/>
                    <a:pt x="201" y="1427"/>
                    <a:pt x="168" y="1393"/>
                  </a:cubicBezTo>
                  <a:lnTo>
                    <a:pt x="101" y="1393"/>
                  </a:lnTo>
                  <a:cubicBezTo>
                    <a:pt x="67" y="1427"/>
                    <a:pt x="34" y="1460"/>
                    <a:pt x="34" y="1493"/>
                  </a:cubicBezTo>
                  <a:cubicBezTo>
                    <a:pt x="1" y="1560"/>
                    <a:pt x="1" y="1627"/>
                    <a:pt x="1" y="1693"/>
                  </a:cubicBezTo>
                  <a:lnTo>
                    <a:pt x="1" y="1827"/>
                  </a:lnTo>
                  <a:cubicBezTo>
                    <a:pt x="1" y="1894"/>
                    <a:pt x="1" y="1927"/>
                    <a:pt x="34" y="1994"/>
                  </a:cubicBezTo>
                  <a:lnTo>
                    <a:pt x="101" y="1994"/>
                  </a:lnTo>
                  <a:lnTo>
                    <a:pt x="168" y="1960"/>
                  </a:lnTo>
                  <a:cubicBezTo>
                    <a:pt x="168" y="1927"/>
                    <a:pt x="168" y="1894"/>
                    <a:pt x="201" y="1894"/>
                  </a:cubicBezTo>
                  <a:lnTo>
                    <a:pt x="334" y="1894"/>
                  </a:lnTo>
                  <a:cubicBezTo>
                    <a:pt x="401" y="1860"/>
                    <a:pt x="468" y="1860"/>
                    <a:pt x="534" y="1827"/>
                  </a:cubicBezTo>
                  <a:cubicBezTo>
                    <a:pt x="701" y="1727"/>
                    <a:pt x="835" y="1560"/>
                    <a:pt x="935" y="1393"/>
                  </a:cubicBezTo>
                  <a:cubicBezTo>
                    <a:pt x="1001" y="1293"/>
                    <a:pt x="1035" y="1160"/>
                    <a:pt x="1035" y="1026"/>
                  </a:cubicBezTo>
                  <a:cubicBezTo>
                    <a:pt x="1035" y="926"/>
                    <a:pt x="1035" y="860"/>
                    <a:pt x="1001" y="793"/>
                  </a:cubicBezTo>
                  <a:cubicBezTo>
                    <a:pt x="953" y="744"/>
                    <a:pt x="904" y="713"/>
                    <a:pt x="855" y="713"/>
                  </a:cubicBezTo>
                  <a:cubicBezTo>
                    <a:pt x="837" y="713"/>
                    <a:pt x="819" y="717"/>
                    <a:pt x="801" y="726"/>
                  </a:cubicBezTo>
                  <a:cubicBezTo>
                    <a:pt x="701" y="726"/>
                    <a:pt x="601" y="759"/>
                    <a:pt x="501" y="793"/>
                  </a:cubicBezTo>
                  <a:cubicBezTo>
                    <a:pt x="434" y="826"/>
                    <a:pt x="401" y="826"/>
                    <a:pt x="334" y="826"/>
                  </a:cubicBezTo>
                  <a:cubicBezTo>
                    <a:pt x="268" y="826"/>
                    <a:pt x="268" y="826"/>
                    <a:pt x="268" y="793"/>
                  </a:cubicBezTo>
                  <a:cubicBezTo>
                    <a:pt x="301" y="759"/>
                    <a:pt x="301" y="726"/>
                    <a:pt x="334" y="693"/>
                  </a:cubicBezTo>
                  <a:cubicBezTo>
                    <a:pt x="368" y="626"/>
                    <a:pt x="434" y="559"/>
                    <a:pt x="534" y="526"/>
                  </a:cubicBezTo>
                  <a:cubicBezTo>
                    <a:pt x="568" y="493"/>
                    <a:pt x="601" y="459"/>
                    <a:pt x="668" y="459"/>
                  </a:cubicBezTo>
                  <a:lnTo>
                    <a:pt x="768" y="459"/>
                  </a:lnTo>
                  <a:cubicBezTo>
                    <a:pt x="768" y="493"/>
                    <a:pt x="768" y="526"/>
                    <a:pt x="801" y="559"/>
                  </a:cubicBezTo>
                  <a:cubicBezTo>
                    <a:pt x="818" y="576"/>
                    <a:pt x="835" y="584"/>
                    <a:pt x="851" y="584"/>
                  </a:cubicBezTo>
                  <a:cubicBezTo>
                    <a:pt x="868" y="584"/>
                    <a:pt x="885" y="576"/>
                    <a:pt x="901" y="559"/>
                  </a:cubicBezTo>
                  <a:cubicBezTo>
                    <a:pt x="935" y="526"/>
                    <a:pt x="968" y="493"/>
                    <a:pt x="968" y="426"/>
                  </a:cubicBezTo>
                  <a:cubicBezTo>
                    <a:pt x="1001" y="393"/>
                    <a:pt x="1001" y="326"/>
                    <a:pt x="968" y="259"/>
                  </a:cubicBezTo>
                  <a:lnTo>
                    <a:pt x="968" y="192"/>
                  </a:lnTo>
                  <a:cubicBezTo>
                    <a:pt x="1001" y="126"/>
                    <a:pt x="968" y="59"/>
                    <a:pt x="968" y="26"/>
                  </a:cubicBezTo>
                  <a:cubicBezTo>
                    <a:pt x="951" y="9"/>
                    <a:pt x="935" y="1"/>
                    <a:pt x="918"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1386;p56">
              <a:extLst>
                <a:ext uri="{FF2B5EF4-FFF2-40B4-BE49-F238E27FC236}">
                  <a16:creationId xmlns:a16="http://schemas.microsoft.com/office/drawing/2014/main" id="{6C28C11A-9799-4C5B-9296-A6CAF33BF244}"/>
                </a:ext>
              </a:extLst>
            </p:cNvPr>
            <p:cNvSpPr/>
            <p:nvPr/>
          </p:nvSpPr>
          <p:spPr>
            <a:xfrm>
              <a:off x="2861375" y="2081300"/>
              <a:ext cx="29225" cy="52425"/>
            </a:xfrm>
            <a:custGeom>
              <a:avLst/>
              <a:gdLst/>
              <a:ahLst/>
              <a:cxnLst/>
              <a:rect l="l" t="t" r="r" b="b"/>
              <a:pathLst>
                <a:path w="1169" h="2097" extrusionOk="0">
                  <a:moveTo>
                    <a:pt x="384" y="1"/>
                  </a:moveTo>
                  <a:cubicBezTo>
                    <a:pt x="368" y="1"/>
                    <a:pt x="351" y="9"/>
                    <a:pt x="334" y="26"/>
                  </a:cubicBezTo>
                  <a:cubicBezTo>
                    <a:pt x="301" y="59"/>
                    <a:pt x="268" y="93"/>
                    <a:pt x="268" y="126"/>
                  </a:cubicBezTo>
                  <a:cubicBezTo>
                    <a:pt x="234" y="193"/>
                    <a:pt x="234" y="259"/>
                    <a:pt x="234" y="326"/>
                  </a:cubicBezTo>
                  <a:lnTo>
                    <a:pt x="234" y="626"/>
                  </a:lnTo>
                  <a:lnTo>
                    <a:pt x="134" y="693"/>
                  </a:lnTo>
                  <a:cubicBezTo>
                    <a:pt x="101" y="726"/>
                    <a:pt x="67" y="760"/>
                    <a:pt x="34" y="793"/>
                  </a:cubicBezTo>
                  <a:cubicBezTo>
                    <a:pt x="1" y="860"/>
                    <a:pt x="1" y="893"/>
                    <a:pt x="1" y="960"/>
                  </a:cubicBezTo>
                  <a:cubicBezTo>
                    <a:pt x="1" y="993"/>
                    <a:pt x="1" y="1027"/>
                    <a:pt x="34" y="1060"/>
                  </a:cubicBezTo>
                  <a:cubicBezTo>
                    <a:pt x="51" y="1077"/>
                    <a:pt x="67" y="1085"/>
                    <a:pt x="84" y="1085"/>
                  </a:cubicBezTo>
                  <a:cubicBezTo>
                    <a:pt x="101" y="1085"/>
                    <a:pt x="117" y="1077"/>
                    <a:pt x="134" y="1060"/>
                  </a:cubicBezTo>
                  <a:lnTo>
                    <a:pt x="234" y="993"/>
                  </a:lnTo>
                  <a:lnTo>
                    <a:pt x="234" y="1794"/>
                  </a:lnTo>
                  <a:cubicBezTo>
                    <a:pt x="201" y="1894"/>
                    <a:pt x="268" y="1994"/>
                    <a:pt x="334" y="2061"/>
                  </a:cubicBezTo>
                  <a:cubicBezTo>
                    <a:pt x="360" y="2086"/>
                    <a:pt x="390" y="2097"/>
                    <a:pt x="425" y="2097"/>
                  </a:cubicBezTo>
                  <a:cubicBezTo>
                    <a:pt x="482" y="2097"/>
                    <a:pt x="552" y="2068"/>
                    <a:pt x="635" y="2027"/>
                  </a:cubicBezTo>
                  <a:cubicBezTo>
                    <a:pt x="735" y="1961"/>
                    <a:pt x="835" y="1894"/>
                    <a:pt x="935" y="1794"/>
                  </a:cubicBezTo>
                  <a:cubicBezTo>
                    <a:pt x="1001" y="1727"/>
                    <a:pt x="1068" y="1627"/>
                    <a:pt x="1135" y="1527"/>
                  </a:cubicBezTo>
                  <a:cubicBezTo>
                    <a:pt x="1168" y="1494"/>
                    <a:pt x="1168" y="1427"/>
                    <a:pt x="1168" y="1393"/>
                  </a:cubicBezTo>
                  <a:cubicBezTo>
                    <a:pt x="1168" y="1360"/>
                    <a:pt x="1168" y="1327"/>
                    <a:pt x="1135" y="1293"/>
                  </a:cubicBezTo>
                  <a:cubicBezTo>
                    <a:pt x="1118" y="1277"/>
                    <a:pt x="1102" y="1268"/>
                    <a:pt x="1089" y="1268"/>
                  </a:cubicBezTo>
                  <a:cubicBezTo>
                    <a:pt x="1077" y="1268"/>
                    <a:pt x="1068" y="1277"/>
                    <a:pt x="1068" y="1293"/>
                  </a:cubicBezTo>
                  <a:cubicBezTo>
                    <a:pt x="1035" y="1293"/>
                    <a:pt x="1001" y="1327"/>
                    <a:pt x="968" y="1360"/>
                  </a:cubicBezTo>
                  <a:cubicBezTo>
                    <a:pt x="868" y="1494"/>
                    <a:pt x="768" y="1594"/>
                    <a:pt x="635" y="1660"/>
                  </a:cubicBezTo>
                  <a:cubicBezTo>
                    <a:pt x="568" y="1727"/>
                    <a:pt x="501" y="1727"/>
                    <a:pt x="468" y="1727"/>
                  </a:cubicBezTo>
                  <a:cubicBezTo>
                    <a:pt x="468" y="1694"/>
                    <a:pt x="468" y="1660"/>
                    <a:pt x="468" y="1594"/>
                  </a:cubicBezTo>
                  <a:lnTo>
                    <a:pt x="468" y="893"/>
                  </a:lnTo>
                  <a:lnTo>
                    <a:pt x="868" y="593"/>
                  </a:lnTo>
                  <a:cubicBezTo>
                    <a:pt x="901" y="593"/>
                    <a:pt x="968" y="526"/>
                    <a:pt x="968" y="493"/>
                  </a:cubicBezTo>
                  <a:cubicBezTo>
                    <a:pt x="1001" y="459"/>
                    <a:pt x="1001" y="393"/>
                    <a:pt x="1035" y="359"/>
                  </a:cubicBezTo>
                  <a:cubicBezTo>
                    <a:pt x="1035" y="293"/>
                    <a:pt x="1001" y="259"/>
                    <a:pt x="968" y="226"/>
                  </a:cubicBezTo>
                  <a:cubicBezTo>
                    <a:pt x="968" y="226"/>
                    <a:pt x="935" y="226"/>
                    <a:pt x="868" y="259"/>
                  </a:cubicBezTo>
                  <a:lnTo>
                    <a:pt x="434" y="493"/>
                  </a:lnTo>
                  <a:lnTo>
                    <a:pt x="434" y="193"/>
                  </a:lnTo>
                  <a:cubicBezTo>
                    <a:pt x="468" y="126"/>
                    <a:pt x="434" y="59"/>
                    <a:pt x="434" y="26"/>
                  </a:cubicBezTo>
                  <a:cubicBezTo>
                    <a:pt x="418" y="9"/>
                    <a:pt x="401" y="1"/>
                    <a:pt x="384"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1387;p56">
              <a:extLst>
                <a:ext uri="{FF2B5EF4-FFF2-40B4-BE49-F238E27FC236}">
                  <a16:creationId xmlns:a16="http://schemas.microsoft.com/office/drawing/2014/main" id="{608BCA77-88BF-44A6-A1B6-737F5129CEFF}"/>
                </a:ext>
              </a:extLst>
            </p:cNvPr>
            <p:cNvSpPr/>
            <p:nvPr/>
          </p:nvSpPr>
          <p:spPr>
            <a:xfrm>
              <a:off x="2890575" y="2068175"/>
              <a:ext cx="36700" cy="55275"/>
            </a:xfrm>
            <a:custGeom>
              <a:avLst/>
              <a:gdLst/>
              <a:ahLst/>
              <a:cxnLst/>
              <a:rect l="l" t="t" r="r" b="b"/>
              <a:pathLst>
                <a:path w="1468" h="2211" extrusionOk="0">
                  <a:moveTo>
                    <a:pt x="1101" y="0"/>
                  </a:moveTo>
                  <a:cubicBezTo>
                    <a:pt x="1068" y="0"/>
                    <a:pt x="1034" y="17"/>
                    <a:pt x="1001" y="50"/>
                  </a:cubicBezTo>
                  <a:cubicBezTo>
                    <a:pt x="968" y="50"/>
                    <a:pt x="901" y="117"/>
                    <a:pt x="868" y="151"/>
                  </a:cubicBezTo>
                  <a:cubicBezTo>
                    <a:pt x="834" y="184"/>
                    <a:pt x="801" y="251"/>
                    <a:pt x="767" y="317"/>
                  </a:cubicBezTo>
                  <a:cubicBezTo>
                    <a:pt x="734" y="284"/>
                    <a:pt x="701" y="284"/>
                    <a:pt x="667" y="284"/>
                  </a:cubicBezTo>
                  <a:cubicBezTo>
                    <a:pt x="651" y="267"/>
                    <a:pt x="634" y="259"/>
                    <a:pt x="617" y="259"/>
                  </a:cubicBezTo>
                  <a:cubicBezTo>
                    <a:pt x="601" y="259"/>
                    <a:pt x="584" y="267"/>
                    <a:pt x="567" y="284"/>
                  </a:cubicBezTo>
                  <a:cubicBezTo>
                    <a:pt x="534" y="284"/>
                    <a:pt x="501" y="317"/>
                    <a:pt x="467" y="351"/>
                  </a:cubicBezTo>
                  <a:cubicBezTo>
                    <a:pt x="434" y="417"/>
                    <a:pt x="401" y="484"/>
                    <a:pt x="367" y="517"/>
                  </a:cubicBezTo>
                  <a:lnTo>
                    <a:pt x="367" y="417"/>
                  </a:lnTo>
                  <a:lnTo>
                    <a:pt x="167" y="618"/>
                  </a:lnTo>
                  <a:cubicBezTo>
                    <a:pt x="134" y="651"/>
                    <a:pt x="67" y="684"/>
                    <a:pt x="34" y="718"/>
                  </a:cubicBezTo>
                  <a:cubicBezTo>
                    <a:pt x="34" y="784"/>
                    <a:pt x="34" y="818"/>
                    <a:pt x="0" y="884"/>
                  </a:cubicBezTo>
                  <a:cubicBezTo>
                    <a:pt x="0" y="918"/>
                    <a:pt x="34" y="951"/>
                    <a:pt x="34" y="984"/>
                  </a:cubicBezTo>
                  <a:cubicBezTo>
                    <a:pt x="50" y="1001"/>
                    <a:pt x="67" y="1009"/>
                    <a:pt x="88" y="1009"/>
                  </a:cubicBezTo>
                  <a:cubicBezTo>
                    <a:pt x="109" y="1009"/>
                    <a:pt x="134" y="1001"/>
                    <a:pt x="167" y="984"/>
                  </a:cubicBezTo>
                  <a:lnTo>
                    <a:pt x="167" y="1818"/>
                  </a:lnTo>
                  <a:cubicBezTo>
                    <a:pt x="100" y="1818"/>
                    <a:pt x="67" y="1885"/>
                    <a:pt x="34" y="1918"/>
                  </a:cubicBezTo>
                  <a:cubicBezTo>
                    <a:pt x="34" y="1952"/>
                    <a:pt x="34" y="2019"/>
                    <a:pt x="0" y="2052"/>
                  </a:cubicBezTo>
                  <a:cubicBezTo>
                    <a:pt x="0" y="2119"/>
                    <a:pt x="34" y="2152"/>
                    <a:pt x="34" y="2185"/>
                  </a:cubicBezTo>
                  <a:cubicBezTo>
                    <a:pt x="50" y="2202"/>
                    <a:pt x="67" y="2210"/>
                    <a:pt x="88" y="2210"/>
                  </a:cubicBezTo>
                  <a:cubicBezTo>
                    <a:pt x="109" y="2210"/>
                    <a:pt x="134" y="2202"/>
                    <a:pt x="167" y="2185"/>
                  </a:cubicBezTo>
                  <a:lnTo>
                    <a:pt x="367" y="2052"/>
                  </a:lnTo>
                  <a:cubicBezTo>
                    <a:pt x="434" y="2019"/>
                    <a:pt x="467" y="1985"/>
                    <a:pt x="501" y="1952"/>
                  </a:cubicBezTo>
                  <a:cubicBezTo>
                    <a:pt x="501" y="1885"/>
                    <a:pt x="534" y="1852"/>
                    <a:pt x="534" y="1785"/>
                  </a:cubicBezTo>
                  <a:cubicBezTo>
                    <a:pt x="534" y="1752"/>
                    <a:pt x="501" y="1718"/>
                    <a:pt x="501" y="1685"/>
                  </a:cubicBezTo>
                  <a:cubicBezTo>
                    <a:pt x="484" y="1668"/>
                    <a:pt x="467" y="1660"/>
                    <a:pt x="451" y="1660"/>
                  </a:cubicBezTo>
                  <a:cubicBezTo>
                    <a:pt x="434" y="1660"/>
                    <a:pt x="417" y="1668"/>
                    <a:pt x="401" y="1685"/>
                  </a:cubicBezTo>
                  <a:lnTo>
                    <a:pt x="401" y="984"/>
                  </a:lnTo>
                  <a:cubicBezTo>
                    <a:pt x="401" y="918"/>
                    <a:pt x="434" y="851"/>
                    <a:pt x="467" y="784"/>
                  </a:cubicBezTo>
                  <a:cubicBezTo>
                    <a:pt x="501" y="751"/>
                    <a:pt x="534" y="718"/>
                    <a:pt x="567" y="684"/>
                  </a:cubicBezTo>
                  <a:lnTo>
                    <a:pt x="601" y="684"/>
                  </a:lnTo>
                  <a:cubicBezTo>
                    <a:pt x="634" y="718"/>
                    <a:pt x="634" y="751"/>
                    <a:pt x="601" y="784"/>
                  </a:cubicBezTo>
                  <a:lnTo>
                    <a:pt x="601" y="1885"/>
                  </a:lnTo>
                  <a:lnTo>
                    <a:pt x="834" y="1785"/>
                  </a:lnTo>
                  <a:cubicBezTo>
                    <a:pt x="868" y="1752"/>
                    <a:pt x="934" y="1685"/>
                    <a:pt x="934" y="1652"/>
                  </a:cubicBezTo>
                  <a:cubicBezTo>
                    <a:pt x="968" y="1618"/>
                    <a:pt x="968" y="1552"/>
                    <a:pt x="968" y="1518"/>
                  </a:cubicBezTo>
                  <a:cubicBezTo>
                    <a:pt x="1001" y="1451"/>
                    <a:pt x="968" y="1418"/>
                    <a:pt x="934" y="1418"/>
                  </a:cubicBezTo>
                  <a:cubicBezTo>
                    <a:pt x="934" y="1401"/>
                    <a:pt x="926" y="1393"/>
                    <a:pt x="909" y="1393"/>
                  </a:cubicBezTo>
                  <a:cubicBezTo>
                    <a:pt x="893" y="1393"/>
                    <a:pt x="868" y="1401"/>
                    <a:pt x="834" y="1418"/>
                  </a:cubicBezTo>
                  <a:lnTo>
                    <a:pt x="834" y="684"/>
                  </a:lnTo>
                  <a:cubicBezTo>
                    <a:pt x="868" y="618"/>
                    <a:pt x="901" y="551"/>
                    <a:pt x="934" y="484"/>
                  </a:cubicBezTo>
                  <a:cubicBezTo>
                    <a:pt x="968" y="451"/>
                    <a:pt x="968" y="417"/>
                    <a:pt x="1001" y="417"/>
                  </a:cubicBezTo>
                  <a:lnTo>
                    <a:pt x="1068" y="417"/>
                  </a:lnTo>
                  <a:cubicBezTo>
                    <a:pt x="1101" y="451"/>
                    <a:pt x="1101" y="484"/>
                    <a:pt x="1101" y="517"/>
                  </a:cubicBezTo>
                  <a:lnTo>
                    <a:pt x="1101" y="1618"/>
                  </a:lnTo>
                  <a:lnTo>
                    <a:pt x="1301" y="1485"/>
                  </a:lnTo>
                  <a:cubicBezTo>
                    <a:pt x="1368" y="1451"/>
                    <a:pt x="1401" y="1418"/>
                    <a:pt x="1435" y="1385"/>
                  </a:cubicBezTo>
                  <a:cubicBezTo>
                    <a:pt x="1435" y="1318"/>
                    <a:pt x="1468" y="1285"/>
                    <a:pt x="1468" y="1218"/>
                  </a:cubicBezTo>
                  <a:cubicBezTo>
                    <a:pt x="1468" y="1185"/>
                    <a:pt x="1435" y="1151"/>
                    <a:pt x="1435" y="1118"/>
                  </a:cubicBezTo>
                  <a:cubicBezTo>
                    <a:pt x="1418" y="1101"/>
                    <a:pt x="1401" y="1093"/>
                    <a:pt x="1380" y="1093"/>
                  </a:cubicBezTo>
                  <a:cubicBezTo>
                    <a:pt x="1360" y="1093"/>
                    <a:pt x="1335" y="1101"/>
                    <a:pt x="1301" y="1118"/>
                  </a:cubicBezTo>
                  <a:lnTo>
                    <a:pt x="1301" y="351"/>
                  </a:lnTo>
                  <a:cubicBezTo>
                    <a:pt x="1335" y="217"/>
                    <a:pt x="1301" y="117"/>
                    <a:pt x="1201" y="50"/>
                  </a:cubicBezTo>
                  <a:cubicBezTo>
                    <a:pt x="1168" y="17"/>
                    <a:pt x="1134" y="0"/>
                    <a:pt x="1101"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1388;p56">
              <a:extLst>
                <a:ext uri="{FF2B5EF4-FFF2-40B4-BE49-F238E27FC236}">
                  <a16:creationId xmlns:a16="http://schemas.microsoft.com/office/drawing/2014/main" id="{7A91EE84-F1EF-4C85-9884-33A1B685195D}"/>
                </a:ext>
              </a:extLst>
            </p:cNvPr>
            <p:cNvSpPr/>
            <p:nvPr/>
          </p:nvSpPr>
          <p:spPr>
            <a:xfrm>
              <a:off x="2928100" y="2050725"/>
              <a:ext cx="30050" cy="44575"/>
            </a:xfrm>
            <a:custGeom>
              <a:avLst/>
              <a:gdLst/>
              <a:ahLst/>
              <a:cxnLst/>
              <a:rect l="l" t="t" r="r" b="b"/>
              <a:pathLst>
                <a:path w="1202" h="1783" extrusionOk="0">
                  <a:moveTo>
                    <a:pt x="736" y="385"/>
                  </a:moveTo>
                  <a:cubicBezTo>
                    <a:pt x="791" y="385"/>
                    <a:pt x="846" y="412"/>
                    <a:pt x="901" y="448"/>
                  </a:cubicBezTo>
                  <a:cubicBezTo>
                    <a:pt x="934" y="548"/>
                    <a:pt x="968" y="615"/>
                    <a:pt x="968" y="715"/>
                  </a:cubicBezTo>
                  <a:cubicBezTo>
                    <a:pt x="968" y="849"/>
                    <a:pt x="934" y="982"/>
                    <a:pt x="868" y="1115"/>
                  </a:cubicBezTo>
                  <a:cubicBezTo>
                    <a:pt x="801" y="1215"/>
                    <a:pt x="701" y="1316"/>
                    <a:pt x="601" y="1382"/>
                  </a:cubicBezTo>
                  <a:cubicBezTo>
                    <a:pt x="567" y="1416"/>
                    <a:pt x="526" y="1432"/>
                    <a:pt x="480" y="1432"/>
                  </a:cubicBezTo>
                  <a:cubicBezTo>
                    <a:pt x="434" y="1432"/>
                    <a:pt x="384" y="1416"/>
                    <a:pt x="334" y="1382"/>
                  </a:cubicBezTo>
                  <a:cubicBezTo>
                    <a:pt x="267" y="1349"/>
                    <a:pt x="234" y="1249"/>
                    <a:pt x="234" y="1149"/>
                  </a:cubicBezTo>
                  <a:cubicBezTo>
                    <a:pt x="234" y="1015"/>
                    <a:pt x="267" y="849"/>
                    <a:pt x="334" y="748"/>
                  </a:cubicBezTo>
                  <a:cubicBezTo>
                    <a:pt x="401" y="615"/>
                    <a:pt x="501" y="515"/>
                    <a:pt x="601" y="448"/>
                  </a:cubicBezTo>
                  <a:cubicBezTo>
                    <a:pt x="646" y="403"/>
                    <a:pt x="691" y="385"/>
                    <a:pt x="736" y="385"/>
                  </a:cubicBezTo>
                  <a:close/>
                  <a:moveTo>
                    <a:pt x="813" y="1"/>
                  </a:moveTo>
                  <a:cubicBezTo>
                    <a:pt x="742" y="1"/>
                    <a:pt x="672" y="24"/>
                    <a:pt x="601" y="48"/>
                  </a:cubicBezTo>
                  <a:cubicBezTo>
                    <a:pt x="501" y="148"/>
                    <a:pt x="401" y="248"/>
                    <a:pt x="301" y="348"/>
                  </a:cubicBezTo>
                  <a:cubicBezTo>
                    <a:pt x="200" y="482"/>
                    <a:pt x="134" y="648"/>
                    <a:pt x="100" y="782"/>
                  </a:cubicBezTo>
                  <a:cubicBezTo>
                    <a:pt x="34" y="949"/>
                    <a:pt x="34" y="1082"/>
                    <a:pt x="34" y="1249"/>
                  </a:cubicBezTo>
                  <a:cubicBezTo>
                    <a:pt x="0" y="1382"/>
                    <a:pt x="34" y="1482"/>
                    <a:pt x="100" y="1616"/>
                  </a:cubicBezTo>
                  <a:cubicBezTo>
                    <a:pt x="134" y="1682"/>
                    <a:pt x="200" y="1749"/>
                    <a:pt x="301" y="1783"/>
                  </a:cubicBezTo>
                  <a:cubicBezTo>
                    <a:pt x="401" y="1783"/>
                    <a:pt x="501" y="1783"/>
                    <a:pt x="601" y="1716"/>
                  </a:cubicBezTo>
                  <a:cubicBezTo>
                    <a:pt x="734" y="1649"/>
                    <a:pt x="834" y="1549"/>
                    <a:pt x="901" y="1416"/>
                  </a:cubicBezTo>
                  <a:cubicBezTo>
                    <a:pt x="1001" y="1282"/>
                    <a:pt x="1068" y="1149"/>
                    <a:pt x="1134" y="1015"/>
                  </a:cubicBezTo>
                  <a:cubicBezTo>
                    <a:pt x="1168" y="882"/>
                    <a:pt x="1201" y="715"/>
                    <a:pt x="1201" y="582"/>
                  </a:cubicBezTo>
                  <a:cubicBezTo>
                    <a:pt x="1201" y="448"/>
                    <a:pt x="1168" y="315"/>
                    <a:pt x="1134" y="215"/>
                  </a:cubicBezTo>
                  <a:cubicBezTo>
                    <a:pt x="1068" y="115"/>
                    <a:pt x="1001" y="48"/>
                    <a:pt x="901" y="15"/>
                  </a:cubicBezTo>
                  <a:cubicBezTo>
                    <a:pt x="872" y="5"/>
                    <a:pt x="842" y="1"/>
                    <a:pt x="813"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1389;p56">
              <a:extLst>
                <a:ext uri="{FF2B5EF4-FFF2-40B4-BE49-F238E27FC236}">
                  <a16:creationId xmlns:a16="http://schemas.microsoft.com/office/drawing/2014/main" id="{7256185D-4E93-4F0D-A823-B01B4B06645C}"/>
                </a:ext>
              </a:extLst>
            </p:cNvPr>
            <p:cNvSpPr/>
            <p:nvPr/>
          </p:nvSpPr>
          <p:spPr>
            <a:xfrm>
              <a:off x="2961450" y="2010225"/>
              <a:ext cx="34225" cy="66925"/>
            </a:xfrm>
            <a:custGeom>
              <a:avLst/>
              <a:gdLst/>
              <a:ahLst/>
              <a:cxnLst/>
              <a:rect l="l" t="t" r="r" b="b"/>
              <a:pathLst>
                <a:path w="1369" h="2677" extrusionOk="0">
                  <a:moveTo>
                    <a:pt x="718" y="1251"/>
                  </a:moveTo>
                  <a:cubicBezTo>
                    <a:pt x="759" y="1251"/>
                    <a:pt x="801" y="1268"/>
                    <a:pt x="835" y="1301"/>
                  </a:cubicBezTo>
                  <a:cubicBezTo>
                    <a:pt x="901" y="1401"/>
                    <a:pt x="968" y="1501"/>
                    <a:pt x="935" y="1601"/>
                  </a:cubicBezTo>
                  <a:cubicBezTo>
                    <a:pt x="935" y="1735"/>
                    <a:pt x="901" y="1868"/>
                    <a:pt x="835" y="2002"/>
                  </a:cubicBezTo>
                  <a:cubicBezTo>
                    <a:pt x="801" y="2102"/>
                    <a:pt x="701" y="2202"/>
                    <a:pt x="601" y="2235"/>
                  </a:cubicBezTo>
                  <a:cubicBezTo>
                    <a:pt x="539" y="2276"/>
                    <a:pt x="477" y="2305"/>
                    <a:pt x="431" y="2305"/>
                  </a:cubicBezTo>
                  <a:cubicBezTo>
                    <a:pt x="403" y="2305"/>
                    <a:pt x="380" y="2294"/>
                    <a:pt x="368" y="2268"/>
                  </a:cubicBezTo>
                  <a:cubicBezTo>
                    <a:pt x="267" y="2202"/>
                    <a:pt x="267" y="2102"/>
                    <a:pt x="267" y="2002"/>
                  </a:cubicBezTo>
                  <a:cubicBezTo>
                    <a:pt x="267" y="1868"/>
                    <a:pt x="301" y="1735"/>
                    <a:pt x="368" y="1601"/>
                  </a:cubicBezTo>
                  <a:cubicBezTo>
                    <a:pt x="401" y="1468"/>
                    <a:pt x="501" y="1368"/>
                    <a:pt x="601" y="1301"/>
                  </a:cubicBezTo>
                  <a:cubicBezTo>
                    <a:pt x="634" y="1268"/>
                    <a:pt x="676" y="1251"/>
                    <a:pt x="718" y="1251"/>
                  </a:cubicBezTo>
                  <a:close/>
                  <a:moveTo>
                    <a:pt x="1168" y="0"/>
                  </a:moveTo>
                  <a:lnTo>
                    <a:pt x="901" y="167"/>
                  </a:lnTo>
                  <a:cubicBezTo>
                    <a:pt x="868" y="200"/>
                    <a:pt x="835" y="234"/>
                    <a:pt x="801" y="267"/>
                  </a:cubicBezTo>
                  <a:cubicBezTo>
                    <a:pt x="768" y="334"/>
                    <a:pt x="768" y="367"/>
                    <a:pt x="768" y="434"/>
                  </a:cubicBezTo>
                  <a:cubicBezTo>
                    <a:pt x="768" y="467"/>
                    <a:pt x="768" y="500"/>
                    <a:pt x="801" y="534"/>
                  </a:cubicBezTo>
                  <a:cubicBezTo>
                    <a:pt x="818" y="550"/>
                    <a:pt x="835" y="559"/>
                    <a:pt x="851" y="559"/>
                  </a:cubicBezTo>
                  <a:cubicBezTo>
                    <a:pt x="868" y="559"/>
                    <a:pt x="885" y="550"/>
                    <a:pt x="901" y="534"/>
                  </a:cubicBezTo>
                  <a:lnTo>
                    <a:pt x="968" y="500"/>
                  </a:lnTo>
                  <a:lnTo>
                    <a:pt x="968" y="934"/>
                  </a:lnTo>
                  <a:cubicBezTo>
                    <a:pt x="901" y="901"/>
                    <a:pt x="835" y="901"/>
                    <a:pt x="801" y="901"/>
                  </a:cubicBezTo>
                  <a:cubicBezTo>
                    <a:pt x="734" y="901"/>
                    <a:pt x="668" y="934"/>
                    <a:pt x="601" y="967"/>
                  </a:cubicBezTo>
                  <a:cubicBezTo>
                    <a:pt x="434" y="1068"/>
                    <a:pt x="267" y="1234"/>
                    <a:pt x="201" y="1434"/>
                  </a:cubicBezTo>
                  <a:cubicBezTo>
                    <a:pt x="101" y="1635"/>
                    <a:pt x="34" y="1901"/>
                    <a:pt x="34" y="2135"/>
                  </a:cubicBezTo>
                  <a:cubicBezTo>
                    <a:pt x="1" y="2302"/>
                    <a:pt x="67" y="2469"/>
                    <a:pt x="201" y="2602"/>
                  </a:cubicBezTo>
                  <a:cubicBezTo>
                    <a:pt x="251" y="2652"/>
                    <a:pt x="309" y="2677"/>
                    <a:pt x="376" y="2677"/>
                  </a:cubicBezTo>
                  <a:cubicBezTo>
                    <a:pt x="443" y="2677"/>
                    <a:pt x="518" y="2652"/>
                    <a:pt x="601" y="2602"/>
                  </a:cubicBezTo>
                  <a:cubicBezTo>
                    <a:pt x="668" y="2569"/>
                    <a:pt x="734" y="2535"/>
                    <a:pt x="768" y="2469"/>
                  </a:cubicBezTo>
                  <a:cubicBezTo>
                    <a:pt x="835" y="2402"/>
                    <a:pt x="901" y="2335"/>
                    <a:pt x="935" y="2268"/>
                  </a:cubicBezTo>
                  <a:lnTo>
                    <a:pt x="935" y="2368"/>
                  </a:lnTo>
                  <a:lnTo>
                    <a:pt x="1201" y="2202"/>
                  </a:lnTo>
                  <a:cubicBezTo>
                    <a:pt x="1268" y="2168"/>
                    <a:pt x="1302" y="2135"/>
                    <a:pt x="1335" y="2068"/>
                  </a:cubicBezTo>
                  <a:cubicBezTo>
                    <a:pt x="1335" y="2035"/>
                    <a:pt x="1368" y="2002"/>
                    <a:pt x="1368" y="1935"/>
                  </a:cubicBezTo>
                  <a:cubicBezTo>
                    <a:pt x="1368" y="1901"/>
                    <a:pt x="1335" y="1868"/>
                    <a:pt x="1335" y="1835"/>
                  </a:cubicBezTo>
                  <a:cubicBezTo>
                    <a:pt x="1318" y="1818"/>
                    <a:pt x="1302" y="1810"/>
                    <a:pt x="1281" y="1810"/>
                  </a:cubicBezTo>
                  <a:cubicBezTo>
                    <a:pt x="1260" y="1810"/>
                    <a:pt x="1235" y="1818"/>
                    <a:pt x="1201" y="1835"/>
                  </a:cubicBezTo>
                  <a:lnTo>
                    <a:pt x="1168" y="1868"/>
                  </a:lnTo>
                  <a:lnTo>
                    <a:pt x="1168" y="0"/>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1390;p56">
              <a:extLst>
                <a:ext uri="{FF2B5EF4-FFF2-40B4-BE49-F238E27FC236}">
                  <a16:creationId xmlns:a16="http://schemas.microsoft.com/office/drawing/2014/main" id="{58B09CF9-E779-447F-95D6-F5DDA3072160}"/>
                </a:ext>
              </a:extLst>
            </p:cNvPr>
            <p:cNvSpPr/>
            <p:nvPr/>
          </p:nvSpPr>
          <p:spPr>
            <a:xfrm>
              <a:off x="2998150" y="2009600"/>
              <a:ext cx="32550" cy="50475"/>
            </a:xfrm>
            <a:custGeom>
              <a:avLst/>
              <a:gdLst/>
              <a:ahLst/>
              <a:cxnLst/>
              <a:rect l="l" t="t" r="r" b="b"/>
              <a:pathLst>
                <a:path w="1302" h="2019" extrusionOk="0">
                  <a:moveTo>
                    <a:pt x="150" y="0"/>
                  </a:moveTo>
                  <a:cubicBezTo>
                    <a:pt x="134" y="0"/>
                    <a:pt x="117" y="8"/>
                    <a:pt x="100" y="25"/>
                  </a:cubicBezTo>
                  <a:cubicBezTo>
                    <a:pt x="67" y="25"/>
                    <a:pt x="34" y="92"/>
                    <a:pt x="34" y="125"/>
                  </a:cubicBezTo>
                  <a:cubicBezTo>
                    <a:pt x="0" y="159"/>
                    <a:pt x="0" y="225"/>
                    <a:pt x="0" y="259"/>
                  </a:cubicBezTo>
                  <a:cubicBezTo>
                    <a:pt x="0" y="292"/>
                    <a:pt x="0" y="325"/>
                    <a:pt x="0" y="359"/>
                  </a:cubicBezTo>
                  <a:cubicBezTo>
                    <a:pt x="0" y="359"/>
                    <a:pt x="34" y="392"/>
                    <a:pt x="67" y="392"/>
                  </a:cubicBezTo>
                  <a:lnTo>
                    <a:pt x="801" y="592"/>
                  </a:lnTo>
                  <a:lnTo>
                    <a:pt x="67" y="1660"/>
                  </a:lnTo>
                  <a:cubicBezTo>
                    <a:pt x="34" y="1693"/>
                    <a:pt x="0" y="1726"/>
                    <a:pt x="0" y="1793"/>
                  </a:cubicBezTo>
                  <a:cubicBezTo>
                    <a:pt x="0" y="1826"/>
                    <a:pt x="0" y="1860"/>
                    <a:pt x="0" y="1893"/>
                  </a:cubicBezTo>
                  <a:cubicBezTo>
                    <a:pt x="0" y="1926"/>
                    <a:pt x="0" y="1960"/>
                    <a:pt x="34" y="1993"/>
                  </a:cubicBezTo>
                  <a:cubicBezTo>
                    <a:pt x="34" y="2010"/>
                    <a:pt x="50" y="2018"/>
                    <a:pt x="67" y="2018"/>
                  </a:cubicBezTo>
                  <a:cubicBezTo>
                    <a:pt x="84" y="2018"/>
                    <a:pt x="100" y="2010"/>
                    <a:pt x="100" y="1993"/>
                  </a:cubicBezTo>
                  <a:cubicBezTo>
                    <a:pt x="134" y="1960"/>
                    <a:pt x="167" y="1926"/>
                    <a:pt x="200" y="1893"/>
                  </a:cubicBezTo>
                  <a:lnTo>
                    <a:pt x="1301" y="325"/>
                  </a:lnTo>
                  <a:lnTo>
                    <a:pt x="200" y="25"/>
                  </a:lnTo>
                  <a:cubicBezTo>
                    <a:pt x="184" y="8"/>
                    <a:pt x="167" y="0"/>
                    <a:pt x="150"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1391;p56">
              <a:extLst>
                <a:ext uri="{FF2B5EF4-FFF2-40B4-BE49-F238E27FC236}">
                  <a16:creationId xmlns:a16="http://schemas.microsoft.com/office/drawing/2014/main" id="{1DF6FBEF-34B9-4AC9-8F18-46DE3E32D542}"/>
                </a:ext>
              </a:extLst>
            </p:cNvPr>
            <p:cNvSpPr/>
            <p:nvPr/>
          </p:nvSpPr>
          <p:spPr>
            <a:xfrm>
              <a:off x="2027450" y="2659000"/>
              <a:ext cx="33375" cy="49875"/>
            </a:xfrm>
            <a:custGeom>
              <a:avLst/>
              <a:gdLst/>
              <a:ahLst/>
              <a:cxnLst/>
              <a:rect l="l" t="t" r="r" b="b"/>
              <a:pathLst>
                <a:path w="1335" h="1995" extrusionOk="0">
                  <a:moveTo>
                    <a:pt x="1201" y="1"/>
                  </a:moveTo>
                  <a:cubicBezTo>
                    <a:pt x="1168" y="34"/>
                    <a:pt x="1135" y="68"/>
                    <a:pt x="1135" y="101"/>
                  </a:cubicBezTo>
                  <a:lnTo>
                    <a:pt x="1" y="1669"/>
                  </a:lnTo>
                  <a:lnTo>
                    <a:pt x="1068" y="1969"/>
                  </a:lnTo>
                  <a:cubicBezTo>
                    <a:pt x="1085" y="1986"/>
                    <a:pt x="1101" y="1994"/>
                    <a:pt x="1118" y="1994"/>
                  </a:cubicBezTo>
                  <a:cubicBezTo>
                    <a:pt x="1135" y="1994"/>
                    <a:pt x="1151" y="1986"/>
                    <a:pt x="1168" y="1969"/>
                  </a:cubicBezTo>
                  <a:cubicBezTo>
                    <a:pt x="1201" y="1969"/>
                    <a:pt x="1235" y="1936"/>
                    <a:pt x="1235" y="1869"/>
                  </a:cubicBezTo>
                  <a:cubicBezTo>
                    <a:pt x="1268" y="1836"/>
                    <a:pt x="1268" y="1802"/>
                    <a:pt x="1268" y="1736"/>
                  </a:cubicBezTo>
                  <a:cubicBezTo>
                    <a:pt x="1302" y="1702"/>
                    <a:pt x="1302" y="1669"/>
                    <a:pt x="1268" y="1669"/>
                  </a:cubicBezTo>
                  <a:cubicBezTo>
                    <a:pt x="1268" y="1635"/>
                    <a:pt x="1235" y="1602"/>
                    <a:pt x="1201" y="1602"/>
                  </a:cubicBezTo>
                  <a:lnTo>
                    <a:pt x="468" y="1402"/>
                  </a:lnTo>
                  <a:lnTo>
                    <a:pt x="1268" y="335"/>
                  </a:lnTo>
                  <a:cubicBezTo>
                    <a:pt x="1268" y="301"/>
                    <a:pt x="1302" y="268"/>
                    <a:pt x="1335" y="234"/>
                  </a:cubicBezTo>
                  <a:cubicBezTo>
                    <a:pt x="1335" y="168"/>
                    <a:pt x="1335" y="134"/>
                    <a:pt x="1335" y="101"/>
                  </a:cubicBezTo>
                  <a:cubicBezTo>
                    <a:pt x="1335" y="68"/>
                    <a:pt x="1302" y="34"/>
                    <a:pt x="1302"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1392;p56">
              <a:extLst>
                <a:ext uri="{FF2B5EF4-FFF2-40B4-BE49-F238E27FC236}">
                  <a16:creationId xmlns:a16="http://schemas.microsoft.com/office/drawing/2014/main" id="{7D220DE2-ED76-4573-9D1B-1B490B3FB1ED}"/>
                </a:ext>
              </a:extLst>
            </p:cNvPr>
            <p:cNvSpPr/>
            <p:nvPr/>
          </p:nvSpPr>
          <p:spPr>
            <a:xfrm>
              <a:off x="2065825" y="2650050"/>
              <a:ext cx="29200" cy="48225"/>
            </a:xfrm>
            <a:custGeom>
              <a:avLst/>
              <a:gdLst/>
              <a:ahLst/>
              <a:cxnLst/>
              <a:rect l="l" t="t" r="r" b="b"/>
              <a:pathLst>
                <a:path w="1168" h="1929" extrusionOk="0">
                  <a:moveTo>
                    <a:pt x="1047" y="0"/>
                  </a:moveTo>
                  <a:cubicBezTo>
                    <a:pt x="1034" y="0"/>
                    <a:pt x="1017" y="9"/>
                    <a:pt x="1001" y="25"/>
                  </a:cubicBezTo>
                  <a:cubicBezTo>
                    <a:pt x="967" y="59"/>
                    <a:pt x="934" y="92"/>
                    <a:pt x="901" y="125"/>
                  </a:cubicBezTo>
                  <a:lnTo>
                    <a:pt x="767" y="125"/>
                  </a:lnTo>
                  <a:cubicBezTo>
                    <a:pt x="701" y="125"/>
                    <a:pt x="634" y="159"/>
                    <a:pt x="567" y="192"/>
                  </a:cubicBezTo>
                  <a:cubicBezTo>
                    <a:pt x="400" y="326"/>
                    <a:pt x="234" y="492"/>
                    <a:pt x="167" y="693"/>
                  </a:cubicBezTo>
                  <a:cubicBezTo>
                    <a:pt x="67" y="893"/>
                    <a:pt x="0" y="1160"/>
                    <a:pt x="0" y="1393"/>
                  </a:cubicBezTo>
                  <a:cubicBezTo>
                    <a:pt x="0" y="1660"/>
                    <a:pt x="100" y="1860"/>
                    <a:pt x="200" y="1893"/>
                  </a:cubicBezTo>
                  <a:cubicBezTo>
                    <a:pt x="236" y="1917"/>
                    <a:pt x="275" y="1928"/>
                    <a:pt x="319" y="1928"/>
                  </a:cubicBezTo>
                  <a:cubicBezTo>
                    <a:pt x="399" y="1928"/>
                    <a:pt x="493" y="1891"/>
                    <a:pt x="600" y="1827"/>
                  </a:cubicBezTo>
                  <a:cubicBezTo>
                    <a:pt x="801" y="1727"/>
                    <a:pt x="934" y="1593"/>
                    <a:pt x="1067" y="1426"/>
                  </a:cubicBezTo>
                  <a:cubicBezTo>
                    <a:pt x="1134" y="1326"/>
                    <a:pt x="1168" y="1226"/>
                    <a:pt x="1168" y="1126"/>
                  </a:cubicBezTo>
                  <a:cubicBezTo>
                    <a:pt x="1168" y="1093"/>
                    <a:pt x="1168" y="1059"/>
                    <a:pt x="1134" y="1026"/>
                  </a:cubicBezTo>
                  <a:lnTo>
                    <a:pt x="1067" y="1026"/>
                  </a:lnTo>
                  <a:cubicBezTo>
                    <a:pt x="1001" y="1059"/>
                    <a:pt x="967" y="1093"/>
                    <a:pt x="967" y="1126"/>
                  </a:cubicBezTo>
                  <a:cubicBezTo>
                    <a:pt x="934" y="1193"/>
                    <a:pt x="901" y="1260"/>
                    <a:pt x="867" y="1293"/>
                  </a:cubicBezTo>
                  <a:cubicBezTo>
                    <a:pt x="801" y="1360"/>
                    <a:pt x="734" y="1426"/>
                    <a:pt x="634" y="1460"/>
                  </a:cubicBezTo>
                  <a:cubicBezTo>
                    <a:pt x="548" y="1524"/>
                    <a:pt x="475" y="1561"/>
                    <a:pt x="417" y="1561"/>
                  </a:cubicBezTo>
                  <a:cubicBezTo>
                    <a:pt x="385" y="1561"/>
                    <a:pt x="357" y="1550"/>
                    <a:pt x="334" y="1526"/>
                  </a:cubicBezTo>
                  <a:cubicBezTo>
                    <a:pt x="267" y="1460"/>
                    <a:pt x="200" y="1360"/>
                    <a:pt x="234" y="1260"/>
                  </a:cubicBezTo>
                  <a:cubicBezTo>
                    <a:pt x="234" y="1126"/>
                    <a:pt x="267" y="993"/>
                    <a:pt x="334" y="859"/>
                  </a:cubicBezTo>
                  <a:cubicBezTo>
                    <a:pt x="367" y="726"/>
                    <a:pt x="467" y="626"/>
                    <a:pt x="600" y="559"/>
                  </a:cubicBezTo>
                  <a:cubicBezTo>
                    <a:pt x="634" y="492"/>
                    <a:pt x="734" y="492"/>
                    <a:pt x="801" y="492"/>
                  </a:cubicBezTo>
                  <a:cubicBezTo>
                    <a:pt x="834" y="526"/>
                    <a:pt x="867" y="559"/>
                    <a:pt x="867" y="592"/>
                  </a:cubicBezTo>
                  <a:cubicBezTo>
                    <a:pt x="867" y="626"/>
                    <a:pt x="901" y="693"/>
                    <a:pt x="901" y="726"/>
                  </a:cubicBezTo>
                  <a:lnTo>
                    <a:pt x="1001" y="726"/>
                  </a:lnTo>
                  <a:cubicBezTo>
                    <a:pt x="1034" y="693"/>
                    <a:pt x="1067" y="659"/>
                    <a:pt x="1067" y="626"/>
                  </a:cubicBezTo>
                  <a:cubicBezTo>
                    <a:pt x="1101" y="559"/>
                    <a:pt x="1101" y="492"/>
                    <a:pt x="1101" y="426"/>
                  </a:cubicBezTo>
                  <a:lnTo>
                    <a:pt x="1101" y="192"/>
                  </a:lnTo>
                  <a:cubicBezTo>
                    <a:pt x="1101" y="125"/>
                    <a:pt x="1101" y="92"/>
                    <a:pt x="1067" y="25"/>
                  </a:cubicBezTo>
                  <a:cubicBezTo>
                    <a:pt x="1067" y="9"/>
                    <a:pt x="1059" y="0"/>
                    <a:pt x="1047"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1393;p56">
              <a:extLst>
                <a:ext uri="{FF2B5EF4-FFF2-40B4-BE49-F238E27FC236}">
                  <a16:creationId xmlns:a16="http://schemas.microsoft.com/office/drawing/2014/main" id="{B6682A15-A968-439C-BCA5-9820DA873B53}"/>
                </a:ext>
              </a:extLst>
            </p:cNvPr>
            <p:cNvSpPr/>
            <p:nvPr/>
          </p:nvSpPr>
          <p:spPr>
            <a:xfrm>
              <a:off x="2098325" y="2623975"/>
              <a:ext cx="31725" cy="58550"/>
            </a:xfrm>
            <a:custGeom>
              <a:avLst/>
              <a:gdLst/>
              <a:ahLst/>
              <a:cxnLst/>
              <a:rect l="l" t="t" r="r" b="b"/>
              <a:pathLst>
                <a:path w="1269" h="2342" extrusionOk="0">
                  <a:moveTo>
                    <a:pt x="401" y="1"/>
                  </a:moveTo>
                  <a:lnTo>
                    <a:pt x="134" y="134"/>
                  </a:lnTo>
                  <a:cubicBezTo>
                    <a:pt x="101" y="134"/>
                    <a:pt x="34" y="201"/>
                    <a:pt x="34" y="234"/>
                  </a:cubicBezTo>
                  <a:cubicBezTo>
                    <a:pt x="1" y="268"/>
                    <a:pt x="1" y="335"/>
                    <a:pt x="1" y="368"/>
                  </a:cubicBezTo>
                  <a:cubicBezTo>
                    <a:pt x="1" y="435"/>
                    <a:pt x="1" y="468"/>
                    <a:pt x="34" y="501"/>
                  </a:cubicBezTo>
                  <a:cubicBezTo>
                    <a:pt x="34" y="501"/>
                    <a:pt x="68" y="501"/>
                    <a:pt x="134" y="468"/>
                  </a:cubicBezTo>
                  <a:lnTo>
                    <a:pt x="168" y="468"/>
                  </a:lnTo>
                  <a:lnTo>
                    <a:pt x="168" y="1936"/>
                  </a:lnTo>
                  <a:cubicBezTo>
                    <a:pt x="134" y="1969"/>
                    <a:pt x="101" y="2002"/>
                    <a:pt x="68" y="2036"/>
                  </a:cubicBezTo>
                  <a:cubicBezTo>
                    <a:pt x="34" y="2069"/>
                    <a:pt x="1" y="2136"/>
                    <a:pt x="1" y="2203"/>
                  </a:cubicBezTo>
                  <a:cubicBezTo>
                    <a:pt x="1" y="2269"/>
                    <a:pt x="34" y="2269"/>
                    <a:pt x="34" y="2303"/>
                  </a:cubicBezTo>
                  <a:cubicBezTo>
                    <a:pt x="48" y="2331"/>
                    <a:pt x="62" y="2341"/>
                    <a:pt x="79" y="2341"/>
                  </a:cubicBezTo>
                  <a:cubicBezTo>
                    <a:pt x="102" y="2341"/>
                    <a:pt x="129" y="2322"/>
                    <a:pt x="168" y="2303"/>
                  </a:cubicBezTo>
                  <a:lnTo>
                    <a:pt x="435" y="2169"/>
                  </a:lnTo>
                  <a:cubicBezTo>
                    <a:pt x="468" y="2136"/>
                    <a:pt x="501" y="2102"/>
                    <a:pt x="535" y="2036"/>
                  </a:cubicBezTo>
                  <a:cubicBezTo>
                    <a:pt x="568" y="2002"/>
                    <a:pt x="568" y="1969"/>
                    <a:pt x="568" y="1902"/>
                  </a:cubicBezTo>
                  <a:cubicBezTo>
                    <a:pt x="568" y="1836"/>
                    <a:pt x="568" y="1802"/>
                    <a:pt x="501" y="1802"/>
                  </a:cubicBezTo>
                  <a:cubicBezTo>
                    <a:pt x="468" y="1802"/>
                    <a:pt x="435" y="1802"/>
                    <a:pt x="401" y="1836"/>
                  </a:cubicBezTo>
                  <a:lnTo>
                    <a:pt x="401" y="1168"/>
                  </a:lnTo>
                  <a:cubicBezTo>
                    <a:pt x="435" y="1068"/>
                    <a:pt x="501" y="968"/>
                    <a:pt x="568" y="902"/>
                  </a:cubicBezTo>
                  <a:cubicBezTo>
                    <a:pt x="601" y="835"/>
                    <a:pt x="635" y="802"/>
                    <a:pt x="701" y="768"/>
                  </a:cubicBezTo>
                  <a:cubicBezTo>
                    <a:pt x="735" y="752"/>
                    <a:pt x="760" y="743"/>
                    <a:pt x="781" y="743"/>
                  </a:cubicBezTo>
                  <a:cubicBezTo>
                    <a:pt x="802" y="743"/>
                    <a:pt x="818" y="752"/>
                    <a:pt x="835" y="768"/>
                  </a:cubicBezTo>
                  <a:cubicBezTo>
                    <a:pt x="902" y="802"/>
                    <a:pt x="902" y="835"/>
                    <a:pt x="902" y="935"/>
                  </a:cubicBezTo>
                  <a:lnTo>
                    <a:pt x="902" y="1569"/>
                  </a:lnTo>
                  <a:cubicBezTo>
                    <a:pt x="835" y="1569"/>
                    <a:pt x="802" y="1602"/>
                    <a:pt x="768" y="1669"/>
                  </a:cubicBezTo>
                  <a:cubicBezTo>
                    <a:pt x="735" y="1702"/>
                    <a:pt x="735" y="1769"/>
                    <a:pt x="735" y="1836"/>
                  </a:cubicBezTo>
                  <a:cubicBezTo>
                    <a:pt x="701" y="1869"/>
                    <a:pt x="735" y="1902"/>
                    <a:pt x="768" y="1936"/>
                  </a:cubicBezTo>
                  <a:cubicBezTo>
                    <a:pt x="768" y="1952"/>
                    <a:pt x="785" y="1961"/>
                    <a:pt x="806" y="1961"/>
                  </a:cubicBezTo>
                  <a:cubicBezTo>
                    <a:pt x="827" y="1961"/>
                    <a:pt x="852" y="1952"/>
                    <a:pt x="868" y="1936"/>
                  </a:cubicBezTo>
                  <a:lnTo>
                    <a:pt x="1135" y="1769"/>
                  </a:lnTo>
                  <a:cubicBezTo>
                    <a:pt x="1168" y="1769"/>
                    <a:pt x="1235" y="1702"/>
                    <a:pt x="1235" y="1669"/>
                  </a:cubicBezTo>
                  <a:cubicBezTo>
                    <a:pt x="1269" y="1635"/>
                    <a:pt x="1269" y="1569"/>
                    <a:pt x="1269" y="1535"/>
                  </a:cubicBezTo>
                  <a:cubicBezTo>
                    <a:pt x="1269" y="1469"/>
                    <a:pt x="1269" y="1402"/>
                    <a:pt x="1235" y="1402"/>
                  </a:cubicBezTo>
                  <a:cubicBezTo>
                    <a:pt x="1202" y="1402"/>
                    <a:pt x="1168" y="1402"/>
                    <a:pt x="1102" y="1435"/>
                  </a:cubicBezTo>
                  <a:lnTo>
                    <a:pt x="1102" y="802"/>
                  </a:lnTo>
                  <a:cubicBezTo>
                    <a:pt x="1135" y="701"/>
                    <a:pt x="1102" y="568"/>
                    <a:pt x="1068" y="501"/>
                  </a:cubicBezTo>
                  <a:cubicBezTo>
                    <a:pt x="1035" y="435"/>
                    <a:pt x="968" y="401"/>
                    <a:pt x="902" y="401"/>
                  </a:cubicBezTo>
                  <a:cubicBezTo>
                    <a:pt x="882" y="392"/>
                    <a:pt x="863" y="387"/>
                    <a:pt x="843" y="387"/>
                  </a:cubicBezTo>
                  <a:cubicBezTo>
                    <a:pt x="796" y="387"/>
                    <a:pt x="749" y="411"/>
                    <a:pt x="701" y="435"/>
                  </a:cubicBezTo>
                  <a:cubicBezTo>
                    <a:pt x="635" y="468"/>
                    <a:pt x="601" y="501"/>
                    <a:pt x="535" y="568"/>
                  </a:cubicBezTo>
                  <a:cubicBezTo>
                    <a:pt x="501" y="601"/>
                    <a:pt x="435" y="668"/>
                    <a:pt x="401" y="735"/>
                  </a:cubicBezTo>
                  <a:lnTo>
                    <a:pt x="401" y="1"/>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1394;p56">
              <a:extLst>
                <a:ext uri="{FF2B5EF4-FFF2-40B4-BE49-F238E27FC236}">
                  <a16:creationId xmlns:a16="http://schemas.microsoft.com/office/drawing/2014/main" id="{2F3486A2-CD25-411E-860A-0A07816444F5}"/>
                </a:ext>
              </a:extLst>
            </p:cNvPr>
            <p:cNvSpPr/>
            <p:nvPr/>
          </p:nvSpPr>
          <p:spPr>
            <a:xfrm>
              <a:off x="2134200" y="2614325"/>
              <a:ext cx="30050" cy="46800"/>
            </a:xfrm>
            <a:custGeom>
              <a:avLst/>
              <a:gdLst/>
              <a:ahLst/>
              <a:cxnLst/>
              <a:rect l="l" t="t" r="r" b="b"/>
              <a:pathLst>
                <a:path w="1202" h="1872" extrusionOk="0">
                  <a:moveTo>
                    <a:pt x="801" y="921"/>
                  </a:moveTo>
                  <a:lnTo>
                    <a:pt x="801" y="1054"/>
                  </a:lnTo>
                  <a:cubicBezTo>
                    <a:pt x="734" y="1154"/>
                    <a:pt x="667" y="1221"/>
                    <a:pt x="601" y="1321"/>
                  </a:cubicBezTo>
                  <a:cubicBezTo>
                    <a:pt x="567" y="1354"/>
                    <a:pt x="501" y="1421"/>
                    <a:pt x="434" y="1454"/>
                  </a:cubicBezTo>
                  <a:cubicBezTo>
                    <a:pt x="387" y="1478"/>
                    <a:pt x="356" y="1502"/>
                    <a:pt x="319" y="1502"/>
                  </a:cubicBezTo>
                  <a:cubicBezTo>
                    <a:pt x="303" y="1502"/>
                    <a:pt x="287" y="1498"/>
                    <a:pt x="267" y="1488"/>
                  </a:cubicBezTo>
                  <a:cubicBezTo>
                    <a:pt x="234" y="1488"/>
                    <a:pt x="234" y="1454"/>
                    <a:pt x="234" y="1421"/>
                  </a:cubicBezTo>
                  <a:cubicBezTo>
                    <a:pt x="234" y="1354"/>
                    <a:pt x="267" y="1321"/>
                    <a:pt x="301" y="1254"/>
                  </a:cubicBezTo>
                  <a:cubicBezTo>
                    <a:pt x="367" y="1154"/>
                    <a:pt x="434" y="1087"/>
                    <a:pt x="534" y="1021"/>
                  </a:cubicBezTo>
                  <a:cubicBezTo>
                    <a:pt x="601" y="987"/>
                    <a:pt x="701" y="954"/>
                    <a:pt x="801" y="921"/>
                  </a:cubicBezTo>
                  <a:close/>
                  <a:moveTo>
                    <a:pt x="804" y="0"/>
                  </a:moveTo>
                  <a:cubicBezTo>
                    <a:pt x="737" y="0"/>
                    <a:pt x="652" y="23"/>
                    <a:pt x="567" y="87"/>
                  </a:cubicBezTo>
                  <a:cubicBezTo>
                    <a:pt x="534" y="120"/>
                    <a:pt x="467" y="153"/>
                    <a:pt x="401" y="187"/>
                  </a:cubicBezTo>
                  <a:cubicBezTo>
                    <a:pt x="367" y="254"/>
                    <a:pt x="301" y="287"/>
                    <a:pt x="234" y="354"/>
                  </a:cubicBezTo>
                  <a:cubicBezTo>
                    <a:pt x="200" y="387"/>
                    <a:pt x="200" y="420"/>
                    <a:pt x="167" y="454"/>
                  </a:cubicBezTo>
                  <a:cubicBezTo>
                    <a:pt x="134" y="454"/>
                    <a:pt x="134" y="487"/>
                    <a:pt x="134" y="520"/>
                  </a:cubicBezTo>
                  <a:cubicBezTo>
                    <a:pt x="134" y="554"/>
                    <a:pt x="134" y="554"/>
                    <a:pt x="134" y="587"/>
                  </a:cubicBezTo>
                  <a:cubicBezTo>
                    <a:pt x="134" y="620"/>
                    <a:pt x="134" y="687"/>
                    <a:pt x="167" y="721"/>
                  </a:cubicBezTo>
                  <a:lnTo>
                    <a:pt x="234" y="721"/>
                  </a:lnTo>
                  <a:cubicBezTo>
                    <a:pt x="267" y="687"/>
                    <a:pt x="301" y="654"/>
                    <a:pt x="334" y="620"/>
                  </a:cubicBezTo>
                  <a:cubicBezTo>
                    <a:pt x="401" y="554"/>
                    <a:pt x="501" y="487"/>
                    <a:pt x="601" y="420"/>
                  </a:cubicBezTo>
                  <a:cubicBezTo>
                    <a:pt x="667" y="354"/>
                    <a:pt x="734" y="354"/>
                    <a:pt x="768" y="354"/>
                  </a:cubicBezTo>
                  <a:cubicBezTo>
                    <a:pt x="801" y="387"/>
                    <a:pt x="801" y="420"/>
                    <a:pt x="801" y="487"/>
                  </a:cubicBezTo>
                  <a:lnTo>
                    <a:pt x="801" y="554"/>
                  </a:lnTo>
                  <a:cubicBezTo>
                    <a:pt x="734" y="587"/>
                    <a:pt x="634" y="620"/>
                    <a:pt x="567" y="654"/>
                  </a:cubicBezTo>
                  <a:cubicBezTo>
                    <a:pt x="401" y="754"/>
                    <a:pt x="234" y="887"/>
                    <a:pt x="167" y="1087"/>
                  </a:cubicBezTo>
                  <a:cubicBezTo>
                    <a:pt x="67" y="1221"/>
                    <a:pt x="0" y="1388"/>
                    <a:pt x="0" y="1554"/>
                  </a:cubicBezTo>
                  <a:cubicBezTo>
                    <a:pt x="0" y="1655"/>
                    <a:pt x="34" y="1755"/>
                    <a:pt x="134" y="1821"/>
                  </a:cubicBezTo>
                  <a:cubicBezTo>
                    <a:pt x="167" y="1855"/>
                    <a:pt x="217" y="1871"/>
                    <a:pt x="267" y="1871"/>
                  </a:cubicBezTo>
                  <a:cubicBezTo>
                    <a:pt x="317" y="1871"/>
                    <a:pt x="367" y="1855"/>
                    <a:pt x="401" y="1821"/>
                  </a:cubicBezTo>
                  <a:cubicBezTo>
                    <a:pt x="467" y="1788"/>
                    <a:pt x="534" y="1755"/>
                    <a:pt x="601" y="1688"/>
                  </a:cubicBezTo>
                  <a:cubicBezTo>
                    <a:pt x="667" y="1621"/>
                    <a:pt x="734" y="1554"/>
                    <a:pt x="801" y="1454"/>
                  </a:cubicBezTo>
                  <a:lnTo>
                    <a:pt x="801" y="1554"/>
                  </a:lnTo>
                  <a:lnTo>
                    <a:pt x="1068" y="1421"/>
                  </a:lnTo>
                  <a:cubicBezTo>
                    <a:pt x="1101" y="1388"/>
                    <a:pt x="1134" y="1354"/>
                    <a:pt x="1168" y="1288"/>
                  </a:cubicBezTo>
                  <a:cubicBezTo>
                    <a:pt x="1201" y="1254"/>
                    <a:pt x="1201" y="1188"/>
                    <a:pt x="1201" y="1154"/>
                  </a:cubicBezTo>
                  <a:cubicBezTo>
                    <a:pt x="1201" y="1121"/>
                    <a:pt x="1201" y="1054"/>
                    <a:pt x="1168" y="1054"/>
                  </a:cubicBezTo>
                  <a:cubicBezTo>
                    <a:pt x="1168" y="1037"/>
                    <a:pt x="1151" y="1029"/>
                    <a:pt x="1130" y="1029"/>
                  </a:cubicBezTo>
                  <a:cubicBezTo>
                    <a:pt x="1109" y="1029"/>
                    <a:pt x="1084" y="1037"/>
                    <a:pt x="1068" y="1054"/>
                  </a:cubicBezTo>
                  <a:lnTo>
                    <a:pt x="1034" y="1054"/>
                  </a:lnTo>
                  <a:lnTo>
                    <a:pt x="1034" y="354"/>
                  </a:lnTo>
                  <a:cubicBezTo>
                    <a:pt x="1034" y="220"/>
                    <a:pt x="1001" y="120"/>
                    <a:pt x="901" y="20"/>
                  </a:cubicBezTo>
                  <a:cubicBezTo>
                    <a:pt x="877" y="8"/>
                    <a:pt x="843" y="0"/>
                    <a:pt x="804"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1395;p56">
              <a:extLst>
                <a:ext uri="{FF2B5EF4-FFF2-40B4-BE49-F238E27FC236}">
                  <a16:creationId xmlns:a16="http://schemas.microsoft.com/office/drawing/2014/main" id="{03806C6A-C5BE-486F-AF2D-F3B43C468F57}"/>
                </a:ext>
              </a:extLst>
            </p:cNvPr>
            <p:cNvSpPr/>
            <p:nvPr/>
          </p:nvSpPr>
          <p:spPr>
            <a:xfrm>
              <a:off x="2167550" y="2593550"/>
              <a:ext cx="31725" cy="49425"/>
            </a:xfrm>
            <a:custGeom>
              <a:avLst/>
              <a:gdLst/>
              <a:ahLst/>
              <a:cxnLst/>
              <a:rect l="l" t="t" r="r" b="b"/>
              <a:pathLst>
                <a:path w="1269" h="1977" extrusionOk="0">
                  <a:moveTo>
                    <a:pt x="880" y="0"/>
                  </a:moveTo>
                  <a:cubicBezTo>
                    <a:pt x="826" y="0"/>
                    <a:pt x="768" y="17"/>
                    <a:pt x="701" y="50"/>
                  </a:cubicBezTo>
                  <a:cubicBezTo>
                    <a:pt x="634" y="84"/>
                    <a:pt x="601" y="151"/>
                    <a:pt x="534" y="184"/>
                  </a:cubicBezTo>
                  <a:cubicBezTo>
                    <a:pt x="501" y="251"/>
                    <a:pt x="434" y="317"/>
                    <a:pt x="401" y="384"/>
                  </a:cubicBezTo>
                  <a:lnTo>
                    <a:pt x="401" y="284"/>
                  </a:lnTo>
                  <a:lnTo>
                    <a:pt x="167" y="384"/>
                  </a:lnTo>
                  <a:cubicBezTo>
                    <a:pt x="134" y="384"/>
                    <a:pt x="67" y="451"/>
                    <a:pt x="67" y="484"/>
                  </a:cubicBezTo>
                  <a:cubicBezTo>
                    <a:pt x="34" y="517"/>
                    <a:pt x="34" y="584"/>
                    <a:pt x="34" y="651"/>
                  </a:cubicBezTo>
                  <a:cubicBezTo>
                    <a:pt x="1" y="684"/>
                    <a:pt x="34" y="718"/>
                    <a:pt x="67" y="751"/>
                  </a:cubicBezTo>
                  <a:cubicBezTo>
                    <a:pt x="67" y="768"/>
                    <a:pt x="76" y="776"/>
                    <a:pt x="92" y="776"/>
                  </a:cubicBezTo>
                  <a:cubicBezTo>
                    <a:pt x="109" y="776"/>
                    <a:pt x="134" y="768"/>
                    <a:pt x="167" y="751"/>
                  </a:cubicBezTo>
                  <a:lnTo>
                    <a:pt x="167" y="1585"/>
                  </a:lnTo>
                  <a:cubicBezTo>
                    <a:pt x="101" y="1585"/>
                    <a:pt x="67" y="1618"/>
                    <a:pt x="34" y="1685"/>
                  </a:cubicBezTo>
                  <a:cubicBezTo>
                    <a:pt x="1" y="1718"/>
                    <a:pt x="1" y="1785"/>
                    <a:pt x="1" y="1852"/>
                  </a:cubicBezTo>
                  <a:cubicBezTo>
                    <a:pt x="1" y="1885"/>
                    <a:pt x="1" y="1918"/>
                    <a:pt x="34" y="1952"/>
                  </a:cubicBezTo>
                  <a:cubicBezTo>
                    <a:pt x="51" y="1969"/>
                    <a:pt x="67" y="1977"/>
                    <a:pt x="84" y="1977"/>
                  </a:cubicBezTo>
                  <a:cubicBezTo>
                    <a:pt x="101" y="1977"/>
                    <a:pt x="117" y="1969"/>
                    <a:pt x="134" y="1952"/>
                  </a:cubicBezTo>
                  <a:lnTo>
                    <a:pt x="401" y="1818"/>
                  </a:lnTo>
                  <a:cubicBezTo>
                    <a:pt x="468" y="1785"/>
                    <a:pt x="501" y="1752"/>
                    <a:pt x="534" y="1685"/>
                  </a:cubicBezTo>
                  <a:cubicBezTo>
                    <a:pt x="568" y="1652"/>
                    <a:pt x="568" y="1585"/>
                    <a:pt x="568" y="1518"/>
                  </a:cubicBezTo>
                  <a:cubicBezTo>
                    <a:pt x="568" y="1451"/>
                    <a:pt x="534" y="1418"/>
                    <a:pt x="501" y="1418"/>
                  </a:cubicBezTo>
                  <a:cubicBezTo>
                    <a:pt x="501" y="1408"/>
                    <a:pt x="498" y="1404"/>
                    <a:pt x="492" y="1404"/>
                  </a:cubicBezTo>
                  <a:cubicBezTo>
                    <a:pt x="479" y="1404"/>
                    <a:pt x="448" y="1428"/>
                    <a:pt x="401" y="1451"/>
                  </a:cubicBezTo>
                  <a:lnTo>
                    <a:pt x="401" y="784"/>
                  </a:lnTo>
                  <a:cubicBezTo>
                    <a:pt x="434" y="684"/>
                    <a:pt x="501" y="584"/>
                    <a:pt x="568" y="517"/>
                  </a:cubicBezTo>
                  <a:cubicBezTo>
                    <a:pt x="601" y="451"/>
                    <a:pt x="634" y="417"/>
                    <a:pt x="701" y="384"/>
                  </a:cubicBezTo>
                  <a:cubicBezTo>
                    <a:pt x="746" y="384"/>
                    <a:pt x="775" y="369"/>
                    <a:pt x="800" y="369"/>
                  </a:cubicBezTo>
                  <a:cubicBezTo>
                    <a:pt x="812" y="369"/>
                    <a:pt x="823" y="373"/>
                    <a:pt x="835" y="384"/>
                  </a:cubicBezTo>
                  <a:cubicBezTo>
                    <a:pt x="901" y="417"/>
                    <a:pt x="901" y="451"/>
                    <a:pt x="901" y="517"/>
                  </a:cubicBezTo>
                  <a:lnTo>
                    <a:pt x="901" y="1185"/>
                  </a:lnTo>
                  <a:cubicBezTo>
                    <a:pt x="835" y="1218"/>
                    <a:pt x="801" y="1251"/>
                    <a:pt x="768" y="1285"/>
                  </a:cubicBezTo>
                  <a:cubicBezTo>
                    <a:pt x="768" y="1351"/>
                    <a:pt x="734" y="1385"/>
                    <a:pt x="734" y="1451"/>
                  </a:cubicBezTo>
                  <a:cubicBezTo>
                    <a:pt x="734" y="1485"/>
                    <a:pt x="768" y="1518"/>
                    <a:pt x="768" y="1552"/>
                  </a:cubicBezTo>
                  <a:cubicBezTo>
                    <a:pt x="784" y="1568"/>
                    <a:pt x="801" y="1577"/>
                    <a:pt x="822" y="1577"/>
                  </a:cubicBezTo>
                  <a:cubicBezTo>
                    <a:pt x="843" y="1577"/>
                    <a:pt x="868" y="1568"/>
                    <a:pt x="901" y="1552"/>
                  </a:cubicBezTo>
                  <a:lnTo>
                    <a:pt x="1101" y="1418"/>
                  </a:lnTo>
                  <a:cubicBezTo>
                    <a:pt x="1168" y="1385"/>
                    <a:pt x="1201" y="1351"/>
                    <a:pt x="1235" y="1318"/>
                  </a:cubicBezTo>
                  <a:cubicBezTo>
                    <a:pt x="1235" y="1251"/>
                    <a:pt x="1268" y="1218"/>
                    <a:pt x="1268" y="1151"/>
                  </a:cubicBezTo>
                  <a:cubicBezTo>
                    <a:pt x="1268" y="1118"/>
                    <a:pt x="1235" y="1085"/>
                    <a:pt x="1235" y="1051"/>
                  </a:cubicBezTo>
                  <a:cubicBezTo>
                    <a:pt x="1218" y="1035"/>
                    <a:pt x="1201" y="1026"/>
                    <a:pt x="1181" y="1026"/>
                  </a:cubicBezTo>
                  <a:cubicBezTo>
                    <a:pt x="1160" y="1026"/>
                    <a:pt x="1135" y="1035"/>
                    <a:pt x="1101" y="1051"/>
                  </a:cubicBezTo>
                  <a:lnTo>
                    <a:pt x="1101" y="417"/>
                  </a:lnTo>
                  <a:cubicBezTo>
                    <a:pt x="1135" y="284"/>
                    <a:pt x="1101" y="151"/>
                    <a:pt x="1035" y="50"/>
                  </a:cubicBezTo>
                  <a:cubicBezTo>
                    <a:pt x="985" y="17"/>
                    <a:pt x="935" y="0"/>
                    <a:pt x="880"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1396;p56">
              <a:extLst>
                <a:ext uri="{FF2B5EF4-FFF2-40B4-BE49-F238E27FC236}">
                  <a16:creationId xmlns:a16="http://schemas.microsoft.com/office/drawing/2014/main" id="{DA5DA1A4-3603-4F7C-B74A-8D7AA917089C}"/>
                </a:ext>
              </a:extLst>
            </p:cNvPr>
            <p:cNvSpPr/>
            <p:nvPr/>
          </p:nvSpPr>
          <p:spPr>
            <a:xfrm>
              <a:off x="2202575" y="2569150"/>
              <a:ext cx="32550" cy="68825"/>
            </a:xfrm>
            <a:custGeom>
              <a:avLst/>
              <a:gdLst/>
              <a:ahLst/>
              <a:cxnLst/>
              <a:rect l="l" t="t" r="r" b="b"/>
              <a:pathLst>
                <a:path w="1302" h="2753" extrusionOk="0">
                  <a:moveTo>
                    <a:pt x="655" y="635"/>
                  </a:moveTo>
                  <a:cubicBezTo>
                    <a:pt x="693" y="635"/>
                    <a:pt x="734" y="643"/>
                    <a:pt x="768" y="660"/>
                  </a:cubicBezTo>
                  <a:cubicBezTo>
                    <a:pt x="835" y="760"/>
                    <a:pt x="868" y="860"/>
                    <a:pt x="868" y="960"/>
                  </a:cubicBezTo>
                  <a:cubicBezTo>
                    <a:pt x="868" y="1093"/>
                    <a:pt x="835" y="1227"/>
                    <a:pt x="768" y="1360"/>
                  </a:cubicBezTo>
                  <a:cubicBezTo>
                    <a:pt x="734" y="1460"/>
                    <a:pt x="634" y="1560"/>
                    <a:pt x="568" y="1627"/>
                  </a:cubicBezTo>
                  <a:cubicBezTo>
                    <a:pt x="534" y="1644"/>
                    <a:pt x="493" y="1652"/>
                    <a:pt x="451" y="1652"/>
                  </a:cubicBezTo>
                  <a:cubicBezTo>
                    <a:pt x="409" y="1652"/>
                    <a:pt x="368" y="1644"/>
                    <a:pt x="334" y="1627"/>
                  </a:cubicBezTo>
                  <a:cubicBezTo>
                    <a:pt x="267" y="1527"/>
                    <a:pt x="234" y="1427"/>
                    <a:pt x="234" y="1327"/>
                  </a:cubicBezTo>
                  <a:cubicBezTo>
                    <a:pt x="234" y="1193"/>
                    <a:pt x="267" y="1060"/>
                    <a:pt x="334" y="960"/>
                  </a:cubicBezTo>
                  <a:cubicBezTo>
                    <a:pt x="368" y="826"/>
                    <a:pt x="468" y="726"/>
                    <a:pt x="568" y="660"/>
                  </a:cubicBezTo>
                  <a:cubicBezTo>
                    <a:pt x="584" y="643"/>
                    <a:pt x="618" y="635"/>
                    <a:pt x="655" y="635"/>
                  </a:cubicBezTo>
                  <a:close/>
                  <a:moveTo>
                    <a:pt x="1210" y="1"/>
                  </a:moveTo>
                  <a:cubicBezTo>
                    <a:pt x="1193" y="1"/>
                    <a:pt x="1168" y="9"/>
                    <a:pt x="1135" y="26"/>
                  </a:cubicBezTo>
                  <a:lnTo>
                    <a:pt x="868" y="193"/>
                  </a:lnTo>
                  <a:lnTo>
                    <a:pt x="868" y="293"/>
                  </a:lnTo>
                  <a:cubicBezTo>
                    <a:pt x="835" y="259"/>
                    <a:pt x="768" y="259"/>
                    <a:pt x="701" y="259"/>
                  </a:cubicBezTo>
                  <a:cubicBezTo>
                    <a:pt x="668" y="259"/>
                    <a:pt x="601" y="259"/>
                    <a:pt x="534" y="293"/>
                  </a:cubicBezTo>
                  <a:cubicBezTo>
                    <a:pt x="368" y="426"/>
                    <a:pt x="234" y="559"/>
                    <a:pt x="167" y="760"/>
                  </a:cubicBezTo>
                  <a:cubicBezTo>
                    <a:pt x="67" y="960"/>
                    <a:pt x="1" y="1193"/>
                    <a:pt x="1" y="1427"/>
                  </a:cubicBezTo>
                  <a:cubicBezTo>
                    <a:pt x="1" y="1627"/>
                    <a:pt x="34" y="1794"/>
                    <a:pt x="167" y="1927"/>
                  </a:cubicBezTo>
                  <a:cubicBezTo>
                    <a:pt x="217" y="1977"/>
                    <a:pt x="284" y="2002"/>
                    <a:pt x="351" y="2002"/>
                  </a:cubicBezTo>
                  <a:cubicBezTo>
                    <a:pt x="418" y="2002"/>
                    <a:pt x="484" y="1977"/>
                    <a:pt x="534" y="1927"/>
                  </a:cubicBezTo>
                  <a:cubicBezTo>
                    <a:pt x="601" y="1894"/>
                    <a:pt x="668" y="1860"/>
                    <a:pt x="701" y="1794"/>
                  </a:cubicBezTo>
                  <a:cubicBezTo>
                    <a:pt x="768" y="1727"/>
                    <a:pt x="835" y="1660"/>
                    <a:pt x="868" y="1594"/>
                  </a:cubicBezTo>
                  <a:lnTo>
                    <a:pt x="868" y="1760"/>
                  </a:lnTo>
                  <a:cubicBezTo>
                    <a:pt x="868" y="1860"/>
                    <a:pt x="835" y="1960"/>
                    <a:pt x="801" y="2027"/>
                  </a:cubicBezTo>
                  <a:cubicBezTo>
                    <a:pt x="768" y="2094"/>
                    <a:pt x="701" y="2161"/>
                    <a:pt x="634" y="2194"/>
                  </a:cubicBezTo>
                  <a:lnTo>
                    <a:pt x="401" y="2361"/>
                  </a:lnTo>
                  <a:cubicBezTo>
                    <a:pt x="334" y="2394"/>
                    <a:pt x="301" y="2427"/>
                    <a:pt x="267" y="2461"/>
                  </a:cubicBezTo>
                  <a:cubicBezTo>
                    <a:pt x="267" y="2528"/>
                    <a:pt x="234" y="2561"/>
                    <a:pt x="234" y="2628"/>
                  </a:cubicBezTo>
                  <a:cubicBezTo>
                    <a:pt x="234" y="2661"/>
                    <a:pt x="267" y="2694"/>
                    <a:pt x="267" y="2728"/>
                  </a:cubicBezTo>
                  <a:cubicBezTo>
                    <a:pt x="284" y="2744"/>
                    <a:pt x="301" y="2753"/>
                    <a:pt x="322" y="2753"/>
                  </a:cubicBezTo>
                  <a:cubicBezTo>
                    <a:pt x="342" y="2753"/>
                    <a:pt x="368" y="2744"/>
                    <a:pt x="401" y="2728"/>
                  </a:cubicBezTo>
                  <a:lnTo>
                    <a:pt x="634" y="2561"/>
                  </a:lnTo>
                  <a:cubicBezTo>
                    <a:pt x="734" y="2528"/>
                    <a:pt x="835" y="2427"/>
                    <a:pt x="868" y="2327"/>
                  </a:cubicBezTo>
                  <a:cubicBezTo>
                    <a:pt x="935" y="2227"/>
                    <a:pt x="1001" y="2127"/>
                    <a:pt x="1035" y="2027"/>
                  </a:cubicBezTo>
                  <a:cubicBezTo>
                    <a:pt x="1068" y="1894"/>
                    <a:pt x="1101" y="1794"/>
                    <a:pt x="1101" y="1660"/>
                  </a:cubicBezTo>
                  <a:lnTo>
                    <a:pt x="1101" y="393"/>
                  </a:lnTo>
                  <a:lnTo>
                    <a:pt x="1135" y="393"/>
                  </a:lnTo>
                  <a:cubicBezTo>
                    <a:pt x="1168" y="359"/>
                    <a:pt x="1201" y="326"/>
                    <a:pt x="1235" y="293"/>
                  </a:cubicBezTo>
                  <a:cubicBezTo>
                    <a:pt x="1268" y="226"/>
                    <a:pt x="1268" y="193"/>
                    <a:pt x="1268" y="126"/>
                  </a:cubicBezTo>
                  <a:cubicBezTo>
                    <a:pt x="1302" y="92"/>
                    <a:pt x="1268" y="59"/>
                    <a:pt x="1235" y="26"/>
                  </a:cubicBezTo>
                  <a:cubicBezTo>
                    <a:pt x="1235" y="9"/>
                    <a:pt x="1226" y="1"/>
                    <a:pt x="1210"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1397;p56">
              <a:extLst>
                <a:ext uri="{FF2B5EF4-FFF2-40B4-BE49-F238E27FC236}">
                  <a16:creationId xmlns:a16="http://schemas.microsoft.com/office/drawing/2014/main" id="{FD0DDF38-14FD-4F7D-9C81-3DB25E506B70}"/>
                </a:ext>
              </a:extLst>
            </p:cNvPr>
            <p:cNvSpPr/>
            <p:nvPr/>
          </p:nvSpPr>
          <p:spPr>
            <a:xfrm>
              <a:off x="2236775" y="2553925"/>
              <a:ext cx="30050" cy="45275"/>
            </a:xfrm>
            <a:custGeom>
              <a:avLst/>
              <a:gdLst/>
              <a:ahLst/>
              <a:cxnLst/>
              <a:rect l="l" t="t" r="r" b="b"/>
              <a:pathLst>
                <a:path w="1202" h="1811" extrusionOk="0">
                  <a:moveTo>
                    <a:pt x="742" y="421"/>
                  </a:moveTo>
                  <a:cubicBezTo>
                    <a:pt x="762" y="421"/>
                    <a:pt x="781" y="425"/>
                    <a:pt x="801" y="435"/>
                  </a:cubicBezTo>
                  <a:cubicBezTo>
                    <a:pt x="868" y="435"/>
                    <a:pt x="934" y="501"/>
                    <a:pt x="934" y="568"/>
                  </a:cubicBezTo>
                  <a:lnTo>
                    <a:pt x="267" y="968"/>
                  </a:lnTo>
                  <a:cubicBezTo>
                    <a:pt x="300" y="835"/>
                    <a:pt x="334" y="735"/>
                    <a:pt x="401" y="668"/>
                  </a:cubicBezTo>
                  <a:cubicBezTo>
                    <a:pt x="467" y="568"/>
                    <a:pt x="534" y="501"/>
                    <a:pt x="601" y="468"/>
                  </a:cubicBezTo>
                  <a:cubicBezTo>
                    <a:pt x="648" y="444"/>
                    <a:pt x="695" y="421"/>
                    <a:pt x="742" y="421"/>
                  </a:cubicBezTo>
                  <a:close/>
                  <a:moveTo>
                    <a:pt x="868" y="1"/>
                  </a:moveTo>
                  <a:cubicBezTo>
                    <a:pt x="767" y="1"/>
                    <a:pt x="701" y="34"/>
                    <a:pt x="601" y="101"/>
                  </a:cubicBezTo>
                  <a:cubicBezTo>
                    <a:pt x="434" y="201"/>
                    <a:pt x="300" y="368"/>
                    <a:pt x="200" y="568"/>
                  </a:cubicBezTo>
                  <a:cubicBezTo>
                    <a:pt x="67" y="768"/>
                    <a:pt x="34" y="1002"/>
                    <a:pt x="34" y="1269"/>
                  </a:cubicBezTo>
                  <a:cubicBezTo>
                    <a:pt x="0" y="1435"/>
                    <a:pt x="67" y="1602"/>
                    <a:pt x="200" y="1736"/>
                  </a:cubicBezTo>
                  <a:cubicBezTo>
                    <a:pt x="234" y="1786"/>
                    <a:pt x="292" y="1811"/>
                    <a:pt x="363" y="1811"/>
                  </a:cubicBezTo>
                  <a:cubicBezTo>
                    <a:pt x="434" y="1811"/>
                    <a:pt x="517" y="1786"/>
                    <a:pt x="601" y="1736"/>
                  </a:cubicBezTo>
                  <a:cubicBezTo>
                    <a:pt x="734" y="1669"/>
                    <a:pt x="834" y="1569"/>
                    <a:pt x="934" y="1502"/>
                  </a:cubicBezTo>
                  <a:cubicBezTo>
                    <a:pt x="1001" y="1435"/>
                    <a:pt x="1101" y="1335"/>
                    <a:pt x="1134" y="1235"/>
                  </a:cubicBezTo>
                  <a:cubicBezTo>
                    <a:pt x="1168" y="1202"/>
                    <a:pt x="1168" y="1168"/>
                    <a:pt x="1168" y="1102"/>
                  </a:cubicBezTo>
                  <a:cubicBezTo>
                    <a:pt x="1201" y="1068"/>
                    <a:pt x="1168" y="1035"/>
                    <a:pt x="1134" y="1002"/>
                  </a:cubicBezTo>
                  <a:cubicBezTo>
                    <a:pt x="1134" y="985"/>
                    <a:pt x="1126" y="977"/>
                    <a:pt x="1114" y="977"/>
                  </a:cubicBezTo>
                  <a:cubicBezTo>
                    <a:pt x="1101" y="977"/>
                    <a:pt x="1084" y="985"/>
                    <a:pt x="1068" y="1002"/>
                  </a:cubicBezTo>
                  <a:cubicBezTo>
                    <a:pt x="1034" y="1035"/>
                    <a:pt x="1001" y="1068"/>
                    <a:pt x="968" y="1102"/>
                  </a:cubicBezTo>
                  <a:cubicBezTo>
                    <a:pt x="868" y="1202"/>
                    <a:pt x="734" y="1302"/>
                    <a:pt x="634" y="1402"/>
                  </a:cubicBezTo>
                  <a:cubicBezTo>
                    <a:pt x="563" y="1426"/>
                    <a:pt x="509" y="1449"/>
                    <a:pt x="448" y="1449"/>
                  </a:cubicBezTo>
                  <a:cubicBezTo>
                    <a:pt x="423" y="1449"/>
                    <a:pt x="396" y="1445"/>
                    <a:pt x="367" y="1435"/>
                  </a:cubicBezTo>
                  <a:cubicBezTo>
                    <a:pt x="300" y="1402"/>
                    <a:pt x="267" y="1369"/>
                    <a:pt x="267" y="1302"/>
                  </a:cubicBezTo>
                  <a:lnTo>
                    <a:pt x="1201" y="768"/>
                  </a:lnTo>
                  <a:lnTo>
                    <a:pt x="1201" y="601"/>
                  </a:lnTo>
                  <a:cubicBezTo>
                    <a:pt x="1201" y="501"/>
                    <a:pt x="1201" y="401"/>
                    <a:pt x="1168" y="301"/>
                  </a:cubicBezTo>
                  <a:cubicBezTo>
                    <a:pt x="1134" y="234"/>
                    <a:pt x="1101" y="134"/>
                    <a:pt x="1034" y="68"/>
                  </a:cubicBezTo>
                  <a:cubicBezTo>
                    <a:pt x="1001" y="34"/>
                    <a:pt x="934" y="1"/>
                    <a:pt x="868"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1398;p56">
              <a:extLst>
                <a:ext uri="{FF2B5EF4-FFF2-40B4-BE49-F238E27FC236}">
                  <a16:creationId xmlns:a16="http://schemas.microsoft.com/office/drawing/2014/main" id="{47F20A97-EEE8-44B7-994A-553197CAA9D4}"/>
                </a:ext>
              </a:extLst>
            </p:cNvPr>
            <p:cNvSpPr/>
            <p:nvPr/>
          </p:nvSpPr>
          <p:spPr>
            <a:xfrm>
              <a:off x="2274300" y="2514950"/>
              <a:ext cx="28375" cy="67150"/>
            </a:xfrm>
            <a:custGeom>
              <a:avLst/>
              <a:gdLst/>
              <a:ahLst/>
              <a:cxnLst/>
              <a:rect l="l" t="t" r="r" b="b"/>
              <a:pathLst>
                <a:path w="1135" h="2686" extrusionOk="0">
                  <a:moveTo>
                    <a:pt x="1043" y="1"/>
                  </a:moveTo>
                  <a:cubicBezTo>
                    <a:pt x="1018" y="1"/>
                    <a:pt x="984" y="9"/>
                    <a:pt x="934" y="26"/>
                  </a:cubicBezTo>
                  <a:cubicBezTo>
                    <a:pt x="868" y="26"/>
                    <a:pt x="801" y="59"/>
                    <a:pt x="734" y="126"/>
                  </a:cubicBezTo>
                  <a:cubicBezTo>
                    <a:pt x="567" y="192"/>
                    <a:pt x="467" y="292"/>
                    <a:pt x="401" y="459"/>
                  </a:cubicBezTo>
                  <a:cubicBezTo>
                    <a:pt x="334" y="593"/>
                    <a:pt x="301" y="726"/>
                    <a:pt x="301" y="893"/>
                  </a:cubicBezTo>
                  <a:lnTo>
                    <a:pt x="301" y="1026"/>
                  </a:lnTo>
                  <a:lnTo>
                    <a:pt x="167" y="1093"/>
                  </a:lnTo>
                  <a:cubicBezTo>
                    <a:pt x="134" y="1126"/>
                    <a:pt x="100" y="1160"/>
                    <a:pt x="67" y="1193"/>
                  </a:cubicBezTo>
                  <a:cubicBezTo>
                    <a:pt x="34" y="1260"/>
                    <a:pt x="34" y="1293"/>
                    <a:pt x="34" y="1360"/>
                  </a:cubicBezTo>
                  <a:cubicBezTo>
                    <a:pt x="34" y="1393"/>
                    <a:pt x="34" y="1427"/>
                    <a:pt x="67" y="1460"/>
                  </a:cubicBezTo>
                  <a:cubicBezTo>
                    <a:pt x="67" y="1477"/>
                    <a:pt x="84" y="1485"/>
                    <a:pt x="105" y="1485"/>
                  </a:cubicBezTo>
                  <a:cubicBezTo>
                    <a:pt x="125" y="1485"/>
                    <a:pt x="150" y="1477"/>
                    <a:pt x="167" y="1460"/>
                  </a:cubicBezTo>
                  <a:lnTo>
                    <a:pt x="301" y="1393"/>
                  </a:lnTo>
                  <a:lnTo>
                    <a:pt x="301" y="2227"/>
                  </a:lnTo>
                  <a:lnTo>
                    <a:pt x="167" y="2294"/>
                  </a:lnTo>
                  <a:cubicBezTo>
                    <a:pt x="100" y="2327"/>
                    <a:pt x="67" y="2361"/>
                    <a:pt x="34" y="2427"/>
                  </a:cubicBezTo>
                  <a:cubicBezTo>
                    <a:pt x="0" y="2461"/>
                    <a:pt x="0" y="2527"/>
                    <a:pt x="0" y="2561"/>
                  </a:cubicBezTo>
                  <a:cubicBezTo>
                    <a:pt x="0" y="2594"/>
                    <a:pt x="0" y="2627"/>
                    <a:pt x="34" y="2661"/>
                  </a:cubicBezTo>
                  <a:cubicBezTo>
                    <a:pt x="50" y="2677"/>
                    <a:pt x="67" y="2686"/>
                    <a:pt x="88" y="2686"/>
                  </a:cubicBezTo>
                  <a:cubicBezTo>
                    <a:pt x="109" y="2686"/>
                    <a:pt x="134" y="2677"/>
                    <a:pt x="167" y="2661"/>
                  </a:cubicBezTo>
                  <a:lnTo>
                    <a:pt x="834" y="2260"/>
                  </a:lnTo>
                  <a:cubicBezTo>
                    <a:pt x="901" y="2227"/>
                    <a:pt x="934" y="2194"/>
                    <a:pt x="968" y="2127"/>
                  </a:cubicBezTo>
                  <a:cubicBezTo>
                    <a:pt x="968" y="2094"/>
                    <a:pt x="1001" y="2060"/>
                    <a:pt x="1001" y="1994"/>
                  </a:cubicBezTo>
                  <a:cubicBezTo>
                    <a:pt x="1001" y="1960"/>
                    <a:pt x="968" y="1927"/>
                    <a:pt x="968" y="1894"/>
                  </a:cubicBezTo>
                  <a:cubicBezTo>
                    <a:pt x="958" y="1884"/>
                    <a:pt x="948" y="1880"/>
                    <a:pt x="938" y="1880"/>
                  </a:cubicBezTo>
                  <a:cubicBezTo>
                    <a:pt x="912" y="1880"/>
                    <a:pt x="881" y="1903"/>
                    <a:pt x="834" y="1927"/>
                  </a:cubicBezTo>
                  <a:lnTo>
                    <a:pt x="501" y="2094"/>
                  </a:lnTo>
                  <a:lnTo>
                    <a:pt x="501" y="1260"/>
                  </a:lnTo>
                  <a:lnTo>
                    <a:pt x="868" y="1060"/>
                  </a:lnTo>
                  <a:cubicBezTo>
                    <a:pt x="901" y="1026"/>
                    <a:pt x="968" y="993"/>
                    <a:pt x="968" y="926"/>
                  </a:cubicBezTo>
                  <a:cubicBezTo>
                    <a:pt x="1001" y="893"/>
                    <a:pt x="1001" y="859"/>
                    <a:pt x="1001" y="793"/>
                  </a:cubicBezTo>
                  <a:cubicBezTo>
                    <a:pt x="1001" y="759"/>
                    <a:pt x="1001" y="726"/>
                    <a:pt x="968" y="693"/>
                  </a:cubicBezTo>
                  <a:cubicBezTo>
                    <a:pt x="968" y="683"/>
                    <a:pt x="965" y="679"/>
                    <a:pt x="959" y="679"/>
                  </a:cubicBezTo>
                  <a:cubicBezTo>
                    <a:pt x="945" y="679"/>
                    <a:pt x="915" y="702"/>
                    <a:pt x="868" y="726"/>
                  </a:cubicBezTo>
                  <a:lnTo>
                    <a:pt x="501" y="926"/>
                  </a:lnTo>
                  <a:lnTo>
                    <a:pt x="501" y="793"/>
                  </a:lnTo>
                  <a:cubicBezTo>
                    <a:pt x="501" y="726"/>
                    <a:pt x="534" y="659"/>
                    <a:pt x="567" y="626"/>
                  </a:cubicBezTo>
                  <a:cubicBezTo>
                    <a:pt x="601" y="559"/>
                    <a:pt x="634" y="526"/>
                    <a:pt x="701" y="493"/>
                  </a:cubicBezTo>
                  <a:cubicBezTo>
                    <a:pt x="801" y="426"/>
                    <a:pt x="868" y="392"/>
                    <a:pt x="968" y="392"/>
                  </a:cubicBezTo>
                  <a:lnTo>
                    <a:pt x="1034" y="359"/>
                  </a:lnTo>
                  <a:cubicBezTo>
                    <a:pt x="1068" y="326"/>
                    <a:pt x="1101" y="292"/>
                    <a:pt x="1101" y="259"/>
                  </a:cubicBezTo>
                  <a:cubicBezTo>
                    <a:pt x="1134" y="226"/>
                    <a:pt x="1134" y="159"/>
                    <a:pt x="1134" y="126"/>
                  </a:cubicBezTo>
                  <a:cubicBezTo>
                    <a:pt x="1134" y="92"/>
                    <a:pt x="1134" y="26"/>
                    <a:pt x="1101" y="26"/>
                  </a:cubicBezTo>
                  <a:cubicBezTo>
                    <a:pt x="1084" y="9"/>
                    <a:pt x="1068" y="1"/>
                    <a:pt x="1043"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1399;p56">
              <a:extLst>
                <a:ext uri="{FF2B5EF4-FFF2-40B4-BE49-F238E27FC236}">
                  <a16:creationId xmlns:a16="http://schemas.microsoft.com/office/drawing/2014/main" id="{32F92356-9CB1-4629-BD42-A18140CE8C7F}"/>
                </a:ext>
              </a:extLst>
            </p:cNvPr>
            <p:cNvSpPr/>
            <p:nvPr/>
          </p:nvSpPr>
          <p:spPr>
            <a:xfrm>
              <a:off x="2307650" y="2510775"/>
              <a:ext cx="29225" cy="52975"/>
            </a:xfrm>
            <a:custGeom>
              <a:avLst/>
              <a:gdLst/>
              <a:ahLst/>
              <a:cxnLst/>
              <a:rect l="l" t="t" r="r" b="b"/>
              <a:pathLst>
                <a:path w="1169" h="2119" extrusionOk="0">
                  <a:moveTo>
                    <a:pt x="1001" y="1"/>
                  </a:moveTo>
                  <a:cubicBezTo>
                    <a:pt x="968" y="1"/>
                    <a:pt x="935" y="9"/>
                    <a:pt x="901" y="26"/>
                  </a:cubicBezTo>
                  <a:cubicBezTo>
                    <a:pt x="835" y="59"/>
                    <a:pt x="768" y="126"/>
                    <a:pt x="734" y="159"/>
                  </a:cubicBezTo>
                  <a:cubicBezTo>
                    <a:pt x="634" y="293"/>
                    <a:pt x="568" y="393"/>
                    <a:pt x="501" y="526"/>
                  </a:cubicBezTo>
                  <a:lnTo>
                    <a:pt x="501" y="293"/>
                  </a:lnTo>
                  <a:lnTo>
                    <a:pt x="201" y="493"/>
                  </a:lnTo>
                  <a:cubicBezTo>
                    <a:pt x="134" y="526"/>
                    <a:pt x="101" y="559"/>
                    <a:pt x="101" y="626"/>
                  </a:cubicBezTo>
                  <a:cubicBezTo>
                    <a:pt x="67" y="660"/>
                    <a:pt x="34" y="726"/>
                    <a:pt x="34" y="760"/>
                  </a:cubicBezTo>
                  <a:cubicBezTo>
                    <a:pt x="34" y="793"/>
                    <a:pt x="67" y="860"/>
                    <a:pt x="101" y="860"/>
                  </a:cubicBezTo>
                  <a:cubicBezTo>
                    <a:pt x="101" y="888"/>
                    <a:pt x="107" y="898"/>
                    <a:pt x="119" y="898"/>
                  </a:cubicBezTo>
                  <a:cubicBezTo>
                    <a:pt x="135" y="898"/>
                    <a:pt x="162" y="879"/>
                    <a:pt x="201" y="860"/>
                  </a:cubicBezTo>
                  <a:lnTo>
                    <a:pt x="267" y="826"/>
                  </a:lnTo>
                  <a:lnTo>
                    <a:pt x="267" y="1660"/>
                  </a:lnTo>
                  <a:lnTo>
                    <a:pt x="134" y="1727"/>
                  </a:lnTo>
                  <a:cubicBezTo>
                    <a:pt x="101" y="1760"/>
                    <a:pt x="67" y="1794"/>
                    <a:pt x="34" y="1860"/>
                  </a:cubicBezTo>
                  <a:cubicBezTo>
                    <a:pt x="1" y="1894"/>
                    <a:pt x="1" y="1927"/>
                    <a:pt x="1" y="1994"/>
                  </a:cubicBezTo>
                  <a:cubicBezTo>
                    <a:pt x="1" y="2027"/>
                    <a:pt x="1" y="2061"/>
                    <a:pt x="34" y="2094"/>
                  </a:cubicBezTo>
                  <a:cubicBezTo>
                    <a:pt x="51" y="2111"/>
                    <a:pt x="67" y="2119"/>
                    <a:pt x="84" y="2119"/>
                  </a:cubicBezTo>
                  <a:cubicBezTo>
                    <a:pt x="101" y="2119"/>
                    <a:pt x="117" y="2111"/>
                    <a:pt x="134" y="2094"/>
                  </a:cubicBezTo>
                  <a:lnTo>
                    <a:pt x="835" y="1694"/>
                  </a:lnTo>
                  <a:cubicBezTo>
                    <a:pt x="935" y="1627"/>
                    <a:pt x="968" y="1527"/>
                    <a:pt x="968" y="1427"/>
                  </a:cubicBezTo>
                  <a:cubicBezTo>
                    <a:pt x="1001" y="1393"/>
                    <a:pt x="968" y="1360"/>
                    <a:pt x="935" y="1327"/>
                  </a:cubicBezTo>
                  <a:cubicBezTo>
                    <a:pt x="935" y="1310"/>
                    <a:pt x="926" y="1302"/>
                    <a:pt x="910" y="1302"/>
                  </a:cubicBezTo>
                  <a:cubicBezTo>
                    <a:pt x="893" y="1302"/>
                    <a:pt x="868" y="1310"/>
                    <a:pt x="835" y="1327"/>
                  </a:cubicBezTo>
                  <a:lnTo>
                    <a:pt x="501" y="1527"/>
                  </a:lnTo>
                  <a:lnTo>
                    <a:pt x="501" y="993"/>
                  </a:lnTo>
                  <a:cubicBezTo>
                    <a:pt x="601" y="826"/>
                    <a:pt x="668" y="693"/>
                    <a:pt x="734" y="593"/>
                  </a:cubicBezTo>
                  <a:cubicBezTo>
                    <a:pt x="768" y="526"/>
                    <a:pt x="835" y="459"/>
                    <a:pt x="901" y="426"/>
                  </a:cubicBezTo>
                  <a:cubicBezTo>
                    <a:pt x="901" y="409"/>
                    <a:pt x="910" y="401"/>
                    <a:pt x="922" y="401"/>
                  </a:cubicBezTo>
                  <a:cubicBezTo>
                    <a:pt x="935" y="401"/>
                    <a:pt x="951" y="409"/>
                    <a:pt x="968" y="426"/>
                  </a:cubicBezTo>
                  <a:lnTo>
                    <a:pt x="1068" y="426"/>
                  </a:lnTo>
                  <a:cubicBezTo>
                    <a:pt x="1101" y="393"/>
                    <a:pt x="1135" y="359"/>
                    <a:pt x="1135" y="326"/>
                  </a:cubicBezTo>
                  <a:cubicBezTo>
                    <a:pt x="1168" y="259"/>
                    <a:pt x="1168" y="226"/>
                    <a:pt x="1168" y="159"/>
                  </a:cubicBezTo>
                  <a:cubicBezTo>
                    <a:pt x="1168" y="126"/>
                    <a:pt x="1135" y="59"/>
                    <a:pt x="1101" y="26"/>
                  </a:cubicBezTo>
                  <a:cubicBezTo>
                    <a:pt x="1068" y="9"/>
                    <a:pt x="1035" y="1"/>
                    <a:pt x="1001"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1400;p56">
              <a:extLst>
                <a:ext uri="{FF2B5EF4-FFF2-40B4-BE49-F238E27FC236}">
                  <a16:creationId xmlns:a16="http://schemas.microsoft.com/office/drawing/2014/main" id="{ABB83F24-E980-4E21-9012-89AD4AA9FBD4}"/>
                </a:ext>
              </a:extLst>
            </p:cNvPr>
            <p:cNvSpPr/>
            <p:nvPr/>
          </p:nvSpPr>
          <p:spPr>
            <a:xfrm>
              <a:off x="2341000" y="2494725"/>
              <a:ext cx="30050" cy="45050"/>
            </a:xfrm>
            <a:custGeom>
              <a:avLst/>
              <a:gdLst/>
              <a:ahLst/>
              <a:cxnLst/>
              <a:rect l="l" t="t" r="r" b="b"/>
              <a:pathLst>
                <a:path w="1202" h="1802" extrusionOk="0">
                  <a:moveTo>
                    <a:pt x="694" y="379"/>
                  </a:moveTo>
                  <a:cubicBezTo>
                    <a:pt x="724" y="379"/>
                    <a:pt x="760" y="387"/>
                    <a:pt x="801" y="401"/>
                  </a:cubicBezTo>
                  <a:cubicBezTo>
                    <a:pt x="835" y="401"/>
                    <a:pt x="902" y="468"/>
                    <a:pt x="935" y="534"/>
                  </a:cubicBezTo>
                  <a:lnTo>
                    <a:pt x="234" y="901"/>
                  </a:lnTo>
                  <a:cubicBezTo>
                    <a:pt x="268" y="801"/>
                    <a:pt x="334" y="701"/>
                    <a:pt x="401" y="601"/>
                  </a:cubicBezTo>
                  <a:cubicBezTo>
                    <a:pt x="435" y="534"/>
                    <a:pt x="501" y="468"/>
                    <a:pt x="601" y="434"/>
                  </a:cubicBezTo>
                  <a:cubicBezTo>
                    <a:pt x="621" y="395"/>
                    <a:pt x="652" y="379"/>
                    <a:pt x="694" y="379"/>
                  </a:cubicBezTo>
                  <a:close/>
                  <a:moveTo>
                    <a:pt x="868" y="1"/>
                  </a:moveTo>
                  <a:cubicBezTo>
                    <a:pt x="768" y="1"/>
                    <a:pt x="701" y="1"/>
                    <a:pt x="601" y="67"/>
                  </a:cubicBezTo>
                  <a:cubicBezTo>
                    <a:pt x="435" y="167"/>
                    <a:pt x="301" y="334"/>
                    <a:pt x="201" y="534"/>
                  </a:cubicBezTo>
                  <a:cubicBezTo>
                    <a:pt x="68" y="734"/>
                    <a:pt x="34" y="968"/>
                    <a:pt x="34" y="1235"/>
                  </a:cubicBezTo>
                  <a:cubicBezTo>
                    <a:pt x="1" y="1402"/>
                    <a:pt x="68" y="1568"/>
                    <a:pt x="201" y="1702"/>
                  </a:cubicBezTo>
                  <a:cubicBezTo>
                    <a:pt x="234" y="1769"/>
                    <a:pt x="293" y="1802"/>
                    <a:pt x="364" y="1802"/>
                  </a:cubicBezTo>
                  <a:cubicBezTo>
                    <a:pt x="435" y="1802"/>
                    <a:pt x="518" y="1769"/>
                    <a:pt x="601" y="1702"/>
                  </a:cubicBezTo>
                  <a:cubicBezTo>
                    <a:pt x="735" y="1635"/>
                    <a:pt x="835" y="1568"/>
                    <a:pt x="935" y="1468"/>
                  </a:cubicBezTo>
                  <a:cubicBezTo>
                    <a:pt x="1002" y="1402"/>
                    <a:pt x="1102" y="1302"/>
                    <a:pt x="1135" y="1235"/>
                  </a:cubicBezTo>
                  <a:cubicBezTo>
                    <a:pt x="1168" y="1168"/>
                    <a:pt x="1168" y="1135"/>
                    <a:pt x="1168" y="1101"/>
                  </a:cubicBezTo>
                  <a:cubicBezTo>
                    <a:pt x="1168" y="1035"/>
                    <a:pt x="1168" y="1001"/>
                    <a:pt x="1135" y="968"/>
                  </a:cubicBezTo>
                  <a:lnTo>
                    <a:pt x="1068" y="968"/>
                  </a:lnTo>
                  <a:cubicBezTo>
                    <a:pt x="1035" y="1001"/>
                    <a:pt x="1002" y="1035"/>
                    <a:pt x="968" y="1068"/>
                  </a:cubicBezTo>
                  <a:cubicBezTo>
                    <a:pt x="835" y="1201"/>
                    <a:pt x="735" y="1268"/>
                    <a:pt x="635" y="1368"/>
                  </a:cubicBezTo>
                  <a:cubicBezTo>
                    <a:pt x="564" y="1392"/>
                    <a:pt x="510" y="1415"/>
                    <a:pt x="449" y="1415"/>
                  </a:cubicBezTo>
                  <a:cubicBezTo>
                    <a:pt x="424" y="1415"/>
                    <a:pt x="397" y="1411"/>
                    <a:pt x="368" y="1402"/>
                  </a:cubicBezTo>
                  <a:cubicBezTo>
                    <a:pt x="301" y="1402"/>
                    <a:pt x="268" y="1335"/>
                    <a:pt x="268" y="1268"/>
                  </a:cubicBezTo>
                  <a:lnTo>
                    <a:pt x="1168" y="734"/>
                  </a:lnTo>
                  <a:lnTo>
                    <a:pt x="1202" y="568"/>
                  </a:lnTo>
                  <a:cubicBezTo>
                    <a:pt x="1202" y="468"/>
                    <a:pt x="1202" y="368"/>
                    <a:pt x="1168" y="301"/>
                  </a:cubicBezTo>
                  <a:cubicBezTo>
                    <a:pt x="1135" y="201"/>
                    <a:pt x="1102" y="134"/>
                    <a:pt x="1035" y="67"/>
                  </a:cubicBezTo>
                  <a:cubicBezTo>
                    <a:pt x="1002" y="1"/>
                    <a:pt x="935" y="1"/>
                    <a:pt x="868"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1401;p56">
              <a:extLst>
                <a:ext uri="{FF2B5EF4-FFF2-40B4-BE49-F238E27FC236}">
                  <a16:creationId xmlns:a16="http://schemas.microsoft.com/office/drawing/2014/main" id="{F0EF2BA2-16E6-44F0-9D3C-67AB8458D064}"/>
                </a:ext>
              </a:extLst>
            </p:cNvPr>
            <p:cNvSpPr/>
            <p:nvPr/>
          </p:nvSpPr>
          <p:spPr>
            <a:xfrm>
              <a:off x="2374375" y="2469075"/>
              <a:ext cx="34200" cy="64175"/>
            </a:xfrm>
            <a:custGeom>
              <a:avLst/>
              <a:gdLst/>
              <a:ahLst/>
              <a:cxnLst/>
              <a:rect l="l" t="t" r="r" b="b"/>
              <a:pathLst>
                <a:path w="1368" h="2567" extrusionOk="0">
                  <a:moveTo>
                    <a:pt x="801" y="626"/>
                  </a:moveTo>
                  <a:cubicBezTo>
                    <a:pt x="834" y="660"/>
                    <a:pt x="901" y="693"/>
                    <a:pt x="901" y="760"/>
                  </a:cubicBezTo>
                  <a:cubicBezTo>
                    <a:pt x="934" y="793"/>
                    <a:pt x="934" y="860"/>
                    <a:pt x="934" y="927"/>
                  </a:cubicBezTo>
                  <a:cubicBezTo>
                    <a:pt x="934" y="1027"/>
                    <a:pt x="901" y="1160"/>
                    <a:pt x="834" y="1260"/>
                  </a:cubicBezTo>
                  <a:cubicBezTo>
                    <a:pt x="801" y="1360"/>
                    <a:pt x="701" y="1460"/>
                    <a:pt x="601" y="1527"/>
                  </a:cubicBezTo>
                  <a:cubicBezTo>
                    <a:pt x="567" y="1560"/>
                    <a:pt x="526" y="1577"/>
                    <a:pt x="484" y="1577"/>
                  </a:cubicBezTo>
                  <a:cubicBezTo>
                    <a:pt x="442" y="1577"/>
                    <a:pt x="400" y="1560"/>
                    <a:pt x="367" y="1527"/>
                  </a:cubicBezTo>
                  <a:cubicBezTo>
                    <a:pt x="300" y="1460"/>
                    <a:pt x="267" y="1394"/>
                    <a:pt x="267" y="1327"/>
                  </a:cubicBezTo>
                  <a:cubicBezTo>
                    <a:pt x="267" y="1227"/>
                    <a:pt x="300" y="1093"/>
                    <a:pt x="334" y="1027"/>
                  </a:cubicBezTo>
                  <a:cubicBezTo>
                    <a:pt x="400" y="860"/>
                    <a:pt x="501" y="760"/>
                    <a:pt x="601" y="660"/>
                  </a:cubicBezTo>
                  <a:cubicBezTo>
                    <a:pt x="667" y="626"/>
                    <a:pt x="734" y="626"/>
                    <a:pt x="801" y="626"/>
                  </a:cubicBezTo>
                  <a:close/>
                  <a:moveTo>
                    <a:pt x="1280" y="1"/>
                  </a:moveTo>
                  <a:cubicBezTo>
                    <a:pt x="1259" y="1"/>
                    <a:pt x="1234" y="9"/>
                    <a:pt x="1201" y="26"/>
                  </a:cubicBezTo>
                  <a:lnTo>
                    <a:pt x="934" y="159"/>
                  </a:lnTo>
                  <a:lnTo>
                    <a:pt x="934" y="293"/>
                  </a:lnTo>
                  <a:cubicBezTo>
                    <a:pt x="901" y="259"/>
                    <a:pt x="834" y="259"/>
                    <a:pt x="801" y="259"/>
                  </a:cubicBezTo>
                  <a:cubicBezTo>
                    <a:pt x="734" y="259"/>
                    <a:pt x="667" y="293"/>
                    <a:pt x="601" y="326"/>
                  </a:cubicBezTo>
                  <a:cubicBezTo>
                    <a:pt x="434" y="426"/>
                    <a:pt x="267" y="593"/>
                    <a:pt x="200" y="793"/>
                  </a:cubicBezTo>
                  <a:cubicBezTo>
                    <a:pt x="100" y="993"/>
                    <a:pt x="34" y="1227"/>
                    <a:pt x="34" y="1460"/>
                  </a:cubicBezTo>
                  <a:cubicBezTo>
                    <a:pt x="0" y="1627"/>
                    <a:pt x="67" y="1794"/>
                    <a:pt x="234" y="1894"/>
                  </a:cubicBezTo>
                  <a:cubicBezTo>
                    <a:pt x="284" y="1927"/>
                    <a:pt x="342" y="1944"/>
                    <a:pt x="405" y="1944"/>
                  </a:cubicBezTo>
                  <a:cubicBezTo>
                    <a:pt x="467" y="1944"/>
                    <a:pt x="534" y="1927"/>
                    <a:pt x="601" y="1894"/>
                  </a:cubicBezTo>
                  <a:cubicBezTo>
                    <a:pt x="667" y="1827"/>
                    <a:pt x="701" y="1794"/>
                    <a:pt x="767" y="1727"/>
                  </a:cubicBezTo>
                  <a:cubicBezTo>
                    <a:pt x="834" y="1660"/>
                    <a:pt x="867" y="1594"/>
                    <a:pt x="934" y="1527"/>
                  </a:cubicBezTo>
                  <a:lnTo>
                    <a:pt x="934" y="2094"/>
                  </a:lnTo>
                  <a:lnTo>
                    <a:pt x="801" y="2161"/>
                  </a:lnTo>
                  <a:cubicBezTo>
                    <a:pt x="734" y="2194"/>
                    <a:pt x="701" y="2227"/>
                    <a:pt x="667" y="2294"/>
                  </a:cubicBezTo>
                  <a:cubicBezTo>
                    <a:pt x="667" y="2328"/>
                    <a:pt x="634" y="2394"/>
                    <a:pt x="634" y="2428"/>
                  </a:cubicBezTo>
                  <a:cubicBezTo>
                    <a:pt x="634" y="2461"/>
                    <a:pt x="667" y="2528"/>
                    <a:pt x="667" y="2528"/>
                  </a:cubicBezTo>
                  <a:cubicBezTo>
                    <a:pt x="681" y="2556"/>
                    <a:pt x="696" y="2566"/>
                    <a:pt x="712" y="2566"/>
                  </a:cubicBezTo>
                  <a:cubicBezTo>
                    <a:pt x="735" y="2566"/>
                    <a:pt x="762" y="2547"/>
                    <a:pt x="801" y="2528"/>
                  </a:cubicBezTo>
                  <a:lnTo>
                    <a:pt x="1201" y="2294"/>
                  </a:lnTo>
                  <a:cubicBezTo>
                    <a:pt x="1268" y="2294"/>
                    <a:pt x="1301" y="2227"/>
                    <a:pt x="1334" y="2194"/>
                  </a:cubicBezTo>
                  <a:cubicBezTo>
                    <a:pt x="1368" y="2161"/>
                    <a:pt x="1368" y="2094"/>
                    <a:pt x="1368" y="2061"/>
                  </a:cubicBezTo>
                  <a:cubicBezTo>
                    <a:pt x="1368" y="1994"/>
                    <a:pt x="1368" y="1961"/>
                    <a:pt x="1334" y="1927"/>
                  </a:cubicBezTo>
                  <a:cubicBezTo>
                    <a:pt x="1318" y="1911"/>
                    <a:pt x="1301" y="1902"/>
                    <a:pt x="1280" y="1902"/>
                  </a:cubicBezTo>
                  <a:cubicBezTo>
                    <a:pt x="1259" y="1902"/>
                    <a:pt x="1234" y="1911"/>
                    <a:pt x="1201" y="1927"/>
                  </a:cubicBezTo>
                  <a:lnTo>
                    <a:pt x="1168" y="1961"/>
                  </a:lnTo>
                  <a:lnTo>
                    <a:pt x="1168" y="393"/>
                  </a:lnTo>
                  <a:lnTo>
                    <a:pt x="1201" y="393"/>
                  </a:lnTo>
                  <a:cubicBezTo>
                    <a:pt x="1268" y="359"/>
                    <a:pt x="1301" y="326"/>
                    <a:pt x="1334" y="259"/>
                  </a:cubicBezTo>
                  <a:cubicBezTo>
                    <a:pt x="1368" y="226"/>
                    <a:pt x="1368" y="159"/>
                    <a:pt x="1368" y="126"/>
                  </a:cubicBezTo>
                  <a:cubicBezTo>
                    <a:pt x="1368" y="93"/>
                    <a:pt x="1368" y="59"/>
                    <a:pt x="1334" y="26"/>
                  </a:cubicBezTo>
                  <a:cubicBezTo>
                    <a:pt x="1318" y="9"/>
                    <a:pt x="1301" y="1"/>
                    <a:pt x="1280"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1402;p56">
              <a:extLst>
                <a:ext uri="{FF2B5EF4-FFF2-40B4-BE49-F238E27FC236}">
                  <a16:creationId xmlns:a16="http://schemas.microsoft.com/office/drawing/2014/main" id="{E118EFDB-9E9A-470F-8CC2-F0349A3BC98C}"/>
                </a:ext>
              </a:extLst>
            </p:cNvPr>
            <p:cNvSpPr/>
            <p:nvPr/>
          </p:nvSpPr>
          <p:spPr>
            <a:xfrm>
              <a:off x="2410225" y="2453250"/>
              <a:ext cx="32550" cy="49850"/>
            </a:xfrm>
            <a:custGeom>
              <a:avLst/>
              <a:gdLst/>
              <a:ahLst/>
              <a:cxnLst/>
              <a:rect l="l" t="t" r="r" b="b"/>
              <a:pathLst>
                <a:path w="1302" h="1994" extrusionOk="0">
                  <a:moveTo>
                    <a:pt x="180" y="0"/>
                  </a:moveTo>
                  <a:cubicBezTo>
                    <a:pt x="167" y="0"/>
                    <a:pt x="151" y="8"/>
                    <a:pt x="134" y="25"/>
                  </a:cubicBezTo>
                  <a:cubicBezTo>
                    <a:pt x="101" y="25"/>
                    <a:pt x="67" y="58"/>
                    <a:pt x="34" y="125"/>
                  </a:cubicBezTo>
                  <a:cubicBezTo>
                    <a:pt x="34" y="159"/>
                    <a:pt x="1" y="192"/>
                    <a:pt x="1" y="259"/>
                  </a:cubicBezTo>
                  <a:cubicBezTo>
                    <a:pt x="1" y="292"/>
                    <a:pt x="1" y="325"/>
                    <a:pt x="1" y="359"/>
                  </a:cubicBezTo>
                  <a:cubicBezTo>
                    <a:pt x="34" y="359"/>
                    <a:pt x="67" y="392"/>
                    <a:pt x="101" y="392"/>
                  </a:cubicBezTo>
                  <a:lnTo>
                    <a:pt x="834" y="592"/>
                  </a:lnTo>
                  <a:lnTo>
                    <a:pt x="101" y="1626"/>
                  </a:lnTo>
                  <a:cubicBezTo>
                    <a:pt x="67" y="1660"/>
                    <a:pt x="34" y="1726"/>
                    <a:pt x="1" y="1760"/>
                  </a:cubicBezTo>
                  <a:cubicBezTo>
                    <a:pt x="1" y="1793"/>
                    <a:pt x="1" y="1826"/>
                    <a:pt x="1" y="1860"/>
                  </a:cubicBezTo>
                  <a:cubicBezTo>
                    <a:pt x="1" y="1893"/>
                    <a:pt x="34" y="1960"/>
                    <a:pt x="34" y="1993"/>
                  </a:cubicBezTo>
                  <a:lnTo>
                    <a:pt x="134" y="1993"/>
                  </a:lnTo>
                  <a:cubicBezTo>
                    <a:pt x="167" y="1960"/>
                    <a:pt x="201" y="1926"/>
                    <a:pt x="201" y="1893"/>
                  </a:cubicBezTo>
                  <a:lnTo>
                    <a:pt x="1301" y="325"/>
                  </a:lnTo>
                  <a:lnTo>
                    <a:pt x="201" y="25"/>
                  </a:lnTo>
                  <a:cubicBezTo>
                    <a:pt x="201" y="8"/>
                    <a:pt x="192" y="0"/>
                    <a:pt x="180"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1403;p56">
              <a:extLst>
                <a:ext uri="{FF2B5EF4-FFF2-40B4-BE49-F238E27FC236}">
                  <a16:creationId xmlns:a16="http://schemas.microsoft.com/office/drawing/2014/main" id="{455DBE2F-1202-49AD-9B3E-4C57378F053B}"/>
                </a:ext>
              </a:extLst>
            </p:cNvPr>
            <p:cNvSpPr/>
            <p:nvPr/>
          </p:nvSpPr>
          <p:spPr>
            <a:xfrm>
              <a:off x="2441925" y="2432400"/>
              <a:ext cx="36700" cy="54650"/>
            </a:xfrm>
            <a:custGeom>
              <a:avLst/>
              <a:gdLst/>
              <a:ahLst/>
              <a:cxnLst/>
              <a:rect l="l" t="t" r="r" b="b"/>
              <a:pathLst>
                <a:path w="1468" h="2186" extrusionOk="0">
                  <a:moveTo>
                    <a:pt x="1101" y="0"/>
                  </a:moveTo>
                  <a:cubicBezTo>
                    <a:pt x="1068" y="0"/>
                    <a:pt x="1034" y="9"/>
                    <a:pt x="1001" y="25"/>
                  </a:cubicBezTo>
                  <a:cubicBezTo>
                    <a:pt x="934" y="59"/>
                    <a:pt x="901" y="92"/>
                    <a:pt x="867" y="125"/>
                  </a:cubicBezTo>
                  <a:cubicBezTo>
                    <a:pt x="834" y="192"/>
                    <a:pt x="801" y="259"/>
                    <a:pt x="767" y="325"/>
                  </a:cubicBezTo>
                  <a:cubicBezTo>
                    <a:pt x="734" y="292"/>
                    <a:pt x="701" y="259"/>
                    <a:pt x="667" y="259"/>
                  </a:cubicBezTo>
                  <a:cubicBezTo>
                    <a:pt x="651" y="242"/>
                    <a:pt x="634" y="234"/>
                    <a:pt x="617" y="234"/>
                  </a:cubicBezTo>
                  <a:cubicBezTo>
                    <a:pt x="601" y="234"/>
                    <a:pt x="584" y="242"/>
                    <a:pt x="567" y="259"/>
                  </a:cubicBezTo>
                  <a:cubicBezTo>
                    <a:pt x="534" y="259"/>
                    <a:pt x="500" y="292"/>
                    <a:pt x="467" y="325"/>
                  </a:cubicBezTo>
                  <a:cubicBezTo>
                    <a:pt x="434" y="392"/>
                    <a:pt x="400" y="459"/>
                    <a:pt x="367" y="526"/>
                  </a:cubicBezTo>
                  <a:lnTo>
                    <a:pt x="367" y="425"/>
                  </a:lnTo>
                  <a:lnTo>
                    <a:pt x="167" y="592"/>
                  </a:lnTo>
                  <a:cubicBezTo>
                    <a:pt x="100" y="626"/>
                    <a:pt x="67" y="659"/>
                    <a:pt x="33" y="726"/>
                  </a:cubicBezTo>
                  <a:cubicBezTo>
                    <a:pt x="33" y="759"/>
                    <a:pt x="0" y="792"/>
                    <a:pt x="0" y="859"/>
                  </a:cubicBezTo>
                  <a:cubicBezTo>
                    <a:pt x="0" y="892"/>
                    <a:pt x="33" y="926"/>
                    <a:pt x="33" y="959"/>
                  </a:cubicBezTo>
                  <a:cubicBezTo>
                    <a:pt x="50" y="976"/>
                    <a:pt x="67" y="984"/>
                    <a:pt x="88" y="984"/>
                  </a:cubicBezTo>
                  <a:cubicBezTo>
                    <a:pt x="109" y="984"/>
                    <a:pt x="134" y="976"/>
                    <a:pt x="167" y="959"/>
                  </a:cubicBezTo>
                  <a:lnTo>
                    <a:pt x="167" y="1793"/>
                  </a:lnTo>
                  <a:cubicBezTo>
                    <a:pt x="100" y="1826"/>
                    <a:pt x="67" y="1860"/>
                    <a:pt x="33" y="1893"/>
                  </a:cubicBezTo>
                  <a:cubicBezTo>
                    <a:pt x="33" y="1960"/>
                    <a:pt x="0" y="1993"/>
                    <a:pt x="0" y="2060"/>
                  </a:cubicBezTo>
                  <a:cubicBezTo>
                    <a:pt x="0" y="2093"/>
                    <a:pt x="33" y="2127"/>
                    <a:pt x="33" y="2160"/>
                  </a:cubicBezTo>
                  <a:cubicBezTo>
                    <a:pt x="50" y="2177"/>
                    <a:pt x="67" y="2185"/>
                    <a:pt x="88" y="2185"/>
                  </a:cubicBezTo>
                  <a:cubicBezTo>
                    <a:pt x="109" y="2185"/>
                    <a:pt x="134" y="2177"/>
                    <a:pt x="167" y="2160"/>
                  </a:cubicBezTo>
                  <a:lnTo>
                    <a:pt x="367" y="2027"/>
                  </a:lnTo>
                  <a:cubicBezTo>
                    <a:pt x="400" y="1993"/>
                    <a:pt x="467" y="1960"/>
                    <a:pt x="500" y="1927"/>
                  </a:cubicBezTo>
                  <a:cubicBezTo>
                    <a:pt x="500" y="1860"/>
                    <a:pt x="534" y="1826"/>
                    <a:pt x="534" y="1760"/>
                  </a:cubicBezTo>
                  <a:cubicBezTo>
                    <a:pt x="534" y="1726"/>
                    <a:pt x="500" y="1693"/>
                    <a:pt x="500" y="1660"/>
                  </a:cubicBezTo>
                  <a:cubicBezTo>
                    <a:pt x="484" y="1643"/>
                    <a:pt x="467" y="1635"/>
                    <a:pt x="446" y="1635"/>
                  </a:cubicBezTo>
                  <a:cubicBezTo>
                    <a:pt x="425" y="1635"/>
                    <a:pt x="400" y="1643"/>
                    <a:pt x="367" y="1660"/>
                  </a:cubicBezTo>
                  <a:lnTo>
                    <a:pt x="367" y="959"/>
                  </a:lnTo>
                  <a:cubicBezTo>
                    <a:pt x="400" y="892"/>
                    <a:pt x="434" y="826"/>
                    <a:pt x="467" y="759"/>
                  </a:cubicBezTo>
                  <a:cubicBezTo>
                    <a:pt x="500" y="726"/>
                    <a:pt x="534" y="692"/>
                    <a:pt x="567" y="659"/>
                  </a:cubicBezTo>
                  <a:lnTo>
                    <a:pt x="601" y="659"/>
                  </a:lnTo>
                  <a:cubicBezTo>
                    <a:pt x="634" y="692"/>
                    <a:pt x="634" y="726"/>
                    <a:pt x="634" y="759"/>
                  </a:cubicBezTo>
                  <a:lnTo>
                    <a:pt x="634" y="1860"/>
                  </a:lnTo>
                  <a:lnTo>
                    <a:pt x="834" y="1760"/>
                  </a:lnTo>
                  <a:cubicBezTo>
                    <a:pt x="901" y="1726"/>
                    <a:pt x="934" y="1693"/>
                    <a:pt x="967" y="1626"/>
                  </a:cubicBezTo>
                  <a:cubicBezTo>
                    <a:pt x="967" y="1593"/>
                    <a:pt x="1001" y="1526"/>
                    <a:pt x="1001" y="1493"/>
                  </a:cubicBezTo>
                  <a:cubicBezTo>
                    <a:pt x="1001" y="1426"/>
                    <a:pt x="967" y="1426"/>
                    <a:pt x="967" y="1393"/>
                  </a:cubicBezTo>
                  <a:cubicBezTo>
                    <a:pt x="951" y="1376"/>
                    <a:pt x="934" y="1368"/>
                    <a:pt x="917" y="1368"/>
                  </a:cubicBezTo>
                  <a:cubicBezTo>
                    <a:pt x="901" y="1368"/>
                    <a:pt x="884" y="1376"/>
                    <a:pt x="867" y="1393"/>
                  </a:cubicBezTo>
                  <a:lnTo>
                    <a:pt x="867" y="692"/>
                  </a:lnTo>
                  <a:cubicBezTo>
                    <a:pt x="867" y="592"/>
                    <a:pt x="901" y="526"/>
                    <a:pt x="967" y="459"/>
                  </a:cubicBezTo>
                  <a:cubicBezTo>
                    <a:pt x="967" y="425"/>
                    <a:pt x="1001" y="425"/>
                    <a:pt x="1034" y="392"/>
                  </a:cubicBezTo>
                  <a:lnTo>
                    <a:pt x="1068" y="392"/>
                  </a:lnTo>
                  <a:cubicBezTo>
                    <a:pt x="1101" y="425"/>
                    <a:pt x="1101" y="459"/>
                    <a:pt x="1068" y="492"/>
                  </a:cubicBezTo>
                  <a:lnTo>
                    <a:pt x="1068" y="1593"/>
                  </a:lnTo>
                  <a:lnTo>
                    <a:pt x="1301" y="1460"/>
                  </a:lnTo>
                  <a:cubicBezTo>
                    <a:pt x="1334" y="1426"/>
                    <a:pt x="1401" y="1393"/>
                    <a:pt x="1401" y="1359"/>
                  </a:cubicBezTo>
                  <a:cubicBezTo>
                    <a:pt x="1434" y="1293"/>
                    <a:pt x="1434" y="1259"/>
                    <a:pt x="1434" y="1226"/>
                  </a:cubicBezTo>
                  <a:cubicBezTo>
                    <a:pt x="1468" y="1159"/>
                    <a:pt x="1434" y="1126"/>
                    <a:pt x="1401" y="1093"/>
                  </a:cubicBezTo>
                  <a:cubicBezTo>
                    <a:pt x="1401" y="1076"/>
                    <a:pt x="1393" y="1068"/>
                    <a:pt x="1376" y="1068"/>
                  </a:cubicBezTo>
                  <a:cubicBezTo>
                    <a:pt x="1359" y="1068"/>
                    <a:pt x="1334" y="1076"/>
                    <a:pt x="1301" y="1093"/>
                  </a:cubicBezTo>
                  <a:lnTo>
                    <a:pt x="1301" y="325"/>
                  </a:lnTo>
                  <a:cubicBezTo>
                    <a:pt x="1334" y="225"/>
                    <a:pt x="1268" y="92"/>
                    <a:pt x="1201" y="25"/>
                  </a:cubicBezTo>
                  <a:cubicBezTo>
                    <a:pt x="1168" y="9"/>
                    <a:pt x="1134" y="0"/>
                    <a:pt x="1101"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1404;p56">
              <a:extLst>
                <a:ext uri="{FF2B5EF4-FFF2-40B4-BE49-F238E27FC236}">
                  <a16:creationId xmlns:a16="http://schemas.microsoft.com/office/drawing/2014/main" id="{8A27FA73-B34F-4C90-B84E-3A1FA7A5623F}"/>
                </a:ext>
              </a:extLst>
            </p:cNvPr>
            <p:cNvSpPr/>
            <p:nvPr/>
          </p:nvSpPr>
          <p:spPr>
            <a:xfrm>
              <a:off x="2479450" y="2415150"/>
              <a:ext cx="29200" cy="44575"/>
            </a:xfrm>
            <a:custGeom>
              <a:avLst/>
              <a:gdLst/>
              <a:ahLst/>
              <a:cxnLst/>
              <a:rect l="l" t="t" r="r" b="b"/>
              <a:pathLst>
                <a:path w="1168" h="1783" extrusionOk="0">
                  <a:moveTo>
                    <a:pt x="719" y="368"/>
                  </a:moveTo>
                  <a:cubicBezTo>
                    <a:pt x="774" y="368"/>
                    <a:pt x="831" y="393"/>
                    <a:pt x="867" y="448"/>
                  </a:cubicBezTo>
                  <a:cubicBezTo>
                    <a:pt x="934" y="515"/>
                    <a:pt x="968" y="615"/>
                    <a:pt x="968" y="715"/>
                  </a:cubicBezTo>
                  <a:cubicBezTo>
                    <a:pt x="968" y="849"/>
                    <a:pt x="934" y="949"/>
                    <a:pt x="834" y="1082"/>
                  </a:cubicBezTo>
                  <a:cubicBezTo>
                    <a:pt x="801" y="1182"/>
                    <a:pt x="701" y="1282"/>
                    <a:pt x="601" y="1382"/>
                  </a:cubicBezTo>
                  <a:cubicBezTo>
                    <a:pt x="551" y="1399"/>
                    <a:pt x="501" y="1407"/>
                    <a:pt x="455" y="1407"/>
                  </a:cubicBezTo>
                  <a:cubicBezTo>
                    <a:pt x="409" y="1407"/>
                    <a:pt x="367" y="1399"/>
                    <a:pt x="334" y="1382"/>
                  </a:cubicBezTo>
                  <a:cubicBezTo>
                    <a:pt x="267" y="1316"/>
                    <a:pt x="234" y="1216"/>
                    <a:pt x="234" y="1115"/>
                  </a:cubicBezTo>
                  <a:cubicBezTo>
                    <a:pt x="234" y="982"/>
                    <a:pt x="267" y="849"/>
                    <a:pt x="334" y="715"/>
                  </a:cubicBezTo>
                  <a:cubicBezTo>
                    <a:pt x="400" y="582"/>
                    <a:pt x="467" y="482"/>
                    <a:pt x="601" y="415"/>
                  </a:cubicBezTo>
                  <a:cubicBezTo>
                    <a:pt x="631" y="385"/>
                    <a:pt x="674" y="368"/>
                    <a:pt x="719" y="368"/>
                  </a:cubicBezTo>
                  <a:close/>
                  <a:moveTo>
                    <a:pt x="807" y="1"/>
                  </a:moveTo>
                  <a:cubicBezTo>
                    <a:pt x="728" y="1"/>
                    <a:pt x="648" y="24"/>
                    <a:pt x="601" y="48"/>
                  </a:cubicBezTo>
                  <a:cubicBezTo>
                    <a:pt x="467" y="115"/>
                    <a:pt x="367" y="215"/>
                    <a:pt x="300" y="348"/>
                  </a:cubicBezTo>
                  <a:cubicBezTo>
                    <a:pt x="200" y="482"/>
                    <a:pt x="134" y="615"/>
                    <a:pt x="67" y="782"/>
                  </a:cubicBezTo>
                  <a:cubicBezTo>
                    <a:pt x="34" y="949"/>
                    <a:pt x="0" y="1082"/>
                    <a:pt x="0" y="1249"/>
                  </a:cubicBezTo>
                  <a:cubicBezTo>
                    <a:pt x="0" y="1349"/>
                    <a:pt x="34" y="1482"/>
                    <a:pt x="67" y="1582"/>
                  </a:cubicBezTo>
                  <a:cubicBezTo>
                    <a:pt x="134" y="1683"/>
                    <a:pt x="200" y="1749"/>
                    <a:pt x="300" y="1783"/>
                  </a:cubicBezTo>
                  <a:cubicBezTo>
                    <a:pt x="400" y="1783"/>
                    <a:pt x="501" y="1749"/>
                    <a:pt x="601" y="1716"/>
                  </a:cubicBezTo>
                  <a:cubicBezTo>
                    <a:pt x="701" y="1616"/>
                    <a:pt x="801" y="1549"/>
                    <a:pt x="901" y="1416"/>
                  </a:cubicBezTo>
                  <a:cubicBezTo>
                    <a:pt x="1068" y="1182"/>
                    <a:pt x="1168" y="882"/>
                    <a:pt x="1168" y="582"/>
                  </a:cubicBezTo>
                  <a:cubicBezTo>
                    <a:pt x="1168" y="448"/>
                    <a:pt x="1168" y="315"/>
                    <a:pt x="1101" y="215"/>
                  </a:cubicBezTo>
                  <a:cubicBezTo>
                    <a:pt x="1068" y="115"/>
                    <a:pt x="1001" y="15"/>
                    <a:pt x="901" y="15"/>
                  </a:cubicBezTo>
                  <a:cubicBezTo>
                    <a:pt x="871" y="5"/>
                    <a:pt x="839" y="1"/>
                    <a:pt x="807"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1405;p56">
              <a:extLst>
                <a:ext uri="{FF2B5EF4-FFF2-40B4-BE49-F238E27FC236}">
                  <a16:creationId xmlns:a16="http://schemas.microsoft.com/office/drawing/2014/main" id="{8B7AE268-9E15-4E83-B397-6B5899EF76F4}"/>
                </a:ext>
              </a:extLst>
            </p:cNvPr>
            <p:cNvSpPr/>
            <p:nvPr/>
          </p:nvSpPr>
          <p:spPr>
            <a:xfrm>
              <a:off x="2512800" y="2394250"/>
              <a:ext cx="31725" cy="49425"/>
            </a:xfrm>
            <a:custGeom>
              <a:avLst/>
              <a:gdLst/>
              <a:ahLst/>
              <a:cxnLst/>
              <a:rect l="l" t="t" r="r" b="b"/>
              <a:pathLst>
                <a:path w="1269" h="1977" extrusionOk="0">
                  <a:moveTo>
                    <a:pt x="880" y="0"/>
                  </a:moveTo>
                  <a:cubicBezTo>
                    <a:pt x="826" y="0"/>
                    <a:pt x="768" y="17"/>
                    <a:pt x="701" y="50"/>
                  </a:cubicBezTo>
                  <a:cubicBezTo>
                    <a:pt x="634" y="83"/>
                    <a:pt x="601" y="150"/>
                    <a:pt x="534" y="184"/>
                  </a:cubicBezTo>
                  <a:cubicBezTo>
                    <a:pt x="501" y="250"/>
                    <a:pt x="434" y="317"/>
                    <a:pt x="401" y="384"/>
                  </a:cubicBezTo>
                  <a:lnTo>
                    <a:pt x="401" y="284"/>
                  </a:lnTo>
                  <a:lnTo>
                    <a:pt x="201" y="384"/>
                  </a:lnTo>
                  <a:cubicBezTo>
                    <a:pt x="134" y="417"/>
                    <a:pt x="101" y="450"/>
                    <a:pt x="67" y="484"/>
                  </a:cubicBezTo>
                  <a:cubicBezTo>
                    <a:pt x="67" y="550"/>
                    <a:pt x="34" y="584"/>
                    <a:pt x="34" y="651"/>
                  </a:cubicBezTo>
                  <a:cubicBezTo>
                    <a:pt x="34" y="684"/>
                    <a:pt x="34" y="717"/>
                    <a:pt x="67" y="751"/>
                  </a:cubicBezTo>
                  <a:cubicBezTo>
                    <a:pt x="84" y="767"/>
                    <a:pt x="101" y="776"/>
                    <a:pt x="117" y="776"/>
                  </a:cubicBezTo>
                  <a:cubicBezTo>
                    <a:pt x="134" y="776"/>
                    <a:pt x="151" y="767"/>
                    <a:pt x="167" y="751"/>
                  </a:cubicBezTo>
                  <a:lnTo>
                    <a:pt x="167" y="1585"/>
                  </a:lnTo>
                  <a:cubicBezTo>
                    <a:pt x="134" y="1618"/>
                    <a:pt x="101" y="1651"/>
                    <a:pt x="67" y="1685"/>
                  </a:cubicBezTo>
                  <a:cubicBezTo>
                    <a:pt x="34" y="1718"/>
                    <a:pt x="0" y="1785"/>
                    <a:pt x="0" y="1851"/>
                  </a:cubicBezTo>
                  <a:cubicBezTo>
                    <a:pt x="0" y="1885"/>
                    <a:pt x="34" y="1951"/>
                    <a:pt x="34" y="1951"/>
                  </a:cubicBezTo>
                  <a:cubicBezTo>
                    <a:pt x="50" y="1968"/>
                    <a:pt x="67" y="1976"/>
                    <a:pt x="88" y="1976"/>
                  </a:cubicBezTo>
                  <a:cubicBezTo>
                    <a:pt x="109" y="1976"/>
                    <a:pt x="134" y="1968"/>
                    <a:pt x="167" y="1951"/>
                  </a:cubicBezTo>
                  <a:lnTo>
                    <a:pt x="434" y="1785"/>
                  </a:lnTo>
                  <a:cubicBezTo>
                    <a:pt x="467" y="1785"/>
                    <a:pt x="501" y="1718"/>
                    <a:pt x="534" y="1685"/>
                  </a:cubicBezTo>
                  <a:cubicBezTo>
                    <a:pt x="568" y="1651"/>
                    <a:pt x="568" y="1585"/>
                    <a:pt x="568" y="1551"/>
                  </a:cubicBezTo>
                  <a:cubicBezTo>
                    <a:pt x="568" y="1484"/>
                    <a:pt x="568" y="1418"/>
                    <a:pt x="534" y="1418"/>
                  </a:cubicBezTo>
                  <a:cubicBezTo>
                    <a:pt x="467" y="1418"/>
                    <a:pt x="434" y="1418"/>
                    <a:pt x="401" y="1451"/>
                  </a:cubicBezTo>
                  <a:lnTo>
                    <a:pt x="401" y="817"/>
                  </a:lnTo>
                  <a:cubicBezTo>
                    <a:pt x="434" y="717"/>
                    <a:pt x="501" y="617"/>
                    <a:pt x="568" y="517"/>
                  </a:cubicBezTo>
                  <a:cubicBezTo>
                    <a:pt x="601" y="484"/>
                    <a:pt x="634" y="417"/>
                    <a:pt x="701" y="384"/>
                  </a:cubicBezTo>
                  <a:cubicBezTo>
                    <a:pt x="745" y="384"/>
                    <a:pt x="775" y="369"/>
                    <a:pt x="800" y="369"/>
                  </a:cubicBezTo>
                  <a:cubicBezTo>
                    <a:pt x="812" y="369"/>
                    <a:pt x="823" y="373"/>
                    <a:pt x="834" y="384"/>
                  </a:cubicBezTo>
                  <a:cubicBezTo>
                    <a:pt x="868" y="417"/>
                    <a:pt x="901" y="450"/>
                    <a:pt x="901" y="517"/>
                  </a:cubicBezTo>
                  <a:lnTo>
                    <a:pt x="901" y="1184"/>
                  </a:lnTo>
                  <a:cubicBezTo>
                    <a:pt x="834" y="1184"/>
                    <a:pt x="801" y="1251"/>
                    <a:pt x="801" y="1284"/>
                  </a:cubicBezTo>
                  <a:cubicBezTo>
                    <a:pt x="768" y="1318"/>
                    <a:pt x="734" y="1384"/>
                    <a:pt x="734" y="1418"/>
                  </a:cubicBezTo>
                  <a:cubicBezTo>
                    <a:pt x="734" y="1484"/>
                    <a:pt x="768" y="1518"/>
                    <a:pt x="801" y="1551"/>
                  </a:cubicBezTo>
                  <a:cubicBezTo>
                    <a:pt x="801" y="1568"/>
                    <a:pt x="809" y="1576"/>
                    <a:pt x="826" y="1576"/>
                  </a:cubicBezTo>
                  <a:cubicBezTo>
                    <a:pt x="843" y="1576"/>
                    <a:pt x="868" y="1568"/>
                    <a:pt x="901" y="1551"/>
                  </a:cubicBezTo>
                  <a:lnTo>
                    <a:pt x="1101" y="1418"/>
                  </a:lnTo>
                  <a:cubicBezTo>
                    <a:pt x="1168" y="1384"/>
                    <a:pt x="1201" y="1351"/>
                    <a:pt x="1235" y="1318"/>
                  </a:cubicBezTo>
                  <a:cubicBezTo>
                    <a:pt x="1235" y="1251"/>
                    <a:pt x="1268" y="1218"/>
                    <a:pt x="1268" y="1151"/>
                  </a:cubicBezTo>
                  <a:cubicBezTo>
                    <a:pt x="1268" y="1118"/>
                    <a:pt x="1235" y="1084"/>
                    <a:pt x="1235" y="1051"/>
                  </a:cubicBezTo>
                  <a:cubicBezTo>
                    <a:pt x="1218" y="1034"/>
                    <a:pt x="1201" y="1026"/>
                    <a:pt x="1185" y="1026"/>
                  </a:cubicBezTo>
                  <a:cubicBezTo>
                    <a:pt x="1168" y="1026"/>
                    <a:pt x="1151" y="1034"/>
                    <a:pt x="1135" y="1051"/>
                  </a:cubicBezTo>
                  <a:lnTo>
                    <a:pt x="1135" y="417"/>
                  </a:lnTo>
                  <a:cubicBezTo>
                    <a:pt x="1135" y="284"/>
                    <a:pt x="1101" y="150"/>
                    <a:pt x="1035" y="50"/>
                  </a:cubicBezTo>
                  <a:cubicBezTo>
                    <a:pt x="984" y="17"/>
                    <a:pt x="934" y="0"/>
                    <a:pt x="880"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1406;p56">
              <a:extLst>
                <a:ext uri="{FF2B5EF4-FFF2-40B4-BE49-F238E27FC236}">
                  <a16:creationId xmlns:a16="http://schemas.microsoft.com/office/drawing/2014/main" id="{7A00589F-6F0C-4ADF-85DC-D7884025A6FF}"/>
                </a:ext>
              </a:extLst>
            </p:cNvPr>
            <p:cNvSpPr/>
            <p:nvPr/>
          </p:nvSpPr>
          <p:spPr>
            <a:xfrm>
              <a:off x="2550325" y="2365675"/>
              <a:ext cx="29225" cy="52025"/>
            </a:xfrm>
            <a:custGeom>
              <a:avLst/>
              <a:gdLst/>
              <a:ahLst/>
              <a:cxnLst/>
              <a:rect l="l" t="t" r="r" b="b"/>
              <a:pathLst>
                <a:path w="1169" h="2081" extrusionOk="0">
                  <a:moveTo>
                    <a:pt x="384" y="1"/>
                  </a:moveTo>
                  <a:cubicBezTo>
                    <a:pt x="367" y="1"/>
                    <a:pt x="351" y="9"/>
                    <a:pt x="334" y="26"/>
                  </a:cubicBezTo>
                  <a:cubicBezTo>
                    <a:pt x="301" y="59"/>
                    <a:pt x="267" y="92"/>
                    <a:pt x="267" y="126"/>
                  </a:cubicBezTo>
                  <a:cubicBezTo>
                    <a:pt x="234" y="192"/>
                    <a:pt x="234" y="259"/>
                    <a:pt x="234" y="326"/>
                  </a:cubicBezTo>
                  <a:lnTo>
                    <a:pt x="234" y="626"/>
                  </a:lnTo>
                  <a:lnTo>
                    <a:pt x="167" y="693"/>
                  </a:lnTo>
                  <a:cubicBezTo>
                    <a:pt x="101" y="693"/>
                    <a:pt x="67" y="759"/>
                    <a:pt x="34" y="793"/>
                  </a:cubicBezTo>
                  <a:cubicBezTo>
                    <a:pt x="1" y="826"/>
                    <a:pt x="1" y="893"/>
                    <a:pt x="1" y="960"/>
                  </a:cubicBezTo>
                  <a:cubicBezTo>
                    <a:pt x="1" y="993"/>
                    <a:pt x="1" y="1026"/>
                    <a:pt x="34" y="1060"/>
                  </a:cubicBezTo>
                  <a:cubicBezTo>
                    <a:pt x="51" y="1076"/>
                    <a:pt x="67" y="1085"/>
                    <a:pt x="88" y="1085"/>
                  </a:cubicBezTo>
                  <a:cubicBezTo>
                    <a:pt x="109" y="1085"/>
                    <a:pt x="134" y="1076"/>
                    <a:pt x="167" y="1060"/>
                  </a:cubicBezTo>
                  <a:lnTo>
                    <a:pt x="234" y="993"/>
                  </a:lnTo>
                  <a:lnTo>
                    <a:pt x="234" y="1760"/>
                  </a:lnTo>
                  <a:cubicBezTo>
                    <a:pt x="234" y="1860"/>
                    <a:pt x="267" y="1960"/>
                    <a:pt x="334" y="2060"/>
                  </a:cubicBezTo>
                  <a:cubicBezTo>
                    <a:pt x="359" y="2073"/>
                    <a:pt x="392" y="2080"/>
                    <a:pt x="431" y="2080"/>
                  </a:cubicBezTo>
                  <a:cubicBezTo>
                    <a:pt x="498" y="2080"/>
                    <a:pt x="583" y="2057"/>
                    <a:pt x="668" y="1994"/>
                  </a:cubicBezTo>
                  <a:cubicBezTo>
                    <a:pt x="768" y="1927"/>
                    <a:pt x="834" y="1860"/>
                    <a:pt x="935" y="1794"/>
                  </a:cubicBezTo>
                  <a:cubicBezTo>
                    <a:pt x="1001" y="1693"/>
                    <a:pt x="1101" y="1593"/>
                    <a:pt x="1135" y="1493"/>
                  </a:cubicBezTo>
                  <a:cubicBezTo>
                    <a:pt x="1168" y="1460"/>
                    <a:pt x="1168" y="1427"/>
                    <a:pt x="1168" y="1360"/>
                  </a:cubicBezTo>
                  <a:cubicBezTo>
                    <a:pt x="1168" y="1327"/>
                    <a:pt x="1168" y="1293"/>
                    <a:pt x="1135" y="1260"/>
                  </a:cubicBezTo>
                  <a:lnTo>
                    <a:pt x="1068" y="1260"/>
                  </a:lnTo>
                  <a:cubicBezTo>
                    <a:pt x="1035" y="1293"/>
                    <a:pt x="1001" y="1327"/>
                    <a:pt x="968" y="1360"/>
                  </a:cubicBezTo>
                  <a:cubicBezTo>
                    <a:pt x="901" y="1493"/>
                    <a:pt x="768" y="1593"/>
                    <a:pt x="668" y="1660"/>
                  </a:cubicBezTo>
                  <a:cubicBezTo>
                    <a:pt x="568" y="1693"/>
                    <a:pt x="534" y="1693"/>
                    <a:pt x="501" y="1693"/>
                  </a:cubicBezTo>
                  <a:cubicBezTo>
                    <a:pt x="468" y="1693"/>
                    <a:pt x="468" y="1660"/>
                    <a:pt x="468" y="1560"/>
                  </a:cubicBezTo>
                  <a:lnTo>
                    <a:pt x="468" y="860"/>
                  </a:lnTo>
                  <a:lnTo>
                    <a:pt x="868" y="593"/>
                  </a:lnTo>
                  <a:cubicBezTo>
                    <a:pt x="935" y="593"/>
                    <a:pt x="968" y="526"/>
                    <a:pt x="1001" y="493"/>
                  </a:cubicBezTo>
                  <a:cubicBezTo>
                    <a:pt x="1001" y="459"/>
                    <a:pt x="1035" y="393"/>
                    <a:pt x="1035" y="359"/>
                  </a:cubicBezTo>
                  <a:cubicBezTo>
                    <a:pt x="1035" y="292"/>
                    <a:pt x="1035" y="259"/>
                    <a:pt x="1001" y="226"/>
                  </a:cubicBezTo>
                  <a:cubicBezTo>
                    <a:pt x="968" y="226"/>
                    <a:pt x="935" y="226"/>
                    <a:pt x="868" y="259"/>
                  </a:cubicBezTo>
                  <a:lnTo>
                    <a:pt x="468" y="493"/>
                  </a:lnTo>
                  <a:lnTo>
                    <a:pt x="468" y="192"/>
                  </a:lnTo>
                  <a:cubicBezTo>
                    <a:pt x="468" y="126"/>
                    <a:pt x="468" y="59"/>
                    <a:pt x="434" y="26"/>
                  </a:cubicBezTo>
                  <a:cubicBezTo>
                    <a:pt x="417" y="9"/>
                    <a:pt x="401" y="1"/>
                    <a:pt x="384"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1407;p56">
              <a:extLst>
                <a:ext uri="{FF2B5EF4-FFF2-40B4-BE49-F238E27FC236}">
                  <a16:creationId xmlns:a16="http://schemas.microsoft.com/office/drawing/2014/main" id="{572A22A9-9D8A-46D1-8D3D-236EF2E62586}"/>
                </a:ext>
              </a:extLst>
            </p:cNvPr>
            <p:cNvSpPr/>
            <p:nvPr/>
          </p:nvSpPr>
          <p:spPr>
            <a:xfrm>
              <a:off x="2581175" y="2344625"/>
              <a:ext cx="32550" cy="59025"/>
            </a:xfrm>
            <a:custGeom>
              <a:avLst/>
              <a:gdLst/>
              <a:ahLst/>
              <a:cxnLst/>
              <a:rect l="l" t="t" r="r" b="b"/>
              <a:pathLst>
                <a:path w="1302" h="2361" extrusionOk="0">
                  <a:moveTo>
                    <a:pt x="434" y="0"/>
                  </a:moveTo>
                  <a:lnTo>
                    <a:pt x="168" y="100"/>
                  </a:lnTo>
                  <a:cubicBezTo>
                    <a:pt x="101" y="134"/>
                    <a:pt x="67" y="167"/>
                    <a:pt x="34" y="234"/>
                  </a:cubicBezTo>
                  <a:cubicBezTo>
                    <a:pt x="34" y="267"/>
                    <a:pt x="1" y="334"/>
                    <a:pt x="1" y="367"/>
                  </a:cubicBezTo>
                  <a:cubicBezTo>
                    <a:pt x="1" y="401"/>
                    <a:pt x="34" y="434"/>
                    <a:pt x="34" y="467"/>
                  </a:cubicBezTo>
                  <a:cubicBezTo>
                    <a:pt x="51" y="484"/>
                    <a:pt x="67" y="492"/>
                    <a:pt x="88" y="492"/>
                  </a:cubicBezTo>
                  <a:cubicBezTo>
                    <a:pt x="109" y="492"/>
                    <a:pt x="134" y="484"/>
                    <a:pt x="168" y="467"/>
                  </a:cubicBezTo>
                  <a:lnTo>
                    <a:pt x="201" y="467"/>
                  </a:lnTo>
                  <a:lnTo>
                    <a:pt x="201" y="1968"/>
                  </a:lnTo>
                  <a:cubicBezTo>
                    <a:pt x="168" y="1968"/>
                    <a:pt x="134" y="2002"/>
                    <a:pt x="101" y="2068"/>
                  </a:cubicBezTo>
                  <a:cubicBezTo>
                    <a:pt x="67" y="2102"/>
                    <a:pt x="34" y="2169"/>
                    <a:pt x="34" y="2235"/>
                  </a:cubicBezTo>
                  <a:cubicBezTo>
                    <a:pt x="34" y="2269"/>
                    <a:pt x="34" y="2302"/>
                    <a:pt x="67" y="2335"/>
                  </a:cubicBezTo>
                  <a:cubicBezTo>
                    <a:pt x="84" y="2352"/>
                    <a:pt x="101" y="2360"/>
                    <a:pt x="122" y="2360"/>
                  </a:cubicBezTo>
                  <a:cubicBezTo>
                    <a:pt x="143" y="2360"/>
                    <a:pt x="168" y="2352"/>
                    <a:pt x="201" y="2335"/>
                  </a:cubicBezTo>
                  <a:lnTo>
                    <a:pt x="434" y="2169"/>
                  </a:lnTo>
                  <a:cubicBezTo>
                    <a:pt x="501" y="2135"/>
                    <a:pt x="534" y="2102"/>
                    <a:pt x="568" y="2068"/>
                  </a:cubicBezTo>
                  <a:cubicBezTo>
                    <a:pt x="601" y="2002"/>
                    <a:pt x="601" y="1968"/>
                    <a:pt x="601" y="1902"/>
                  </a:cubicBezTo>
                  <a:cubicBezTo>
                    <a:pt x="601" y="1835"/>
                    <a:pt x="568" y="1802"/>
                    <a:pt x="534" y="1802"/>
                  </a:cubicBezTo>
                  <a:cubicBezTo>
                    <a:pt x="501" y="1802"/>
                    <a:pt x="468" y="1802"/>
                    <a:pt x="434" y="1835"/>
                  </a:cubicBezTo>
                  <a:lnTo>
                    <a:pt x="434" y="1168"/>
                  </a:lnTo>
                  <a:cubicBezTo>
                    <a:pt x="468" y="1068"/>
                    <a:pt x="534" y="968"/>
                    <a:pt x="601" y="901"/>
                  </a:cubicBezTo>
                  <a:cubicBezTo>
                    <a:pt x="635" y="834"/>
                    <a:pt x="668" y="801"/>
                    <a:pt x="701" y="768"/>
                  </a:cubicBezTo>
                  <a:cubicBezTo>
                    <a:pt x="735" y="756"/>
                    <a:pt x="761" y="753"/>
                    <a:pt x="782" y="753"/>
                  </a:cubicBezTo>
                  <a:cubicBezTo>
                    <a:pt x="824" y="753"/>
                    <a:pt x="846" y="768"/>
                    <a:pt x="868" y="768"/>
                  </a:cubicBezTo>
                  <a:cubicBezTo>
                    <a:pt x="901" y="801"/>
                    <a:pt x="901" y="834"/>
                    <a:pt x="901" y="934"/>
                  </a:cubicBezTo>
                  <a:lnTo>
                    <a:pt x="901" y="1568"/>
                  </a:lnTo>
                  <a:cubicBezTo>
                    <a:pt x="868" y="1601"/>
                    <a:pt x="835" y="1635"/>
                    <a:pt x="801" y="1668"/>
                  </a:cubicBezTo>
                  <a:cubicBezTo>
                    <a:pt x="768" y="1702"/>
                    <a:pt x="735" y="1768"/>
                    <a:pt x="735" y="1835"/>
                  </a:cubicBezTo>
                  <a:cubicBezTo>
                    <a:pt x="735" y="1868"/>
                    <a:pt x="768" y="1902"/>
                    <a:pt x="768" y="1935"/>
                  </a:cubicBezTo>
                  <a:cubicBezTo>
                    <a:pt x="785" y="1952"/>
                    <a:pt x="801" y="1960"/>
                    <a:pt x="822" y="1960"/>
                  </a:cubicBezTo>
                  <a:cubicBezTo>
                    <a:pt x="843" y="1960"/>
                    <a:pt x="868" y="1952"/>
                    <a:pt x="901" y="1935"/>
                  </a:cubicBezTo>
                  <a:lnTo>
                    <a:pt x="1168" y="1802"/>
                  </a:lnTo>
                  <a:cubicBezTo>
                    <a:pt x="1202" y="1768"/>
                    <a:pt x="1235" y="1735"/>
                    <a:pt x="1268" y="1668"/>
                  </a:cubicBezTo>
                  <a:cubicBezTo>
                    <a:pt x="1302" y="1635"/>
                    <a:pt x="1302" y="1568"/>
                    <a:pt x="1302" y="1535"/>
                  </a:cubicBezTo>
                  <a:cubicBezTo>
                    <a:pt x="1302" y="1468"/>
                    <a:pt x="1268" y="1435"/>
                    <a:pt x="1268" y="1401"/>
                  </a:cubicBezTo>
                  <a:cubicBezTo>
                    <a:pt x="1235" y="1401"/>
                    <a:pt x="1202" y="1435"/>
                    <a:pt x="1135" y="1468"/>
                  </a:cubicBezTo>
                  <a:lnTo>
                    <a:pt x="1135" y="801"/>
                  </a:lnTo>
                  <a:cubicBezTo>
                    <a:pt x="1135" y="701"/>
                    <a:pt x="1135" y="601"/>
                    <a:pt x="1068" y="501"/>
                  </a:cubicBezTo>
                  <a:cubicBezTo>
                    <a:pt x="1035" y="434"/>
                    <a:pt x="1001" y="401"/>
                    <a:pt x="935" y="401"/>
                  </a:cubicBezTo>
                  <a:cubicBezTo>
                    <a:pt x="868" y="401"/>
                    <a:pt x="768" y="401"/>
                    <a:pt x="735" y="467"/>
                  </a:cubicBezTo>
                  <a:cubicBezTo>
                    <a:pt x="668" y="501"/>
                    <a:pt x="601" y="534"/>
                    <a:pt x="568" y="567"/>
                  </a:cubicBezTo>
                  <a:cubicBezTo>
                    <a:pt x="534" y="634"/>
                    <a:pt x="468" y="701"/>
                    <a:pt x="434" y="768"/>
                  </a:cubicBezTo>
                  <a:lnTo>
                    <a:pt x="434" y="0"/>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1408;p56">
              <a:extLst>
                <a:ext uri="{FF2B5EF4-FFF2-40B4-BE49-F238E27FC236}">
                  <a16:creationId xmlns:a16="http://schemas.microsoft.com/office/drawing/2014/main" id="{177ADA62-2258-4527-A222-26F7C0C1623F}"/>
                </a:ext>
              </a:extLst>
            </p:cNvPr>
            <p:cNvSpPr/>
            <p:nvPr/>
          </p:nvSpPr>
          <p:spPr>
            <a:xfrm>
              <a:off x="2618700" y="2319600"/>
              <a:ext cx="26725" cy="63200"/>
            </a:xfrm>
            <a:custGeom>
              <a:avLst/>
              <a:gdLst/>
              <a:ahLst/>
              <a:cxnLst/>
              <a:rect l="l" t="t" r="r" b="b"/>
              <a:pathLst>
                <a:path w="1069" h="2528" extrusionOk="0">
                  <a:moveTo>
                    <a:pt x="668" y="1"/>
                  </a:moveTo>
                  <a:lnTo>
                    <a:pt x="268" y="234"/>
                  </a:lnTo>
                  <a:cubicBezTo>
                    <a:pt x="201" y="234"/>
                    <a:pt x="168" y="301"/>
                    <a:pt x="134" y="334"/>
                  </a:cubicBezTo>
                  <a:cubicBezTo>
                    <a:pt x="101" y="368"/>
                    <a:pt x="101" y="434"/>
                    <a:pt x="101" y="501"/>
                  </a:cubicBezTo>
                  <a:cubicBezTo>
                    <a:pt x="101" y="534"/>
                    <a:pt x="101" y="568"/>
                    <a:pt x="134" y="601"/>
                  </a:cubicBezTo>
                  <a:cubicBezTo>
                    <a:pt x="168" y="601"/>
                    <a:pt x="201" y="601"/>
                    <a:pt x="268" y="568"/>
                  </a:cubicBezTo>
                  <a:lnTo>
                    <a:pt x="434" y="468"/>
                  </a:lnTo>
                  <a:lnTo>
                    <a:pt x="434" y="1969"/>
                  </a:lnTo>
                  <a:lnTo>
                    <a:pt x="168" y="2135"/>
                  </a:lnTo>
                  <a:cubicBezTo>
                    <a:pt x="101" y="2169"/>
                    <a:pt x="68" y="2202"/>
                    <a:pt x="34" y="2236"/>
                  </a:cubicBezTo>
                  <a:cubicBezTo>
                    <a:pt x="34" y="2302"/>
                    <a:pt x="1" y="2336"/>
                    <a:pt x="1" y="2402"/>
                  </a:cubicBezTo>
                  <a:cubicBezTo>
                    <a:pt x="1" y="2436"/>
                    <a:pt x="1" y="2469"/>
                    <a:pt x="34" y="2502"/>
                  </a:cubicBezTo>
                  <a:cubicBezTo>
                    <a:pt x="51" y="2519"/>
                    <a:pt x="68" y="2527"/>
                    <a:pt x="88" y="2527"/>
                  </a:cubicBezTo>
                  <a:cubicBezTo>
                    <a:pt x="109" y="2527"/>
                    <a:pt x="134" y="2519"/>
                    <a:pt x="168" y="2502"/>
                  </a:cubicBezTo>
                  <a:lnTo>
                    <a:pt x="935" y="2069"/>
                  </a:lnTo>
                  <a:cubicBezTo>
                    <a:pt x="968" y="2035"/>
                    <a:pt x="1035" y="2002"/>
                    <a:pt x="1035" y="1935"/>
                  </a:cubicBezTo>
                  <a:cubicBezTo>
                    <a:pt x="1068" y="1902"/>
                    <a:pt x="1068" y="1835"/>
                    <a:pt x="1068" y="1802"/>
                  </a:cubicBezTo>
                  <a:cubicBezTo>
                    <a:pt x="1068" y="1769"/>
                    <a:pt x="1068" y="1735"/>
                    <a:pt x="1035" y="1702"/>
                  </a:cubicBezTo>
                  <a:cubicBezTo>
                    <a:pt x="1035" y="1685"/>
                    <a:pt x="1027" y="1677"/>
                    <a:pt x="1010" y="1677"/>
                  </a:cubicBezTo>
                  <a:cubicBezTo>
                    <a:pt x="993" y="1677"/>
                    <a:pt x="968" y="1685"/>
                    <a:pt x="935" y="1702"/>
                  </a:cubicBezTo>
                  <a:lnTo>
                    <a:pt x="668" y="1869"/>
                  </a:lnTo>
                  <a:lnTo>
                    <a:pt x="668" y="1"/>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1409;p56">
              <a:extLst>
                <a:ext uri="{FF2B5EF4-FFF2-40B4-BE49-F238E27FC236}">
                  <a16:creationId xmlns:a16="http://schemas.microsoft.com/office/drawing/2014/main" id="{90300E61-0B4A-449B-8898-3D9DB361A970}"/>
                </a:ext>
              </a:extLst>
            </p:cNvPr>
            <p:cNvSpPr/>
            <p:nvPr/>
          </p:nvSpPr>
          <p:spPr>
            <a:xfrm>
              <a:off x="2651225" y="2310650"/>
              <a:ext cx="31725" cy="72975"/>
            </a:xfrm>
            <a:custGeom>
              <a:avLst/>
              <a:gdLst/>
              <a:ahLst/>
              <a:cxnLst/>
              <a:rect l="l" t="t" r="r" b="b"/>
              <a:pathLst>
                <a:path w="1269" h="2919" extrusionOk="0">
                  <a:moveTo>
                    <a:pt x="1181" y="0"/>
                  </a:moveTo>
                  <a:cubicBezTo>
                    <a:pt x="1160" y="0"/>
                    <a:pt x="1135" y="8"/>
                    <a:pt x="1102" y="25"/>
                  </a:cubicBezTo>
                  <a:lnTo>
                    <a:pt x="901" y="158"/>
                  </a:lnTo>
                  <a:cubicBezTo>
                    <a:pt x="868" y="192"/>
                    <a:pt x="801" y="225"/>
                    <a:pt x="801" y="292"/>
                  </a:cubicBezTo>
                  <a:cubicBezTo>
                    <a:pt x="768" y="325"/>
                    <a:pt x="735" y="359"/>
                    <a:pt x="735" y="425"/>
                  </a:cubicBezTo>
                  <a:cubicBezTo>
                    <a:pt x="735" y="459"/>
                    <a:pt x="768" y="492"/>
                    <a:pt x="801" y="525"/>
                  </a:cubicBezTo>
                  <a:cubicBezTo>
                    <a:pt x="801" y="542"/>
                    <a:pt x="810" y="550"/>
                    <a:pt x="826" y="550"/>
                  </a:cubicBezTo>
                  <a:cubicBezTo>
                    <a:pt x="843" y="550"/>
                    <a:pt x="868" y="542"/>
                    <a:pt x="901" y="525"/>
                  </a:cubicBezTo>
                  <a:lnTo>
                    <a:pt x="901" y="525"/>
                  </a:lnTo>
                  <a:lnTo>
                    <a:pt x="635" y="1493"/>
                  </a:lnTo>
                  <a:lnTo>
                    <a:pt x="368" y="826"/>
                  </a:lnTo>
                  <a:cubicBezTo>
                    <a:pt x="401" y="792"/>
                    <a:pt x="434" y="759"/>
                    <a:pt x="468" y="726"/>
                  </a:cubicBezTo>
                  <a:cubicBezTo>
                    <a:pt x="501" y="692"/>
                    <a:pt x="501" y="625"/>
                    <a:pt x="501" y="592"/>
                  </a:cubicBezTo>
                  <a:cubicBezTo>
                    <a:pt x="501" y="525"/>
                    <a:pt x="501" y="492"/>
                    <a:pt x="468" y="459"/>
                  </a:cubicBezTo>
                  <a:cubicBezTo>
                    <a:pt x="451" y="442"/>
                    <a:pt x="434" y="434"/>
                    <a:pt x="418" y="434"/>
                  </a:cubicBezTo>
                  <a:cubicBezTo>
                    <a:pt x="401" y="434"/>
                    <a:pt x="384" y="442"/>
                    <a:pt x="368" y="459"/>
                  </a:cubicBezTo>
                  <a:lnTo>
                    <a:pt x="134" y="592"/>
                  </a:lnTo>
                  <a:cubicBezTo>
                    <a:pt x="101" y="625"/>
                    <a:pt x="67" y="659"/>
                    <a:pt x="34" y="692"/>
                  </a:cubicBezTo>
                  <a:cubicBezTo>
                    <a:pt x="1" y="759"/>
                    <a:pt x="1" y="792"/>
                    <a:pt x="1" y="859"/>
                  </a:cubicBezTo>
                  <a:cubicBezTo>
                    <a:pt x="1" y="892"/>
                    <a:pt x="1" y="926"/>
                    <a:pt x="34" y="959"/>
                  </a:cubicBezTo>
                  <a:lnTo>
                    <a:pt x="101" y="959"/>
                  </a:lnTo>
                  <a:lnTo>
                    <a:pt x="501" y="1893"/>
                  </a:lnTo>
                  <a:lnTo>
                    <a:pt x="368" y="2393"/>
                  </a:lnTo>
                  <a:lnTo>
                    <a:pt x="134" y="2527"/>
                  </a:lnTo>
                  <a:cubicBezTo>
                    <a:pt x="101" y="2560"/>
                    <a:pt x="67" y="2594"/>
                    <a:pt x="34" y="2627"/>
                  </a:cubicBezTo>
                  <a:cubicBezTo>
                    <a:pt x="1" y="2694"/>
                    <a:pt x="1" y="2727"/>
                    <a:pt x="1" y="2794"/>
                  </a:cubicBezTo>
                  <a:cubicBezTo>
                    <a:pt x="1" y="2827"/>
                    <a:pt x="1" y="2860"/>
                    <a:pt x="34" y="2894"/>
                  </a:cubicBezTo>
                  <a:cubicBezTo>
                    <a:pt x="51" y="2910"/>
                    <a:pt x="67" y="2919"/>
                    <a:pt x="84" y="2919"/>
                  </a:cubicBezTo>
                  <a:cubicBezTo>
                    <a:pt x="101" y="2919"/>
                    <a:pt x="117" y="2910"/>
                    <a:pt x="134" y="2894"/>
                  </a:cubicBezTo>
                  <a:lnTo>
                    <a:pt x="635" y="2594"/>
                  </a:lnTo>
                  <a:cubicBezTo>
                    <a:pt x="701" y="2560"/>
                    <a:pt x="735" y="2527"/>
                    <a:pt x="768" y="2493"/>
                  </a:cubicBezTo>
                  <a:cubicBezTo>
                    <a:pt x="768" y="2427"/>
                    <a:pt x="801" y="2393"/>
                    <a:pt x="801" y="2327"/>
                  </a:cubicBezTo>
                  <a:cubicBezTo>
                    <a:pt x="801" y="2260"/>
                    <a:pt x="768" y="2227"/>
                    <a:pt x="735" y="2227"/>
                  </a:cubicBezTo>
                  <a:cubicBezTo>
                    <a:pt x="701" y="2227"/>
                    <a:pt x="668" y="2227"/>
                    <a:pt x="635" y="2260"/>
                  </a:cubicBezTo>
                  <a:lnTo>
                    <a:pt x="1135" y="392"/>
                  </a:lnTo>
                  <a:cubicBezTo>
                    <a:pt x="1202" y="359"/>
                    <a:pt x="1202" y="325"/>
                    <a:pt x="1235" y="292"/>
                  </a:cubicBezTo>
                  <a:cubicBezTo>
                    <a:pt x="1268" y="225"/>
                    <a:pt x="1268" y="192"/>
                    <a:pt x="1268" y="158"/>
                  </a:cubicBezTo>
                  <a:cubicBezTo>
                    <a:pt x="1268" y="92"/>
                    <a:pt x="1268" y="58"/>
                    <a:pt x="1235" y="25"/>
                  </a:cubicBezTo>
                  <a:cubicBezTo>
                    <a:pt x="1218" y="8"/>
                    <a:pt x="1202" y="0"/>
                    <a:pt x="1181"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1410;p56">
              <a:extLst>
                <a:ext uri="{FF2B5EF4-FFF2-40B4-BE49-F238E27FC236}">
                  <a16:creationId xmlns:a16="http://schemas.microsoft.com/office/drawing/2014/main" id="{36EEF8E0-3D6E-4EAA-8498-6A4B9C4DF187}"/>
                </a:ext>
              </a:extLst>
            </p:cNvPr>
            <p:cNvSpPr/>
            <p:nvPr/>
          </p:nvSpPr>
          <p:spPr>
            <a:xfrm>
              <a:off x="2682925" y="2279775"/>
              <a:ext cx="32550" cy="50475"/>
            </a:xfrm>
            <a:custGeom>
              <a:avLst/>
              <a:gdLst/>
              <a:ahLst/>
              <a:cxnLst/>
              <a:rect l="l" t="t" r="r" b="b"/>
              <a:pathLst>
                <a:path w="1302" h="2019" extrusionOk="0">
                  <a:moveTo>
                    <a:pt x="1247" y="1"/>
                  </a:moveTo>
                  <a:cubicBezTo>
                    <a:pt x="1235" y="1"/>
                    <a:pt x="1218" y="9"/>
                    <a:pt x="1201" y="26"/>
                  </a:cubicBezTo>
                  <a:cubicBezTo>
                    <a:pt x="1168" y="59"/>
                    <a:pt x="1134" y="93"/>
                    <a:pt x="1101" y="126"/>
                  </a:cubicBezTo>
                  <a:lnTo>
                    <a:pt x="0" y="1694"/>
                  </a:lnTo>
                  <a:lnTo>
                    <a:pt x="1101" y="1994"/>
                  </a:lnTo>
                  <a:cubicBezTo>
                    <a:pt x="1118" y="2011"/>
                    <a:pt x="1134" y="2019"/>
                    <a:pt x="1151" y="2019"/>
                  </a:cubicBezTo>
                  <a:cubicBezTo>
                    <a:pt x="1168" y="2019"/>
                    <a:pt x="1184" y="2011"/>
                    <a:pt x="1201" y="1994"/>
                  </a:cubicBezTo>
                  <a:cubicBezTo>
                    <a:pt x="1235" y="1961"/>
                    <a:pt x="1268" y="1927"/>
                    <a:pt x="1268" y="1894"/>
                  </a:cubicBezTo>
                  <a:cubicBezTo>
                    <a:pt x="1301" y="1860"/>
                    <a:pt x="1301" y="1794"/>
                    <a:pt x="1301" y="1760"/>
                  </a:cubicBezTo>
                  <a:cubicBezTo>
                    <a:pt x="1301" y="1727"/>
                    <a:pt x="1301" y="1694"/>
                    <a:pt x="1301" y="1660"/>
                  </a:cubicBezTo>
                  <a:cubicBezTo>
                    <a:pt x="1301" y="1660"/>
                    <a:pt x="1268" y="1627"/>
                    <a:pt x="1235" y="1627"/>
                  </a:cubicBezTo>
                  <a:lnTo>
                    <a:pt x="501" y="1427"/>
                  </a:lnTo>
                  <a:lnTo>
                    <a:pt x="1235" y="359"/>
                  </a:lnTo>
                  <a:cubicBezTo>
                    <a:pt x="1268" y="326"/>
                    <a:pt x="1301" y="293"/>
                    <a:pt x="1301" y="226"/>
                  </a:cubicBezTo>
                  <a:cubicBezTo>
                    <a:pt x="1301" y="193"/>
                    <a:pt x="1301" y="159"/>
                    <a:pt x="1301" y="126"/>
                  </a:cubicBezTo>
                  <a:cubicBezTo>
                    <a:pt x="1301" y="93"/>
                    <a:pt x="1301" y="59"/>
                    <a:pt x="1268" y="26"/>
                  </a:cubicBezTo>
                  <a:cubicBezTo>
                    <a:pt x="1268" y="9"/>
                    <a:pt x="1260" y="1"/>
                    <a:pt x="1247"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1411;p56">
              <a:extLst>
                <a:ext uri="{FF2B5EF4-FFF2-40B4-BE49-F238E27FC236}">
                  <a16:creationId xmlns:a16="http://schemas.microsoft.com/office/drawing/2014/main" id="{874BF1F4-04AE-4E44-84B8-CBFE7B967D44}"/>
                </a:ext>
              </a:extLst>
            </p:cNvPr>
            <p:cNvSpPr/>
            <p:nvPr/>
          </p:nvSpPr>
          <p:spPr>
            <a:xfrm>
              <a:off x="2723775" y="2249550"/>
              <a:ext cx="24225" cy="83200"/>
            </a:xfrm>
            <a:custGeom>
              <a:avLst/>
              <a:gdLst/>
              <a:ahLst/>
              <a:cxnLst/>
              <a:rect l="l" t="t" r="r" b="b"/>
              <a:pathLst>
                <a:path w="969" h="3328" extrusionOk="0">
                  <a:moveTo>
                    <a:pt x="868" y="1"/>
                  </a:moveTo>
                  <a:cubicBezTo>
                    <a:pt x="835" y="34"/>
                    <a:pt x="801" y="67"/>
                    <a:pt x="801" y="101"/>
                  </a:cubicBezTo>
                  <a:cubicBezTo>
                    <a:pt x="768" y="134"/>
                    <a:pt x="768" y="201"/>
                    <a:pt x="735" y="234"/>
                  </a:cubicBezTo>
                  <a:lnTo>
                    <a:pt x="34" y="3069"/>
                  </a:lnTo>
                  <a:cubicBezTo>
                    <a:pt x="1" y="3103"/>
                    <a:pt x="1" y="3170"/>
                    <a:pt x="1" y="3203"/>
                  </a:cubicBezTo>
                  <a:cubicBezTo>
                    <a:pt x="1" y="3236"/>
                    <a:pt x="1" y="3270"/>
                    <a:pt x="34" y="3303"/>
                  </a:cubicBezTo>
                  <a:cubicBezTo>
                    <a:pt x="34" y="3320"/>
                    <a:pt x="51" y="3328"/>
                    <a:pt x="68" y="3328"/>
                  </a:cubicBezTo>
                  <a:cubicBezTo>
                    <a:pt x="84" y="3328"/>
                    <a:pt x="101" y="3320"/>
                    <a:pt x="101" y="3303"/>
                  </a:cubicBezTo>
                  <a:cubicBezTo>
                    <a:pt x="134" y="3303"/>
                    <a:pt x="168" y="3270"/>
                    <a:pt x="168" y="3236"/>
                  </a:cubicBezTo>
                  <a:cubicBezTo>
                    <a:pt x="201" y="3203"/>
                    <a:pt x="201" y="3136"/>
                    <a:pt x="234" y="3103"/>
                  </a:cubicBezTo>
                  <a:lnTo>
                    <a:pt x="968" y="267"/>
                  </a:lnTo>
                  <a:cubicBezTo>
                    <a:pt x="968" y="201"/>
                    <a:pt x="968" y="167"/>
                    <a:pt x="968" y="101"/>
                  </a:cubicBezTo>
                  <a:cubicBezTo>
                    <a:pt x="968" y="67"/>
                    <a:pt x="968" y="34"/>
                    <a:pt x="935"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1412;p56">
              <a:extLst>
                <a:ext uri="{FF2B5EF4-FFF2-40B4-BE49-F238E27FC236}">
                  <a16:creationId xmlns:a16="http://schemas.microsoft.com/office/drawing/2014/main" id="{2FB85B7D-9BD0-43E4-98B2-98D423EBC558}"/>
                </a:ext>
              </a:extLst>
            </p:cNvPr>
            <p:cNvSpPr/>
            <p:nvPr/>
          </p:nvSpPr>
          <p:spPr>
            <a:xfrm>
              <a:off x="2756300" y="2251425"/>
              <a:ext cx="29225" cy="48225"/>
            </a:xfrm>
            <a:custGeom>
              <a:avLst/>
              <a:gdLst/>
              <a:ahLst/>
              <a:cxnLst/>
              <a:rect l="l" t="t" r="r" b="b"/>
              <a:pathLst>
                <a:path w="1169" h="1929" extrusionOk="0">
                  <a:moveTo>
                    <a:pt x="1047" y="1"/>
                  </a:moveTo>
                  <a:cubicBezTo>
                    <a:pt x="1035" y="1"/>
                    <a:pt x="1018" y="9"/>
                    <a:pt x="1001" y="26"/>
                  </a:cubicBezTo>
                  <a:cubicBezTo>
                    <a:pt x="968" y="59"/>
                    <a:pt x="935" y="92"/>
                    <a:pt x="935" y="126"/>
                  </a:cubicBezTo>
                  <a:cubicBezTo>
                    <a:pt x="890" y="126"/>
                    <a:pt x="846" y="111"/>
                    <a:pt x="811" y="111"/>
                  </a:cubicBezTo>
                  <a:cubicBezTo>
                    <a:pt x="794" y="111"/>
                    <a:pt x="779" y="115"/>
                    <a:pt x="768" y="126"/>
                  </a:cubicBezTo>
                  <a:cubicBezTo>
                    <a:pt x="701" y="126"/>
                    <a:pt x="635" y="159"/>
                    <a:pt x="568" y="192"/>
                  </a:cubicBezTo>
                  <a:cubicBezTo>
                    <a:pt x="401" y="293"/>
                    <a:pt x="268" y="459"/>
                    <a:pt x="168" y="659"/>
                  </a:cubicBezTo>
                  <a:cubicBezTo>
                    <a:pt x="67" y="893"/>
                    <a:pt x="1" y="1126"/>
                    <a:pt x="1" y="1393"/>
                  </a:cubicBezTo>
                  <a:cubicBezTo>
                    <a:pt x="1" y="1660"/>
                    <a:pt x="101" y="1827"/>
                    <a:pt x="201" y="1894"/>
                  </a:cubicBezTo>
                  <a:cubicBezTo>
                    <a:pt x="236" y="1917"/>
                    <a:pt x="276" y="1928"/>
                    <a:pt x="321" y="1928"/>
                  </a:cubicBezTo>
                  <a:cubicBezTo>
                    <a:pt x="404" y="1928"/>
                    <a:pt x="505" y="1892"/>
                    <a:pt x="635" y="1827"/>
                  </a:cubicBezTo>
                  <a:cubicBezTo>
                    <a:pt x="801" y="1727"/>
                    <a:pt x="968" y="1593"/>
                    <a:pt x="1068" y="1393"/>
                  </a:cubicBezTo>
                  <a:cubicBezTo>
                    <a:pt x="1135" y="1327"/>
                    <a:pt x="1168" y="1227"/>
                    <a:pt x="1168" y="1126"/>
                  </a:cubicBezTo>
                  <a:cubicBezTo>
                    <a:pt x="1168" y="1093"/>
                    <a:pt x="1168" y="1060"/>
                    <a:pt x="1135" y="1026"/>
                  </a:cubicBezTo>
                  <a:cubicBezTo>
                    <a:pt x="1118" y="1010"/>
                    <a:pt x="1102" y="1001"/>
                    <a:pt x="1089" y="1001"/>
                  </a:cubicBezTo>
                  <a:cubicBezTo>
                    <a:pt x="1077" y="1001"/>
                    <a:pt x="1068" y="1010"/>
                    <a:pt x="1068" y="1026"/>
                  </a:cubicBezTo>
                  <a:cubicBezTo>
                    <a:pt x="1035" y="1060"/>
                    <a:pt x="1001" y="1093"/>
                    <a:pt x="968" y="1126"/>
                  </a:cubicBezTo>
                  <a:cubicBezTo>
                    <a:pt x="935" y="1193"/>
                    <a:pt x="901" y="1227"/>
                    <a:pt x="868" y="1293"/>
                  </a:cubicBezTo>
                  <a:cubicBezTo>
                    <a:pt x="801" y="1360"/>
                    <a:pt x="735" y="1427"/>
                    <a:pt x="635" y="1460"/>
                  </a:cubicBezTo>
                  <a:cubicBezTo>
                    <a:pt x="550" y="1523"/>
                    <a:pt x="479" y="1547"/>
                    <a:pt x="421" y="1547"/>
                  </a:cubicBezTo>
                  <a:cubicBezTo>
                    <a:pt x="388" y="1547"/>
                    <a:pt x="359" y="1539"/>
                    <a:pt x="334" y="1527"/>
                  </a:cubicBezTo>
                  <a:cubicBezTo>
                    <a:pt x="268" y="1460"/>
                    <a:pt x="234" y="1360"/>
                    <a:pt x="234" y="1260"/>
                  </a:cubicBezTo>
                  <a:cubicBezTo>
                    <a:pt x="234" y="1126"/>
                    <a:pt x="268" y="960"/>
                    <a:pt x="334" y="860"/>
                  </a:cubicBezTo>
                  <a:cubicBezTo>
                    <a:pt x="401" y="726"/>
                    <a:pt x="468" y="626"/>
                    <a:pt x="601" y="559"/>
                  </a:cubicBezTo>
                  <a:cubicBezTo>
                    <a:pt x="668" y="493"/>
                    <a:pt x="735" y="493"/>
                    <a:pt x="835" y="493"/>
                  </a:cubicBezTo>
                  <a:cubicBezTo>
                    <a:pt x="868" y="526"/>
                    <a:pt x="868" y="559"/>
                    <a:pt x="868" y="593"/>
                  </a:cubicBezTo>
                  <a:cubicBezTo>
                    <a:pt x="901" y="659"/>
                    <a:pt x="935" y="693"/>
                    <a:pt x="935" y="693"/>
                  </a:cubicBezTo>
                  <a:cubicBezTo>
                    <a:pt x="935" y="709"/>
                    <a:pt x="943" y="718"/>
                    <a:pt x="956" y="718"/>
                  </a:cubicBezTo>
                  <a:cubicBezTo>
                    <a:pt x="968" y="718"/>
                    <a:pt x="985" y="709"/>
                    <a:pt x="1001" y="693"/>
                  </a:cubicBezTo>
                  <a:cubicBezTo>
                    <a:pt x="1035" y="693"/>
                    <a:pt x="1068" y="659"/>
                    <a:pt x="1068" y="593"/>
                  </a:cubicBezTo>
                  <a:cubicBezTo>
                    <a:pt x="1102" y="526"/>
                    <a:pt x="1102" y="459"/>
                    <a:pt x="1102" y="393"/>
                  </a:cubicBezTo>
                  <a:lnTo>
                    <a:pt x="1102" y="192"/>
                  </a:lnTo>
                  <a:cubicBezTo>
                    <a:pt x="1135" y="126"/>
                    <a:pt x="1102" y="59"/>
                    <a:pt x="1068" y="26"/>
                  </a:cubicBezTo>
                  <a:cubicBezTo>
                    <a:pt x="1068" y="9"/>
                    <a:pt x="1060" y="1"/>
                    <a:pt x="1047"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1413;p56">
              <a:extLst>
                <a:ext uri="{FF2B5EF4-FFF2-40B4-BE49-F238E27FC236}">
                  <a16:creationId xmlns:a16="http://schemas.microsoft.com/office/drawing/2014/main" id="{B408397D-7000-416C-8E3D-C5B922B63871}"/>
                </a:ext>
              </a:extLst>
            </p:cNvPr>
            <p:cNvSpPr/>
            <p:nvPr/>
          </p:nvSpPr>
          <p:spPr>
            <a:xfrm>
              <a:off x="2788825" y="2225375"/>
              <a:ext cx="32550" cy="59025"/>
            </a:xfrm>
            <a:custGeom>
              <a:avLst/>
              <a:gdLst/>
              <a:ahLst/>
              <a:cxnLst/>
              <a:rect l="l" t="t" r="r" b="b"/>
              <a:pathLst>
                <a:path w="1302" h="2361" extrusionOk="0">
                  <a:moveTo>
                    <a:pt x="401" y="0"/>
                  </a:moveTo>
                  <a:lnTo>
                    <a:pt x="134" y="67"/>
                  </a:lnTo>
                  <a:cubicBezTo>
                    <a:pt x="101" y="100"/>
                    <a:pt x="67" y="134"/>
                    <a:pt x="34" y="200"/>
                  </a:cubicBezTo>
                  <a:cubicBezTo>
                    <a:pt x="1" y="234"/>
                    <a:pt x="1" y="267"/>
                    <a:pt x="1" y="334"/>
                  </a:cubicBezTo>
                  <a:cubicBezTo>
                    <a:pt x="1" y="367"/>
                    <a:pt x="1" y="401"/>
                    <a:pt x="34" y="434"/>
                  </a:cubicBezTo>
                  <a:cubicBezTo>
                    <a:pt x="51" y="451"/>
                    <a:pt x="67" y="459"/>
                    <a:pt x="84" y="459"/>
                  </a:cubicBezTo>
                  <a:cubicBezTo>
                    <a:pt x="101" y="459"/>
                    <a:pt x="117" y="451"/>
                    <a:pt x="134" y="434"/>
                  </a:cubicBezTo>
                  <a:lnTo>
                    <a:pt x="167" y="434"/>
                  </a:lnTo>
                  <a:lnTo>
                    <a:pt x="167" y="1935"/>
                  </a:lnTo>
                  <a:cubicBezTo>
                    <a:pt x="134" y="1968"/>
                    <a:pt x="101" y="2002"/>
                    <a:pt x="67" y="2035"/>
                  </a:cubicBezTo>
                  <a:cubicBezTo>
                    <a:pt x="34" y="2102"/>
                    <a:pt x="34" y="2135"/>
                    <a:pt x="1" y="2202"/>
                  </a:cubicBezTo>
                  <a:cubicBezTo>
                    <a:pt x="1" y="2269"/>
                    <a:pt x="34" y="2302"/>
                    <a:pt x="67" y="2335"/>
                  </a:cubicBezTo>
                  <a:cubicBezTo>
                    <a:pt x="67" y="2352"/>
                    <a:pt x="76" y="2360"/>
                    <a:pt x="92" y="2360"/>
                  </a:cubicBezTo>
                  <a:cubicBezTo>
                    <a:pt x="109" y="2360"/>
                    <a:pt x="134" y="2352"/>
                    <a:pt x="167" y="2335"/>
                  </a:cubicBezTo>
                  <a:lnTo>
                    <a:pt x="434" y="2168"/>
                  </a:lnTo>
                  <a:cubicBezTo>
                    <a:pt x="468" y="2135"/>
                    <a:pt x="501" y="2102"/>
                    <a:pt x="534" y="2068"/>
                  </a:cubicBezTo>
                  <a:cubicBezTo>
                    <a:pt x="568" y="2002"/>
                    <a:pt x="568" y="1968"/>
                    <a:pt x="568" y="1902"/>
                  </a:cubicBezTo>
                  <a:cubicBezTo>
                    <a:pt x="568" y="1835"/>
                    <a:pt x="568" y="1802"/>
                    <a:pt x="534" y="1802"/>
                  </a:cubicBezTo>
                  <a:cubicBezTo>
                    <a:pt x="501" y="1802"/>
                    <a:pt x="468" y="1802"/>
                    <a:pt x="401" y="1835"/>
                  </a:cubicBezTo>
                  <a:lnTo>
                    <a:pt x="401" y="1168"/>
                  </a:lnTo>
                  <a:cubicBezTo>
                    <a:pt x="468" y="1068"/>
                    <a:pt x="501" y="1001"/>
                    <a:pt x="568" y="901"/>
                  </a:cubicBezTo>
                  <a:cubicBezTo>
                    <a:pt x="601" y="834"/>
                    <a:pt x="634" y="801"/>
                    <a:pt x="701" y="767"/>
                  </a:cubicBezTo>
                  <a:lnTo>
                    <a:pt x="868" y="767"/>
                  </a:lnTo>
                  <a:cubicBezTo>
                    <a:pt x="901" y="801"/>
                    <a:pt x="901" y="834"/>
                    <a:pt x="901" y="934"/>
                  </a:cubicBezTo>
                  <a:lnTo>
                    <a:pt x="901" y="1568"/>
                  </a:lnTo>
                  <a:cubicBezTo>
                    <a:pt x="868" y="1601"/>
                    <a:pt x="801" y="1635"/>
                    <a:pt x="768" y="1668"/>
                  </a:cubicBezTo>
                  <a:cubicBezTo>
                    <a:pt x="735" y="1701"/>
                    <a:pt x="735" y="1768"/>
                    <a:pt x="735" y="1835"/>
                  </a:cubicBezTo>
                  <a:cubicBezTo>
                    <a:pt x="735" y="1868"/>
                    <a:pt x="735" y="1902"/>
                    <a:pt x="768" y="1935"/>
                  </a:cubicBezTo>
                  <a:cubicBezTo>
                    <a:pt x="785" y="1952"/>
                    <a:pt x="801" y="1960"/>
                    <a:pt x="818" y="1960"/>
                  </a:cubicBezTo>
                  <a:cubicBezTo>
                    <a:pt x="835" y="1960"/>
                    <a:pt x="851" y="1952"/>
                    <a:pt x="868" y="1935"/>
                  </a:cubicBezTo>
                  <a:lnTo>
                    <a:pt x="1135" y="1768"/>
                  </a:lnTo>
                  <a:cubicBezTo>
                    <a:pt x="1202" y="1735"/>
                    <a:pt x="1235" y="1701"/>
                    <a:pt x="1268" y="1668"/>
                  </a:cubicBezTo>
                  <a:cubicBezTo>
                    <a:pt x="1268" y="1635"/>
                    <a:pt x="1302" y="1568"/>
                    <a:pt x="1302" y="1535"/>
                  </a:cubicBezTo>
                  <a:cubicBezTo>
                    <a:pt x="1302" y="1468"/>
                    <a:pt x="1268" y="1401"/>
                    <a:pt x="1235" y="1401"/>
                  </a:cubicBezTo>
                  <a:cubicBezTo>
                    <a:pt x="1202" y="1401"/>
                    <a:pt x="1168" y="1401"/>
                    <a:pt x="1135" y="1435"/>
                  </a:cubicBezTo>
                  <a:lnTo>
                    <a:pt x="1135" y="801"/>
                  </a:lnTo>
                  <a:cubicBezTo>
                    <a:pt x="1135" y="667"/>
                    <a:pt x="1101" y="567"/>
                    <a:pt x="1068" y="501"/>
                  </a:cubicBezTo>
                  <a:cubicBezTo>
                    <a:pt x="1035" y="434"/>
                    <a:pt x="968" y="401"/>
                    <a:pt x="901" y="367"/>
                  </a:cubicBezTo>
                  <a:cubicBezTo>
                    <a:pt x="835" y="367"/>
                    <a:pt x="768" y="401"/>
                    <a:pt x="701" y="434"/>
                  </a:cubicBezTo>
                  <a:cubicBezTo>
                    <a:pt x="634" y="467"/>
                    <a:pt x="601" y="501"/>
                    <a:pt x="568" y="567"/>
                  </a:cubicBezTo>
                  <a:cubicBezTo>
                    <a:pt x="501" y="601"/>
                    <a:pt x="468" y="667"/>
                    <a:pt x="401" y="734"/>
                  </a:cubicBezTo>
                  <a:lnTo>
                    <a:pt x="401" y="0"/>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1414;p56">
              <a:extLst>
                <a:ext uri="{FF2B5EF4-FFF2-40B4-BE49-F238E27FC236}">
                  <a16:creationId xmlns:a16="http://schemas.microsoft.com/office/drawing/2014/main" id="{6CF9D59B-BAA1-4428-84CB-4D3EEDC1AF1C}"/>
                </a:ext>
              </a:extLst>
            </p:cNvPr>
            <p:cNvSpPr/>
            <p:nvPr/>
          </p:nvSpPr>
          <p:spPr>
            <a:xfrm>
              <a:off x="2824700" y="2215275"/>
              <a:ext cx="30025" cy="46600"/>
            </a:xfrm>
            <a:custGeom>
              <a:avLst/>
              <a:gdLst/>
              <a:ahLst/>
              <a:cxnLst/>
              <a:rect l="l" t="t" r="r" b="b"/>
              <a:pathLst>
                <a:path w="1201" h="1864" extrusionOk="0">
                  <a:moveTo>
                    <a:pt x="801" y="938"/>
                  </a:moveTo>
                  <a:lnTo>
                    <a:pt x="801" y="1071"/>
                  </a:lnTo>
                  <a:cubicBezTo>
                    <a:pt x="734" y="1171"/>
                    <a:pt x="667" y="1238"/>
                    <a:pt x="600" y="1305"/>
                  </a:cubicBezTo>
                  <a:cubicBezTo>
                    <a:pt x="567" y="1372"/>
                    <a:pt x="500" y="1438"/>
                    <a:pt x="434" y="1472"/>
                  </a:cubicBezTo>
                  <a:cubicBezTo>
                    <a:pt x="367" y="1505"/>
                    <a:pt x="300" y="1505"/>
                    <a:pt x="267" y="1505"/>
                  </a:cubicBezTo>
                  <a:cubicBezTo>
                    <a:pt x="234" y="1505"/>
                    <a:pt x="234" y="1472"/>
                    <a:pt x="234" y="1438"/>
                  </a:cubicBezTo>
                  <a:cubicBezTo>
                    <a:pt x="267" y="1372"/>
                    <a:pt x="267" y="1338"/>
                    <a:pt x="300" y="1272"/>
                  </a:cubicBezTo>
                  <a:cubicBezTo>
                    <a:pt x="367" y="1171"/>
                    <a:pt x="434" y="1105"/>
                    <a:pt x="534" y="1038"/>
                  </a:cubicBezTo>
                  <a:cubicBezTo>
                    <a:pt x="634" y="971"/>
                    <a:pt x="701" y="938"/>
                    <a:pt x="801" y="938"/>
                  </a:cubicBezTo>
                  <a:close/>
                  <a:moveTo>
                    <a:pt x="784" y="1"/>
                  </a:moveTo>
                  <a:cubicBezTo>
                    <a:pt x="719" y="1"/>
                    <a:pt x="650" y="29"/>
                    <a:pt x="567" y="71"/>
                  </a:cubicBezTo>
                  <a:cubicBezTo>
                    <a:pt x="500" y="104"/>
                    <a:pt x="467" y="137"/>
                    <a:pt x="400" y="171"/>
                  </a:cubicBezTo>
                  <a:cubicBezTo>
                    <a:pt x="334" y="237"/>
                    <a:pt x="300" y="271"/>
                    <a:pt x="234" y="338"/>
                  </a:cubicBezTo>
                  <a:cubicBezTo>
                    <a:pt x="200" y="371"/>
                    <a:pt x="167" y="404"/>
                    <a:pt x="167" y="438"/>
                  </a:cubicBezTo>
                  <a:cubicBezTo>
                    <a:pt x="133" y="438"/>
                    <a:pt x="133" y="471"/>
                    <a:pt x="133" y="504"/>
                  </a:cubicBezTo>
                  <a:cubicBezTo>
                    <a:pt x="133" y="538"/>
                    <a:pt x="133" y="571"/>
                    <a:pt x="133" y="571"/>
                  </a:cubicBezTo>
                  <a:cubicBezTo>
                    <a:pt x="133" y="638"/>
                    <a:pt x="133" y="671"/>
                    <a:pt x="167" y="704"/>
                  </a:cubicBezTo>
                  <a:lnTo>
                    <a:pt x="234" y="704"/>
                  </a:lnTo>
                  <a:cubicBezTo>
                    <a:pt x="267" y="671"/>
                    <a:pt x="300" y="638"/>
                    <a:pt x="334" y="638"/>
                  </a:cubicBezTo>
                  <a:cubicBezTo>
                    <a:pt x="400" y="538"/>
                    <a:pt x="500" y="471"/>
                    <a:pt x="600" y="404"/>
                  </a:cubicBezTo>
                  <a:cubicBezTo>
                    <a:pt x="648" y="381"/>
                    <a:pt x="678" y="357"/>
                    <a:pt x="716" y="357"/>
                  </a:cubicBezTo>
                  <a:cubicBezTo>
                    <a:pt x="731" y="357"/>
                    <a:pt x="748" y="361"/>
                    <a:pt x="767" y="371"/>
                  </a:cubicBezTo>
                  <a:cubicBezTo>
                    <a:pt x="801" y="371"/>
                    <a:pt x="801" y="404"/>
                    <a:pt x="801" y="471"/>
                  </a:cubicBezTo>
                  <a:lnTo>
                    <a:pt x="801" y="538"/>
                  </a:lnTo>
                  <a:cubicBezTo>
                    <a:pt x="701" y="571"/>
                    <a:pt x="634" y="604"/>
                    <a:pt x="567" y="638"/>
                  </a:cubicBezTo>
                  <a:cubicBezTo>
                    <a:pt x="234" y="838"/>
                    <a:pt x="33" y="1205"/>
                    <a:pt x="0" y="1572"/>
                  </a:cubicBezTo>
                  <a:cubicBezTo>
                    <a:pt x="0" y="1672"/>
                    <a:pt x="33" y="1772"/>
                    <a:pt x="133" y="1839"/>
                  </a:cubicBezTo>
                  <a:cubicBezTo>
                    <a:pt x="167" y="1855"/>
                    <a:pt x="217" y="1864"/>
                    <a:pt x="271" y="1864"/>
                  </a:cubicBezTo>
                  <a:cubicBezTo>
                    <a:pt x="325" y="1864"/>
                    <a:pt x="384" y="1855"/>
                    <a:pt x="434" y="1839"/>
                  </a:cubicBezTo>
                  <a:cubicBezTo>
                    <a:pt x="500" y="1772"/>
                    <a:pt x="567" y="1739"/>
                    <a:pt x="600" y="1672"/>
                  </a:cubicBezTo>
                  <a:cubicBezTo>
                    <a:pt x="667" y="1605"/>
                    <a:pt x="734" y="1538"/>
                    <a:pt x="801" y="1472"/>
                  </a:cubicBezTo>
                  <a:lnTo>
                    <a:pt x="801" y="1538"/>
                  </a:lnTo>
                  <a:lnTo>
                    <a:pt x="1067" y="1372"/>
                  </a:lnTo>
                  <a:cubicBezTo>
                    <a:pt x="1101" y="1338"/>
                    <a:pt x="1134" y="1305"/>
                    <a:pt x="1168" y="1272"/>
                  </a:cubicBezTo>
                  <a:cubicBezTo>
                    <a:pt x="1201" y="1238"/>
                    <a:pt x="1201" y="1171"/>
                    <a:pt x="1201" y="1138"/>
                  </a:cubicBezTo>
                  <a:cubicBezTo>
                    <a:pt x="1201" y="1071"/>
                    <a:pt x="1201" y="1038"/>
                    <a:pt x="1168" y="1005"/>
                  </a:cubicBezTo>
                  <a:cubicBezTo>
                    <a:pt x="1134" y="1005"/>
                    <a:pt x="1101" y="1005"/>
                    <a:pt x="1067" y="1038"/>
                  </a:cubicBezTo>
                  <a:lnTo>
                    <a:pt x="1001" y="1071"/>
                  </a:lnTo>
                  <a:lnTo>
                    <a:pt x="1001" y="338"/>
                  </a:lnTo>
                  <a:cubicBezTo>
                    <a:pt x="1001" y="171"/>
                    <a:pt x="967" y="71"/>
                    <a:pt x="901" y="37"/>
                  </a:cubicBezTo>
                  <a:cubicBezTo>
                    <a:pt x="862" y="12"/>
                    <a:pt x="824" y="1"/>
                    <a:pt x="784"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1415;p56">
              <a:extLst>
                <a:ext uri="{FF2B5EF4-FFF2-40B4-BE49-F238E27FC236}">
                  <a16:creationId xmlns:a16="http://schemas.microsoft.com/office/drawing/2014/main" id="{EB722D97-7C73-49B8-BF27-D642377D59DD}"/>
                </a:ext>
              </a:extLst>
            </p:cNvPr>
            <p:cNvSpPr/>
            <p:nvPr/>
          </p:nvSpPr>
          <p:spPr>
            <a:xfrm>
              <a:off x="2858875" y="2194925"/>
              <a:ext cx="30875" cy="49450"/>
            </a:xfrm>
            <a:custGeom>
              <a:avLst/>
              <a:gdLst/>
              <a:ahLst/>
              <a:cxnLst/>
              <a:rect l="l" t="t" r="r" b="b"/>
              <a:pathLst>
                <a:path w="1235" h="1978" extrusionOk="0">
                  <a:moveTo>
                    <a:pt x="876" y="1"/>
                  </a:moveTo>
                  <a:cubicBezTo>
                    <a:pt x="826" y="1"/>
                    <a:pt x="768" y="17"/>
                    <a:pt x="701" y="51"/>
                  </a:cubicBezTo>
                  <a:cubicBezTo>
                    <a:pt x="634" y="84"/>
                    <a:pt x="568" y="151"/>
                    <a:pt x="534" y="184"/>
                  </a:cubicBezTo>
                  <a:cubicBezTo>
                    <a:pt x="468" y="251"/>
                    <a:pt x="434" y="318"/>
                    <a:pt x="401" y="384"/>
                  </a:cubicBezTo>
                  <a:lnTo>
                    <a:pt x="401" y="284"/>
                  </a:lnTo>
                  <a:lnTo>
                    <a:pt x="167" y="384"/>
                  </a:lnTo>
                  <a:cubicBezTo>
                    <a:pt x="134" y="418"/>
                    <a:pt x="67" y="451"/>
                    <a:pt x="67" y="518"/>
                  </a:cubicBezTo>
                  <a:cubicBezTo>
                    <a:pt x="34" y="551"/>
                    <a:pt x="1" y="584"/>
                    <a:pt x="1" y="651"/>
                  </a:cubicBezTo>
                  <a:cubicBezTo>
                    <a:pt x="1" y="685"/>
                    <a:pt x="34" y="718"/>
                    <a:pt x="67" y="751"/>
                  </a:cubicBezTo>
                  <a:cubicBezTo>
                    <a:pt x="67" y="768"/>
                    <a:pt x="76" y="776"/>
                    <a:pt x="92" y="776"/>
                  </a:cubicBezTo>
                  <a:cubicBezTo>
                    <a:pt x="109" y="776"/>
                    <a:pt x="134" y="768"/>
                    <a:pt x="167" y="751"/>
                  </a:cubicBezTo>
                  <a:lnTo>
                    <a:pt x="167" y="1585"/>
                  </a:lnTo>
                  <a:cubicBezTo>
                    <a:pt x="101" y="1619"/>
                    <a:pt x="67" y="1652"/>
                    <a:pt x="34" y="1685"/>
                  </a:cubicBezTo>
                  <a:cubicBezTo>
                    <a:pt x="1" y="1719"/>
                    <a:pt x="1" y="1785"/>
                    <a:pt x="1" y="1852"/>
                  </a:cubicBezTo>
                  <a:cubicBezTo>
                    <a:pt x="1" y="1885"/>
                    <a:pt x="1" y="1919"/>
                    <a:pt x="34" y="1952"/>
                  </a:cubicBezTo>
                  <a:cubicBezTo>
                    <a:pt x="34" y="1969"/>
                    <a:pt x="51" y="1977"/>
                    <a:pt x="72" y="1977"/>
                  </a:cubicBezTo>
                  <a:cubicBezTo>
                    <a:pt x="92" y="1977"/>
                    <a:pt x="117" y="1969"/>
                    <a:pt x="134" y="1952"/>
                  </a:cubicBezTo>
                  <a:lnTo>
                    <a:pt x="401" y="1785"/>
                  </a:lnTo>
                  <a:cubicBezTo>
                    <a:pt x="434" y="1752"/>
                    <a:pt x="501" y="1719"/>
                    <a:pt x="501" y="1685"/>
                  </a:cubicBezTo>
                  <a:cubicBezTo>
                    <a:pt x="534" y="1619"/>
                    <a:pt x="568" y="1585"/>
                    <a:pt x="534" y="1518"/>
                  </a:cubicBezTo>
                  <a:cubicBezTo>
                    <a:pt x="534" y="1452"/>
                    <a:pt x="534" y="1418"/>
                    <a:pt x="501" y="1418"/>
                  </a:cubicBezTo>
                  <a:cubicBezTo>
                    <a:pt x="468" y="1418"/>
                    <a:pt x="434" y="1418"/>
                    <a:pt x="368" y="1452"/>
                  </a:cubicBezTo>
                  <a:lnTo>
                    <a:pt x="368" y="818"/>
                  </a:lnTo>
                  <a:cubicBezTo>
                    <a:pt x="434" y="718"/>
                    <a:pt x="468" y="618"/>
                    <a:pt x="534" y="518"/>
                  </a:cubicBezTo>
                  <a:cubicBezTo>
                    <a:pt x="568" y="451"/>
                    <a:pt x="634" y="418"/>
                    <a:pt x="668" y="384"/>
                  </a:cubicBezTo>
                  <a:lnTo>
                    <a:pt x="835" y="384"/>
                  </a:lnTo>
                  <a:cubicBezTo>
                    <a:pt x="868" y="418"/>
                    <a:pt x="868" y="451"/>
                    <a:pt x="868" y="551"/>
                  </a:cubicBezTo>
                  <a:lnTo>
                    <a:pt x="868" y="1185"/>
                  </a:lnTo>
                  <a:cubicBezTo>
                    <a:pt x="835" y="1218"/>
                    <a:pt x="801" y="1252"/>
                    <a:pt x="768" y="1318"/>
                  </a:cubicBezTo>
                  <a:cubicBezTo>
                    <a:pt x="735" y="1352"/>
                    <a:pt x="735" y="1385"/>
                    <a:pt x="735" y="1452"/>
                  </a:cubicBezTo>
                  <a:cubicBezTo>
                    <a:pt x="735" y="1485"/>
                    <a:pt x="735" y="1518"/>
                    <a:pt x="768" y="1552"/>
                  </a:cubicBezTo>
                  <a:cubicBezTo>
                    <a:pt x="785" y="1568"/>
                    <a:pt x="801" y="1577"/>
                    <a:pt x="818" y="1577"/>
                  </a:cubicBezTo>
                  <a:cubicBezTo>
                    <a:pt x="835" y="1577"/>
                    <a:pt x="851" y="1568"/>
                    <a:pt x="868" y="1552"/>
                  </a:cubicBezTo>
                  <a:lnTo>
                    <a:pt x="1068" y="1418"/>
                  </a:lnTo>
                  <a:cubicBezTo>
                    <a:pt x="1168" y="1352"/>
                    <a:pt x="1235" y="1252"/>
                    <a:pt x="1235" y="1152"/>
                  </a:cubicBezTo>
                  <a:cubicBezTo>
                    <a:pt x="1235" y="1118"/>
                    <a:pt x="1235" y="1085"/>
                    <a:pt x="1202" y="1051"/>
                  </a:cubicBezTo>
                  <a:cubicBezTo>
                    <a:pt x="1185" y="1035"/>
                    <a:pt x="1168" y="1026"/>
                    <a:pt x="1151" y="1026"/>
                  </a:cubicBezTo>
                  <a:cubicBezTo>
                    <a:pt x="1135" y="1026"/>
                    <a:pt x="1118" y="1035"/>
                    <a:pt x="1101" y="1051"/>
                  </a:cubicBezTo>
                  <a:lnTo>
                    <a:pt x="1101" y="418"/>
                  </a:lnTo>
                  <a:cubicBezTo>
                    <a:pt x="1101" y="284"/>
                    <a:pt x="1068" y="151"/>
                    <a:pt x="1001" y="51"/>
                  </a:cubicBezTo>
                  <a:cubicBezTo>
                    <a:pt x="968" y="17"/>
                    <a:pt x="926" y="1"/>
                    <a:pt x="876"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1416;p56">
              <a:extLst>
                <a:ext uri="{FF2B5EF4-FFF2-40B4-BE49-F238E27FC236}">
                  <a16:creationId xmlns:a16="http://schemas.microsoft.com/office/drawing/2014/main" id="{FCAA5209-5FA0-4141-8DA6-47F16DE16239}"/>
                </a:ext>
              </a:extLst>
            </p:cNvPr>
            <p:cNvSpPr/>
            <p:nvPr/>
          </p:nvSpPr>
          <p:spPr>
            <a:xfrm>
              <a:off x="2893075" y="2169700"/>
              <a:ext cx="32550" cy="68000"/>
            </a:xfrm>
            <a:custGeom>
              <a:avLst/>
              <a:gdLst/>
              <a:ahLst/>
              <a:cxnLst/>
              <a:rect l="l" t="t" r="r" b="b"/>
              <a:pathLst>
                <a:path w="1302" h="2720" extrusionOk="0">
                  <a:moveTo>
                    <a:pt x="667" y="643"/>
                  </a:moveTo>
                  <a:cubicBezTo>
                    <a:pt x="701" y="643"/>
                    <a:pt x="734" y="659"/>
                    <a:pt x="768" y="693"/>
                  </a:cubicBezTo>
                  <a:cubicBezTo>
                    <a:pt x="834" y="760"/>
                    <a:pt x="868" y="860"/>
                    <a:pt x="868" y="960"/>
                  </a:cubicBezTo>
                  <a:lnTo>
                    <a:pt x="868" y="993"/>
                  </a:lnTo>
                  <a:cubicBezTo>
                    <a:pt x="868" y="1126"/>
                    <a:pt x="834" y="1227"/>
                    <a:pt x="768" y="1360"/>
                  </a:cubicBezTo>
                  <a:cubicBezTo>
                    <a:pt x="734" y="1460"/>
                    <a:pt x="667" y="1560"/>
                    <a:pt x="567" y="1627"/>
                  </a:cubicBezTo>
                  <a:cubicBezTo>
                    <a:pt x="534" y="1643"/>
                    <a:pt x="492" y="1652"/>
                    <a:pt x="451" y="1652"/>
                  </a:cubicBezTo>
                  <a:cubicBezTo>
                    <a:pt x="409" y="1652"/>
                    <a:pt x="367" y="1643"/>
                    <a:pt x="334" y="1627"/>
                  </a:cubicBezTo>
                  <a:cubicBezTo>
                    <a:pt x="267" y="1560"/>
                    <a:pt x="234" y="1427"/>
                    <a:pt x="234" y="1327"/>
                  </a:cubicBezTo>
                  <a:cubicBezTo>
                    <a:pt x="234" y="1193"/>
                    <a:pt x="267" y="1060"/>
                    <a:pt x="334" y="960"/>
                  </a:cubicBezTo>
                  <a:cubicBezTo>
                    <a:pt x="367" y="826"/>
                    <a:pt x="467" y="760"/>
                    <a:pt x="567" y="693"/>
                  </a:cubicBezTo>
                  <a:cubicBezTo>
                    <a:pt x="601" y="659"/>
                    <a:pt x="634" y="643"/>
                    <a:pt x="667" y="643"/>
                  </a:cubicBezTo>
                  <a:close/>
                  <a:moveTo>
                    <a:pt x="1214" y="1"/>
                  </a:moveTo>
                  <a:cubicBezTo>
                    <a:pt x="1193" y="1"/>
                    <a:pt x="1168" y="9"/>
                    <a:pt x="1134" y="26"/>
                  </a:cubicBezTo>
                  <a:lnTo>
                    <a:pt x="868" y="192"/>
                  </a:lnTo>
                  <a:lnTo>
                    <a:pt x="868" y="293"/>
                  </a:lnTo>
                  <a:cubicBezTo>
                    <a:pt x="834" y="259"/>
                    <a:pt x="768" y="226"/>
                    <a:pt x="734" y="226"/>
                  </a:cubicBezTo>
                  <a:cubicBezTo>
                    <a:pt x="667" y="226"/>
                    <a:pt x="601" y="259"/>
                    <a:pt x="567" y="293"/>
                  </a:cubicBezTo>
                  <a:cubicBezTo>
                    <a:pt x="401" y="393"/>
                    <a:pt x="267" y="559"/>
                    <a:pt x="167" y="726"/>
                  </a:cubicBezTo>
                  <a:cubicBezTo>
                    <a:pt x="67" y="960"/>
                    <a:pt x="0" y="1193"/>
                    <a:pt x="0" y="1427"/>
                  </a:cubicBezTo>
                  <a:cubicBezTo>
                    <a:pt x="0" y="1593"/>
                    <a:pt x="67" y="1794"/>
                    <a:pt x="167" y="1927"/>
                  </a:cubicBezTo>
                  <a:cubicBezTo>
                    <a:pt x="217" y="1977"/>
                    <a:pt x="284" y="2002"/>
                    <a:pt x="355" y="2002"/>
                  </a:cubicBezTo>
                  <a:cubicBezTo>
                    <a:pt x="426" y="2002"/>
                    <a:pt x="501" y="1977"/>
                    <a:pt x="567" y="1927"/>
                  </a:cubicBezTo>
                  <a:cubicBezTo>
                    <a:pt x="601" y="1894"/>
                    <a:pt x="667" y="1827"/>
                    <a:pt x="701" y="1794"/>
                  </a:cubicBezTo>
                  <a:cubicBezTo>
                    <a:pt x="768" y="1727"/>
                    <a:pt x="834" y="1660"/>
                    <a:pt x="868" y="1593"/>
                  </a:cubicBezTo>
                  <a:lnTo>
                    <a:pt x="868" y="1760"/>
                  </a:lnTo>
                  <a:cubicBezTo>
                    <a:pt x="868" y="1827"/>
                    <a:pt x="868" y="1927"/>
                    <a:pt x="801" y="1994"/>
                  </a:cubicBezTo>
                  <a:cubicBezTo>
                    <a:pt x="768" y="2094"/>
                    <a:pt x="734" y="2161"/>
                    <a:pt x="634" y="2194"/>
                  </a:cubicBezTo>
                  <a:lnTo>
                    <a:pt x="401" y="2327"/>
                  </a:lnTo>
                  <a:cubicBezTo>
                    <a:pt x="367" y="2361"/>
                    <a:pt x="301" y="2394"/>
                    <a:pt x="267" y="2461"/>
                  </a:cubicBezTo>
                  <a:cubicBezTo>
                    <a:pt x="267" y="2494"/>
                    <a:pt x="267" y="2527"/>
                    <a:pt x="234" y="2594"/>
                  </a:cubicBezTo>
                  <a:cubicBezTo>
                    <a:pt x="234" y="2628"/>
                    <a:pt x="267" y="2661"/>
                    <a:pt x="267" y="2694"/>
                  </a:cubicBezTo>
                  <a:cubicBezTo>
                    <a:pt x="284" y="2711"/>
                    <a:pt x="301" y="2719"/>
                    <a:pt x="321" y="2719"/>
                  </a:cubicBezTo>
                  <a:cubicBezTo>
                    <a:pt x="342" y="2719"/>
                    <a:pt x="367" y="2711"/>
                    <a:pt x="401" y="2694"/>
                  </a:cubicBezTo>
                  <a:lnTo>
                    <a:pt x="667" y="2561"/>
                  </a:lnTo>
                  <a:cubicBezTo>
                    <a:pt x="768" y="2494"/>
                    <a:pt x="834" y="2394"/>
                    <a:pt x="901" y="2327"/>
                  </a:cubicBezTo>
                  <a:cubicBezTo>
                    <a:pt x="968" y="2227"/>
                    <a:pt x="1001" y="2094"/>
                    <a:pt x="1034" y="1994"/>
                  </a:cubicBezTo>
                  <a:cubicBezTo>
                    <a:pt x="1068" y="1860"/>
                    <a:pt x="1101" y="1760"/>
                    <a:pt x="1101" y="1627"/>
                  </a:cubicBezTo>
                  <a:lnTo>
                    <a:pt x="1101" y="393"/>
                  </a:lnTo>
                  <a:lnTo>
                    <a:pt x="1134" y="393"/>
                  </a:lnTo>
                  <a:cubicBezTo>
                    <a:pt x="1168" y="359"/>
                    <a:pt x="1235" y="326"/>
                    <a:pt x="1268" y="259"/>
                  </a:cubicBezTo>
                  <a:cubicBezTo>
                    <a:pt x="1268" y="226"/>
                    <a:pt x="1301" y="192"/>
                    <a:pt x="1301" y="126"/>
                  </a:cubicBezTo>
                  <a:cubicBezTo>
                    <a:pt x="1301" y="92"/>
                    <a:pt x="1268" y="59"/>
                    <a:pt x="1268" y="26"/>
                  </a:cubicBezTo>
                  <a:cubicBezTo>
                    <a:pt x="1251" y="9"/>
                    <a:pt x="1235" y="1"/>
                    <a:pt x="1214"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1417;p56">
              <a:extLst>
                <a:ext uri="{FF2B5EF4-FFF2-40B4-BE49-F238E27FC236}">
                  <a16:creationId xmlns:a16="http://schemas.microsoft.com/office/drawing/2014/main" id="{7270DEF4-CF8F-407C-B3CC-64A355D7C990}"/>
                </a:ext>
              </a:extLst>
            </p:cNvPr>
            <p:cNvSpPr/>
            <p:nvPr/>
          </p:nvSpPr>
          <p:spPr>
            <a:xfrm>
              <a:off x="2928100" y="2155325"/>
              <a:ext cx="30050" cy="45250"/>
            </a:xfrm>
            <a:custGeom>
              <a:avLst/>
              <a:gdLst/>
              <a:ahLst/>
              <a:cxnLst/>
              <a:rect l="l" t="t" r="r" b="b"/>
              <a:pathLst>
                <a:path w="1202" h="1810" extrusionOk="0">
                  <a:moveTo>
                    <a:pt x="801" y="401"/>
                  </a:moveTo>
                  <a:cubicBezTo>
                    <a:pt x="834" y="434"/>
                    <a:pt x="901" y="467"/>
                    <a:pt x="934" y="534"/>
                  </a:cubicBezTo>
                  <a:lnTo>
                    <a:pt x="234" y="934"/>
                  </a:lnTo>
                  <a:cubicBezTo>
                    <a:pt x="267" y="834"/>
                    <a:pt x="334" y="734"/>
                    <a:pt x="401" y="634"/>
                  </a:cubicBezTo>
                  <a:cubicBezTo>
                    <a:pt x="434" y="567"/>
                    <a:pt x="501" y="501"/>
                    <a:pt x="601" y="434"/>
                  </a:cubicBezTo>
                  <a:cubicBezTo>
                    <a:pt x="634" y="401"/>
                    <a:pt x="701" y="401"/>
                    <a:pt x="801" y="401"/>
                  </a:cubicBezTo>
                  <a:close/>
                  <a:moveTo>
                    <a:pt x="868" y="0"/>
                  </a:moveTo>
                  <a:cubicBezTo>
                    <a:pt x="768" y="0"/>
                    <a:pt x="667" y="34"/>
                    <a:pt x="601" y="67"/>
                  </a:cubicBezTo>
                  <a:cubicBezTo>
                    <a:pt x="434" y="167"/>
                    <a:pt x="267" y="334"/>
                    <a:pt x="200" y="534"/>
                  </a:cubicBezTo>
                  <a:cubicBezTo>
                    <a:pt x="67" y="767"/>
                    <a:pt x="0" y="1001"/>
                    <a:pt x="0" y="1234"/>
                  </a:cubicBezTo>
                  <a:cubicBezTo>
                    <a:pt x="0" y="1401"/>
                    <a:pt x="67" y="1601"/>
                    <a:pt x="167" y="1735"/>
                  </a:cubicBezTo>
                  <a:cubicBezTo>
                    <a:pt x="217" y="1785"/>
                    <a:pt x="276" y="1810"/>
                    <a:pt x="346" y="1810"/>
                  </a:cubicBezTo>
                  <a:cubicBezTo>
                    <a:pt x="417" y="1810"/>
                    <a:pt x="501" y="1785"/>
                    <a:pt x="601" y="1735"/>
                  </a:cubicBezTo>
                  <a:cubicBezTo>
                    <a:pt x="701" y="1668"/>
                    <a:pt x="834" y="1568"/>
                    <a:pt x="934" y="1468"/>
                  </a:cubicBezTo>
                  <a:cubicBezTo>
                    <a:pt x="1001" y="1401"/>
                    <a:pt x="1068" y="1335"/>
                    <a:pt x="1134" y="1234"/>
                  </a:cubicBezTo>
                  <a:cubicBezTo>
                    <a:pt x="1168" y="1201"/>
                    <a:pt x="1168" y="1134"/>
                    <a:pt x="1168" y="1101"/>
                  </a:cubicBezTo>
                  <a:cubicBezTo>
                    <a:pt x="1168" y="1068"/>
                    <a:pt x="1168" y="1034"/>
                    <a:pt x="1134" y="1001"/>
                  </a:cubicBezTo>
                  <a:cubicBezTo>
                    <a:pt x="1118" y="984"/>
                    <a:pt x="1109" y="976"/>
                    <a:pt x="1101" y="976"/>
                  </a:cubicBezTo>
                  <a:cubicBezTo>
                    <a:pt x="1093" y="976"/>
                    <a:pt x="1084" y="984"/>
                    <a:pt x="1068" y="1001"/>
                  </a:cubicBezTo>
                  <a:cubicBezTo>
                    <a:pt x="1034" y="1034"/>
                    <a:pt x="968" y="1068"/>
                    <a:pt x="934" y="1101"/>
                  </a:cubicBezTo>
                  <a:cubicBezTo>
                    <a:pt x="834" y="1201"/>
                    <a:pt x="734" y="1301"/>
                    <a:pt x="601" y="1368"/>
                  </a:cubicBezTo>
                  <a:cubicBezTo>
                    <a:pt x="534" y="1435"/>
                    <a:pt x="467" y="1435"/>
                    <a:pt x="367" y="1435"/>
                  </a:cubicBezTo>
                  <a:cubicBezTo>
                    <a:pt x="301" y="1401"/>
                    <a:pt x="267" y="1368"/>
                    <a:pt x="234" y="1301"/>
                  </a:cubicBezTo>
                  <a:lnTo>
                    <a:pt x="1168" y="767"/>
                  </a:lnTo>
                  <a:lnTo>
                    <a:pt x="1201" y="567"/>
                  </a:lnTo>
                  <a:cubicBezTo>
                    <a:pt x="1201" y="467"/>
                    <a:pt x="1201" y="401"/>
                    <a:pt x="1168" y="300"/>
                  </a:cubicBezTo>
                  <a:cubicBezTo>
                    <a:pt x="1134" y="200"/>
                    <a:pt x="1101" y="134"/>
                    <a:pt x="1034" y="67"/>
                  </a:cubicBezTo>
                  <a:cubicBezTo>
                    <a:pt x="968" y="34"/>
                    <a:pt x="934" y="0"/>
                    <a:pt x="868"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1418;p56">
              <a:extLst>
                <a:ext uri="{FF2B5EF4-FFF2-40B4-BE49-F238E27FC236}">
                  <a16:creationId xmlns:a16="http://schemas.microsoft.com/office/drawing/2014/main" id="{EB519BBD-35B2-423B-AA2C-4D4E0E66975F}"/>
                </a:ext>
              </a:extLst>
            </p:cNvPr>
            <p:cNvSpPr/>
            <p:nvPr/>
          </p:nvSpPr>
          <p:spPr>
            <a:xfrm>
              <a:off x="2964800" y="2115500"/>
              <a:ext cx="28375" cy="68000"/>
            </a:xfrm>
            <a:custGeom>
              <a:avLst/>
              <a:gdLst/>
              <a:ahLst/>
              <a:cxnLst/>
              <a:rect l="l" t="t" r="r" b="b"/>
              <a:pathLst>
                <a:path w="1135" h="2720" extrusionOk="0">
                  <a:moveTo>
                    <a:pt x="1042" y="0"/>
                  </a:moveTo>
                  <a:cubicBezTo>
                    <a:pt x="1017" y="0"/>
                    <a:pt x="984" y="9"/>
                    <a:pt x="934" y="25"/>
                  </a:cubicBezTo>
                  <a:cubicBezTo>
                    <a:pt x="867" y="59"/>
                    <a:pt x="801" y="92"/>
                    <a:pt x="734" y="126"/>
                  </a:cubicBezTo>
                  <a:cubicBezTo>
                    <a:pt x="567" y="192"/>
                    <a:pt x="467" y="326"/>
                    <a:pt x="400" y="459"/>
                  </a:cubicBezTo>
                  <a:cubicBezTo>
                    <a:pt x="334" y="593"/>
                    <a:pt x="300" y="759"/>
                    <a:pt x="300" y="893"/>
                  </a:cubicBezTo>
                  <a:lnTo>
                    <a:pt x="300" y="1026"/>
                  </a:lnTo>
                  <a:lnTo>
                    <a:pt x="167" y="1093"/>
                  </a:lnTo>
                  <a:cubicBezTo>
                    <a:pt x="133" y="1126"/>
                    <a:pt x="100" y="1160"/>
                    <a:pt x="67" y="1226"/>
                  </a:cubicBezTo>
                  <a:cubicBezTo>
                    <a:pt x="33" y="1260"/>
                    <a:pt x="33" y="1293"/>
                    <a:pt x="33" y="1360"/>
                  </a:cubicBezTo>
                  <a:cubicBezTo>
                    <a:pt x="33" y="1393"/>
                    <a:pt x="33" y="1426"/>
                    <a:pt x="67" y="1460"/>
                  </a:cubicBezTo>
                  <a:cubicBezTo>
                    <a:pt x="83" y="1476"/>
                    <a:pt x="100" y="1485"/>
                    <a:pt x="117" y="1485"/>
                  </a:cubicBezTo>
                  <a:cubicBezTo>
                    <a:pt x="133" y="1485"/>
                    <a:pt x="150" y="1476"/>
                    <a:pt x="167" y="1460"/>
                  </a:cubicBezTo>
                  <a:lnTo>
                    <a:pt x="300" y="1393"/>
                  </a:lnTo>
                  <a:lnTo>
                    <a:pt x="300" y="2227"/>
                  </a:lnTo>
                  <a:lnTo>
                    <a:pt x="167" y="2327"/>
                  </a:lnTo>
                  <a:cubicBezTo>
                    <a:pt x="100" y="2327"/>
                    <a:pt x="67" y="2394"/>
                    <a:pt x="33" y="2427"/>
                  </a:cubicBezTo>
                  <a:cubicBezTo>
                    <a:pt x="0" y="2461"/>
                    <a:pt x="0" y="2527"/>
                    <a:pt x="0" y="2561"/>
                  </a:cubicBezTo>
                  <a:cubicBezTo>
                    <a:pt x="0" y="2594"/>
                    <a:pt x="0" y="2661"/>
                    <a:pt x="33" y="2694"/>
                  </a:cubicBezTo>
                  <a:cubicBezTo>
                    <a:pt x="50" y="2711"/>
                    <a:pt x="67" y="2719"/>
                    <a:pt x="88" y="2719"/>
                  </a:cubicBezTo>
                  <a:cubicBezTo>
                    <a:pt x="108" y="2719"/>
                    <a:pt x="133" y="2711"/>
                    <a:pt x="167" y="2694"/>
                  </a:cubicBezTo>
                  <a:lnTo>
                    <a:pt x="834" y="2294"/>
                  </a:lnTo>
                  <a:cubicBezTo>
                    <a:pt x="867" y="2260"/>
                    <a:pt x="934" y="2227"/>
                    <a:pt x="967" y="2160"/>
                  </a:cubicBezTo>
                  <a:cubicBezTo>
                    <a:pt x="967" y="2127"/>
                    <a:pt x="1001" y="2060"/>
                    <a:pt x="1001" y="2027"/>
                  </a:cubicBezTo>
                  <a:cubicBezTo>
                    <a:pt x="1001" y="1994"/>
                    <a:pt x="967" y="1960"/>
                    <a:pt x="967" y="1927"/>
                  </a:cubicBezTo>
                  <a:cubicBezTo>
                    <a:pt x="951" y="1910"/>
                    <a:pt x="934" y="1902"/>
                    <a:pt x="913" y="1902"/>
                  </a:cubicBezTo>
                  <a:cubicBezTo>
                    <a:pt x="892" y="1902"/>
                    <a:pt x="867" y="1910"/>
                    <a:pt x="834" y="1927"/>
                  </a:cubicBezTo>
                  <a:lnTo>
                    <a:pt x="500" y="2094"/>
                  </a:lnTo>
                  <a:lnTo>
                    <a:pt x="500" y="1260"/>
                  </a:lnTo>
                  <a:lnTo>
                    <a:pt x="867" y="1093"/>
                  </a:lnTo>
                  <a:cubicBezTo>
                    <a:pt x="901" y="1060"/>
                    <a:pt x="967" y="1026"/>
                    <a:pt x="967" y="959"/>
                  </a:cubicBezTo>
                  <a:cubicBezTo>
                    <a:pt x="1001" y="926"/>
                    <a:pt x="1001" y="859"/>
                    <a:pt x="1001" y="826"/>
                  </a:cubicBezTo>
                  <a:cubicBezTo>
                    <a:pt x="1001" y="793"/>
                    <a:pt x="1001" y="759"/>
                    <a:pt x="967" y="726"/>
                  </a:cubicBezTo>
                  <a:cubicBezTo>
                    <a:pt x="967" y="709"/>
                    <a:pt x="959" y="701"/>
                    <a:pt x="942" y="701"/>
                  </a:cubicBezTo>
                  <a:cubicBezTo>
                    <a:pt x="926" y="701"/>
                    <a:pt x="901" y="709"/>
                    <a:pt x="867" y="726"/>
                  </a:cubicBezTo>
                  <a:lnTo>
                    <a:pt x="500" y="926"/>
                  </a:lnTo>
                  <a:lnTo>
                    <a:pt x="500" y="793"/>
                  </a:lnTo>
                  <a:cubicBezTo>
                    <a:pt x="500" y="726"/>
                    <a:pt x="534" y="693"/>
                    <a:pt x="567" y="626"/>
                  </a:cubicBezTo>
                  <a:cubicBezTo>
                    <a:pt x="600" y="559"/>
                    <a:pt x="634" y="526"/>
                    <a:pt x="701" y="492"/>
                  </a:cubicBezTo>
                  <a:cubicBezTo>
                    <a:pt x="801" y="459"/>
                    <a:pt x="867" y="426"/>
                    <a:pt x="967" y="392"/>
                  </a:cubicBezTo>
                  <a:lnTo>
                    <a:pt x="1034" y="359"/>
                  </a:lnTo>
                  <a:cubicBezTo>
                    <a:pt x="1067" y="326"/>
                    <a:pt x="1067" y="292"/>
                    <a:pt x="1101" y="259"/>
                  </a:cubicBezTo>
                  <a:cubicBezTo>
                    <a:pt x="1134" y="226"/>
                    <a:pt x="1134" y="159"/>
                    <a:pt x="1134" y="126"/>
                  </a:cubicBezTo>
                  <a:cubicBezTo>
                    <a:pt x="1134" y="92"/>
                    <a:pt x="1134" y="59"/>
                    <a:pt x="1101" y="25"/>
                  </a:cubicBezTo>
                  <a:cubicBezTo>
                    <a:pt x="1084" y="9"/>
                    <a:pt x="1067" y="0"/>
                    <a:pt x="1042"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1419;p56">
              <a:extLst>
                <a:ext uri="{FF2B5EF4-FFF2-40B4-BE49-F238E27FC236}">
                  <a16:creationId xmlns:a16="http://schemas.microsoft.com/office/drawing/2014/main" id="{5607B8BB-201B-43D5-94CF-639241571758}"/>
                </a:ext>
              </a:extLst>
            </p:cNvPr>
            <p:cNvSpPr/>
            <p:nvPr/>
          </p:nvSpPr>
          <p:spPr>
            <a:xfrm>
              <a:off x="2998150" y="2112150"/>
              <a:ext cx="29200" cy="53575"/>
            </a:xfrm>
            <a:custGeom>
              <a:avLst/>
              <a:gdLst/>
              <a:ahLst/>
              <a:cxnLst/>
              <a:rect l="l" t="t" r="r" b="b"/>
              <a:pathLst>
                <a:path w="1168" h="2143" extrusionOk="0">
                  <a:moveTo>
                    <a:pt x="1001" y="1"/>
                  </a:moveTo>
                  <a:cubicBezTo>
                    <a:pt x="968" y="1"/>
                    <a:pt x="934" y="9"/>
                    <a:pt x="901" y="26"/>
                  </a:cubicBezTo>
                  <a:cubicBezTo>
                    <a:pt x="834" y="59"/>
                    <a:pt x="768" y="126"/>
                    <a:pt x="734" y="159"/>
                  </a:cubicBezTo>
                  <a:cubicBezTo>
                    <a:pt x="667" y="293"/>
                    <a:pt x="567" y="393"/>
                    <a:pt x="501" y="526"/>
                  </a:cubicBezTo>
                  <a:lnTo>
                    <a:pt x="501" y="293"/>
                  </a:lnTo>
                  <a:lnTo>
                    <a:pt x="200" y="526"/>
                  </a:lnTo>
                  <a:cubicBezTo>
                    <a:pt x="167" y="560"/>
                    <a:pt x="100" y="593"/>
                    <a:pt x="100" y="660"/>
                  </a:cubicBezTo>
                  <a:cubicBezTo>
                    <a:pt x="67" y="693"/>
                    <a:pt x="67" y="727"/>
                    <a:pt x="67" y="793"/>
                  </a:cubicBezTo>
                  <a:cubicBezTo>
                    <a:pt x="67" y="827"/>
                    <a:pt x="67" y="860"/>
                    <a:pt x="100" y="893"/>
                  </a:cubicBezTo>
                  <a:cubicBezTo>
                    <a:pt x="100" y="910"/>
                    <a:pt x="117" y="918"/>
                    <a:pt x="138" y="918"/>
                  </a:cubicBezTo>
                  <a:cubicBezTo>
                    <a:pt x="159" y="918"/>
                    <a:pt x="184" y="910"/>
                    <a:pt x="200" y="893"/>
                  </a:cubicBezTo>
                  <a:lnTo>
                    <a:pt x="301" y="827"/>
                  </a:lnTo>
                  <a:lnTo>
                    <a:pt x="301" y="1661"/>
                  </a:lnTo>
                  <a:lnTo>
                    <a:pt x="167" y="1761"/>
                  </a:lnTo>
                  <a:cubicBezTo>
                    <a:pt x="100" y="1761"/>
                    <a:pt x="67" y="1827"/>
                    <a:pt x="34" y="1861"/>
                  </a:cubicBezTo>
                  <a:cubicBezTo>
                    <a:pt x="0" y="1894"/>
                    <a:pt x="0" y="1961"/>
                    <a:pt x="0" y="1994"/>
                  </a:cubicBezTo>
                  <a:cubicBezTo>
                    <a:pt x="0" y="2061"/>
                    <a:pt x="0" y="2094"/>
                    <a:pt x="34" y="2128"/>
                  </a:cubicBezTo>
                  <a:cubicBezTo>
                    <a:pt x="45" y="2139"/>
                    <a:pt x="56" y="2142"/>
                    <a:pt x="68" y="2142"/>
                  </a:cubicBezTo>
                  <a:cubicBezTo>
                    <a:pt x="93" y="2142"/>
                    <a:pt x="123" y="2128"/>
                    <a:pt x="167" y="2128"/>
                  </a:cubicBezTo>
                  <a:lnTo>
                    <a:pt x="834" y="1694"/>
                  </a:lnTo>
                  <a:cubicBezTo>
                    <a:pt x="901" y="1661"/>
                    <a:pt x="934" y="1627"/>
                    <a:pt x="968" y="1594"/>
                  </a:cubicBezTo>
                  <a:cubicBezTo>
                    <a:pt x="968" y="1527"/>
                    <a:pt x="1001" y="1494"/>
                    <a:pt x="1001" y="1427"/>
                  </a:cubicBezTo>
                  <a:cubicBezTo>
                    <a:pt x="1001" y="1394"/>
                    <a:pt x="968" y="1360"/>
                    <a:pt x="968" y="1327"/>
                  </a:cubicBezTo>
                  <a:cubicBezTo>
                    <a:pt x="951" y="1310"/>
                    <a:pt x="934" y="1302"/>
                    <a:pt x="913" y="1302"/>
                  </a:cubicBezTo>
                  <a:cubicBezTo>
                    <a:pt x="893" y="1302"/>
                    <a:pt x="868" y="1310"/>
                    <a:pt x="834" y="1327"/>
                  </a:cubicBezTo>
                  <a:lnTo>
                    <a:pt x="501" y="1527"/>
                  </a:lnTo>
                  <a:lnTo>
                    <a:pt x="501" y="993"/>
                  </a:lnTo>
                  <a:cubicBezTo>
                    <a:pt x="601" y="793"/>
                    <a:pt x="701" y="660"/>
                    <a:pt x="734" y="560"/>
                  </a:cubicBezTo>
                  <a:cubicBezTo>
                    <a:pt x="801" y="493"/>
                    <a:pt x="834" y="460"/>
                    <a:pt x="901" y="393"/>
                  </a:cubicBezTo>
                  <a:lnTo>
                    <a:pt x="968" y="393"/>
                  </a:lnTo>
                  <a:cubicBezTo>
                    <a:pt x="984" y="410"/>
                    <a:pt x="1001" y="418"/>
                    <a:pt x="1018" y="418"/>
                  </a:cubicBezTo>
                  <a:cubicBezTo>
                    <a:pt x="1034" y="418"/>
                    <a:pt x="1051" y="410"/>
                    <a:pt x="1068" y="393"/>
                  </a:cubicBezTo>
                  <a:cubicBezTo>
                    <a:pt x="1101" y="393"/>
                    <a:pt x="1134" y="360"/>
                    <a:pt x="1134" y="293"/>
                  </a:cubicBezTo>
                  <a:cubicBezTo>
                    <a:pt x="1168" y="260"/>
                    <a:pt x="1168" y="226"/>
                    <a:pt x="1168" y="159"/>
                  </a:cubicBezTo>
                  <a:cubicBezTo>
                    <a:pt x="1168" y="93"/>
                    <a:pt x="1168" y="59"/>
                    <a:pt x="1101" y="26"/>
                  </a:cubicBezTo>
                  <a:cubicBezTo>
                    <a:pt x="1068" y="9"/>
                    <a:pt x="1034" y="1"/>
                    <a:pt x="1001"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1420;p56">
              <a:extLst>
                <a:ext uri="{FF2B5EF4-FFF2-40B4-BE49-F238E27FC236}">
                  <a16:creationId xmlns:a16="http://schemas.microsoft.com/office/drawing/2014/main" id="{D0CB4ABB-76F4-4A74-BD9F-78996694D3C0}"/>
                </a:ext>
              </a:extLst>
            </p:cNvPr>
            <p:cNvSpPr/>
            <p:nvPr/>
          </p:nvSpPr>
          <p:spPr>
            <a:xfrm>
              <a:off x="3031500" y="2096100"/>
              <a:ext cx="30050" cy="45075"/>
            </a:xfrm>
            <a:custGeom>
              <a:avLst/>
              <a:gdLst/>
              <a:ahLst/>
              <a:cxnLst/>
              <a:rect l="l" t="t" r="r" b="b"/>
              <a:pathLst>
                <a:path w="1202" h="1803" extrusionOk="0">
                  <a:moveTo>
                    <a:pt x="743" y="387"/>
                  </a:moveTo>
                  <a:cubicBezTo>
                    <a:pt x="762" y="387"/>
                    <a:pt x="782" y="391"/>
                    <a:pt x="801" y="401"/>
                  </a:cubicBezTo>
                  <a:cubicBezTo>
                    <a:pt x="868" y="401"/>
                    <a:pt x="901" y="468"/>
                    <a:pt x="935" y="535"/>
                  </a:cubicBezTo>
                  <a:lnTo>
                    <a:pt x="267" y="902"/>
                  </a:lnTo>
                  <a:cubicBezTo>
                    <a:pt x="267" y="801"/>
                    <a:pt x="334" y="701"/>
                    <a:pt x="401" y="601"/>
                  </a:cubicBezTo>
                  <a:cubicBezTo>
                    <a:pt x="434" y="535"/>
                    <a:pt x="501" y="468"/>
                    <a:pt x="601" y="435"/>
                  </a:cubicBezTo>
                  <a:cubicBezTo>
                    <a:pt x="648" y="411"/>
                    <a:pt x="695" y="387"/>
                    <a:pt x="743" y="387"/>
                  </a:cubicBezTo>
                  <a:close/>
                  <a:moveTo>
                    <a:pt x="868" y="1"/>
                  </a:moveTo>
                  <a:cubicBezTo>
                    <a:pt x="768" y="1"/>
                    <a:pt x="701" y="1"/>
                    <a:pt x="601" y="68"/>
                  </a:cubicBezTo>
                  <a:cubicBezTo>
                    <a:pt x="434" y="168"/>
                    <a:pt x="301" y="334"/>
                    <a:pt x="201" y="535"/>
                  </a:cubicBezTo>
                  <a:cubicBezTo>
                    <a:pt x="67" y="735"/>
                    <a:pt x="34" y="968"/>
                    <a:pt x="34" y="1235"/>
                  </a:cubicBezTo>
                  <a:cubicBezTo>
                    <a:pt x="1" y="1402"/>
                    <a:pt x="67" y="1569"/>
                    <a:pt x="201" y="1702"/>
                  </a:cubicBezTo>
                  <a:cubicBezTo>
                    <a:pt x="234" y="1769"/>
                    <a:pt x="292" y="1802"/>
                    <a:pt x="363" y="1802"/>
                  </a:cubicBezTo>
                  <a:cubicBezTo>
                    <a:pt x="434" y="1802"/>
                    <a:pt x="518" y="1769"/>
                    <a:pt x="601" y="1702"/>
                  </a:cubicBezTo>
                  <a:cubicBezTo>
                    <a:pt x="734" y="1635"/>
                    <a:pt x="835" y="1569"/>
                    <a:pt x="935" y="1469"/>
                  </a:cubicBezTo>
                  <a:cubicBezTo>
                    <a:pt x="1001" y="1402"/>
                    <a:pt x="1101" y="1302"/>
                    <a:pt x="1135" y="1235"/>
                  </a:cubicBezTo>
                  <a:cubicBezTo>
                    <a:pt x="1168" y="1168"/>
                    <a:pt x="1168" y="1135"/>
                    <a:pt x="1168" y="1102"/>
                  </a:cubicBezTo>
                  <a:cubicBezTo>
                    <a:pt x="1168" y="1035"/>
                    <a:pt x="1168" y="1002"/>
                    <a:pt x="1135" y="968"/>
                  </a:cubicBezTo>
                  <a:lnTo>
                    <a:pt x="1068" y="968"/>
                  </a:lnTo>
                  <a:cubicBezTo>
                    <a:pt x="1035" y="1002"/>
                    <a:pt x="1001" y="1035"/>
                    <a:pt x="968" y="1102"/>
                  </a:cubicBezTo>
                  <a:cubicBezTo>
                    <a:pt x="868" y="1202"/>
                    <a:pt x="734" y="1268"/>
                    <a:pt x="634" y="1369"/>
                  </a:cubicBezTo>
                  <a:cubicBezTo>
                    <a:pt x="534" y="1402"/>
                    <a:pt x="468" y="1435"/>
                    <a:pt x="368" y="1435"/>
                  </a:cubicBezTo>
                  <a:cubicBezTo>
                    <a:pt x="301" y="1402"/>
                    <a:pt x="267" y="1335"/>
                    <a:pt x="234" y="1268"/>
                  </a:cubicBezTo>
                  <a:lnTo>
                    <a:pt x="1168" y="735"/>
                  </a:lnTo>
                  <a:lnTo>
                    <a:pt x="1201" y="568"/>
                  </a:lnTo>
                  <a:cubicBezTo>
                    <a:pt x="1201" y="468"/>
                    <a:pt x="1201" y="368"/>
                    <a:pt x="1168" y="301"/>
                  </a:cubicBezTo>
                  <a:cubicBezTo>
                    <a:pt x="1135" y="201"/>
                    <a:pt x="1101" y="101"/>
                    <a:pt x="1035" y="34"/>
                  </a:cubicBezTo>
                  <a:cubicBezTo>
                    <a:pt x="1001" y="1"/>
                    <a:pt x="935" y="1"/>
                    <a:pt x="868"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1421;p56">
              <a:extLst>
                <a:ext uri="{FF2B5EF4-FFF2-40B4-BE49-F238E27FC236}">
                  <a16:creationId xmlns:a16="http://schemas.microsoft.com/office/drawing/2014/main" id="{A1531186-74E5-4C50-B677-AE425F39D091}"/>
                </a:ext>
              </a:extLst>
            </p:cNvPr>
            <p:cNvSpPr/>
            <p:nvPr/>
          </p:nvSpPr>
          <p:spPr>
            <a:xfrm>
              <a:off x="3064850" y="2069625"/>
              <a:ext cx="34225" cy="64650"/>
            </a:xfrm>
            <a:custGeom>
              <a:avLst/>
              <a:gdLst/>
              <a:ahLst/>
              <a:cxnLst/>
              <a:rect l="l" t="t" r="r" b="b"/>
              <a:pathLst>
                <a:path w="1369" h="2586" extrusionOk="0">
                  <a:moveTo>
                    <a:pt x="801" y="660"/>
                  </a:moveTo>
                  <a:cubicBezTo>
                    <a:pt x="868" y="693"/>
                    <a:pt x="902" y="726"/>
                    <a:pt x="935" y="793"/>
                  </a:cubicBezTo>
                  <a:cubicBezTo>
                    <a:pt x="935" y="826"/>
                    <a:pt x="968" y="893"/>
                    <a:pt x="968" y="960"/>
                  </a:cubicBezTo>
                  <a:cubicBezTo>
                    <a:pt x="935" y="1060"/>
                    <a:pt x="902" y="1193"/>
                    <a:pt x="868" y="1293"/>
                  </a:cubicBezTo>
                  <a:cubicBezTo>
                    <a:pt x="801" y="1393"/>
                    <a:pt x="735" y="1494"/>
                    <a:pt x="635" y="1560"/>
                  </a:cubicBezTo>
                  <a:cubicBezTo>
                    <a:pt x="585" y="1577"/>
                    <a:pt x="535" y="1585"/>
                    <a:pt x="489" y="1585"/>
                  </a:cubicBezTo>
                  <a:cubicBezTo>
                    <a:pt x="443" y="1585"/>
                    <a:pt x="401" y="1577"/>
                    <a:pt x="368" y="1560"/>
                  </a:cubicBezTo>
                  <a:cubicBezTo>
                    <a:pt x="301" y="1494"/>
                    <a:pt x="268" y="1427"/>
                    <a:pt x="301" y="1327"/>
                  </a:cubicBezTo>
                  <a:cubicBezTo>
                    <a:pt x="301" y="1227"/>
                    <a:pt x="301" y="1127"/>
                    <a:pt x="368" y="1060"/>
                  </a:cubicBezTo>
                  <a:cubicBezTo>
                    <a:pt x="401" y="893"/>
                    <a:pt x="501" y="760"/>
                    <a:pt x="635" y="693"/>
                  </a:cubicBezTo>
                  <a:cubicBezTo>
                    <a:pt x="668" y="660"/>
                    <a:pt x="735" y="660"/>
                    <a:pt x="801" y="660"/>
                  </a:cubicBezTo>
                  <a:close/>
                  <a:moveTo>
                    <a:pt x="1277" y="1"/>
                  </a:moveTo>
                  <a:cubicBezTo>
                    <a:pt x="1260" y="1"/>
                    <a:pt x="1235" y="9"/>
                    <a:pt x="1202" y="26"/>
                  </a:cubicBezTo>
                  <a:lnTo>
                    <a:pt x="935" y="193"/>
                  </a:lnTo>
                  <a:lnTo>
                    <a:pt x="935" y="326"/>
                  </a:lnTo>
                  <a:cubicBezTo>
                    <a:pt x="911" y="302"/>
                    <a:pt x="871" y="279"/>
                    <a:pt x="826" y="279"/>
                  </a:cubicBezTo>
                  <a:cubicBezTo>
                    <a:pt x="807" y="279"/>
                    <a:pt x="788" y="283"/>
                    <a:pt x="768" y="293"/>
                  </a:cubicBezTo>
                  <a:cubicBezTo>
                    <a:pt x="701" y="293"/>
                    <a:pt x="668" y="293"/>
                    <a:pt x="601" y="326"/>
                  </a:cubicBezTo>
                  <a:cubicBezTo>
                    <a:pt x="435" y="459"/>
                    <a:pt x="301" y="626"/>
                    <a:pt x="201" y="826"/>
                  </a:cubicBezTo>
                  <a:cubicBezTo>
                    <a:pt x="101" y="1027"/>
                    <a:pt x="34" y="1227"/>
                    <a:pt x="34" y="1460"/>
                  </a:cubicBezTo>
                  <a:cubicBezTo>
                    <a:pt x="1" y="1627"/>
                    <a:pt x="101" y="1827"/>
                    <a:pt x="234" y="1927"/>
                  </a:cubicBezTo>
                  <a:cubicBezTo>
                    <a:pt x="273" y="1953"/>
                    <a:pt x="321" y="1964"/>
                    <a:pt x="371" y="1964"/>
                  </a:cubicBezTo>
                  <a:cubicBezTo>
                    <a:pt x="452" y="1964"/>
                    <a:pt x="539" y="1935"/>
                    <a:pt x="601" y="1894"/>
                  </a:cubicBezTo>
                  <a:cubicBezTo>
                    <a:pt x="668" y="1860"/>
                    <a:pt x="735" y="1827"/>
                    <a:pt x="768" y="1760"/>
                  </a:cubicBezTo>
                  <a:cubicBezTo>
                    <a:pt x="835" y="1694"/>
                    <a:pt x="902" y="1627"/>
                    <a:pt x="935" y="1560"/>
                  </a:cubicBezTo>
                  <a:lnTo>
                    <a:pt x="935" y="2127"/>
                  </a:lnTo>
                  <a:lnTo>
                    <a:pt x="801" y="2194"/>
                  </a:lnTo>
                  <a:cubicBezTo>
                    <a:pt x="768" y="2227"/>
                    <a:pt x="701" y="2261"/>
                    <a:pt x="701" y="2327"/>
                  </a:cubicBezTo>
                  <a:cubicBezTo>
                    <a:pt x="668" y="2361"/>
                    <a:pt x="635" y="2394"/>
                    <a:pt x="635" y="2461"/>
                  </a:cubicBezTo>
                  <a:cubicBezTo>
                    <a:pt x="635" y="2494"/>
                    <a:pt x="668" y="2528"/>
                    <a:pt x="701" y="2561"/>
                  </a:cubicBezTo>
                  <a:cubicBezTo>
                    <a:pt x="701" y="2578"/>
                    <a:pt x="710" y="2586"/>
                    <a:pt x="726" y="2586"/>
                  </a:cubicBezTo>
                  <a:cubicBezTo>
                    <a:pt x="743" y="2586"/>
                    <a:pt x="768" y="2578"/>
                    <a:pt x="801" y="2561"/>
                  </a:cubicBezTo>
                  <a:lnTo>
                    <a:pt x="1235" y="2327"/>
                  </a:lnTo>
                  <a:cubicBezTo>
                    <a:pt x="1268" y="2294"/>
                    <a:pt x="1302" y="2261"/>
                    <a:pt x="1335" y="2227"/>
                  </a:cubicBezTo>
                  <a:cubicBezTo>
                    <a:pt x="1369" y="2161"/>
                    <a:pt x="1369" y="2127"/>
                    <a:pt x="1369" y="2061"/>
                  </a:cubicBezTo>
                  <a:cubicBezTo>
                    <a:pt x="1369" y="2027"/>
                    <a:pt x="1369" y="1994"/>
                    <a:pt x="1335" y="1961"/>
                  </a:cubicBezTo>
                  <a:cubicBezTo>
                    <a:pt x="1318" y="1944"/>
                    <a:pt x="1302" y="1935"/>
                    <a:pt x="1285" y="1935"/>
                  </a:cubicBezTo>
                  <a:cubicBezTo>
                    <a:pt x="1268" y="1935"/>
                    <a:pt x="1252" y="1944"/>
                    <a:pt x="1235" y="1961"/>
                  </a:cubicBezTo>
                  <a:lnTo>
                    <a:pt x="1168" y="1994"/>
                  </a:lnTo>
                  <a:lnTo>
                    <a:pt x="1168" y="426"/>
                  </a:lnTo>
                  <a:lnTo>
                    <a:pt x="1202" y="393"/>
                  </a:lnTo>
                  <a:cubicBezTo>
                    <a:pt x="1268" y="359"/>
                    <a:pt x="1302" y="326"/>
                    <a:pt x="1335" y="293"/>
                  </a:cubicBezTo>
                  <a:cubicBezTo>
                    <a:pt x="1335" y="226"/>
                    <a:pt x="1369" y="193"/>
                    <a:pt x="1369" y="159"/>
                  </a:cubicBezTo>
                  <a:cubicBezTo>
                    <a:pt x="1369" y="93"/>
                    <a:pt x="1335" y="59"/>
                    <a:pt x="1302" y="26"/>
                  </a:cubicBezTo>
                  <a:cubicBezTo>
                    <a:pt x="1302" y="9"/>
                    <a:pt x="1293" y="1"/>
                    <a:pt x="1277"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1422;p56">
              <a:extLst>
                <a:ext uri="{FF2B5EF4-FFF2-40B4-BE49-F238E27FC236}">
                  <a16:creationId xmlns:a16="http://schemas.microsoft.com/office/drawing/2014/main" id="{CE02AE7E-0809-44BB-91A7-6AA3CC2F3DBC}"/>
                </a:ext>
              </a:extLst>
            </p:cNvPr>
            <p:cNvSpPr/>
            <p:nvPr/>
          </p:nvSpPr>
          <p:spPr>
            <a:xfrm>
              <a:off x="3101550" y="2054425"/>
              <a:ext cx="32550" cy="50050"/>
            </a:xfrm>
            <a:custGeom>
              <a:avLst/>
              <a:gdLst/>
              <a:ahLst/>
              <a:cxnLst/>
              <a:rect l="l" t="t" r="r" b="b"/>
              <a:pathLst>
                <a:path w="1302" h="2002" extrusionOk="0">
                  <a:moveTo>
                    <a:pt x="101" y="0"/>
                  </a:moveTo>
                  <a:cubicBezTo>
                    <a:pt x="67" y="33"/>
                    <a:pt x="34" y="67"/>
                    <a:pt x="34" y="133"/>
                  </a:cubicBezTo>
                  <a:cubicBezTo>
                    <a:pt x="1" y="167"/>
                    <a:pt x="1" y="200"/>
                    <a:pt x="1" y="267"/>
                  </a:cubicBezTo>
                  <a:cubicBezTo>
                    <a:pt x="1" y="300"/>
                    <a:pt x="1" y="334"/>
                    <a:pt x="1" y="334"/>
                  </a:cubicBezTo>
                  <a:cubicBezTo>
                    <a:pt x="34" y="367"/>
                    <a:pt x="34" y="367"/>
                    <a:pt x="67" y="400"/>
                  </a:cubicBezTo>
                  <a:lnTo>
                    <a:pt x="801" y="600"/>
                  </a:lnTo>
                  <a:lnTo>
                    <a:pt x="67" y="1668"/>
                  </a:lnTo>
                  <a:cubicBezTo>
                    <a:pt x="34" y="1701"/>
                    <a:pt x="34" y="1735"/>
                    <a:pt x="1" y="1768"/>
                  </a:cubicBezTo>
                  <a:cubicBezTo>
                    <a:pt x="1" y="1801"/>
                    <a:pt x="1" y="1835"/>
                    <a:pt x="1" y="1868"/>
                  </a:cubicBezTo>
                  <a:cubicBezTo>
                    <a:pt x="1" y="1935"/>
                    <a:pt x="1" y="1968"/>
                    <a:pt x="34" y="2001"/>
                  </a:cubicBezTo>
                  <a:lnTo>
                    <a:pt x="101" y="2001"/>
                  </a:lnTo>
                  <a:cubicBezTo>
                    <a:pt x="134" y="1968"/>
                    <a:pt x="167" y="1935"/>
                    <a:pt x="201" y="1901"/>
                  </a:cubicBezTo>
                  <a:lnTo>
                    <a:pt x="1302" y="334"/>
                  </a:lnTo>
                  <a:lnTo>
                    <a:pt x="201" y="0"/>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1423;p56">
              <a:extLst>
                <a:ext uri="{FF2B5EF4-FFF2-40B4-BE49-F238E27FC236}">
                  <a16:creationId xmlns:a16="http://schemas.microsoft.com/office/drawing/2014/main" id="{4A6CE7F3-C738-41B6-83E9-AB3F9B9C3CD6}"/>
                </a:ext>
              </a:extLst>
            </p:cNvPr>
            <p:cNvSpPr/>
            <p:nvPr/>
          </p:nvSpPr>
          <p:spPr>
            <a:xfrm>
              <a:off x="2027450" y="2763450"/>
              <a:ext cx="33375" cy="49875"/>
            </a:xfrm>
            <a:custGeom>
              <a:avLst/>
              <a:gdLst/>
              <a:ahLst/>
              <a:cxnLst/>
              <a:rect l="l" t="t" r="r" b="b"/>
              <a:pathLst>
                <a:path w="1335" h="1995" extrusionOk="0">
                  <a:moveTo>
                    <a:pt x="1251" y="1"/>
                  </a:moveTo>
                  <a:cubicBezTo>
                    <a:pt x="1235" y="1"/>
                    <a:pt x="1218" y="9"/>
                    <a:pt x="1201" y="26"/>
                  </a:cubicBezTo>
                  <a:cubicBezTo>
                    <a:pt x="1168" y="59"/>
                    <a:pt x="1135" y="93"/>
                    <a:pt x="1135" y="126"/>
                  </a:cubicBezTo>
                  <a:lnTo>
                    <a:pt x="1" y="1694"/>
                  </a:lnTo>
                  <a:lnTo>
                    <a:pt x="1068" y="1994"/>
                  </a:lnTo>
                  <a:lnTo>
                    <a:pt x="1168" y="1994"/>
                  </a:lnTo>
                  <a:cubicBezTo>
                    <a:pt x="1201" y="1961"/>
                    <a:pt x="1235" y="1927"/>
                    <a:pt x="1235" y="1894"/>
                  </a:cubicBezTo>
                  <a:cubicBezTo>
                    <a:pt x="1268" y="1861"/>
                    <a:pt x="1268" y="1794"/>
                    <a:pt x="1268" y="1761"/>
                  </a:cubicBezTo>
                  <a:cubicBezTo>
                    <a:pt x="1302" y="1727"/>
                    <a:pt x="1302" y="1694"/>
                    <a:pt x="1268" y="1660"/>
                  </a:cubicBezTo>
                  <a:cubicBezTo>
                    <a:pt x="1268" y="1627"/>
                    <a:pt x="1235" y="1627"/>
                    <a:pt x="1201" y="1627"/>
                  </a:cubicBezTo>
                  <a:lnTo>
                    <a:pt x="468" y="1427"/>
                  </a:lnTo>
                  <a:lnTo>
                    <a:pt x="1268" y="360"/>
                  </a:lnTo>
                  <a:cubicBezTo>
                    <a:pt x="1268" y="326"/>
                    <a:pt x="1302" y="259"/>
                    <a:pt x="1335" y="226"/>
                  </a:cubicBezTo>
                  <a:cubicBezTo>
                    <a:pt x="1335" y="193"/>
                    <a:pt x="1335" y="159"/>
                    <a:pt x="1335" y="126"/>
                  </a:cubicBezTo>
                  <a:cubicBezTo>
                    <a:pt x="1335" y="93"/>
                    <a:pt x="1302" y="26"/>
                    <a:pt x="1302" y="26"/>
                  </a:cubicBezTo>
                  <a:cubicBezTo>
                    <a:pt x="1285" y="9"/>
                    <a:pt x="1268" y="1"/>
                    <a:pt x="1251"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1424;p56">
              <a:extLst>
                <a:ext uri="{FF2B5EF4-FFF2-40B4-BE49-F238E27FC236}">
                  <a16:creationId xmlns:a16="http://schemas.microsoft.com/office/drawing/2014/main" id="{4BA4B7F7-B297-40F7-B55A-08E6DB340AFD}"/>
                </a:ext>
              </a:extLst>
            </p:cNvPr>
            <p:cNvSpPr/>
            <p:nvPr/>
          </p:nvSpPr>
          <p:spPr>
            <a:xfrm>
              <a:off x="2061650" y="2757425"/>
              <a:ext cx="34200" cy="69850"/>
            </a:xfrm>
            <a:custGeom>
              <a:avLst/>
              <a:gdLst/>
              <a:ahLst/>
              <a:cxnLst/>
              <a:rect l="l" t="t" r="r" b="b"/>
              <a:pathLst>
                <a:path w="1368" h="2794" extrusionOk="0">
                  <a:moveTo>
                    <a:pt x="882" y="400"/>
                  </a:moveTo>
                  <a:cubicBezTo>
                    <a:pt x="964" y="400"/>
                    <a:pt x="1045" y="445"/>
                    <a:pt x="1068" y="534"/>
                  </a:cubicBezTo>
                  <a:cubicBezTo>
                    <a:pt x="1101" y="567"/>
                    <a:pt x="1101" y="634"/>
                    <a:pt x="1134" y="701"/>
                  </a:cubicBezTo>
                  <a:cubicBezTo>
                    <a:pt x="1101" y="801"/>
                    <a:pt x="1068" y="934"/>
                    <a:pt x="1034" y="1034"/>
                  </a:cubicBezTo>
                  <a:cubicBezTo>
                    <a:pt x="968" y="1134"/>
                    <a:pt x="901" y="1234"/>
                    <a:pt x="767" y="1301"/>
                  </a:cubicBezTo>
                  <a:cubicBezTo>
                    <a:pt x="734" y="1334"/>
                    <a:pt x="692" y="1351"/>
                    <a:pt x="651" y="1351"/>
                  </a:cubicBezTo>
                  <a:cubicBezTo>
                    <a:pt x="609" y="1351"/>
                    <a:pt x="567" y="1334"/>
                    <a:pt x="534" y="1301"/>
                  </a:cubicBezTo>
                  <a:cubicBezTo>
                    <a:pt x="467" y="1234"/>
                    <a:pt x="434" y="1168"/>
                    <a:pt x="434" y="1101"/>
                  </a:cubicBezTo>
                  <a:cubicBezTo>
                    <a:pt x="434" y="967"/>
                    <a:pt x="467" y="867"/>
                    <a:pt x="501" y="801"/>
                  </a:cubicBezTo>
                  <a:cubicBezTo>
                    <a:pt x="567" y="634"/>
                    <a:pt x="667" y="534"/>
                    <a:pt x="767" y="434"/>
                  </a:cubicBezTo>
                  <a:cubicBezTo>
                    <a:pt x="801" y="412"/>
                    <a:pt x="842" y="400"/>
                    <a:pt x="882" y="400"/>
                  </a:cubicBezTo>
                  <a:close/>
                  <a:moveTo>
                    <a:pt x="984" y="0"/>
                  </a:moveTo>
                  <a:cubicBezTo>
                    <a:pt x="909" y="0"/>
                    <a:pt x="834" y="33"/>
                    <a:pt x="767" y="100"/>
                  </a:cubicBezTo>
                  <a:cubicBezTo>
                    <a:pt x="701" y="134"/>
                    <a:pt x="634" y="167"/>
                    <a:pt x="601" y="234"/>
                  </a:cubicBezTo>
                  <a:cubicBezTo>
                    <a:pt x="534" y="300"/>
                    <a:pt x="467" y="367"/>
                    <a:pt x="434" y="467"/>
                  </a:cubicBezTo>
                  <a:lnTo>
                    <a:pt x="434" y="334"/>
                  </a:lnTo>
                  <a:lnTo>
                    <a:pt x="167" y="500"/>
                  </a:lnTo>
                  <a:cubicBezTo>
                    <a:pt x="100" y="500"/>
                    <a:pt x="67" y="534"/>
                    <a:pt x="34" y="601"/>
                  </a:cubicBezTo>
                  <a:cubicBezTo>
                    <a:pt x="34" y="634"/>
                    <a:pt x="0" y="701"/>
                    <a:pt x="0" y="734"/>
                  </a:cubicBezTo>
                  <a:cubicBezTo>
                    <a:pt x="0" y="767"/>
                    <a:pt x="34" y="834"/>
                    <a:pt x="34" y="867"/>
                  </a:cubicBezTo>
                  <a:cubicBezTo>
                    <a:pt x="67" y="867"/>
                    <a:pt x="100" y="867"/>
                    <a:pt x="167" y="834"/>
                  </a:cubicBezTo>
                  <a:lnTo>
                    <a:pt x="200" y="834"/>
                  </a:lnTo>
                  <a:lnTo>
                    <a:pt x="200" y="2402"/>
                  </a:lnTo>
                  <a:lnTo>
                    <a:pt x="167" y="2402"/>
                  </a:lnTo>
                  <a:cubicBezTo>
                    <a:pt x="100" y="2435"/>
                    <a:pt x="67" y="2469"/>
                    <a:pt x="34" y="2535"/>
                  </a:cubicBezTo>
                  <a:cubicBezTo>
                    <a:pt x="34" y="2569"/>
                    <a:pt x="0" y="2602"/>
                    <a:pt x="0" y="2669"/>
                  </a:cubicBezTo>
                  <a:cubicBezTo>
                    <a:pt x="0" y="2702"/>
                    <a:pt x="34" y="2735"/>
                    <a:pt x="34" y="2769"/>
                  </a:cubicBezTo>
                  <a:cubicBezTo>
                    <a:pt x="50" y="2785"/>
                    <a:pt x="67" y="2794"/>
                    <a:pt x="88" y="2794"/>
                  </a:cubicBezTo>
                  <a:cubicBezTo>
                    <a:pt x="109" y="2794"/>
                    <a:pt x="134" y="2785"/>
                    <a:pt x="167" y="2769"/>
                  </a:cubicBezTo>
                  <a:lnTo>
                    <a:pt x="567" y="2535"/>
                  </a:lnTo>
                  <a:cubicBezTo>
                    <a:pt x="634" y="2502"/>
                    <a:pt x="667" y="2469"/>
                    <a:pt x="701" y="2402"/>
                  </a:cubicBezTo>
                  <a:cubicBezTo>
                    <a:pt x="734" y="2369"/>
                    <a:pt x="734" y="2302"/>
                    <a:pt x="734" y="2268"/>
                  </a:cubicBezTo>
                  <a:cubicBezTo>
                    <a:pt x="734" y="2235"/>
                    <a:pt x="734" y="2202"/>
                    <a:pt x="701" y="2168"/>
                  </a:cubicBezTo>
                  <a:cubicBezTo>
                    <a:pt x="684" y="2152"/>
                    <a:pt x="667" y="2143"/>
                    <a:pt x="647" y="2143"/>
                  </a:cubicBezTo>
                  <a:cubicBezTo>
                    <a:pt x="626" y="2143"/>
                    <a:pt x="601" y="2152"/>
                    <a:pt x="567" y="2168"/>
                  </a:cubicBezTo>
                  <a:lnTo>
                    <a:pt x="434" y="2268"/>
                  </a:lnTo>
                  <a:lnTo>
                    <a:pt x="434" y="1668"/>
                  </a:lnTo>
                  <a:cubicBezTo>
                    <a:pt x="501" y="1701"/>
                    <a:pt x="567" y="1701"/>
                    <a:pt x="634" y="1701"/>
                  </a:cubicBezTo>
                  <a:cubicBezTo>
                    <a:pt x="667" y="1701"/>
                    <a:pt x="734" y="1668"/>
                    <a:pt x="801" y="1635"/>
                  </a:cubicBezTo>
                  <a:cubicBezTo>
                    <a:pt x="934" y="1535"/>
                    <a:pt x="1068" y="1401"/>
                    <a:pt x="1168" y="1234"/>
                  </a:cubicBezTo>
                  <a:cubicBezTo>
                    <a:pt x="1268" y="1034"/>
                    <a:pt x="1335" y="801"/>
                    <a:pt x="1335" y="567"/>
                  </a:cubicBezTo>
                  <a:cubicBezTo>
                    <a:pt x="1368" y="367"/>
                    <a:pt x="1301" y="200"/>
                    <a:pt x="1201" y="100"/>
                  </a:cubicBezTo>
                  <a:cubicBezTo>
                    <a:pt x="1134" y="33"/>
                    <a:pt x="1059" y="0"/>
                    <a:pt x="984"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1425;p56">
              <a:extLst>
                <a:ext uri="{FF2B5EF4-FFF2-40B4-BE49-F238E27FC236}">
                  <a16:creationId xmlns:a16="http://schemas.microsoft.com/office/drawing/2014/main" id="{DB487190-9FD6-40E5-9DE3-973DC49BCD8F}"/>
                </a:ext>
              </a:extLst>
            </p:cNvPr>
            <p:cNvSpPr/>
            <p:nvPr/>
          </p:nvSpPr>
          <p:spPr>
            <a:xfrm>
              <a:off x="2100000" y="2735100"/>
              <a:ext cx="30050" cy="53000"/>
            </a:xfrm>
            <a:custGeom>
              <a:avLst/>
              <a:gdLst/>
              <a:ahLst/>
              <a:cxnLst/>
              <a:rect l="l" t="t" r="r" b="b"/>
              <a:pathLst>
                <a:path w="1202" h="2120" extrusionOk="0">
                  <a:moveTo>
                    <a:pt x="1018" y="1"/>
                  </a:moveTo>
                  <a:cubicBezTo>
                    <a:pt x="976" y="1"/>
                    <a:pt x="935" y="9"/>
                    <a:pt x="901" y="26"/>
                  </a:cubicBezTo>
                  <a:cubicBezTo>
                    <a:pt x="835" y="59"/>
                    <a:pt x="801" y="126"/>
                    <a:pt x="768" y="159"/>
                  </a:cubicBezTo>
                  <a:cubicBezTo>
                    <a:pt x="668" y="259"/>
                    <a:pt x="601" y="393"/>
                    <a:pt x="534" y="493"/>
                  </a:cubicBezTo>
                  <a:lnTo>
                    <a:pt x="534" y="293"/>
                  </a:lnTo>
                  <a:lnTo>
                    <a:pt x="234" y="493"/>
                  </a:lnTo>
                  <a:cubicBezTo>
                    <a:pt x="167" y="526"/>
                    <a:pt x="134" y="560"/>
                    <a:pt x="101" y="626"/>
                  </a:cubicBezTo>
                  <a:cubicBezTo>
                    <a:pt x="67" y="660"/>
                    <a:pt x="67" y="726"/>
                    <a:pt x="67" y="760"/>
                  </a:cubicBezTo>
                  <a:cubicBezTo>
                    <a:pt x="67" y="793"/>
                    <a:pt x="67" y="826"/>
                    <a:pt x="101" y="860"/>
                  </a:cubicBezTo>
                  <a:cubicBezTo>
                    <a:pt x="117" y="876"/>
                    <a:pt x="134" y="885"/>
                    <a:pt x="155" y="885"/>
                  </a:cubicBezTo>
                  <a:cubicBezTo>
                    <a:pt x="176" y="885"/>
                    <a:pt x="201" y="876"/>
                    <a:pt x="234" y="860"/>
                  </a:cubicBezTo>
                  <a:lnTo>
                    <a:pt x="301" y="826"/>
                  </a:lnTo>
                  <a:lnTo>
                    <a:pt x="301" y="1660"/>
                  </a:lnTo>
                  <a:lnTo>
                    <a:pt x="167" y="1727"/>
                  </a:lnTo>
                  <a:cubicBezTo>
                    <a:pt x="101" y="1760"/>
                    <a:pt x="67" y="1794"/>
                    <a:pt x="34" y="1827"/>
                  </a:cubicBezTo>
                  <a:cubicBezTo>
                    <a:pt x="34" y="1894"/>
                    <a:pt x="1" y="1927"/>
                    <a:pt x="1" y="1994"/>
                  </a:cubicBezTo>
                  <a:cubicBezTo>
                    <a:pt x="1" y="2027"/>
                    <a:pt x="34" y="2061"/>
                    <a:pt x="34" y="2094"/>
                  </a:cubicBezTo>
                  <a:cubicBezTo>
                    <a:pt x="51" y="2111"/>
                    <a:pt x="67" y="2119"/>
                    <a:pt x="88" y="2119"/>
                  </a:cubicBezTo>
                  <a:cubicBezTo>
                    <a:pt x="109" y="2119"/>
                    <a:pt x="134" y="2111"/>
                    <a:pt x="167" y="2094"/>
                  </a:cubicBezTo>
                  <a:lnTo>
                    <a:pt x="835" y="1694"/>
                  </a:lnTo>
                  <a:cubicBezTo>
                    <a:pt x="901" y="1660"/>
                    <a:pt x="935" y="1627"/>
                    <a:pt x="968" y="1594"/>
                  </a:cubicBezTo>
                  <a:cubicBezTo>
                    <a:pt x="1001" y="1527"/>
                    <a:pt x="1001" y="1494"/>
                    <a:pt x="1001" y="1427"/>
                  </a:cubicBezTo>
                  <a:cubicBezTo>
                    <a:pt x="1001" y="1393"/>
                    <a:pt x="1001" y="1360"/>
                    <a:pt x="968" y="1327"/>
                  </a:cubicBezTo>
                  <a:cubicBezTo>
                    <a:pt x="951" y="1310"/>
                    <a:pt x="935" y="1302"/>
                    <a:pt x="914" y="1302"/>
                  </a:cubicBezTo>
                  <a:cubicBezTo>
                    <a:pt x="893" y="1302"/>
                    <a:pt x="868" y="1310"/>
                    <a:pt x="835" y="1327"/>
                  </a:cubicBezTo>
                  <a:lnTo>
                    <a:pt x="534" y="1527"/>
                  </a:lnTo>
                  <a:lnTo>
                    <a:pt x="534" y="993"/>
                  </a:lnTo>
                  <a:cubicBezTo>
                    <a:pt x="634" y="826"/>
                    <a:pt x="701" y="693"/>
                    <a:pt x="768" y="593"/>
                  </a:cubicBezTo>
                  <a:cubicBezTo>
                    <a:pt x="801" y="526"/>
                    <a:pt x="835" y="459"/>
                    <a:pt x="901" y="393"/>
                  </a:cubicBezTo>
                  <a:cubicBezTo>
                    <a:pt x="912" y="382"/>
                    <a:pt x="924" y="378"/>
                    <a:pt x="935" y="378"/>
                  </a:cubicBezTo>
                  <a:cubicBezTo>
                    <a:pt x="957" y="378"/>
                    <a:pt x="979" y="393"/>
                    <a:pt x="1001" y="393"/>
                  </a:cubicBezTo>
                  <a:cubicBezTo>
                    <a:pt x="1001" y="409"/>
                    <a:pt x="1010" y="418"/>
                    <a:pt x="1022" y="418"/>
                  </a:cubicBezTo>
                  <a:cubicBezTo>
                    <a:pt x="1035" y="418"/>
                    <a:pt x="1051" y="409"/>
                    <a:pt x="1068" y="393"/>
                  </a:cubicBezTo>
                  <a:cubicBezTo>
                    <a:pt x="1101" y="393"/>
                    <a:pt x="1135" y="359"/>
                    <a:pt x="1168" y="293"/>
                  </a:cubicBezTo>
                  <a:cubicBezTo>
                    <a:pt x="1168" y="259"/>
                    <a:pt x="1202" y="226"/>
                    <a:pt x="1202" y="159"/>
                  </a:cubicBezTo>
                  <a:cubicBezTo>
                    <a:pt x="1202" y="93"/>
                    <a:pt x="1168" y="59"/>
                    <a:pt x="1135" y="26"/>
                  </a:cubicBezTo>
                  <a:cubicBezTo>
                    <a:pt x="1101" y="9"/>
                    <a:pt x="1060" y="1"/>
                    <a:pt x="1018"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1426;p56">
              <a:extLst>
                <a:ext uri="{FF2B5EF4-FFF2-40B4-BE49-F238E27FC236}">
                  <a16:creationId xmlns:a16="http://schemas.microsoft.com/office/drawing/2014/main" id="{E1044E8C-0B8F-4982-ADAE-38E5F3517F34}"/>
                </a:ext>
              </a:extLst>
            </p:cNvPr>
            <p:cNvSpPr/>
            <p:nvPr/>
          </p:nvSpPr>
          <p:spPr>
            <a:xfrm>
              <a:off x="2135025" y="2704050"/>
              <a:ext cx="27550" cy="62350"/>
            </a:xfrm>
            <a:custGeom>
              <a:avLst/>
              <a:gdLst/>
              <a:ahLst/>
              <a:cxnLst/>
              <a:rect l="l" t="t" r="r" b="b"/>
              <a:pathLst>
                <a:path w="1102" h="2494" extrusionOk="0">
                  <a:moveTo>
                    <a:pt x="634" y="0"/>
                  </a:moveTo>
                  <a:lnTo>
                    <a:pt x="368" y="167"/>
                  </a:lnTo>
                  <a:lnTo>
                    <a:pt x="368" y="534"/>
                  </a:lnTo>
                  <a:lnTo>
                    <a:pt x="634" y="367"/>
                  </a:lnTo>
                  <a:lnTo>
                    <a:pt x="634" y="0"/>
                  </a:lnTo>
                  <a:close/>
                  <a:moveTo>
                    <a:pt x="668" y="634"/>
                  </a:moveTo>
                  <a:lnTo>
                    <a:pt x="234" y="868"/>
                  </a:lnTo>
                  <a:cubicBezTo>
                    <a:pt x="201" y="901"/>
                    <a:pt x="134" y="934"/>
                    <a:pt x="134" y="1001"/>
                  </a:cubicBezTo>
                  <a:cubicBezTo>
                    <a:pt x="101" y="1034"/>
                    <a:pt x="101" y="1068"/>
                    <a:pt x="101" y="1134"/>
                  </a:cubicBezTo>
                  <a:cubicBezTo>
                    <a:pt x="101" y="1168"/>
                    <a:pt x="101" y="1201"/>
                    <a:pt x="134" y="1234"/>
                  </a:cubicBezTo>
                  <a:cubicBezTo>
                    <a:pt x="134" y="1251"/>
                    <a:pt x="151" y="1260"/>
                    <a:pt x="172" y="1260"/>
                  </a:cubicBezTo>
                  <a:cubicBezTo>
                    <a:pt x="192" y="1260"/>
                    <a:pt x="217" y="1251"/>
                    <a:pt x="234" y="1234"/>
                  </a:cubicBezTo>
                  <a:lnTo>
                    <a:pt x="434" y="1134"/>
                  </a:lnTo>
                  <a:lnTo>
                    <a:pt x="434" y="1968"/>
                  </a:lnTo>
                  <a:lnTo>
                    <a:pt x="167" y="2102"/>
                  </a:lnTo>
                  <a:cubicBezTo>
                    <a:pt x="101" y="2135"/>
                    <a:pt x="67" y="2168"/>
                    <a:pt x="34" y="2235"/>
                  </a:cubicBezTo>
                  <a:cubicBezTo>
                    <a:pt x="1" y="2269"/>
                    <a:pt x="1" y="2335"/>
                    <a:pt x="1" y="2369"/>
                  </a:cubicBezTo>
                  <a:cubicBezTo>
                    <a:pt x="1" y="2402"/>
                    <a:pt x="1" y="2435"/>
                    <a:pt x="34" y="2469"/>
                  </a:cubicBezTo>
                  <a:cubicBezTo>
                    <a:pt x="51" y="2485"/>
                    <a:pt x="67" y="2494"/>
                    <a:pt x="88" y="2494"/>
                  </a:cubicBezTo>
                  <a:cubicBezTo>
                    <a:pt x="109" y="2494"/>
                    <a:pt x="134" y="2485"/>
                    <a:pt x="167" y="2469"/>
                  </a:cubicBezTo>
                  <a:lnTo>
                    <a:pt x="935" y="2068"/>
                  </a:lnTo>
                  <a:cubicBezTo>
                    <a:pt x="1001" y="2035"/>
                    <a:pt x="1035" y="2002"/>
                    <a:pt x="1068" y="1935"/>
                  </a:cubicBezTo>
                  <a:cubicBezTo>
                    <a:pt x="1068" y="1902"/>
                    <a:pt x="1101" y="1835"/>
                    <a:pt x="1101" y="1802"/>
                  </a:cubicBezTo>
                  <a:cubicBezTo>
                    <a:pt x="1101" y="1768"/>
                    <a:pt x="1068" y="1735"/>
                    <a:pt x="1068" y="1701"/>
                  </a:cubicBezTo>
                  <a:cubicBezTo>
                    <a:pt x="1051" y="1685"/>
                    <a:pt x="1035" y="1676"/>
                    <a:pt x="1014" y="1676"/>
                  </a:cubicBezTo>
                  <a:cubicBezTo>
                    <a:pt x="993" y="1676"/>
                    <a:pt x="968" y="1685"/>
                    <a:pt x="935" y="1701"/>
                  </a:cubicBezTo>
                  <a:lnTo>
                    <a:pt x="668" y="1868"/>
                  </a:lnTo>
                  <a:lnTo>
                    <a:pt x="668" y="634"/>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1427;p56">
              <a:extLst>
                <a:ext uri="{FF2B5EF4-FFF2-40B4-BE49-F238E27FC236}">
                  <a16:creationId xmlns:a16="http://schemas.microsoft.com/office/drawing/2014/main" id="{D2F39BFF-751F-4329-98B7-527A9A8136DA}"/>
                </a:ext>
              </a:extLst>
            </p:cNvPr>
            <p:cNvSpPr/>
            <p:nvPr/>
          </p:nvSpPr>
          <p:spPr>
            <a:xfrm>
              <a:off x="2168375" y="2698700"/>
              <a:ext cx="30050" cy="44575"/>
            </a:xfrm>
            <a:custGeom>
              <a:avLst/>
              <a:gdLst/>
              <a:ahLst/>
              <a:cxnLst/>
              <a:rect l="l" t="t" r="r" b="b"/>
              <a:pathLst>
                <a:path w="1202" h="1783" extrusionOk="0">
                  <a:moveTo>
                    <a:pt x="716" y="378"/>
                  </a:moveTo>
                  <a:cubicBezTo>
                    <a:pt x="778" y="378"/>
                    <a:pt x="840" y="407"/>
                    <a:pt x="902" y="448"/>
                  </a:cubicBezTo>
                  <a:cubicBezTo>
                    <a:pt x="935" y="514"/>
                    <a:pt x="968" y="615"/>
                    <a:pt x="968" y="715"/>
                  </a:cubicBezTo>
                  <a:cubicBezTo>
                    <a:pt x="968" y="848"/>
                    <a:pt x="935" y="981"/>
                    <a:pt x="868" y="1115"/>
                  </a:cubicBezTo>
                  <a:cubicBezTo>
                    <a:pt x="802" y="1215"/>
                    <a:pt x="701" y="1315"/>
                    <a:pt x="601" y="1382"/>
                  </a:cubicBezTo>
                  <a:cubicBezTo>
                    <a:pt x="568" y="1415"/>
                    <a:pt x="526" y="1432"/>
                    <a:pt x="480" y="1432"/>
                  </a:cubicBezTo>
                  <a:cubicBezTo>
                    <a:pt x="435" y="1432"/>
                    <a:pt x="385" y="1415"/>
                    <a:pt x="335" y="1382"/>
                  </a:cubicBezTo>
                  <a:cubicBezTo>
                    <a:pt x="268" y="1315"/>
                    <a:pt x="234" y="1248"/>
                    <a:pt x="234" y="1148"/>
                  </a:cubicBezTo>
                  <a:cubicBezTo>
                    <a:pt x="234" y="981"/>
                    <a:pt x="268" y="848"/>
                    <a:pt x="335" y="715"/>
                  </a:cubicBezTo>
                  <a:cubicBezTo>
                    <a:pt x="401" y="615"/>
                    <a:pt x="501" y="514"/>
                    <a:pt x="601" y="414"/>
                  </a:cubicBezTo>
                  <a:cubicBezTo>
                    <a:pt x="640" y="389"/>
                    <a:pt x="678" y="378"/>
                    <a:pt x="716" y="378"/>
                  </a:cubicBezTo>
                  <a:close/>
                  <a:moveTo>
                    <a:pt x="814" y="0"/>
                  </a:moveTo>
                  <a:cubicBezTo>
                    <a:pt x="743" y="0"/>
                    <a:pt x="672" y="24"/>
                    <a:pt x="601" y="47"/>
                  </a:cubicBezTo>
                  <a:cubicBezTo>
                    <a:pt x="501" y="114"/>
                    <a:pt x="368" y="214"/>
                    <a:pt x="301" y="348"/>
                  </a:cubicBezTo>
                  <a:cubicBezTo>
                    <a:pt x="201" y="481"/>
                    <a:pt x="134" y="615"/>
                    <a:pt x="101" y="781"/>
                  </a:cubicBezTo>
                  <a:cubicBezTo>
                    <a:pt x="34" y="915"/>
                    <a:pt x="34" y="1082"/>
                    <a:pt x="34" y="1248"/>
                  </a:cubicBezTo>
                  <a:cubicBezTo>
                    <a:pt x="1" y="1348"/>
                    <a:pt x="34" y="1482"/>
                    <a:pt x="101" y="1582"/>
                  </a:cubicBezTo>
                  <a:cubicBezTo>
                    <a:pt x="134" y="1682"/>
                    <a:pt x="201" y="1749"/>
                    <a:pt x="301" y="1782"/>
                  </a:cubicBezTo>
                  <a:cubicBezTo>
                    <a:pt x="401" y="1782"/>
                    <a:pt x="501" y="1749"/>
                    <a:pt x="601" y="1715"/>
                  </a:cubicBezTo>
                  <a:cubicBezTo>
                    <a:pt x="735" y="1615"/>
                    <a:pt x="835" y="1549"/>
                    <a:pt x="902" y="1415"/>
                  </a:cubicBezTo>
                  <a:cubicBezTo>
                    <a:pt x="1002" y="1282"/>
                    <a:pt x="1068" y="1148"/>
                    <a:pt x="1135" y="1015"/>
                  </a:cubicBezTo>
                  <a:cubicBezTo>
                    <a:pt x="1168" y="881"/>
                    <a:pt x="1202" y="715"/>
                    <a:pt x="1202" y="581"/>
                  </a:cubicBezTo>
                  <a:cubicBezTo>
                    <a:pt x="1202" y="448"/>
                    <a:pt x="1168" y="314"/>
                    <a:pt x="1102" y="181"/>
                  </a:cubicBezTo>
                  <a:cubicBezTo>
                    <a:pt x="1068" y="114"/>
                    <a:pt x="1002" y="14"/>
                    <a:pt x="902" y="14"/>
                  </a:cubicBezTo>
                  <a:cubicBezTo>
                    <a:pt x="872" y="4"/>
                    <a:pt x="843" y="0"/>
                    <a:pt x="814"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1428;p56">
              <a:extLst>
                <a:ext uri="{FF2B5EF4-FFF2-40B4-BE49-F238E27FC236}">
                  <a16:creationId xmlns:a16="http://schemas.microsoft.com/office/drawing/2014/main" id="{F938F18F-23BB-4D8F-87D8-DCBE38B3B90D}"/>
                </a:ext>
              </a:extLst>
            </p:cNvPr>
            <p:cNvSpPr/>
            <p:nvPr/>
          </p:nvSpPr>
          <p:spPr>
            <a:xfrm>
              <a:off x="2203400" y="2675075"/>
              <a:ext cx="30050" cy="53175"/>
            </a:xfrm>
            <a:custGeom>
              <a:avLst/>
              <a:gdLst/>
              <a:ahLst/>
              <a:cxnLst/>
              <a:rect l="l" t="t" r="r" b="b"/>
              <a:pathLst>
                <a:path w="1202" h="2127" extrusionOk="0">
                  <a:moveTo>
                    <a:pt x="1018" y="0"/>
                  </a:moveTo>
                  <a:cubicBezTo>
                    <a:pt x="977" y="0"/>
                    <a:pt x="935" y="8"/>
                    <a:pt x="902" y="25"/>
                  </a:cubicBezTo>
                  <a:cubicBezTo>
                    <a:pt x="868" y="58"/>
                    <a:pt x="802" y="125"/>
                    <a:pt x="768" y="159"/>
                  </a:cubicBezTo>
                  <a:cubicBezTo>
                    <a:pt x="668" y="259"/>
                    <a:pt x="601" y="392"/>
                    <a:pt x="535" y="525"/>
                  </a:cubicBezTo>
                  <a:lnTo>
                    <a:pt x="535" y="292"/>
                  </a:lnTo>
                  <a:lnTo>
                    <a:pt x="234" y="525"/>
                  </a:lnTo>
                  <a:cubicBezTo>
                    <a:pt x="168" y="559"/>
                    <a:pt x="134" y="592"/>
                    <a:pt x="101" y="626"/>
                  </a:cubicBezTo>
                  <a:cubicBezTo>
                    <a:pt x="68" y="692"/>
                    <a:pt x="68" y="726"/>
                    <a:pt x="68" y="792"/>
                  </a:cubicBezTo>
                  <a:cubicBezTo>
                    <a:pt x="68" y="826"/>
                    <a:pt x="68" y="859"/>
                    <a:pt x="101" y="892"/>
                  </a:cubicBezTo>
                  <a:cubicBezTo>
                    <a:pt x="118" y="909"/>
                    <a:pt x="134" y="917"/>
                    <a:pt x="155" y="917"/>
                  </a:cubicBezTo>
                  <a:cubicBezTo>
                    <a:pt x="176" y="917"/>
                    <a:pt x="201" y="909"/>
                    <a:pt x="234" y="892"/>
                  </a:cubicBezTo>
                  <a:lnTo>
                    <a:pt x="301" y="826"/>
                  </a:lnTo>
                  <a:lnTo>
                    <a:pt x="301" y="1660"/>
                  </a:lnTo>
                  <a:lnTo>
                    <a:pt x="168" y="1760"/>
                  </a:lnTo>
                  <a:cubicBezTo>
                    <a:pt x="134" y="1760"/>
                    <a:pt x="68" y="1826"/>
                    <a:pt x="68" y="1860"/>
                  </a:cubicBezTo>
                  <a:cubicBezTo>
                    <a:pt x="34" y="1893"/>
                    <a:pt x="34" y="1960"/>
                    <a:pt x="34" y="2027"/>
                  </a:cubicBezTo>
                  <a:cubicBezTo>
                    <a:pt x="1" y="2060"/>
                    <a:pt x="34" y="2093"/>
                    <a:pt x="68" y="2127"/>
                  </a:cubicBezTo>
                  <a:cubicBezTo>
                    <a:pt x="68" y="2127"/>
                    <a:pt x="134" y="2127"/>
                    <a:pt x="168" y="2093"/>
                  </a:cubicBezTo>
                  <a:lnTo>
                    <a:pt x="868" y="1693"/>
                  </a:lnTo>
                  <a:cubicBezTo>
                    <a:pt x="902" y="1693"/>
                    <a:pt x="935" y="1626"/>
                    <a:pt x="968" y="1593"/>
                  </a:cubicBezTo>
                  <a:cubicBezTo>
                    <a:pt x="1002" y="1560"/>
                    <a:pt x="1002" y="1493"/>
                    <a:pt x="1002" y="1426"/>
                  </a:cubicBezTo>
                  <a:cubicBezTo>
                    <a:pt x="1002" y="1393"/>
                    <a:pt x="1002" y="1359"/>
                    <a:pt x="968" y="1326"/>
                  </a:cubicBezTo>
                  <a:cubicBezTo>
                    <a:pt x="968" y="1309"/>
                    <a:pt x="952" y="1301"/>
                    <a:pt x="931" y="1301"/>
                  </a:cubicBezTo>
                  <a:cubicBezTo>
                    <a:pt x="910" y="1301"/>
                    <a:pt x="885" y="1309"/>
                    <a:pt x="868" y="1326"/>
                  </a:cubicBezTo>
                  <a:lnTo>
                    <a:pt x="535" y="1526"/>
                  </a:lnTo>
                  <a:lnTo>
                    <a:pt x="535" y="992"/>
                  </a:lnTo>
                  <a:cubicBezTo>
                    <a:pt x="635" y="826"/>
                    <a:pt x="701" y="692"/>
                    <a:pt x="768" y="592"/>
                  </a:cubicBezTo>
                  <a:cubicBezTo>
                    <a:pt x="802" y="525"/>
                    <a:pt x="868" y="459"/>
                    <a:pt x="902" y="392"/>
                  </a:cubicBezTo>
                  <a:cubicBezTo>
                    <a:pt x="913" y="381"/>
                    <a:pt x="924" y="377"/>
                    <a:pt x="935" y="377"/>
                  </a:cubicBezTo>
                  <a:cubicBezTo>
                    <a:pt x="957" y="377"/>
                    <a:pt x="979" y="392"/>
                    <a:pt x="1002" y="392"/>
                  </a:cubicBezTo>
                  <a:cubicBezTo>
                    <a:pt x="1018" y="409"/>
                    <a:pt x="1035" y="417"/>
                    <a:pt x="1048" y="417"/>
                  </a:cubicBezTo>
                  <a:cubicBezTo>
                    <a:pt x="1060" y="417"/>
                    <a:pt x="1068" y="409"/>
                    <a:pt x="1068" y="392"/>
                  </a:cubicBezTo>
                  <a:cubicBezTo>
                    <a:pt x="1135" y="392"/>
                    <a:pt x="1135" y="359"/>
                    <a:pt x="1168" y="292"/>
                  </a:cubicBezTo>
                  <a:cubicBezTo>
                    <a:pt x="1202" y="259"/>
                    <a:pt x="1202" y="225"/>
                    <a:pt x="1202" y="159"/>
                  </a:cubicBezTo>
                  <a:cubicBezTo>
                    <a:pt x="1202" y="92"/>
                    <a:pt x="1168" y="58"/>
                    <a:pt x="1135" y="25"/>
                  </a:cubicBezTo>
                  <a:cubicBezTo>
                    <a:pt x="1102" y="8"/>
                    <a:pt x="1060" y="0"/>
                    <a:pt x="1018"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1429;p56">
              <a:extLst>
                <a:ext uri="{FF2B5EF4-FFF2-40B4-BE49-F238E27FC236}">
                  <a16:creationId xmlns:a16="http://schemas.microsoft.com/office/drawing/2014/main" id="{DE8BB01C-0DEF-46E7-8549-DD1B925F16CC}"/>
                </a:ext>
              </a:extLst>
            </p:cNvPr>
            <p:cNvSpPr/>
            <p:nvPr/>
          </p:nvSpPr>
          <p:spPr>
            <a:xfrm>
              <a:off x="2239275" y="2644000"/>
              <a:ext cx="26700" cy="62950"/>
            </a:xfrm>
            <a:custGeom>
              <a:avLst/>
              <a:gdLst/>
              <a:ahLst/>
              <a:cxnLst/>
              <a:rect l="l" t="t" r="r" b="b"/>
              <a:pathLst>
                <a:path w="1068" h="2518" extrusionOk="0">
                  <a:moveTo>
                    <a:pt x="601" y="1"/>
                  </a:moveTo>
                  <a:lnTo>
                    <a:pt x="334" y="167"/>
                  </a:lnTo>
                  <a:lnTo>
                    <a:pt x="334" y="534"/>
                  </a:lnTo>
                  <a:lnTo>
                    <a:pt x="601" y="367"/>
                  </a:lnTo>
                  <a:lnTo>
                    <a:pt x="601" y="1"/>
                  </a:lnTo>
                  <a:close/>
                  <a:moveTo>
                    <a:pt x="634" y="668"/>
                  </a:moveTo>
                  <a:lnTo>
                    <a:pt x="234" y="901"/>
                  </a:lnTo>
                  <a:cubicBezTo>
                    <a:pt x="200" y="901"/>
                    <a:pt x="134" y="935"/>
                    <a:pt x="134" y="1001"/>
                  </a:cubicBezTo>
                  <a:cubicBezTo>
                    <a:pt x="100" y="1035"/>
                    <a:pt x="100" y="1101"/>
                    <a:pt x="100" y="1135"/>
                  </a:cubicBezTo>
                  <a:cubicBezTo>
                    <a:pt x="100" y="1168"/>
                    <a:pt x="100" y="1235"/>
                    <a:pt x="134" y="1268"/>
                  </a:cubicBezTo>
                  <a:cubicBezTo>
                    <a:pt x="134" y="1268"/>
                    <a:pt x="200" y="1268"/>
                    <a:pt x="234" y="1235"/>
                  </a:cubicBezTo>
                  <a:lnTo>
                    <a:pt x="434" y="1135"/>
                  </a:lnTo>
                  <a:lnTo>
                    <a:pt x="434" y="1969"/>
                  </a:lnTo>
                  <a:lnTo>
                    <a:pt x="167" y="2135"/>
                  </a:lnTo>
                  <a:cubicBezTo>
                    <a:pt x="100" y="2135"/>
                    <a:pt x="67" y="2169"/>
                    <a:pt x="34" y="2235"/>
                  </a:cubicBezTo>
                  <a:cubicBezTo>
                    <a:pt x="0" y="2269"/>
                    <a:pt x="0" y="2336"/>
                    <a:pt x="0" y="2369"/>
                  </a:cubicBezTo>
                  <a:cubicBezTo>
                    <a:pt x="0" y="2436"/>
                    <a:pt x="0" y="2469"/>
                    <a:pt x="34" y="2502"/>
                  </a:cubicBezTo>
                  <a:cubicBezTo>
                    <a:pt x="45" y="2513"/>
                    <a:pt x="56" y="2517"/>
                    <a:pt x="68" y="2517"/>
                  </a:cubicBezTo>
                  <a:cubicBezTo>
                    <a:pt x="93" y="2517"/>
                    <a:pt x="123" y="2502"/>
                    <a:pt x="167" y="2502"/>
                  </a:cubicBezTo>
                  <a:lnTo>
                    <a:pt x="901" y="2069"/>
                  </a:lnTo>
                  <a:cubicBezTo>
                    <a:pt x="968" y="2035"/>
                    <a:pt x="1001" y="2002"/>
                    <a:pt x="1034" y="1935"/>
                  </a:cubicBezTo>
                  <a:cubicBezTo>
                    <a:pt x="1068" y="1902"/>
                    <a:pt x="1068" y="1835"/>
                    <a:pt x="1068" y="1802"/>
                  </a:cubicBezTo>
                  <a:cubicBezTo>
                    <a:pt x="1068" y="1768"/>
                    <a:pt x="1068" y="1702"/>
                    <a:pt x="1034" y="1702"/>
                  </a:cubicBezTo>
                  <a:cubicBezTo>
                    <a:pt x="1018" y="1685"/>
                    <a:pt x="1001" y="1677"/>
                    <a:pt x="980" y="1677"/>
                  </a:cubicBezTo>
                  <a:cubicBezTo>
                    <a:pt x="959" y="1677"/>
                    <a:pt x="934" y="1685"/>
                    <a:pt x="901" y="1702"/>
                  </a:cubicBezTo>
                  <a:lnTo>
                    <a:pt x="634" y="1835"/>
                  </a:lnTo>
                  <a:lnTo>
                    <a:pt x="634" y="668"/>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1430;p56">
              <a:extLst>
                <a:ext uri="{FF2B5EF4-FFF2-40B4-BE49-F238E27FC236}">
                  <a16:creationId xmlns:a16="http://schemas.microsoft.com/office/drawing/2014/main" id="{C4E57ADC-3856-497B-96D4-36E053729B0A}"/>
                </a:ext>
              </a:extLst>
            </p:cNvPr>
            <p:cNvSpPr/>
            <p:nvPr/>
          </p:nvSpPr>
          <p:spPr>
            <a:xfrm>
              <a:off x="2274300" y="2630025"/>
              <a:ext cx="29200" cy="51850"/>
            </a:xfrm>
            <a:custGeom>
              <a:avLst/>
              <a:gdLst/>
              <a:ahLst/>
              <a:cxnLst/>
              <a:rect l="l" t="t" r="r" b="b"/>
              <a:pathLst>
                <a:path w="1168" h="2074" extrusionOk="0">
                  <a:moveTo>
                    <a:pt x="384" y="1"/>
                  </a:moveTo>
                  <a:cubicBezTo>
                    <a:pt x="367" y="1"/>
                    <a:pt x="351" y="9"/>
                    <a:pt x="334" y="26"/>
                  </a:cubicBezTo>
                  <a:cubicBezTo>
                    <a:pt x="301" y="59"/>
                    <a:pt x="267" y="93"/>
                    <a:pt x="267" y="126"/>
                  </a:cubicBezTo>
                  <a:cubicBezTo>
                    <a:pt x="234" y="193"/>
                    <a:pt x="234" y="259"/>
                    <a:pt x="234" y="326"/>
                  </a:cubicBezTo>
                  <a:lnTo>
                    <a:pt x="234" y="626"/>
                  </a:lnTo>
                  <a:lnTo>
                    <a:pt x="134" y="693"/>
                  </a:lnTo>
                  <a:cubicBezTo>
                    <a:pt x="100" y="726"/>
                    <a:pt x="67" y="760"/>
                    <a:pt x="34" y="793"/>
                  </a:cubicBezTo>
                  <a:cubicBezTo>
                    <a:pt x="0" y="860"/>
                    <a:pt x="0" y="893"/>
                    <a:pt x="0" y="960"/>
                  </a:cubicBezTo>
                  <a:cubicBezTo>
                    <a:pt x="0" y="993"/>
                    <a:pt x="0" y="1027"/>
                    <a:pt x="34" y="1060"/>
                  </a:cubicBezTo>
                  <a:cubicBezTo>
                    <a:pt x="34" y="1060"/>
                    <a:pt x="100" y="1060"/>
                    <a:pt x="134" y="1027"/>
                  </a:cubicBezTo>
                  <a:lnTo>
                    <a:pt x="234" y="993"/>
                  </a:lnTo>
                  <a:lnTo>
                    <a:pt x="234" y="1760"/>
                  </a:lnTo>
                  <a:cubicBezTo>
                    <a:pt x="200" y="1860"/>
                    <a:pt x="267" y="1961"/>
                    <a:pt x="334" y="2027"/>
                  </a:cubicBezTo>
                  <a:cubicBezTo>
                    <a:pt x="364" y="2057"/>
                    <a:pt x="401" y="2074"/>
                    <a:pt x="444" y="2074"/>
                  </a:cubicBezTo>
                  <a:cubicBezTo>
                    <a:pt x="497" y="2074"/>
                    <a:pt x="561" y="2049"/>
                    <a:pt x="634" y="1994"/>
                  </a:cubicBezTo>
                  <a:cubicBezTo>
                    <a:pt x="734" y="1927"/>
                    <a:pt x="834" y="1860"/>
                    <a:pt x="901" y="1760"/>
                  </a:cubicBezTo>
                  <a:cubicBezTo>
                    <a:pt x="1001" y="1694"/>
                    <a:pt x="1068" y="1594"/>
                    <a:pt x="1134" y="1494"/>
                  </a:cubicBezTo>
                  <a:cubicBezTo>
                    <a:pt x="1168" y="1460"/>
                    <a:pt x="1168" y="1427"/>
                    <a:pt x="1168" y="1360"/>
                  </a:cubicBezTo>
                  <a:cubicBezTo>
                    <a:pt x="1168" y="1327"/>
                    <a:pt x="1168" y="1293"/>
                    <a:pt x="1134" y="1260"/>
                  </a:cubicBezTo>
                  <a:cubicBezTo>
                    <a:pt x="1118" y="1243"/>
                    <a:pt x="1101" y="1235"/>
                    <a:pt x="1089" y="1235"/>
                  </a:cubicBezTo>
                  <a:cubicBezTo>
                    <a:pt x="1076" y="1235"/>
                    <a:pt x="1068" y="1243"/>
                    <a:pt x="1068" y="1260"/>
                  </a:cubicBezTo>
                  <a:cubicBezTo>
                    <a:pt x="1034" y="1293"/>
                    <a:pt x="1001" y="1327"/>
                    <a:pt x="968" y="1360"/>
                  </a:cubicBezTo>
                  <a:cubicBezTo>
                    <a:pt x="868" y="1460"/>
                    <a:pt x="768" y="1560"/>
                    <a:pt x="634" y="1660"/>
                  </a:cubicBezTo>
                  <a:cubicBezTo>
                    <a:pt x="567" y="1694"/>
                    <a:pt x="501" y="1694"/>
                    <a:pt x="467" y="1694"/>
                  </a:cubicBezTo>
                  <a:cubicBezTo>
                    <a:pt x="467" y="1694"/>
                    <a:pt x="467" y="1627"/>
                    <a:pt x="467" y="1560"/>
                  </a:cubicBezTo>
                  <a:lnTo>
                    <a:pt x="467" y="860"/>
                  </a:lnTo>
                  <a:lnTo>
                    <a:pt x="868" y="626"/>
                  </a:lnTo>
                  <a:cubicBezTo>
                    <a:pt x="901" y="593"/>
                    <a:pt x="968" y="560"/>
                    <a:pt x="968" y="493"/>
                  </a:cubicBezTo>
                  <a:cubicBezTo>
                    <a:pt x="1001" y="459"/>
                    <a:pt x="1001" y="426"/>
                    <a:pt x="1001" y="359"/>
                  </a:cubicBezTo>
                  <a:cubicBezTo>
                    <a:pt x="1034" y="326"/>
                    <a:pt x="1001" y="293"/>
                    <a:pt x="968" y="259"/>
                  </a:cubicBezTo>
                  <a:cubicBezTo>
                    <a:pt x="968" y="243"/>
                    <a:pt x="959" y="234"/>
                    <a:pt x="943" y="234"/>
                  </a:cubicBezTo>
                  <a:cubicBezTo>
                    <a:pt x="926" y="234"/>
                    <a:pt x="901" y="243"/>
                    <a:pt x="868" y="259"/>
                  </a:cubicBezTo>
                  <a:lnTo>
                    <a:pt x="434" y="493"/>
                  </a:lnTo>
                  <a:lnTo>
                    <a:pt x="434" y="193"/>
                  </a:lnTo>
                  <a:cubicBezTo>
                    <a:pt x="467" y="126"/>
                    <a:pt x="434" y="59"/>
                    <a:pt x="434" y="26"/>
                  </a:cubicBezTo>
                  <a:cubicBezTo>
                    <a:pt x="417" y="9"/>
                    <a:pt x="401" y="1"/>
                    <a:pt x="384"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1431;p56">
              <a:extLst>
                <a:ext uri="{FF2B5EF4-FFF2-40B4-BE49-F238E27FC236}">
                  <a16:creationId xmlns:a16="http://schemas.microsoft.com/office/drawing/2014/main" id="{7A59BF47-B783-4DC4-B741-91F38953C471}"/>
                </a:ext>
              </a:extLst>
            </p:cNvPr>
            <p:cNvSpPr/>
            <p:nvPr/>
          </p:nvSpPr>
          <p:spPr>
            <a:xfrm>
              <a:off x="2305150" y="2614675"/>
              <a:ext cx="32550" cy="72500"/>
            </a:xfrm>
            <a:custGeom>
              <a:avLst/>
              <a:gdLst/>
              <a:ahLst/>
              <a:cxnLst/>
              <a:rect l="l" t="t" r="r" b="b"/>
              <a:pathLst>
                <a:path w="1302" h="2900" extrusionOk="0">
                  <a:moveTo>
                    <a:pt x="1223" y="1"/>
                  </a:moveTo>
                  <a:cubicBezTo>
                    <a:pt x="1201" y="1"/>
                    <a:pt x="1173" y="20"/>
                    <a:pt x="1135" y="39"/>
                  </a:cubicBezTo>
                  <a:lnTo>
                    <a:pt x="935" y="139"/>
                  </a:lnTo>
                  <a:cubicBezTo>
                    <a:pt x="868" y="173"/>
                    <a:pt x="834" y="206"/>
                    <a:pt x="801" y="273"/>
                  </a:cubicBezTo>
                  <a:cubicBezTo>
                    <a:pt x="768" y="306"/>
                    <a:pt x="768" y="373"/>
                    <a:pt x="768" y="406"/>
                  </a:cubicBezTo>
                  <a:cubicBezTo>
                    <a:pt x="768" y="440"/>
                    <a:pt x="768" y="473"/>
                    <a:pt x="801" y="506"/>
                  </a:cubicBezTo>
                  <a:cubicBezTo>
                    <a:pt x="818" y="523"/>
                    <a:pt x="834" y="531"/>
                    <a:pt x="855" y="531"/>
                  </a:cubicBezTo>
                  <a:cubicBezTo>
                    <a:pt x="876" y="531"/>
                    <a:pt x="901" y="523"/>
                    <a:pt x="935" y="506"/>
                  </a:cubicBezTo>
                  <a:lnTo>
                    <a:pt x="935" y="506"/>
                  </a:lnTo>
                  <a:lnTo>
                    <a:pt x="668" y="1474"/>
                  </a:lnTo>
                  <a:lnTo>
                    <a:pt x="401" y="807"/>
                  </a:lnTo>
                  <a:cubicBezTo>
                    <a:pt x="434" y="807"/>
                    <a:pt x="468" y="773"/>
                    <a:pt x="501" y="707"/>
                  </a:cubicBezTo>
                  <a:cubicBezTo>
                    <a:pt x="501" y="673"/>
                    <a:pt x="534" y="606"/>
                    <a:pt x="534" y="573"/>
                  </a:cubicBezTo>
                  <a:cubicBezTo>
                    <a:pt x="534" y="540"/>
                    <a:pt x="534" y="473"/>
                    <a:pt x="501" y="473"/>
                  </a:cubicBezTo>
                  <a:cubicBezTo>
                    <a:pt x="484" y="440"/>
                    <a:pt x="468" y="423"/>
                    <a:pt x="447" y="423"/>
                  </a:cubicBezTo>
                  <a:cubicBezTo>
                    <a:pt x="426" y="423"/>
                    <a:pt x="401" y="440"/>
                    <a:pt x="367" y="473"/>
                  </a:cubicBezTo>
                  <a:lnTo>
                    <a:pt x="167" y="573"/>
                  </a:lnTo>
                  <a:cubicBezTo>
                    <a:pt x="134" y="606"/>
                    <a:pt x="67" y="640"/>
                    <a:pt x="67" y="707"/>
                  </a:cubicBezTo>
                  <a:cubicBezTo>
                    <a:pt x="34" y="740"/>
                    <a:pt x="1" y="773"/>
                    <a:pt x="34" y="840"/>
                  </a:cubicBezTo>
                  <a:cubicBezTo>
                    <a:pt x="1" y="873"/>
                    <a:pt x="1" y="907"/>
                    <a:pt x="34" y="940"/>
                  </a:cubicBezTo>
                  <a:cubicBezTo>
                    <a:pt x="51" y="957"/>
                    <a:pt x="67" y="965"/>
                    <a:pt x="80" y="965"/>
                  </a:cubicBezTo>
                  <a:cubicBezTo>
                    <a:pt x="92" y="965"/>
                    <a:pt x="101" y="957"/>
                    <a:pt x="101" y="940"/>
                  </a:cubicBezTo>
                  <a:lnTo>
                    <a:pt x="534" y="1907"/>
                  </a:lnTo>
                  <a:lnTo>
                    <a:pt x="401" y="2374"/>
                  </a:lnTo>
                  <a:lnTo>
                    <a:pt x="167" y="2508"/>
                  </a:lnTo>
                  <a:cubicBezTo>
                    <a:pt x="134" y="2541"/>
                    <a:pt x="67" y="2575"/>
                    <a:pt x="67" y="2608"/>
                  </a:cubicBezTo>
                  <a:cubicBezTo>
                    <a:pt x="34" y="2675"/>
                    <a:pt x="34" y="2708"/>
                    <a:pt x="34" y="2775"/>
                  </a:cubicBezTo>
                  <a:cubicBezTo>
                    <a:pt x="34" y="2808"/>
                    <a:pt x="34" y="2841"/>
                    <a:pt x="67" y="2875"/>
                  </a:cubicBezTo>
                  <a:cubicBezTo>
                    <a:pt x="67" y="2891"/>
                    <a:pt x="84" y="2900"/>
                    <a:pt x="105" y="2900"/>
                  </a:cubicBezTo>
                  <a:cubicBezTo>
                    <a:pt x="126" y="2900"/>
                    <a:pt x="151" y="2891"/>
                    <a:pt x="167" y="2875"/>
                  </a:cubicBezTo>
                  <a:lnTo>
                    <a:pt x="668" y="2575"/>
                  </a:lnTo>
                  <a:cubicBezTo>
                    <a:pt x="701" y="2575"/>
                    <a:pt x="768" y="2508"/>
                    <a:pt x="768" y="2474"/>
                  </a:cubicBezTo>
                  <a:cubicBezTo>
                    <a:pt x="801" y="2441"/>
                    <a:pt x="801" y="2374"/>
                    <a:pt x="801" y="2341"/>
                  </a:cubicBezTo>
                  <a:cubicBezTo>
                    <a:pt x="801" y="2274"/>
                    <a:pt x="801" y="2208"/>
                    <a:pt x="768" y="2208"/>
                  </a:cubicBezTo>
                  <a:cubicBezTo>
                    <a:pt x="734" y="2208"/>
                    <a:pt x="668" y="2241"/>
                    <a:pt x="668" y="2241"/>
                  </a:cubicBezTo>
                  <a:lnTo>
                    <a:pt x="1168" y="373"/>
                  </a:lnTo>
                  <a:cubicBezTo>
                    <a:pt x="1201" y="340"/>
                    <a:pt x="1235" y="306"/>
                    <a:pt x="1268" y="273"/>
                  </a:cubicBezTo>
                  <a:cubicBezTo>
                    <a:pt x="1268" y="240"/>
                    <a:pt x="1301" y="173"/>
                    <a:pt x="1301" y="139"/>
                  </a:cubicBezTo>
                  <a:cubicBezTo>
                    <a:pt x="1301" y="106"/>
                    <a:pt x="1268" y="39"/>
                    <a:pt x="1268" y="39"/>
                  </a:cubicBezTo>
                  <a:cubicBezTo>
                    <a:pt x="1254" y="11"/>
                    <a:pt x="1240" y="1"/>
                    <a:pt x="1223"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1432;p56">
              <a:extLst>
                <a:ext uri="{FF2B5EF4-FFF2-40B4-BE49-F238E27FC236}">
                  <a16:creationId xmlns:a16="http://schemas.microsoft.com/office/drawing/2014/main" id="{64D0D6DD-8688-4AC5-8559-6EA5788DCE85}"/>
                </a:ext>
              </a:extLst>
            </p:cNvPr>
            <p:cNvSpPr/>
            <p:nvPr/>
          </p:nvSpPr>
          <p:spPr>
            <a:xfrm>
              <a:off x="2341850" y="2597500"/>
              <a:ext cx="32550" cy="50475"/>
            </a:xfrm>
            <a:custGeom>
              <a:avLst/>
              <a:gdLst/>
              <a:ahLst/>
              <a:cxnLst/>
              <a:rect l="l" t="t" r="r" b="b"/>
              <a:pathLst>
                <a:path w="1302" h="2019" extrusionOk="0">
                  <a:moveTo>
                    <a:pt x="155" y="1"/>
                  </a:moveTo>
                  <a:cubicBezTo>
                    <a:pt x="142" y="1"/>
                    <a:pt x="134" y="9"/>
                    <a:pt x="134" y="26"/>
                  </a:cubicBezTo>
                  <a:cubicBezTo>
                    <a:pt x="67" y="59"/>
                    <a:pt x="67" y="93"/>
                    <a:pt x="34" y="126"/>
                  </a:cubicBezTo>
                  <a:cubicBezTo>
                    <a:pt x="0" y="159"/>
                    <a:pt x="0" y="226"/>
                    <a:pt x="0" y="259"/>
                  </a:cubicBezTo>
                  <a:cubicBezTo>
                    <a:pt x="0" y="293"/>
                    <a:pt x="0" y="326"/>
                    <a:pt x="0" y="359"/>
                  </a:cubicBezTo>
                  <a:cubicBezTo>
                    <a:pt x="34" y="359"/>
                    <a:pt x="34" y="393"/>
                    <a:pt x="67" y="393"/>
                  </a:cubicBezTo>
                  <a:lnTo>
                    <a:pt x="801" y="593"/>
                  </a:lnTo>
                  <a:lnTo>
                    <a:pt x="67" y="1660"/>
                  </a:lnTo>
                  <a:cubicBezTo>
                    <a:pt x="34" y="1694"/>
                    <a:pt x="34" y="1727"/>
                    <a:pt x="0" y="1794"/>
                  </a:cubicBezTo>
                  <a:cubicBezTo>
                    <a:pt x="0" y="1827"/>
                    <a:pt x="0" y="1861"/>
                    <a:pt x="0" y="1894"/>
                  </a:cubicBezTo>
                  <a:cubicBezTo>
                    <a:pt x="0" y="1927"/>
                    <a:pt x="0" y="1961"/>
                    <a:pt x="34" y="1994"/>
                  </a:cubicBezTo>
                  <a:cubicBezTo>
                    <a:pt x="50" y="2011"/>
                    <a:pt x="67" y="2019"/>
                    <a:pt x="84" y="2019"/>
                  </a:cubicBezTo>
                  <a:cubicBezTo>
                    <a:pt x="100" y="2019"/>
                    <a:pt x="117" y="2011"/>
                    <a:pt x="134" y="1994"/>
                  </a:cubicBezTo>
                  <a:cubicBezTo>
                    <a:pt x="167" y="1961"/>
                    <a:pt x="167" y="1927"/>
                    <a:pt x="200" y="1894"/>
                  </a:cubicBezTo>
                  <a:lnTo>
                    <a:pt x="1301" y="326"/>
                  </a:lnTo>
                  <a:lnTo>
                    <a:pt x="200" y="26"/>
                  </a:lnTo>
                  <a:cubicBezTo>
                    <a:pt x="184" y="9"/>
                    <a:pt x="167" y="1"/>
                    <a:pt x="155"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1433;p56">
              <a:extLst>
                <a:ext uri="{FF2B5EF4-FFF2-40B4-BE49-F238E27FC236}">
                  <a16:creationId xmlns:a16="http://schemas.microsoft.com/office/drawing/2014/main" id="{5D44E48D-D028-4CD4-B18C-A55887955DC0}"/>
                </a:ext>
              </a:extLst>
            </p:cNvPr>
            <p:cNvSpPr/>
            <p:nvPr/>
          </p:nvSpPr>
          <p:spPr>
            <a:xfrm>
              <a:off x="2378525" y="2563100"/>
              <a:ext cx="24225" cy="60425"/>
            </a:xfrm>
            <a:custGeom>
              <a:avLst/>
              <a:gdLst/>
              <a:ahLst/>
              <a:cxnLst/>
              <a:rect l="l" t="t" r="r" b="b"/>
              <a:pathLst>
                <a:path w="969" h="2417" extrusionOk="0">
                  <a:moveTo>
                    <a:pt x="550" y="396"/>
                  </a:moveTo>
                  <a:cubicBezTo>
                    <a:pt x="585" y="396"/>
                    <a:pt x="615" y="415"/>
                    <a:pt x="635" y="435"/>
                  </a:cubicBezTo>
                  <a:cubicBezTo>
                    <a:pt x="735" y="568"/>
                    <a:pt x="768" y="701"/>
                    <a:pt x="735" y="868"/>
                  </a:cubicBezTo>
                  <a:lnTo>
                    <a:pt x="735" y="1235"/>
                  </a:lnTo>
                  <a:cubicBezTo>
                    <a:pt x="735" y="1435"/>
                    <a:pt x="701" y="1602"/>
                    <a:pt x="668" y="1769"/>
                  </a:cubicBezTo>
                  <a:cubicBezTo>
                    <a:pt x="635" y="1869"/>
                    <a:pt x="568" y="1969"/>
                    <a:pt x="501" y="2002"/>
                  </a:cubicBezTo>
                  <a:cubicBezTo>
                    <a:pt x="451" y="2036"/>
                    <a:pt x="418" y="2052"/>
                    <a:pt x="393" y="2052"/>
                  </a:cubicBezTo>
                  <a:cubicBezTo>
                    <a:pt x="368" y="2052"/>
                    <a:pt x="351" y="2036"/>
                    <a:pt x="335" y="2002"/>
                  </a:cubicBezTo>
                  <a:cubicBezTo>
                    <a:pt x="234" y="1869"/>
                    <a:pt x="201" y="1735"/>
                    <a:pt x="201" y="1569"/>
                  </a:cubicBezTo>
                  <a:lnTo>
                    <a:pt x="201" y="1202"/>
                  </a:lnTo>
                  <a:cubicBezTo>
                    <a:pt x="201" y="1002"/>
                    <a:pt x="234" y="801"/>
                    <a:pt x="301" y="635"/>
                  </a:cubicBezTo>
                  <a:cubicBezTo>
                    <a:pt x="335" y="568"/>
                    <a:pt x="401" y="468"/>
                    <a:pt x="468" y="435"/>
                  </a:cubicBezTo>
                  <a:cubicBezTo>
                    <a:pt x="496" y="406"/>
                    <a:pt x="524" y="396"/>
                    <a:pt x="550" y="396"/>
                  </a:cubicBezTo>
                  <a:close/>
                  <a:moveTo>
                    <a:pt x="701" y="1"/>
                  </a:moveTo>
                  <a:cubicBezTo>
                    <a:pt x="635" y="1"/>
                    <a:pt x="535" y="1"/>
                    <a:pt x="468" y="68"/>
                  </a:cubicBezTo>
                  <a:cubicBezTo>
                    <a:pt x="301" y="168"/>
                    <a:pt x="168" y="368"/>
                    <a:pt x="101" y="568"/>
                  </a:cubicBezTo>
                  <a:cubicBezTo>
                    <a:pt x="34" y="801"/>
                    <a:pt x="1" y="1035"/>
                    <a:pt x="1" y="1302"/>
                  </a:cubicBezTo>
                  <a:lnTo>
                    <a:pt x="1" y="1669"/>
                  </a:lnTo>
                  <a:cubicBezTo>
                    <a:pt x="1" y="1836"/>
                    <a:pt x="1" y="2002"/>
                    <a:pt x="68" y="2169"/>
                  </a:cubicBezTo>
                  <a:cubicBezTo>
                    <a:pt x="134" y="2303"/>
                    <a:pt x="201" y="2369"/>
                    <a:pt x="268" y="2403"/>
                  </a:cubicBezTo>
                  <a:cubicBezTo>
                    <a:pt x="287" y="2412"/>
                    <a:pt x="307" y="2416"/>
                    <a:pt x="327" y="2416"/>
                  </a:cubicBezTo>
                  <a:cubicBezTo>
                    <a:pt x="376" y="2416"/>
                    <a:pt x="431" y="2393"/>
                    <a:pt x="501" y="2369"/>
                  </a:cubicBezTo>
                  <a:cubicBezTo>
                    <a:pt x="668" y="2236"/>
                    <a:pt x="802" y="2036"/>
                    <a:pt x="835" y="1836"/>
                  </a:cubicBezTo>
                  <a:cubicBezTo>
                    <a:pt x="935" y="1602"/>
                    <a:pt x="968" y="1369"/>
                    <a:pt x="968" y="1102"/>
                  </a:cubicBezTo>
                  <a:lnTo>
                    <a:pt x="968" y="735"/>
                  </a:lnTo>
                  <a:cubicBezTo>
                    <a:pt x="968" y="568"/>
                    <a:pt x="968" y="401"/>
                    <a:pt x="902" y="234"/>
                  </a:cubicBezTo>
                  <a:cubicBezTo>
                    <a:pt x="868" y="134"/>
                    <a:pt x="802" y="68"/>
                    <a:pt x="701"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1434;p56">
              <a:extLst>
                <a:ext uri="{FF2B5EF4-FFF2-40B4-BE49-F238E27FC236}">
                  <a16:creationId xmlns:a16="http://schemas.microsoft.com/office/drawing/2014/main" id="{A615DC70-A85C-4895-A161-50DD7C339F73}"/>
                </a:ext>
              </a:extLst>
            </p:cNvPr>
            <p:cNvSpPr/>
            <p:nvPr/>
          </p:nvSpPr>
          <p:spPr>
            <a:xfrm>
              <a:off x="2421075" y="2590000"/>
              <a:ext cx="8350" cy="12950"/>
            </a:xfrm>
            <a:custGeom>
              <a:avLst/>
              <a:gdLst/>
              <a:ahLst/>
              <a:cxnLst/>
              <a:rect l="l" t="t" r="r" b="b"/>
              <a:pathLst>
                <a:path w="334" h="518" extrusionOk="0">
                  <a:moveTo>
                    <a:pt x="246" y="1"/>
                  </a:moveTo>
                  <a:cubicBezTo>
                    <a:pt x="225" y="1"/>
                    <a:pt x="200" y="9"/>
                    <a:pt x="167" y="26"/>
                  </a:cubicBezTo>
                  <a:cubicBezTo>
                    <a:pt x="100" y="59"/>
                    <a:pt x="67" y="92"/>
                    <a:pt x="34" y="159"/>
                  </a:cubicBezTo>
                  <a:cubicBezTo>
                    <a:pt x="0" y="226"/>
                    <a:pt x="0" y="293"/>
                    <a:pt x="0" y="359"/>
                  </a:cubicBezTo>
                  <a:cubicBezTo>
                    <a:pt x="0" y="393"/>
                    <a:pt x="0" y="459"/>
                    <a:pt x="34" y="493"/>
                  </a:cubicBezTo>
                  <a:cubicBezTo>
                    <a:pt x="50" y="509"/>
                    <a:pt x="67" y="518"/>
                    <a:pt x="88" y="518"/>
                  </a:cubicBezTo>
                  <a:cubicBezTo>
                    <a:pt x="109" y="518"/>
                    <a:pt x="134" y="509"/>
                    <a:pt x="167" y="493"/>
                  </a:cubicBezTo>
                  <a:cubicBezTo>
                    <a:pt x="234" y="459"/>
                    <a:pt x="267" y="426"/>
                    <a:pt x="300" y="359"/>
                  </a:cubicBezTo>
                  <a:cubicBezTo>
                    <a:pt x="334" y="293"/>
                    <a:pt x="334" y="226"/>
                    <a:pt x="334" y="159"/>
                  </a:cubicBezTo>
                  <a:cubicBezTo>
                    <a:pt x="334" y="92"/>
                    <a:pt x="334" y="59"/>
                    <a:pt x="300" y="26"/>
                  </a:cubicBezTo>
                  <a:cubicBezTo>
                    <a:pt x="284" y="9"/>
                    <a:pt x="267" y="1"/>
                    <a:pt x="246"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1435;p56">
              <a:extLst>
                <a:ext uri="{FF2B5EF4-FFF2-40B4-BE49-F238E27FC236}">
                  <a16:creationId xmlns:a16="http://schemas.microsoft.com/office/drawing/2014/main" id="{30357A2C-FF8F-49B1-8D8F-A5F64E596148}"/>
                </a:ext>
              </a:extLst>
            </p:cNvPr>
            <p:cNvSpPr/>
            <p:nvPr/>
          </p:nvSpPr>
          <p:spPr>
            <a:xfrm>
              <a:off x="2448575" y="2523300"/>
              <a:ext cx="25050" cy="63175"/>
            </a:xfrm>
            <a:custGeom>
              <a:avLst/>
              <a:gdLst/>
              <a:ahLst/>
              <a:cxnLst/>
              <a:rect l="l" t="t" r="r" b="b"/>
              <a:pathLst>
                <a:path w="1002" h="2527" extrusionOk="0">
                  <a:moveTo>
                    <a:pt x="539" y="367"/>
                  </a:moveTo>
                  <a:cubicBezTo>
                    <a:pt x="568" y="367"/>
                    <a:pt x="601" y="375"/>
                    <a:pt x="635" y="392"/>
                  </a:cubicBezTo>
                  <a:cubicBezTo>
                    <a:pt x="701" y="459"/>
                    <a:pt x="735" y="559"/>
                    <a:pt x="735" y="692"/>
                  </a:cubicBezTo>
                  <a:cubicBezTo>
                    <a:pt x="701" y="892"/>
                    <a:pt x="601" y="1093"/>
                    <a:pt x="468" y="1259"/>
                  </a:cubicBezTo>
                  <a:cubicBezTo>
                    <a:pt x="448" y="1269"/>
                    <a:pt x="429" y="1273"/>
                    <a:pt x="410" y="1273"/>
                  </a:cubicBezTo>
                  <a:cubicBezTo>
                    <a:pt x="365" y="1273"/>
                    <a:pt x="325" y="1250"/>
                    <a:pt x="301" y="1226"/>
                  </a:cubicBezTo>
                  <a:cubicBezTo>
                    <a:pt x="234" y="1126"/>
                    <a:pt x="201" y="1026"/>
                    <a:pt x="234" y="959"/>
                  </a:cubicBezTo>
                  <a:cubicBezTo>
                    <a:pt x="234" y="826"/>
                    <a:pt x="234" y="692"/>
                    <a:pt x="301" y="592"/>
                  </a:cubicBezTo>
                  <a:cubicBezTo>
                    <a:pt x="335" y="525"/>
                    <a:pt x="368" y="425"/>
                    <a:pt x="468" y="392"/>
                  </a:cubicBezTo>
                  <a:cubicBezTo>
                    <a:pt x="485" y="375"/>
                    <a:pt x="510" y="367"/>
                    <a:pt x="539" y="367"/>
                  </a:cubicBezTo>
                  <a:close/>
                  <a:moveTo>
                    <a:pt x="601" y="0"/>
                  </a:moveTo>
                  <a:cubicBezTo>
                    <a:pt x="551" y="0"/>
                    <a:pt x="501" y="8"/>
                    <a:pt x="468" y="25"/>
                  </a:cubicBezTo>
                  <a:cubicBezTo>
                    <a:pt x="268" y="159"/>
                    <a:pt x="168" y="325"/>
                    <a:pt x="101" y="525"/>
                  </a:cubicBezTo>
                  <a:cubicBezTo>
                    <a:pt x="34" y="692"/>
                    <a:pt x="1" y="892"/>
                    <a:pt x="1" y="1059"/>
                  </a:cubicBezTo>
                  <a:cubicBezTo>
                    <a:pt x="1" y="1226"/>
                    <a:pt x="34" y="1426"/>
                    <a:pt x="134" y="1560"/>
                  </a:cubicBezTo>
                  <a:cubicBezTo>
                    <a:pt x="196" y="1601"/>
                    <a:pt x="271" y="1629"/>
                    <a:pt x="342" y="1629"/>
                  </a:cubicBezTo>
                  <a:cubicBezTo>
                    <a:pt x="387" y="1629"/>
                    <a:pt x="430" y="1618"/>
                    <a:pt x="468" y="1593"/>
                  </a:cubicBezTo>
                  <a:cubicBezTo>
                    <a:pt x="501" y="1560"/>
                    <a:pt x="568" y="1493"/>
                    <a:pt x="601" y="1459"/>
                  </a:cubicBezTo>
                  <a:cubicBezTo>
                    <a:pt x="668" y="1393"/>
                    <a:pt x="701" y="1293"/>
                    <a:pt x="768" y="1193"/>
                  </a:cubicBezTo>
                  <a:lnTo>
                    <a:pt x="768" y="1193"/>
                  </a:lnTo>
                  <a:cubicBezTo>
                    <a:pt x="735" y="1426"/>
                    <a:pt x="668" y="1626"/>
                    <a:pt x="568" y="1793"/>
                  </a:cubicBezTo>
                  <a:cubicBezTo>
                    <a:pt x="501" y="1926"/>
                    <a:pt x="401" y="2060"/>
                    <a:pt x="268" y="2160"/>
                  </a:cubicBezTo>
                  <a:lnTo>
                    <a:pt x="134" y="2160"/>
                  </a:lnTo>
                  <a:cubicBezTo>
                    <a:pt x="68" y="2160"/>
                    <a:pt x="68" y="2193"/>
                    <a:pt x="34" y="2260"/>
                  </a:cubicBezTo>
                  <a:cubicBezTo>
                    <a:pt x="1" y="2293"/>
                    <a:pt x="1" y="2327"/>
                    <a:pt x="1" y="2393"/>
                  </a:cubicBezTo>
                  <a:cubicBezTo>
                    <a:pt x="1" y="2427"/>
                    <a:pt x="1" y="2494"/>
                    <a:pt x="68" y="2527"/>
                  </a:cubicBezTo>
                  <a:cubicBezTo>
                    <a:pt x="101" y="2527"/>
                    <a:pt x="168" y="2527"/>
                    <a:pt x="268" y="2460"/>
                  </a:cubicBezTo>
                  <a:cubicBezTo>
                    <a:pt x="468" y="2360"/>
                    <a:pt x="635" y="2160"/>
                    <a:pt x="735" y="1960"/>
                  </a:cubicBezTo>
                  <a:cubicBezTo>
                    <a:pt x="902" y="1660"/>
                    <a:pt x="1002" y="1293"/>
                    <a:pt x="1002" y="959"/>
                  </a:cubicBezTo>
                  <a:cubicBezTo>
                    <a:pt x="1002" y="759"/>
                    <a:pt x="968" y="559"/>
                    <a:pt x="935" y="392"/>
                  </a:cubicBezTo>
                  <a:cubicBezTo>
                    <a:pt x="902" y="259"/>
                    <a:pt x="835" y="125"/>
                    <a:pt x="735" y="25"/>
                  </a:cubicBezTo>
                  <a:cubicBezTo>
                    <a:pt x="701" y="8"/>
                    <a:pt x="651" y="0"/>
                    <a:pt x="601"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1436;p56">
              <a:extLst>
                <a:ext uri="{FF2B5EF4-FFF2-40B4-BE49-F238E27FC236}">
                  <a16:creationId xmlns:a16="http://schemas.microsoft.com/office/drawing/2014/main" id="{9B017855-930E-4D2F-9CDF-53B76F3BB0A8}"/>
                </a:ext>
              </a:extLst>
            </p:cNvPr>
            <p:cNvSpPr/>
            <p:nvPr/>
          </p:nvSpPr>
          <p:spPr>
            <a:xfrm>
              <a:off x="2476100" y="2504100"/>
              <a:ext cx="32550" cy="49850"/>
            </a:xfrm>
            <a:custGeom>
              <a:avLst/>
              <a:gdLst/>
              <a:ahLst/>
              <a:cxnLst/>
              <a:rect l="l" t="t" r="r" b="b"/>
              <a:pathLst>
                <a:path w="1302" h="1994" extrusionOk="0">
                  <a:moveTo>
                    <a:pt x="1218" y="1"/>
                  </a:moveTo>
                  <a:cubicBezTo>
                    <a:pt x="1202" y="1"/>
                    <a:pt x="1185" y="9"/>
                    <a:pt x="1168" y="26"/>
                  </a:cubicBezTo>
                  <a:cubicBezTo>
                    <a:pt x="1135" y="59"/>
                    <a:pt x="1102" y="93"/>
                    <a:pt x="1102" y="126"/>
                  </a:cubicBezTo>
                  <a:lnTo>
                    <a:pt x="1" y="1694"/>
                  </a:lnTo>
                  <a:lnTo>
                    <a:pt x="1102" y="1994"/>
                  </a:lnTo>
                  <a:lnTo>
                    <a:pt x="1168" y="1994"/>
                  </a:lnTo>
                  <a:cubicBezTo>
                    <a:pt x="1202" y="1961"/>
                    <a:pt x="1235" y="1927"/>
                    <a:pt x="1268" y="1894"/>
                  </a:cubicBezTo>
                  <a:cubicBezTo>
                    <a:pt x="1268" y="1861"/>
                    <a:pt x="1302" y="1794"/>
                    <a:pt x="1302" y="1760"/>
                  </a:cubicBezTo>
                  <a:cubicBezTo>
                    <a:pt x="1302" y="1727"/>
                    <a:pt x="1302" y="1694"/>
                    <a:pt x="1302" y="1660"/>
                  </a:cubicBezTo>
                  <a:cubicBezTo>
                    <a:pt x="1268" y="1627"/>
                    <a:pt x="1235" y="1627"/>
                    <a:pt x="1235" y="1627"/>
                  </a:cubicBezTo>
                  <a:lnTo>
                    <a:pt x="501" y="1427"/>
                  </a:lnTo>
                  <a:lnTo>
                    <a:pt x="1235" y="359"/>
                  </a:lnTo>
                  <a:cubicBezTo>
                    <a:pt x="1235" y="326"/>
                    <a:pt x="1268" y="293"/>
                    <a:pt x="1302" y="226"/>
                  </a:cubicBezTo>
                  <a:cubicBezTo>
                    <a:pt x="1302" y="193"/>
                    <a:pt x="1302" y="159"/>
                    <a:pt x="1302" y="126"/>
                  </a:cubicBezTo>
                  <a:cubicBezTo>
                    <a:pt x="1302" y="93"/>
                    <a:pt x="1302" y="59"/>
                    <a:pt x="1268" y="26"/>
                  </a:cubicBezTo>
                  <a:cubicBezTo>
                    <a:pt x="1252" y="9"/>
                    <a:pt x="1235" y="1"/>
                    <a:pt x="1218"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1437;p56">
              <a:extLst>
                <a:ext uri="{FF2B5EF4-FFF2-40B4-BE49-F238E27FC236}">
                  <a16:creationId xmlns:a16="http://schemas.microsoft.com/office/drawing/2014/main" id="{3DD4E801-4141-4316-BAC2-84EDB393B8EF}"/>
                </a:ext>
              </a:extLst>
            </p:cNvPr>
            <p:cNvSpPr/>
            <p:nvPr/>
          </p:nvSpPr>
          <p:spPr>
            <a:xfrm>
              <a:off x="2516125" y="2473250"/>
              <a:ext cx="24225" cy="83850"/>
            </a:xfrm>
            <a:custGeom>
              <a:avLst/>
              <a:gdLst/>
              <a:ahLst/>
              <a:cxnLst/>
              <a:rect l="l" t="t" r="r" b="b"/>
              <a:pathLst>
                <a:path w="969" h="3354" extrusionOk="0">
                  <a:moveTo>
                    <a:pt x="914" y="1"/>
                  </a:moveTo>
                  <a:cubicBezTo>
                    <a:pt x="902" y="1"/>
                    <a:pt x="885" y="9"/>
                    <a:pt x="868" y="26"/>
                  </a:cubicBezTo>
                  <a:cubicBezTo>
                    <a:pt x="835" y="26"/>
                    <a:pt x="801" y="59"/>
                    <a:pt x="801" y="92"/>
                  </a:cubicBezTo>
                  <a:cubicBezTo>
                    <a:pt x="768" y="159"/>
                    <a:pt x="768" y="192"/>
                    <a:pt x="768" y="259"/>
                  </a:cubicBezTo>
                  <a:lnTo>
                    <a:pt x="34" y="3095"/>
                  </a:lnTo>
                  <a:cubicBezTo>
                    <a:pt x="34" y="3128"/>
                    <a:pt x="1" y="3195"/>
                    <a:pt x="1" y="3228"/>
                  </a:cubicBezTo>
                  <a:cubicBezTo>
                    <a:pt x="1" y="3261"/>
                    <a:pt x="34" y="3295"/>
                    <a:pt x="34" y="3328"/>
                  </a:cubicBezTo>
                  <a:cubicBezTo>
                    <a:pt x="51" y="3345"/>
                    <a:pt x="68" y="3353"/>
                    <a:pt x="84" y="3353"/>
                  </a:cubicBezTo>
                  <a:cubicBezTo>
                    <a:pt x="101" y="3353"/>
                    <a:pt x="118" y="3345"/>
                    <a:pt x="134" y="3328"/>
                  </a:cubicBezTo>
                  <a:cubicBezTo>
                    <a:pt x="168" y="3328"/>
                    <a:pt x="168" y="3295"/>
                    <a:pt x="201" y="3261"/>
                  </a:cubicBezTo>
                  <a:cubicBezTo>
                    <a:pt x="201" y="3195"/>
                    <a:pt x="234" y="3161"/>
                    <a:pt x="234" y="3128"/>
                  </a:cubicBezTo>
                  <a:lnTo>
                    <a:pt x="968" y="293"/>
                  </a:lnTo>
                  <a:cubicBezTo>
                    <a:pt x="968" y="226"/>
                    <a:pt x="968" y="159"/>
                    <a:pt x="968" y="126"/>
                  </a:cubicBezTo>
                  <a:cubicBezTo>
                    <a:pt x="968" y="92"/>
                    <a:pt x="968" y="59"/>
                    <a:pt x="935" y="26"/>
                  </a:cubicBezTo>
                  <a:cubicBezTo>
                    <a:pt x="935" y="9"/>
                    <a:pt x="927" y="1"/>
                    <a:pt x="914"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1438;p56">
              <a:extLst>
                <a:ext uri="{FF2B5EF4-FFF2-40B4-BE49-F238E27FC236}">
                  <a16:creationId xmlns:a16="http://schemas.microsoft.com/office/drawing/2014/main" id="{F5472188-D123-4FD5-9CF8-CD3E5DD884A8}"/>
                </a:ext>
              </a:extLst>
            </p:cNvPr>
            <p:cNvSpPr/>
            <p:nvPr/>
          </p:nvSpPr>
          <p:spPr>
            <a:xfrm>
              <a:off x="2544500" y="2478675"/>
              <a:ext cx="33375" cy="69450"/>
            </a:xfrm>
            <a:custGeom>
              <a:avLst/>
              <a:gdLst/>
              <a:ahLst/>
              <a:cxnLst/>
              <a:rect l="l" t="t" r="r" b="b"/>
              <a:pathLst>
                <a:path w="1335" h="2778" extrusionOk="0">
                  <a:moveTo>
                    <a:pt x="871" y="384"/>
                  </a:moveTo>
                  <a:cubicBezTo>
                    <a:pt x="901" y="384"/>
                    <a:pt x="934" y="392"/>
                    <a:pt x="967" y="409"/>
                  </a:cubicBezTo>
                  <a:cubicBezTo>
                    <a:pt x="1034" y="409"/>
                    <a:pt x="1067" y="476"/>
                    <a:pt x="1101" y="509"/>
                  </a:cubicBezTo>
                  <a:cubicBezTo>
                    <a:pt x="1101" y="576"/>
                    <a:pt x="1134" y="609"/>
                    <a:pt x="1134" y="676"/>
                  </a:cubicBezTo>
                  <a:cubicBezTo>
                    <a:pt x="1134" y="809"/>
                    <a:pt x="1101" y="909"/>
                    <a:pt x="1034" y="1010"/>
                  </a:cubicBezTo>
                  <a:cubicBezTo>
                    <a:pt x="967" y="1110"/>
                    <a:pt x="901" y="1210"/>
                    <a:pt x="801" y="1276"/>
                  </a:cubicBezTo>
                  <a:cubicBezTo>
                    <a:pt x="767" y="1310"/>
                    <a:pt x="726" y="1326"/>
                    <a:pt x="684" y="1326"/>
                  </a:cubicBezTo>
                  <a:cubicBezTo>
                    <a:pt x="642" y="1326"/>
                    <a:pt x="600" y="1310"/>
                    <a:pt x="567" y="1276"/>
                  </a:cubicBezTo>
                  <a:cubicBezTo>
                    <a:pt x="500" y="1243"/>
                    <a:pt x="434" y="1143"/>
                    <a:pt x="467" y="1076"/>
                  </a:cubicBezTo>
                  <a:cubicBezTo>
                    <a:pt x="467" y="976"/>
                    <a:pt x="467" y="876"/>
                    <a:pt x="534" y="776"/>
                  </a:cubicBezTo>
                  <a:cubicBezTo>
                    <a:pt x="567" y="643"/>
                    <a:pt x="667" y="509"/>
                    <a:pt x="801" y="409"/>
                  </a:cubicBezTo>
                  <a:cubicBezTo>
                    <a:pt x="817" y="392"/>
                    <a:pt x="842" y="384"/>
                    <a:pt x="871" y="384"/>
                  </a:cubicBezTo>
                  <a:close/>
                  <a:moveTo>
                    <a:pt x="980" y="0"/>
                  </a:moveTo>
                  <a:cubicBezTo>
                    <a:pt x="909" y="0"/>
                    <a:pt x="834" y="26"/>
                    <a:pt x="767" y="76"/>
                  </a:cubicBezTo>
                  <a:cubicBezTo>
                    <a:pt x="701" y="109"/>
                    <a:pt x="667" y="176"/>
                    <a:pt x="600" y="209"/>
                  </a:cubicBezTo>
                  <a:cubicBezTo>
                    <a:pt x="534" y="276"/>
                    <a:pt x="467" y="376"/>
                    <a:pt x="434" y="442"/>
                  </a:cubicBezTo>
                  <a:lnTo>
                    <a:pt x="434" y="309"/>
                  </a:lnTo>
                  <a:lnTo>
                    <a:pt x="167" y="442"/>
                  </a:lnTo>
                  <a:cubicBezTo>
                    <a:pt x="133" y="476"/>
                    <a:pt x="67" y="509"/>
                    <a:pt x="67" y="576"/>
                  </a:cubicBezTo>
                  <a:cubicBezTo>
                    <a:pt x="33" y="609"/>
                    <a:pt x="0" y="676"/>
                    <a:pt x="33" y="709"/>
                  </a:cubicBezTo>
                  <a:cubicBezTo>
                    <a:pt x="0" y="743"/>
                    <a:pt x="33" y="776"/>
                    <a:pt x="67" y="809"/>
                  </a:cubicBezTo>
                  <a:cubicBezTo>
                    <a:pt x="67" y="826"/>
                    <a:pt x="83" y="834"/>
                    <a:pt x="104" y="834"/>
                  </a:cubicBezTo>
                  <a:cubicBezTo>
                    <a:pt x="125" y="834"/>
                    <a:pt x="150" y="826"/>
                    <a:pt x="167" y="809"/>
                  </a:cubicBezTo>
                  <a:lnTo>
                    <a:pt x="200" y="776"/>
                  </a:lnTo>
                  <a:lnTo>
                    <a:pt x="200" y="2377"/>
                  </a:lnTo>
                  <a:lnTo>
                    <a:pt x="167" y="2377"/>
                  </a:lnTo>
                  <a:cubicBezTo>
                    <a:pt x="133" y="2411"/>
                    <a:pt x="67" y="2444"/>
                    <a:pt x="67" y="2511"/>
                  </a:cubicBezTo>
                  <a:cubicBezTo>
                    <a:pt x="33" y="2544"/>
                    <a:pt x="0" y="2611"/>
                    <a:pt x="33" y="2644"/>
                  </a:cubicBezTo>
                  <a:cubicBezTo>
                    <a:pt x="0" y="2711"/>
                    <a:pt x="33" y="2744"/>
                    <a:pt x="67" y="2777"/>
                  </a:cubicBezTo>
                  <a:cubicBezTo>
                    <a:pt x="67" y="2777"/>
                    <a:pt x="133" y="2777"/>
                    <a:pt x="167" y="2744"/>
                  </a:cubicBezTo>
                  <a:lnTo>
                    <a:pt x="600" y="2511"/>
                  </a:lnTo>
                  <a:cubicBezTo>
                    <a:pt x="634" y="2477"/>
                    <a:pt x="667" y="2444"/>
                    <a:pt x="701" y="2377"/>
                  </a:cubicBezTo>
                  <a:cubicBezTo>
                    <a:pt x="734" y="2344"/>
                    <a:pt x="734" y="2310"/>
                    <a:pt x="734" y="2244"/>
                  </a:cubicBezTo>
                  <a:cubicBezTo>
                    <a:pt x="734" y="2210"/>
                    <a:pt x="734" y="2177"/>
                    <a:pt x="701" y="2144"/>
                  </a:cubicBezTo>
                  <a:cubicBezTo>
                    <a:pt x="691" y="2134"/>
                    <a:pt x="681" y="2130"/>
                    <a:pt x="671" y="2130"/>
                  </a:cubicBezTo>
                  <a:cubicBezTo>
                    <a:pt x="648" y="2130"/>
                    <a:pt x="624" y="2153"/>
                    <a:pt x="600" y="2177"/>
                  </a:cubicBezTo>
                  <a:lnTo>
                    <a:pt x="467" y="2244"/>
                  </a:lnTo>
                  <a:lnTo>
                    <a:pt x="467" y="1686"/>
                  </a:lnTo>
                  <a:lnTo>
                    <a:pt x="467" y="1686"/>
                  </a:lnTo>
                  <a:cubicBezTo>
                    <a:pt x="500" y="1694"/>
                    <a:pt x="535" y="1699"/>
                    <a:pt x="570" y="1699"/>
                  </a:cubicBezTo>
                  <a:cubicBezTo>
                    <a:pt x="639" y="1699"/>
                    <a:pt x="709" y="1682"/>
                    <a:pt x="767" y="1643"/>
                  </a:cubicBezTo>
                  <a:cubicBezTo>
                    <a:pt x="934" y="1543"/>
                    <a:pt x="1067" y="1410"/>
                    <a:pt x="1134" y="1243"/>
                  </a:cubicBezTo>
                  <a:cubicBezTo>
                    <a:pt x="1268" y="1010"/>
                    <a:pt x="1334" y="776"/>
                    <a:pt x="1334" y="543"/>
                  </a:cubicBezTo>
                  <a:cubicBezTo>
                    <a:pt x="1334" y="376"/>
                    <a:pt x="1301" y="209"/>
                    <a:pt x="1168" y="76"/>
                  </a:cubicBezTo>
                  <a:cubicBezTo>
                    <a:pt x="1117" y="26"/>
                    <a:pt x="1051" y="0"/>
                    <a:pt x="980"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1439;p56">
              <a:extLst>
                <a:ext uri="{FF2B5EF4-FFF2-40B4-BE49-F238E27FC236}">
                  <a16:creationId xmlns:a16="http://schemas.microsoft.com/office/drawing/2014/main" id="{4F41BA82-7027-4E0D-9C62-0D89F965BDE8}"/>
                </a:ext>
              </a:extLst>
            </p:cNvPr>
            <p:cNvSpPr/>
            <p:nvPr/>
          </p:nvSpPr>
          <p:spPr>
            <a:xfrm>
              <a:off x="2583675" y="2455950"/>
              <a:ext cx="29225" cy="53600"/>
            </a:xfrm>
            <a:custGeom>
              <a:avLst/>
              <a:gdLst/>
              <a:ahLst/>
              <a:cxnLst/>
              <a:rect l="l" t="t" r="r" b="b"/>
              <a:pathLst>
                <a:path w="1169" h="2144" extrusionOk="0">
                  <a:moveTo>
                    <a:pt x="1002" y="1"/>
                  </a:moveTo>
                  <a:cubicBezTo>
                    <a:pt x="968" y="1"/>
                    <a:pt x="935" y="17"/>
                    <a:pt x="901" y="51"/>
                  </a:cubicBezTo>
                  <a:cubicBezTo>
                    <a:pt x="835" y="84"/>
                    <a:pt x="768" y="117"/>
                    <a:pt x="735" y="184"/>
                  </a:cubicBezTo>
                  <a:cubicBezTo>
                    <a:pt x="668" y="284"/>
                    <a:pt x="601" y="384"/>
                    <a:pt x="501" y="518"/>
                  </a:cubicBezTo>
                  <a:lnTo>
                    <a:pt x="501" y="284"/>
                  </a:lnTo>
                  <a:lnTo>
                    <a:pt x="201" y="518"/>
                  </a:lnTo>
                  <a:cubicBezTo>
                    <a:pt x="168" y="551"/>
                    <a:pt x="134" y="584"/>
                    <a:pt x="101" y="651"/>
                  </a:cubicBezTo>
                  <a:cubicBezTo>
                    <a:pt x="68" y="684"/>
                    <a:pt x="68" y="751"/>
                    <a:pt x="68" y="784"/>
                  </a:cubicBezTo>
                  <a:cubicBezTo>
                    <a:pt x="68" y="851"/>
                    <a:pt x="68" y="851"/>
                    <a:pt x="101" y="884"/>
                  </a:cubicBezTo>
                  <a:cubicBezTo>
                    <a:pt x="115" y="913"/>
                    <a:pt x="129" y="923"/>
                    <a:pt x="143" y="923"/>
                  </a:cubicBezTo>
                  <a:cubicBezTo>
                    <a:pt x="162" y="923"/>
                    <a:pt x="182" y="904"/>
                    <a:pt x="201" y="884"/>
                  </a:cubicBezTo>
                  <a:lnTo>
                    <a:pt x="301" y="851"/>
                  </a:lnTo>
                  <a:lnTo>
                    <a:pt x="301" y="1685"/>
                  </a:lnTo>
                  <a:lnTo>
                    <a:pt x="168" y="1752"/>
                  </a:lnTo>
                  <a:cubicBezTo>
                    <a:pt x="101" y="1785"/>
                    <a:pt x="68" y="1818"/>
                    <a:pt x="34" y="1885"/>
                  </a:cubicBezTo>
                  <a:cubicBezTo>
                    <a:pt x="1" y="1919"/>
                    <a:pt x="1" y="1952"/>
                    <a:pt x="1" y="2019"/>
                  </a:cubicBezTo>
                  <a:cubicBezTo>
                    <a:pt x="1" y="2052"/>
                    <a:pt x="1" y="2085"/>
                    <a:pt x="34" y="2119"/>
                  </a:cubicBezTo>
                  <a:cubicBezTo>
                    <a:pt x="51" y="2135"/>
                    <a:pt x="68" y="2144"/>
                    <a:pt x="88" y="2144"/>
                  </a:cubicBezTo>
                  <a:cubicBezTo>
                    <a:pt x="109" y="2144"/>
                    <a:pt x="134" y="2135"/>
                    <a:pt x="168" y="2119"/>
                  </a:cubicBezTo>
                  <a:lnTo>
                    <a:pt x="835" y="1718"/>
                  </a:lnTo>
                  <a:cubicBezTo>
                    <a:pt x="901" y="1685"/>
                    <a:pt x="935" y="1652"/>
                    <a:pt x="968" y="1585"/>
                  </a:cubicBezTo>
                  <a:cubicBezTo>
                    <a:pt x="968" y="1552"/>
                    <a:pt x="1002" y="1518"/>
                    <a:pt x="1002" y="1452"/>
                  </a:cubicBezTo>
                  <a:cubicBezTo>
                    <a:pt x="1002" y="1418"/>
                    <a:pt x="968" y="1385"/>
                    <a:pt x="968" y="1351"/>
                  </a:cubicBezTo>
                  <a:cubicBezTo>
                    <a:pt x="951" y="1335"/>
                    <a:pt x="935" y="1326"/>
                    <a:pt x="914" y="1326"/>
                  </a:cubicBezTo>
                  <a:cubicBezTo>
                    <a:pt x="893" y="1326"/>
                    <a:pt x="868" y="1335"/>
                    <a:pt x="835" y="1351"/>
                  </a:cubicBezTo>
                  <a:lnTo>
                    <a:pt x="501" y="1518"/>
                  </a:lnTo>
                  <a:lnTo>
                    <a:pt x="501" y="1018"/>
                  </a:lnTo>
                  <a:cubicBezTo>
                    <a:pt x="601" y="818"/>
                    <a:pt x="701" y="684"/>
                    <a:pt x="735" y="584"/>
                  </a:cubicBezTo>
                  <a:cubicBezTo>
                    <a:pt x="801" y="518"/>
                    <a:pt x="835" y="451"/>
                    <a:pt x="901" y="417"/>
                  </a:cubicBezTo>
                  <a:cubicBezTo>
                    <a:pt x="901" y="401"/>
                    <a:pt x="910" y="392"/>
                    <a:pt x="922" y="392"/>
                  </a:cubicBezTo>
                  <a:cubicBezTo>
                    <a:pt x="935" y="392"/>
                    <a:pt x="951" y="401"/>
                    <a:pt x="968" y="417"/>
                  </a:cubicBezTo>
                  <a:lnTo>
                    <a:pt x="1068" y="417"/>
                  </a:lnTo>
                  <a:cubicBezTo>
                    <a:pt x="1102" y="384"/>
                    <a:pt x="1135" y="351"/>
                    <a:pt x="1135" y="317"/>
                  </a:cubicBezTo>
                  <a:cubicBezTo>
                    <a:pt x="1168" y="284"/>
                    <a:pt x="1168" y="217"/>
                    <a:pt x="1168" y="184"/>
                  </a:cubicBezTo>
                  <a:cubicBezTo>
                    <a:pt x="1168" y="117"/>
                    <a:pt x="1168" y="51"/>
                    <a:pt x="1102" y="51"/>
                  </a:cubicBezTo>
                  <a:cubicBezTo>
                    <a:pt x="1068" y="17"/>
                    <a:pt x="1035" y="1"/>
                    <a:pt x="1002"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1440;p56">
              <a:extLst>
                <a:ext uri="{FF2B5EF4-FFF2-40B4-BE49-F238E27FC236}">
                  <a16:creationId xmlns:a16="http://schemas.microsoft.com/office/drawing/2014/main" id="{BA0E91C1-D916-414C-801E-9423F060BE65}"/>
                </a:ext>
              </a:extLst>
            </p:cNvPr>
            <p:cNvSpPr/>
            <p:nvPr/>
          </p:nvSpPr>
          <p:spPr>
            <a:xfrm>
              <a:off x="2618700" y="2424675"/>
              <a:ext cx="27550" cy="63200"/>
            </a:xfrm>
            <a:custGeom>
              <a:avLst/>
              <a:gdLst/>
              <a:ahLst/>
              <a:cxnLst/>
              <a:rect l="l" t="t" r="r" b="b"/>
              <a:pathLst>
                <a:path w="1102" h="2528" extrusionOk="0">
                  <a:moveTo>
                    <a:pt x="635" y="1"/>
                  </a:moveTo>
                  <a:lnTo>
                    <a:pt x="368" y="167"/>
                  </a:lnTo>
                  <a:lnTo>
                    <a:pt x="368" y="534"/>
                  </a:lnTo>
                  <a:lnTo>
                    <a:pt x="635" y="368"/>
                  </a:lnTo>
                  <a:lnTo>
                    <a:pt x="635" y="1"/>
                  </a:lnTo>
                  <a:close/>
                  <a:moveTo>
                    <a:pt x="668" y="668"/>
                  </a:moveTo>
                  <a:lnTo>
                    <a:pt x="234" y="901"/>
                  </a:lnTo>
                  <a:cubicBezTo>
                    <a:pt x="201" y="935"/>
                    <a:pt x="168" y="968"/>
                    <a:pt x="134" y="1001"/>
                  </a:cubicBezTo>
                  <a:cubicBezTo>
                    <a:pt x="101" y="1068"/>
                    <a:pt x="101" y="1101"/>
                    <a:pt x="101" y="1168"/>
                  </a:cubicBezTo>
                  <a:cubicBezTo>
                    <a:pt x="101" y="1201"/>
                    <a:pt x="101" y="1235"/>
                    <a:pt x="134" y="1268"/>
                  </a:cubicBezTo>
                  <a:cubicBezTo>
                    <a:pt x="144" y="1278"/>
                    <a:pt x="154" y="1282"/>
                    <a:pt x="164" y="1282"/>
                  </a:cubicBezTo>
                  <a:cubicBezTo>
                    <a:pt x="187" y="1282"/>
                    <a:pt x="211" y="1258"/>
                    <a:pt x="234" y="1235"/>
                  </a:cubicBezTo>
                  <a:lnTo>
                    <a:pt x="434" y="1135"/>
                  </a:lnTo>
                  <a:lnTo>
                    <a:pt x="434" y="1969"/>
                  </a:lnTo>
                  <a:lnTo>
                    <a:pt x="168" y="2135"/>
                  </a:lnTo>
                  <a:cubicBezTo>
                    <a:pt x="101" y="2169"/>
                    <a:pt x="68" y="2202"/>
                    <a:pt x="34" y="2269"/>
                  </a:cubicBezTo>
                  <a:cubicBezTo>
                    <a:pt x="1" y="2302"/>
                    <a:pt x="1" y="2336"/>
                    <a:pt x="1" y="2402"/>
                  </a:cubicBezTo>
                  <a:cubicBezTo>
                    <a:pt x="1" y="2436"/>
                    <a:pt x="1" y="2469"/>
                    <a:pt x="34" y="2502"/>
                  </a:cubicBezTo>
                  <a:cubicBezTo>
                    <a:pt x="51" y="2519"/>
                    <a:pt x="68" y="2527"/>
                    <a:pt x="88" y="2527"/>
                  </a:cubicBezTo>
                  <a:cubicBezTo>
                    <a:pt x="109" y="2527"/>
                    <a:pt x="134" y="2519"/>
                    <a:pt x="168" y="2502"/>
                  </a:cubicBezTo>
                  <a:lnTo>
                    <a:pt x="935" y="2069"/>
                  </a:lnTo>
                  <a:cubicBezTo>
                    <a:pt x="968" y="2035"/>
                    <a:pt x="1035" y="2002"/>
                    <a:pt x="1035" y="1935"/>
                  </a:cubicBezTo>
                  <a:cubicBezTo>
                    <a:pt x="1068" y="1902"/>
                    <a:pt x="1068" y="1835"/>
                    <a:pt x="1068" y="1802"/>
                  </a:cubicBezTo>
                  <a:cubicBezTo>
                    <a:pt x="1102" y="1769"/>
                    <a:pt x="1068" y="1702"/>
                    <a:pt x="1035" y="1702"/>
                  </a:cubicBezTo>
                  <a:cubicBezTo>
                    <a:pt x="1035" y="1685"/>
                    <a:pt x="1027" y="1677"/>
                    <a:pt x="1010" y="1677"/>
                  </a:cubicBezTo>
                  <a:cubicBezTo>
                    <a:pt x="993" y="1677"/>
                    <a:pt x="968" y="1685"/>
                    <a:pt x="935" y="1702"/>
                  </a:cubicBezTo>
                  <a:lnTo>
                    <a:pt x="668" y="1835"/>
                  </a:lnTo>
                  <a:lnTo>
                    <a:pt x="668" y="668"/>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1441;p56">
              <a:extLst>
                <a:ext uri="{FF2B5EF4-FFF2-40B4-BE49-F238E27FC236}">
                  <a16:creationId xmlns:a16="http://schemas.microsoft.com/office/drawing/2014/main" id="{B1F67123-26A4-4F8C-8BB9-08A764EB9913}"/>
                </a:ext>
              </a:extLst>
            </p:cNvPr>
            <p:cNvSpPr/>
            <p:nvPr/>
          </p:nvSpPr>
          <p:spPr>
            <a:xfrm>
              <a:off x="2652075" y="2419350"/>
              <a:ext cx="30025" cy="44550"/>
            </a:xfrm>
            <a:custGeom>
              <a:avLst/>
              <a:gdLst/>
              <a:ahLst/>
              <a:cxnLst/>
              <a:rect l="l" t="t" r="r" b="b"/>
              <a:pathLst>
                <a:path w="1201" h="1782" extrusionOk="0">
                  <a:moveTo>
                    <a:pt x="734" y="397"/>
                  </a:moveTo>
                  <a:cubicBezTo>
                    <a:pt x="784" y="397"/>
                    <a:pt x="834" y="414"/>
                    <a:pt x="867" y="447"/>
                  </a:cubicBezTo>
                  <a:cubicBezTo>
                    <a:pt x="934" y="547"/>
                    <a:pt x="967" y="647"/>
                    <a:pt x="967" y="714"/>
                  </a:cubicBezTo>
                  <a:lnTo>
                    <a:pt x="967" y="747"/>
                  </a:lnTo>
                  <a:cubicBezTo>
                    <a:pt x="934" y="847"/>
                    <a:pt x="901" y="981"/>
                    <a:pt x="867" y="1114"/>
                  </a:cubicBezTo>
                  <a:cubicBezTo>
                    <a:pt x="801" y="1214"/>
                    <a:pt x="701" y="1314"/>
                    <a:pt x="601" y="1414"/>
                  </a:cubicBezTo>
                  <a:cubicBezTo>
                    <a:pt x="550" y="1431"/>
                    <a:pt x="500" y="1439"/>
                    <a:pt x="455" y="1439"/>
                  </a:cubicBezTo>
                  <a:cubicBezTo>
                    <a:pt x="409" y="1439"/>
                    <a:pt x="367" y="1431"/>
                    <a:pt x="334" y="1414"/>
                  </a:cubicBezTo>
                  <a:cubicBezTo>
                    <a:pt x="267" y="1348"/>
                    <a:pt x="234" y="1248"/>
                    <a:pt x="234" y="1148"/>
                  </a:cubicBezTo>
                  <a:cubicBezTo>
                    <a:pt x="234" y="1014"/>
                    <a:pt x="267" y="847"/>
                    <a:pt x="334" y="747"/>
                  </a:cubicBezTo>
                  <a:cubicBezTo>
                    <a:pt x="400" y="614"/>
                    <a:pt x="467" y="514"/>
                    <a:pt x="601" y="447"/>
                  </a:cubicBezTo>
                  <a:cubicBezTo>
                    <a:pt x="634" y="414"/>
                    <a:pt x="684" y="397"/>
                    <a:pt x="734" y="397"/>
                  </a:cubicBezTo>
                  <a:close/>
                  <a:moveTo>
                    <a:pt x="815" y="0"/>
                  </a:moveTo>
                  <a:cubicBezTo>
                    <a:pt x="734" y="0"/>
                    <a:pt x="649" y="31"/>
                    <a:pt x="601" y="80"/>
                  </a:cubicBezTo>
                  <a:cubicBezTo>
                    <a:pt x="467" y="147"/>
                    <a:pt x="367" y="247"/>
                    <a:pt x="300" y="347"/>
                  </a:cubicBezTo>
                  <a:cubicBezTo>
                    <a:pt x="200" y="480"/>
                    <a:pt x="134" y="647"/>
                    <a:pt x="100" y="781"/>
                  </a:cubicBezTo>
                  <a:cubicBezTo>
                    <a:pt x="33" y="947"/>
                    <a:pt x="0" y="1081"/>
                    <a:pt x="0" y="1248"/>
                  </a:cubicBezTo>
                  <a:cubicBezTo>
                    <a:pt x="0" y="1381"/>
                    <a:pt x="33" y="1481"/>
                    <a:pt x="67" y="1615"/>
                  </a:cubicBezTo>
                  <a:cubicBezTo>
                    <a:pt x="134" y="1681"/>
                    <a:pt x="200" y="1748"/>
                    <a:pt x="300" y="1781"/>
                  </a:cubicBezTo>
                  <a:cubicBezTo>
                    <a:pt x="400" y="1781"/>
                    <a:pt x="500" y="1781"/>
                    <a:pt x="601" y="1715"/>
                  </a:cubicBezTo>
                  <a:cubicBezTo>
                    <a:pt x="701" y="1648"/>
                    <a:pt x="801" y="1548"/>
                    <a:pt x="901" y="1414"/>
                  </a:cubicBezTo>
                  <a:cubicBezTo>
                    <a:pt x="1001" y="1314"/>
                    <a:pt x="1068" y="1148"/>
                    <a:pt x="1101" y="1014"/>
                  </a:cubicBezTo>
                  <a:cubicBezTo>
                    <a:pt x="1168" y="881"/>
                    <a:pt x="1168" y="747"/>
                    <a:pt x="1168" y="581"/>
                  </a:cubicBezTo>
                  <a:cubicBezTo>
                    <a:pt x="1201" y="447"/>
                    <a:pt x="1168" y="314"/>
                    <a:pt x="1101" y="214"/>
                  </a:cubicBezTo>
                  <a:cubicBezTo>
                    <a:pt x="1068" y="114"/>
                    <a:pt x="1001" y="47"/>
                    <a:pt x="901" y="13"/>
                  </a:cubicBezTo>
                  <a:cubicBezTo>
                    <a:pt x="874" y="5"/>
                    <a:pt x="845" y="0"/>
                    <a:pt x="815"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1442;p56">
              <a:extLst>
                <a:ext uri="{FF2B5EF4-FFF2-40B4-BE49-F238E27FC236}">
                  <a16:creationId xmlns:a16="http://schemas.microsoft.com/office/drawing/2014/main" id="{17B47EA7-D32B-4B8A-BD59-B5E5F40BA912}"/>
                </a:ext>
              </a:extLst>
            </p:cNvPr>
            <p:cNvSpPr/>
            <p:nvPr/>
          </p:nvSpPr>
          <p:spPr>
            <a:xfrm>
              <a:off x="2687100" y="2395900"/>
              <a:ext cx="30025" cy="53600"/>
            </a:xfrm>
            <a:custGeom>
              <a:avLst/>
              <a:gdLst/>
              <a:ahLst/>
              <a:cxnLst/>
              <a:rect l="l" t="t" r="r" b="b"/>
              <a:pathLst>
                <a:path w="1201" h="2144" extrusionOk="0">
                  <a:moveTo>
                    <a:pt x="1017" y="1"/>
                  </a:moveTo>
                  <a:cubicBezTo>
                    <a:pt x="976" y="1"/>
                    <a:pt x="934" y="17"/>
                    <a:pt x="901" y="51"/>
                  </a:cubicBezTo>
                  <a:cubicBezTo>
                    <a:pt x="834" y="84"/>
                    <a:pt x="801" y="118"/>
                    <a:pt x="767" y="184"/>
                  </a:cubicBezTo>
                  <a:cubicBezTo>
                    <a:pt x="667" y="284"/>
                    <a:pt x="601" y="384"/>
                    <a:pt x="534" y="518"/>
                  </a:cubicBezTo>
                  <a:lnTo>
                    <a:pt x="534" y="318"/>
                  </a:lnTo>
                  <a:lnTo>
                    <a:pt x="234" y="518"/>
                  </a:lnTo>
                  <a:cubicBezTo>
                    <a:pt x="167" y="551"/>
                    <a:pt x="134" y="585"/>
                    <a:pt x="100" y="651"/>
                  </a:cubicBezTo>
                  <a:cubicBezTo>
                    <a:pt x="67" y="685"/>
                    <a:pt x="67" y="751"/>
                    <a:pt x="67" y="785"/>
                  </a:cubicBezTo>
                  <a:cubicBezTo>
                    <a:pt x="67" y="818"/>
                    <a:pt x="67" y="851"/>
                    <a:pt x="100" y="885"/>
                  </a:cubicBezTo>
                  <a:cubicBezTo>
                    <a:pt x="117" y="901"/>
                    <a:pt x="134" y="910"/>
                    <a:pt x="154" y="910"/>
                  </a:cubicBezTo>
                  <a:cubicBezTo>
                    <a:pt x="175" y="910"/>
                    <a:pt x="200" y="901"/>
                    <a:pt x="234" y="885"/>
                  </a:cubicBezTo>
                  <a:lnTo>
                    <a:pt x="300" y="851"/>
                  </a:lnTo>
                  <a:lnTo>
                    <a:pt x="300" y="1685"/>
                  </a:lnTo>
                  <a:lnTo>
                    <a:pt x="167" y="1752"/>
                  </a:lnTo>
                  <a:cubicBezTo>
                    <a:pt x="100" y="1785"/>
                    <a:pt x="67" y="1819"/>
                    <a:pt x="33" y="1885"/>
                  </a:cubicBezTo>
                  <a:cubicBezTo>
                    <a:pt x="33" y="1919"/>
                    <a:pt x="0" y="1952"/>
                    <a:pt x="0" y="2019"/>
                  </a:cubicBezTo>
                  <a:cubicBezTo>
                    <a:pt x="0" y="2052"/>
                    <a:pt x="33" y="2086"/>
                    <a:pt x="33" y="2119"/>
                  </a:cubicBezTo>
                  <a:cubicBezTo>
                    <a:pt x="50" y="2136"/>
                    <a:pt x="67" y="2144"/>
                    <a:pt x="88" y="2144"/>
                  </a:cubicBezTo>
                  <a:cubicBezTo>
                    <a:pt x="109" y="2144"/>
                    <a:pt x="134" y="2136"/>
                    <a:pt x="167" y="2119"/>
                  </a:cubicBezTo>
                  <a:lnTo>
                    <a:pt x="834" y="1719"/>
                  </a:lnTo>
                  <a:cubicBezTo>
                    <a:pt x="901" y="1685"/>
                    <a:pt x="934" y="1652"/>
                    <a:pt x="967" y="1585"/>
                  </a:cubicBezTo>
                  <a:cubicBezTo>
                    <a:pt x="1001" y="1552"/>
                    <a:pt x="1001" y="1519"/>
                    <a:pt x="1001" y="1452"/>
                  </a:cubicBezTo>
                  <a:cubicBezTo>
                    <a:pt x="1001" y="1418"/>
                    <a:pt x="1001" y="1385"/>
                    <a:pt x="967" y="1352"/>
                  </a:cubicBezTo>
                  <a:cubicBezTo>
                    <a:pt x="951" y="1335"/>
                    <a:pt x="934" y="1327"/>
                    <a:pt x="913" y="1327"/>
                  </a:cubicBezTo>
                  <a:cubicBezTo>
                    <a:pt x="892" y="1327"/>
                    <a:pt x="867" y="1335"/>
                    <a:pt x="834" y="1352"/>
                  </a:cubicBezTo>
                  <a:lnTo>
                    <a:pt x="534" y="1519"/>
                  </a:lnTo>
                  <a:lnTo>
                    <a:pt x="534" y="1018"/>
                  </a:lnTo>
                  <a:cubicBezTo>
                    <a:pt x="601" y="818"/>
                    <a:pt x="701" y="685"/>
                    <a:pt x="767" y="585"/>
                  </a:cubicBezTo>
                  <a:cubicBezTo>
                    <a:pt x="801" y="518"/>
                    <a:pt x="834" y="451"/>
                    <a:pt x="901" y="418"/>
                  </a:cubicBezTo>
                  <a:cubicBezTo>
                    <a:pt x="917" y="401"/>
                    <a:pt x="934" y="393"/>
                    <a:pt x="947" y="393"/>
                  </a:cubicBezTo>
                  <a:cubicBezTo>
                    <a:pt x="959" y="393"/>
                    <a:pt x="967" y="401"/>
                    <a:pt x="967" y="418"/>
                  </a:cubicBezTo>
                  <a:lnTo>
                    <a:pt x="1068" y="418"/>
                  </a:lnTo>
                  <a:cubicBezTo>
                    <a:pt x="1101" y="384"/>
                    <a:pt x="1134" y="351"/>
                    <a:pt x="1168" y="318"/>
                  </a:cubicBezTo>
                  <a:cubicBezTo>
                    <a:pt x="1168" y="251"/>
                    <a:pt x="1201" y="218"/>
                    <a:pt x="1201" y="151"/>
                  </a:cubicBezTo>
                  <a:cubicBezTo>
                    <a:pt x="1201" y="118"/>
                    <a:pt x="1168" y="51"/>
                    <a:pt x="1134" y="51"/>
                  </a:cubicBezTo>
                  <a:cubicBezTo>
                    <a:pt x="1101" y="17"/>
                    <a:pt x="1059" y="1"/>
                    <a:pt x="1017"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1443;p56">
              <a:extLst>
                <a:ext uri="{FF2B5EF4-FFF2-40B4-BE49-F238E27FC236}">
                  <a16:creationId xmlns:a16="http://schemas.microsoft.com/office/drawing/2014/main" id="{17FB9024-F498-47E4-BA15-3BE79CF1BA90}"/>
                </a:ext>
              </a:extLst>
            </p:cNvPr>
            <p:cNvSpPr/>
            <p:nvPr/>
          </p:nvSpPr>
          <p:spPr>
            <a:xfrm>
              <a:off x="2722125" y="2365475"/>
              <a:ext cx="27525" cy="62350"/>
            </a:xfrm>
            <a:custGeom>
              <a:avLst/>
              <a:gdLst/>
              <a:ahLst/>
              <a:cxnLst/>
              <a:rect l="l" t="t" r="r" b="b"/>
              <a:pathLst>
                <a:path w="1101" h="2494" extrusionOk="0">
                  <a:moveTo>
                    <a:pt x="634" y="0"/>
                  </a:moveTo>
                  <a:lnTo>
                    <a:pt x="367" y="134"/>
                  </a:lnTo>
                  <a:lnTo>
                    <a:pt x="367" y="501"/>
                  </a:lnTo>
                  <a:lnTo>
                    <a:pt x="634" y="367"/>
                  </a:lnTo>
                  <a:lnTo>
                    <a:pt x="634" y="0"/>
                  </a:lnTo>
                  <a:close/>
                  <a:moveTo>
                    <a:pt x="667" y="634"/>
                  </a:moveTo>
                  <a:lnTo>
                    <a:pt x="267" y="868"/>
                  </a:lnTo>
                  <a:cubicBezTo>
                    <a:pt x="200" y="868"/>
                    <a:pt x="167" y="934"/>
                    <a:pt x="134" y="968"/>
                  </a:cubicBezTo>
                  <a:cubicBezTo>
                    <a:pt x="100" y="1001"/>
                    <a:pt x="100" y="1068"/>
                    <a:pt x="100" y="1134"/>
                  </a:cubicBezTo>
                  <a:cubicBezTo>
                    <a:pt x="100" y="1168"/>
                    <a:pt x="100" y="1201"/>
                    <a:pt x="134" y="1234"/>
                  </a:cubicBezTo>
                  <a:cubicBezTo>
                    <a:pt x="150" y="1251"/>
                    <a:pt x="167" y="1259"/>
                    <a:pt x="188" y="1259"/>
                  </a:cubicBezTo>
                  <a:cubicBezTo>
                    <a:pt x="209" y="1259"/>
                    <a:pt x="234" y="1251"/>
                    <a:pt x="267" y="1234"/>
                  </a:cubicBezTo>
                  <a:lnTo>
                    <a:pt x="434" y="1101"/>
                  </a:lnTo>
                  <a:lnTo>
                    <a:pt x="434" y="1935"/>
                  </a:lnTo>
                  <a:lnTo>
                    <a:pt x="167" y="2102"/>
                  </a:lnTo>
                  <a:cubicBezTo>
                    <a:pt x="100" y="2135"/>
                    <a:pt x="67" y="2168"/>
                    <a:pt x="67" y="2235"/>
                  </a:cubicBezTo>
                  <a:cubicBezTo>
                    <a:pt x="33" y="2269"/>
                    <a:pt x="0" y="2302"/>
                    <a:pt x="0" y="2369"/>
                  </a:cubicBezTo>
                  <a:cubicBezTo>
                    <a:pt x="0" y="2435"/>
                    <a:pt x="33" y="2435"/>
                    <a:pt x="67" y="2469"/>
                  </a:cubicBezTo>
                  <a:cubicBezTo>
                    <a:pt x="67" y="2485"/>
                    <a:pt x="75" y="2494"/>
                    <a:pt x="92" y="2494"/>
                  </a:cubicBezTo>
                  <a:cubicBezTo>
                    <a:pt x="109" y="2494"/>
                    <a:pt x="134" y="2485"/>
                    <a:pt x="167" y="2469"/>
                  </a:cubicBezTo>
                  <a:lnTo>
                    <a:pt x="934" y="2002"/>
                  </a:lnTo>
                  <a:cubicBezTo>
                    <a:pt x="1001" y="2002"/>
                    <a:pt x="1034" y="1935"/>
                    <a:pt x="1068" y="1902"/>
                  </a:cubicBezTo>
                  <a:cubicBezTo>
                    <a:pt x="1068" y="1868"/>
                    <a:pt x="1101" y="1802"/>
                    <a:pt x="1101" y="1768"/>
                  </a:cubicBezTo>
                  <a:cubicBezTo>
                    <a:pt x="1101" y="1701"/>
                    <a:pt x="1068" y="1668"/>
                    <a:pt x="1068" y="1635"/>
                  </a:cubicBezTo>
                  <a:cubicBezTo>
                    <a:pt x="1034" y="1635"/>
                    <a:pt x="1001" y="1635"/>
                    <a:pt x="934" y="1668"/>
                  </a:cubicBezTo>
                  <a:lnTo>
                    <a:pt x="667" y="1835"/>
                  </a:lnTo>
                  <a:lnTo>
                    <a:pt x="667" y="634"/>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1444;p56">
              <a:extLst>
                <a:ext uri="{FF2B5EF4-FFF2-40B4-BE49-F238E27FC236}">
                  <a16:creationId xmlns:a16="http://schemas.microsoft.com/office/drawing/2014/main" id="{5374A0A7-5F5A-4AF9-BB55-416FE36B6C8E}"/>
                </a:ext>
              </a:extLst>
            </p:cNvPr>
            <p:cNvSpPr/>
            <p:nvPr/>
          </p:nvSpPr>
          <p:spPr>
            <a:xfrm>
              <a:off x="2757150" y="2351300"/>
              <a:ext cx="30025" cy="51375"/>
            </a:xfrm>
            <a:custGeom>
              <a:avLst/>
              <a:gdLst/>
              <a:ahLst/>
              <a:cxnLst/>
              <a:rect l="l" t="t" r="r" b="b"/>
              <a:pathLst>
                <a:path w="1201" h="2055" extrusionOk="0">
                  <a:moveTo>
                    <a:pt x="367" y="0"/>
                  </a:moveTo>
                  <a:cubicBezTo>
                    <a:pt x="334" y="34"/>
                    <a:pt x="300" y="67"/>
                    <a:pt x="300" y="134"/>
                  </a:cubicBezTo>
                  <a:cubicBezTo>
                    <a:pt x="267" y="167"/>
                    <a:pt x="267" y="234"/>
                    <a:pt x="267" y="300"/>
                  </a:cubicBezTo>
                  <a:lnTo>
                    <a:pt x="267" y="601"/>
                  </a:lnTo>
                  <a:lnTo>
                    <a:pt x="167" y="634"/>
                  </a:lnTo>
                  <a:cubicBezTo>
                    <a:pt x="134" y="667"/>
                    <a:pt x="67" y="701"/>
                    <a:pt x="67" y="767"/>
                  </a:cubicBezTo>
                  <a:cubicBezTo>
                    <a:pt x="33" y="801"/>
                    <a:pt x="33" y="867"/>
                    <a:pt x="33" y="901"/>
                  </a:cubicBezTo>
                  <a:cubicBezTo>
                    <a:pt x="0" y="934"/>
                    <a:pt x="33" y="1001"/>
                    <a:pt x="67" y="1001"/>
                  </a:cubicBezTo>
                  <a:cubicBezTo>
                    <a:pt x="67" y="1029"/>
                    <a:pt x="73" y="1039"/>
                    <a:pt x="85" y="1039"/>
                  </a:cubicBezTo>
                  <a:cubicBezTo>
                    <a:pt x="101" y="1039"/>
                    <a:pt x="128" y="1020"/>
                    <a:pt x="167" y="1001"/>
                  </a:cubicBezTo>
                  <a:lnTo>
                    <a:pt x="267" y="968"/>
                  </a:lnTo>
                  <a:lnTo>
                    <a:pt x="267" y="1735"/>
                  </a:lnTo>
                  <a:cubicBezTo>
                    <a:pt x="234" y="1835"/>
                    <a:pt x="267" y="1935"/>
                    <a:pt x="367" y="2035"/>
                  </a:cubicBezTo>
                  <a:cubicBezTo>
                    <a:pt x="391" y="2047"/>
                    <a:pt x="420" y="2055"/>
                    <a:pt x="454" y="2055"/>
                  </a:cubicBezTo>
                  <a:cubicBezTo>
                    <a:pt x="511" y="2055"/>
                    <a:pt x="583" y="2032"/>
                    <a:pt x="667" y="1968"/>
                  </a:cubicBezTo>
                  <a:cubicBezTo>
                    <a:pt x="767" y="1902"/>
                    <a:pt x="867" y="1835"/>
                    <a:pt x="934" y="1768"/>
                  </a:cubicBezTo>
                  <a:cubicBezTo>
                    <a:pt x="1034" y="1668"/>
                    <a:pt x="1101" y="1568"/>
                    <a:pt x="1168" y="1468"/>
                  </a:cubicBezTo>
                  <a:cubicBezTo>
                    <a:pt x="1168" y="1435"/>
                    <a:pt x="1201" y="1401"/>
                    <a:pt x="1201" y="1334"/>
                  </a:cubicBezTo>
                  <a:cubicBezTo>
                    <a:pt x="1201" y="1301"/>
                    <a:pt x="1168" y="1268"/>
                    <a:pt x="1168" y="1234"/>
                  </a:cubicBezTo>
                  <a:lnTo>
                    <a:pt x="1068" y="1234"/>
                  </a:lnTo>
                  <a:cubicBezTo>
                    <a:pt x="1034" y="1268"/>
                    <a:pt x="1001" y="1301"/>
                    <a:pt x="1001" y="1334"/>
                  </a:cubicBezTo>
                  <a:cubicBezTo>
                    <a:pt x="901" y="1468"/>
                    <a:pt x="801" y="1568"/>
                    <a:pt x="667" y="1635"/>
                  </a:cubicBezTo>
                  <a:cubicBezTo>
                    <a:pt x="620" y="1658"/>
                    <a:pt x="573" y="1682"/>
                    <a:pt x="538" y="1682"/>
                  </a:cubicBezTo>
                  <a:cubicBezTo>
                    <a:pt x="523" y="1682"/>
                    <a:pt x="510" y="1678"/>
                    <a:pt x="500" y="1668"/>
                  </a:cubicBezTo>
                  <a:cubicBezTo>
                    <a:pt x="467" y="1668"/>
                    <a:pt x="467" y="1635"/>
                    <a:pt x="467" y="1535"/>
                  </a:cubicBezTo>
                  <a:lnTo>
                    <a:pt x="467" y="834"/>
                  </a:lnTo>
                  <a:lnTo>
                    <a:pt x="901" y="601"/>
                  </a:lnTo>
                  <a:cubicBezTo>
                    <a:pt x="934" y="601"/>
                    <a:pt x="1001" y="534"/>
                    <a:pt x="1001" y="501"/>
                  </a:cubicBezTo>
                  <a:cubicBezTo>
                    <a:pt x="1034" y="467"/>
                    <a:pt x="1034" y="400"/>
                    <a:pt x="1034" y="334"/>
                  </a:cubicBezTo>
                  <a:cubicBezTo>
                    <a:pt x="1068" y="300"/>
                    <a:pt x="1034" y="267"/>
                    <a:pt x="1001" y="234"/>
                  </a:cubicBezTo>
                  <a:cubicBezTo>
                    <a:pt x="1001" y="217"/>
                    <a:pt x="984" y="209"/>
                    <a:pt x="963" y="209"/>
                  </a:cubicBezTo>
                  <a:cubicBezTo>
                    <a:pt x="942" y="209"/>
                    <a:pt x="917" y="217"/>
                    <a:pt x="901" y="234"/>
                  </a:cubicBezTo>
                  <a:lnTo>
                    <a:pt x="467" y="501"/>
                  </a:lnTo>
                  <a:lnTo>
                    <a:pt x="467" y="167"/>
                  </a:lnTo>
                  <a:cubicBezTo>
                    <a:pt x="500" y="134"/>
                    <a:pt x="467" y="67"/>
                    <a:pt x="434"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1445;p56">
              <a:extLst>
                <a:ext uri="{FF2B5EF4-FFF2-40B4-BE49-F238E27FC236}">
                  <a16:creationId xmlns:a16="http://schemas.microsoft.com/office/drawing/2014/main" id="{FBF8B7B9-712D-496D-8D41-231598E72CD0}"/>
                </a:ext>
              </a:extLst>
            </p:cNvPr>
            <p:cNvSpPr/>
            <p:nvPr/>
          </p:nvSpPr>
          <p:spPr>
            <a:xfrm>
              <a:off x="2788825" y="2335450"/>
              <a:ext cx="31725" cy="72375"/>
            </a:xfrm>
            <a:custGeom>
              <a:avLst/>
              <a:gdLst/>
              <a:ahLst/>
              <a:cxnLst/>
              <a:rect l="l" t="t" r="r" b="b"/>
              <a:pathLst>
                <a:path w="1269" h="2895" extrusionOk="0">
                  <a:moveTo>
                    <a:pt x="1235" y="0"/>
                  </a:moveTo>
                  <a:cubicBezTo>
                    <a:pt x="1202" y="0"/>
                    <a:pt x="1168" y="0"/>
                    <a:pt x="1101" y="34"/>
                  </a:cubicBezTo>
                  <a:lnTo>
                    <a:pt x="901" y="167"/>
                  </a:lnTo>
                  <a:cubicBezTo>
                    <a:pt x="868" y="167"/>
                    <a:pt x="801" y="234"/>
                    <a:pt x="801" y="267"/>
                  </a:cubicBezTo>
                  <a:cubicBezTo>
                    <a:pt x="768" y="301"/>
                    <a:pt x="735" y="367"/>
                    <a:pt x="735" y="401"/>
                  </a:cubicBezTo>
                  <a:cubicBezTo>
                    <a:pt x="735" y="467"/>
                    <a:pt x="768" y="501"/>
                    <a:pt x="801" y="534"/>
                  </a:cubicBezTo>
                  <a:cubicBezTo>
                    <a:pt x="801" y="545"/>
                    <a:pt x="805" y="549"/>
                    <a:pt x="812" y="549"/>
                  </a:cubicBezTo>
                  <a:cubicBezTo>
                    <a:pt x="827" y="549"/>
                    <a:pt x="857" y="534"/>
                    <a:pt x="901" y="534"/>
                  </a:cubicBezTo>
                  <a:lnTo>
                    <a:pt x="634" y="1468"/>
                  </a:lnTo>
                  <a:lnTo>
                    <a:pt x="368" y="834"/>
                  </a:lnTo>
                  <a:cubicBezTo>
                    <a:pt x="401" y="801"/>
                    <a:pt x="434" y="768"/>
                    <a:pt x="468" y="701"/>
                  </a:cubicBezTo>
                  <a:cubicBezTo>
                    <a:pt x="501" y="668"/>
                    <a:pt x="501" y="634"/>
                    <a:pt x="501" y="567"/>
                  </a:cubicBezTo>
                  <a:cubicBezTo>
                    <a:pt x="501" y="534"/>
                    <a:pt x="501" y="501"/>
                    <a:pt x="468" y="467"/>
                  </a:cubicBezTo>
                  <a:cubicBezTo>
                    <a:pt x="451" y="451"/>
                    <a:pt x="434" y="442"/>
                    <a:pt x="418" y="442"/>
                  </a:cubicBezTo>
                  <a:cubicBezTo>
                    <a:pt x="401" y="442"/>
                    <a:pt x="384" y="451"/>
                    <a:pt x="368" y="467"/>
                  </a:cubicBezTo>
                  <a:lnTo>
                    <a:pt x="134" y="567"/>
                  </a:lnTo>
                  <a:cubicBezTo>
                    <a:pt x="101" y="601"/>
                    <a:pt x="67" y="634"/>
                    <a:pt x="34" y="701"/>
                  </a:cubicBezTo>
                  <a:cubicBezTo>
                    <a:pt x="1" y="734"/>
                    <a:pt x="1" y="801"/>
                    <a:pt x="1" y="834"/>
                  </a:cubicBezTo>
                  <a:cubicBezTo>
                    <a:pt x="1" y="868"/>
                    <a:pt x="1" y="934"/>
                    <a:pt x="34" y="934"/>
                  </a:cubicBezTo>
                  <a:cubicBezTo>
                    <a:pt x="34" y="951"/>
                    <a:pt x="42" y="959"/>
                    <a:pt x="55" y="959"/>
                  </a:cubicBezTo>
                  <a:cubicBezTo>
                    <a:pt x="67" y="959"/>
                    <a:pt x="84" y="951"/>
                    <a:pt x="101" y="934"/>
                  </a:cubicBezTo>
                  <a:lnTo>
                    <a:pt x="534" y="1902"/>
                  </a:lnTo>
                  <a:lnTo>
                    <a:pt x="368" y="2369"/>
                  </a:lnTo>
                  <a:lnTo>
                    <a:pt x="134" y="2502"/>
                  </a:lnTo>
                  <a:cubicBezTo>
                    <a:pt x="101" y="2536"/>
                    <a:pt x="67" y="2569"/>
                    <a:pt x="34" y="2636"/>
                  </a:cubicBezTo>
                  <a:cubicBezTo>
                    <a:pt x="1" y="2669"/>
                    <a:pt x="1" y="2736"/>
                    <a:pt x="1" y="2769"/>
                  </a:cubicBezTo>
                  <a:cubicBezTo>
                    <a:pt x="1" y="2802"/>
                    <a:pt x="1" y="2869"/>
                    <a:pt x="34" y="2869"/>
                  </a:cubicBezTo>
                  <a:cubicBezTo>
                    <a:pt x="51" y="2886"/>
                    <a:pt x="67" y="2894"/>
                    <a:pt x="84" y="2894"/>
                  </a:cubicBezTo>
                  <a:cubicBezTo>
                    <a:pt x="101" y="2894"/>
                    <a:pt x="117" y="2886"/>
                    <a:pt x="134" y="2869"/>
                  </a:cubicBezTo>
                  <a:lnTo>
                    <a:pt x="634" y="2569"/>
                  </a:lnTo>
                  <a:cubicBezTo>
                    <a:pt x="701" y="2536"/>
                    <a:pt x="735" y="2502"/>
                    <a:pt x="768" y="2469"/>
                  </a:cubicBezTo>
                  <a:cubicBezTo>
                    <a:pt x="768" y="2402"/>
                    <a:pt x="801" y="2369"/>
                    <a:pt x="801" y="2302"/>
                  </a:cubicBezTo>
                  <a:cubicBezTo>
                    <a:pt x="801" y="2235"/>
                    <a:pt x="768" y="2202"/>
                    <a:pt x="735" y="2202"/>
                  </a:cubicBezTo>
                  <a:cubicBezTo>
                    <a:pt x="735" y="2202"/>
                    <a:pt x="701" y="2202"/>
                    <a:pt x="634" y="2235"/>
                  </a:cubicBezTo>
                  <a:lnTo>
                    <a:pt x="1135" y="367"/>
                  </a:lnTo>
                  <a:cubicBezTo>
                    <a:pt x="1202" y="334"/>
                    <a:pt x="1202" y="301"/>
                    <a:pt x="1235" y="267"/>
                  </a:cubicBezTo>
                  <a:cubicBezTo>
                    <a:pt x="1268" y="201"/>
                    <a:pt x="1268" y="167"/>
                    <a:pt x="1268" y="134"/>
                  </a:cubicBezTo>
                  <a:cubicBezTo>
                    <a:pt x="1268" y="67"/>
                    <a:pt x="1268" y="34"/>
                    <a:pt x="1235"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1446;p56">
              <a:extLst>
                <a:ext uri="{FF2B5EF4-FFF2-40B4-BE49-F238E27FC236}">
                  <a16:creationId xmlns:a16="http://schemas.microsoft.com/office/drawing/2014/main" id="{3269E638-3C4F-425E-93B0-D0BD62EF3743}"/>
                </a:ext>
              </a:extLst>
            </p:cNvPr>
            <p:cNvSpPr/>
            <p:nvPr/>
          </p:nvSpPr>
          <p:spPr>
            <a:xfrm>
              <a:off x="2824700" y="2318775"/>
              <a:ext cx="32525" cy="49850"/>
            </a:xfrm>
            <a:custGeom>
              <a:avLst/>
              <a:gdLst/>
              <a:ahLst/>
              <a:cxnLst/>
              <a:rect l="l" t="t" r="r" b="b"/>
              <a:pathLst>
                <a:path w="1301" h="1994" extrusionOk="0">
                  <a:moveTo>
                    <a:pt x="133" y="0"/>
                  </a:moveTo>
                  <a:cubicBezTo>
                    <a:pt x="100" y="34"/>
                    <a:pt x="67" y="67"/>
                    <a:pt x="33" y="100"/>
                  </a:cubicBezTo>
                  <a:cubicBezTo>
                    <a:pt x="33" y="167"/>
                    <a:pt x="0" y="200"/>
                    <a:pt x="0" y="267"/>
                  </a:cubicBezTo>
                  <a:cubicBezTo>
                    <a:pt x="0" y="300"/>
                    <a:pt x="0" y="300"/>
                    <a:pt x="33" y="334"/>
                  </a:cubicBezTo>
                  <a:cubicBezTo>
                    <a:pt x="33" y="367"/>
                    <a:pt x="67" y="367"/>
                    <a:pt x="100" y="401"/>
                  </a:cubicBezTo>
                  <a:lnTo>
                    <a:pt x="834" y="601"/>
                  </a:lnTo>
                  <a:lnTo>
                    <a:pt x="100" y="1635"/>
                  </a:lnTo>
                  <a:cubicBezTo>
                    <a:pt x="67" y="1668"/>
                    <a:pt x="33" y="1735"/>
                    <a:pt x="33" y="1768"/>
                  </a:cubicBezTo>
                  <a:cubicBezTo>
                    <a:pt x="0" y="1802"/>
                    <a:pt x="0" y="1835"/>
                    <a:pt x="0" y="1868"/>
                  </a:cubicBezTo>
                  <a:cubicBezTo>
                    <a:pt x="0" y="1902"/>
                    <a:pt x="0" y="1935"/>
                    <a:pt x="33" y="1968"/>
                  </a:cubicBezTo>
                  <a:cubicBezTo>
                    <a:pt x="50" y="1985"/>
                    <a:pt x="67" y="1993"/>
                    <a:pt x="83" y="1993"/>
                  </a:cubicBezTo>
                  <a:cubicBezTo>
                    <a:pt x="100" y="1993"/>
                    <a:pt x="117" y="1985"/>
                    <a:pt x="133" y="1968"/>
                  </a:cubicBezTo>
                  <a:cubicBezTo>
                    <a:pt x="167" y="1968"/>
                    <a:pt x="200" y="1935"/>
                    <a:pt x="200" y="1868"/>
                  </a:cubicBezTo>
                  <a:lnTo>
                    <a:pt x="1301" y="300"/>
                  </a:lnTo>
                  <a:lnTo>
                    <a:pt x="200" y="0"/>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1447;p56">
              <a:extLst>
                <a:ext uri="{FF2B5EF4-FFF2-40B4-BE49-F238E27FC236}">
                  <a16:creationId xmlns:a16="http://schemas.microsoft.com/office/drawing/2014/main" id="{69EA4D61-B043-4E59-83B6-1DFE5EDA6C30}"/>
                </a:ext>
              </a:extLst>
            </p:cNvPr>
            <p:cNvSpPr/>
            <p:nvPr/>
          </p:nvSpPr>
          <p:spPr>
            <a:xfrm>
              <a:off x="1857325" y="2966100"/>
              <a:ext cx="32550" cy="49850"/>
            </a:xfrm>
            <a:custGeom>
              <a:avLst/>
              <a:gdLst/>
              <a:ahLst/>
              <a:cxnLst/>
              <a:rect l="l" t="t" r="r" b="b"/>
              <a:pathLst>
                <a:path w="1302" h="1994" extrusionOk="0">
                  <a:moveTo>
                    <a:pt x="1247" y="1"/>
                  </a:moveTo>
                  <a:cubicBezTo>
                    <a:pt x="1235" y="1"/>
                    <a:pt x="1218" y="9"/>
                    <a:pt x="1202" y="26"/>
                  </a:cubicBezTo>
                  <a:cubicBezTo>
                    <a:pt x="1168" y="59"/>
                    <a:pt x="1135" y="93"/>
                    <a:pt x="1102" y="126"/>
                  </a:cubicBezTo>
                  <a:lnTo>
                    <a:pt x="1" y="1694"/>
                  </a:lnTo>
                  <a:lnTo>
                    <a:pt x="1102" y="1994"/>
                  </a:lnTo>
                  <a:lnTo>
                    <a:pt x="1202" y="1994"/>
                  </a:lnTo>
                  <a:cubicBezTo>
                    <a:pt x="1235" y="1961"/>
                    <a:pt x="1268" y="1927"/>
                    <a:pt x="1268" y="1894"/>
                  </a:cubicBezTo>
                  <a:cubicBezTo>
                    <a:pt x="1302" y="1827"/>
                    <a:pt x="1302" y="1794"/>
                    <a:pt x="1302" y="1727"/>
                  </a:cubicBezTo>
                  <a:cubicBezTo>
                    <a:pt x="1302" y="1694"/>
                    <a:pt x="1302" y="1694"/>
                    <a:pt x="1302" y="1660"/>
                  </a:cubicBezTo>
                  <a:cubicBezTo>
                    <a:pt x="1268" y="1627"/>
                    <a:pt x="1235" y="1627"/>
                    <a:pt x="1235" y="1627"/>
                  </a:cubicBezTo>
                  <a:lnTo>
                    <a:pt x="501" y="1427"/>
                  </a:lnTo>
                  <a:lnTo>
                    <a:pt x="1235" y="359"/>
                  </a:lnTo>
                  <a:cubicBezTo>
                    <a:pt x="1235" y="326"/>
                    <a:pt x="1268" y="293"/>
                    <a:pt x="1302" y="226"/>
                  </a:cubicBezTo>
                  <a:cubicBezTo>
                    <a:pt x="1302" y="193"/>
                    <a:pt x="1302" y="159"/>
                    <a:pt x="1302" y="126"/>
                  </a:cubicBezTo>
                  <a:cubicBezTo>
                    <a:pt x="1302" y="93"/>
                    <a:pt x="1302" y="59"/>
                    <a:pt x="1268" y="26"/>
                  </a:cubicBezTo>
                  <a:cubicBezTo>
                    <a:pt x="1268" y="9"/>
                    <a:pt x="1260" y="1"/>
                    <a:pt x="1247"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1448;p56">
              <a:extLst>
                <a:ext uri="{FF2B5EF4-FFF2-40B4-BE49-F238E27FC236}">
                  <a16:creationId xmlns:a16="http://schemas.microsoft.com/office/drawing/2014/main" id="{D60C814C-38EB-447B-9127-07778DE7172D}"/>
                </a:ext>
              </a:extLst>
            </p:cNvPr>
            <p:cNvSpPr/>
            <p:nvPr/>
          </p:nvSpPr>
          <p:spPr>
            <a:xfrm>
              <a:off x="1897350" y="2935250"/>
              <a:ext cx="25050" cy="83200"/>
            </a:xfrm>
            <a:custGeom>
              <a:avLst/>
              <a:gdLst/>
              <a:ahLst/>
              <a:cxnLst/>
              <a:rect l="l" t="t" r="r" b="b"/>
              <a:pathLst>
                <a:path w="1002" h="3328" extrusionOk="0">
                  <a:moveTo>
                    <a:pt x="922" y="1"/>
                  </a:moveTo>
                  <a:cubicBezTo>
                    <a:pt x="910" y="1"/>
                    <a:pt x="902" y="9"/>
                    <a:pt x="902" y="26"/>
                  </a:cubicBezTo>
                  <a:cubicBezTo>
                    <a:pt x="868" y="59"/>
                    <a:pt x="835" y="59"/>
                    <a:pt x="801" y="92"/>
                  </a:cubicBezTo>
                  <a:cubicBezTo>
                    <a:pt x="801" y="159"/>
                    <a:pt x="768" y="192"/>
                    <a:pt x="768" y="259"/>
                  </a:cubicBezTo>
                  <a:lnTo>
                    <a:pt x="34" y="3094"/>
                  </a:lnTo>
                  <a:cubicBezTo>
                    <a:pt x="34" y="3128"/>
                    <a:pt x="1" y="3161"/>
                    <a:pt x="1" y="3228"/>
                  </a:cubicBezTo>
                  <a:cubicBezTo>
                    <a:pt x="1" y="3261"/>
                    <a:pt x="34" y="3295"/>
                    <a:pt x="34" y="3328"/>
                  </a:cubicBezTo>
                  <a:lnTo>
                    <a:pt x="134" y="3328"/>
                  </a:lnTo>
                  <a:cubicBezTo>
                    <a:pt x="168" y="3295"/>
                    <a:pt x="168" y="3295"/>
                    <a:pt x="201" y="3261"/>
                  </a:cubicBezTo>
                  <a:cubicBezTo>
                    <a:pt x="201" y="3195"/>
                    <a:pt x="234" y="3161"/>
                    <a:pt x="234" y="3094"/>
                  </a:cubicBezTo>
                  <a:lnTo>
                    <a:pt x="968" y="259"/>
                  </a:lnTo>
                  <a:cubicBezTo>
                    <a:pt x="1002" y="226"/>
                    <a:pt x="1002" y="159"/>
                    <a:pt x="1002" y="126"/>
                  </a:cubicBezTo>
                  <a:cubicBezTo>
                    <a:pt x="1002" y="92"/>
                    <a:pt x="1002" y="59"/>
                    <a:pt x="968" y="26"/>
                  </a:cubicBezTo>
                  <a:cubicBezTo>
                    <a:pt x="952" y="9"/>
                    <a:pt x="935" y="1"/>
                    <a:pt x="922"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1449;p56">
              <a:extLst>
                <a:ext uri="{FF2B5EF4-FFF2-40B4-BE49-F238E27FC236}">
                  <a16:creationId xmlns:a16="http://schemas.microsoft.com/office/drawing/2014/main" id="{4EDAC33D-00E6-459C-9B10-F2091C38B420}"/>
                </a:ext>
              </a:extLst>
            </p:cNvPr>
            <p:cNvSpPr/>
            <p:nvPr/>
          </p:nvSpPr>
          <p:spPr>
            <a:xfrm>
              <a:off x="1928225" y="2937550"/>
              <a:ext cx="31700" cy="50050"/>
            </a:xfrm>
            <a:custGeom>
              <a:avLst/>
              <a:gdLst/>
              <a:ahLst/>
              <a:cxnLst/>
              <a:rect l="l" t="t" r="r" b="b"/>
              <a:pathLst>
                <a:path w="1268" h="2002" extrusionOk="0">
                  <a:moveTo>
                    <a:pt x="1134" y="0"/>
                  </a:moveTo>
                  <a:lnTo>
                    <a:pt x="834" y="200"/>
                  </a:lnTo>
                  <a:cubicBezTo>
                    <a:pt x="801" y="200"/>
                    <a:pt x="734" y="234"/>
                    <a:pt x="734" y="301"/>
                  </a:cubicBezTo>
                  <a:cubicBezTo>
                    <a:pt x="701" y="334"/>
                    <a:pt x="701" y="401"/>
                    <a:pt x="701" y="434"/>
                  </a:cubicBezTo>
                  <a:cubicBezTo>
                    <a:pt x="667" y="467"/>
                    <a:pt x="701" y="534"/>
                    <a:pt x="734" y="567"/>
                  </a:cubicBezTo>
                  <a:cubicBezTo>
                    <a:pt x="734" y="567"/>
                    <a:pt x="767" y="567"/>
                    <a:pt x="834" y="534"/>
                  </a:cubicBezTo>
                  <a:lnTo>
                    <a:pt x="934" y="501"/>
                  </a:lnTo>
                  <a:lnTo>
                    <a:pt x="934" y="1201"/>
                  </a:lnTo>
                  <a:cubicBezTo>
                    <a:pt x="867" y="1301"/>
                    <a:pt x="801" y="1368"/>
                    <a:pt x="734" y="1468"/>
                  </a:cubicBezTo>
                  <a:cubicBezTo>
                    <a:pt x="667" y="1501"/>
                    <a:pt x="634" y="1568"/>
                    <a:pt x="567" y="1601"/>
                  </a:cubicBezTo>
                  <a:lnTo>
                    <a:pt x="467" y="1601"/>
                  </a:lnTo>
                  <a:cubicBezTo>
                    <a:pt x="434" y="1535"/>
                    <a:pt x="434" y="1501"/>
                    <a:pt x="434" y="1435"/>
                  </a:cubicBezTo>
                  <a:lnTo>
                    <a:pt x="434" y="401"/>
                  </a:lnTo>
                  <a:lnTo>
                    <a:pt x="167" y="567"/>
                  </a:lnTo>
                  <a:cubicBezTo>
                    <a:pt x="134" y="567"/>
                    <a:pt x="67" y="634"/>
                    <a:pt x="67" y="667"/>
                  </a:cubicBezTo>
                  <a:cubicBezTo>
                    <a:pt x="33" y="701"/>
                    <a:pt x="33" y="768"/>
                    <a:pt x="33" y="834"/>
                  </a:cubicBezTo>
                  <a:cubicBezTo>
                    <a:pt x="0" y="868"/>
                    <a:pt x="33" y="901"/>
                    <a:pt x="67" y="934"/>
                  </a:cubicBezTo>
                  <a:cubicBezTo>
                    <a:pt x="67" y="951"/>
                    <a:pt x="75" y="959"/>
                    <a:pt x="92" y="959"/>
                  </a:cubicBezTo>
                  <a:cubicBezTo>
                    <a:pt x="108" y="959"/>
                    <a:pt x="134" y="951"/>
                    <a:pt x="167" y="934"/>
                  </a:cubicBezTo>
                  <a:lnTo>
                    <a:pt x="200" y="901"/>
                  </a:lnTo>
                  <a:lnTo>
                    <a:pt x="200" y="1635"/>
                  </a:lnTo>
                  <a:cubicBezTo>
                    <a:pt x="200" y="1735"/>
                    <a:pt x="200" y="1802"/>
                    <a:pt x="234" y="1868"/>
                  </a:cubicBezTo>
                  <a:cubicBezTo>
                    <a:pt x="267" y="1935"/>
                    <a:pt x="300" y="1968"/>
                    <a:pt x="367" y="2002"/>
                  </a:cubicBezTo>
                  <a:cubicBezTo>
                    <a:pt x="434" y="2002"/>
                    <a:pt x="500" y="1968"/>
                    <a:pt x="567" y="1935"/>
                  </a:cubicBezTo>
                  <a:cubicBezTo>
                    <a:pt x="634" y="1902"/>
                    <a:pt x="667" y="1868"/>
                    <a:pt x="734" y="1802"/>
                  </a:cubicBezTo>
                  <a:cubicBezTo>
                    <a:pt x="801" y="1735"/>
                    <a:pt x="867" y="1668"/>
                    <a:pt x="934" y="1601"/>
                  </a:cubicBezTo>
                  <a:lnTo>
                    <a:pt x="934" y="1702"/>
                  </a:lnTo>
                  <a:lnTo>
                    <a:pt x="1134" y="1568"/>
                  </a:lnTo>
                  <a:cubicBezTo>
                    <a:pt x="1168" y="1535"/>
                    <a:pt x="1201" y="1501"/>
                    <a:pt x="1234" y="1435"/>
                  </a:cubicBezTo>
                  <a:cubicBezTo>
                    <a:pt x="1268" y="1401"/>
                    <a:pt x="1268" y="1335"/>
                    <a:pt x="1268" y="1301"/>
                  </a:cubicBezTo>
                  <a:cubicBezTo>
                    <a:pt x="1268" y="1268"/>
                    <a:pt x="1268" y="1235"/>
                    <a:pt x="1234" y="1201"/>
                  </a:cubicBezTo>
                  <a:cubicBezTo>
                    <a:pt x="1218" y="1184"/>
                    <a:pt x="1201" y="1176"/>
                    <a:pt x="1184" y="1176"/>
                  </a:cubicBezTo>
                  <a:cubicBezTo>
                    <a:pt x="1168" y="1176"/>
                    <a:pt x="1151" y="1184"/>
                    <a:pt x="1134" y="1201"/>
                  </a:cubicBezTo>
                  <a:lnTo>
                    <a:pt x="1134" y="0"/>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1450;p56">
              <a:extLst>
                <a:ext uri="{FF2B5EF4-FFF2-40B4-BE49-F238E27FC236}">
                  <a16:creationId xmlns:a16="http://schemas.microsoft.com/office/drawing/2014/main" id="{B3F6FEC0-B99D-45BD-A249-FEFE9A219BCE}"/>
                </a:ext>
              </a:extLst>
            </p:cNvPr>
            <p:cNvSpPr/>
            <p:nvPr/>
          </p:nvSpPr>
          <p:spPr>
            <a:xfrm>
              <a:off x="1964900" y="2917750"/>
              <a:ext cx="30050" cy="53800"/>
            </a:xfrm>
            <a:custGeom>
              <a:avLst/>
              <a:gdLst/>
              <a:ahLst/>
              <a:cxnLst/>
              <a:rect l="l" t="t" r="r" b="b"/>
              <a:pathLst>
                <a:path w="1202" h="2152" extrusionOk="0">
                  <a:moveTo>
                    <a:pt x="1002" y="0"/>
                  </a:moveTo>
                  <a:cubicBezTo>
                    <a:pt x="968" y="0"/>
                    <a:pt x="935" y="8"/>
                    <a:pt x="901" y="25"/>
                  </a:cubicBezTo>
                  <a:cubicBezTo>
                    <a:pt x="835" y="58"/>
                    <a:pt x="801" y="125"/>
                    <a:pt x="735" y="159"/>
                  </a:cubicBezTo>
                  <a:cubicBezTo>
                    <a:pt x="668" y="292"/>
                    <a:pt x="601" y="392"/>
                    <a:pt x="535" y="492"/>
                  </a:cubicBezTo>
                  <a:lnTo>
                    <a:pt x="535" y="292"/>
                  </a:lnTo>
                  <a:lnTo>
                    <a:pt x="201" y="525"/>
                  </a:lnTo>
                  <a:cubicBezTo>
                    <a:pt x="168" y="559"/>
                    <a:pt x="134" y="592"/>
                    <a:pt x="101" y="659"/>
                  </a:cubicBezTo>
                  <a:cubicBezTo>
                    <a:pt x="68" y="692"/>
                    <a:pt x="68" y="726"/>
                    <a:pt x="68" y="792"/>
                  </a:cubicBezTo>
                  <a:cubicBezTo>
                    <a:pt x="68" y="826"/>
                    <a:pt x="68" y="859"/>
                    <a:pt x="101" y="892"/>
                  </a:cubicBezTo>
                  <a:cubicBezTo>
                    <a:pt x="118" y="909"/>
                    <a:pt x="134" y="917"/>
                    <a:pt x="151" y="917"/>
                  </a:cubicBezTo>
                  <a:cubicBezTo>
                    <a:pt x="168" y="917"/>
                    <a:pt x="184" y="909"/>
                    <a:pt x="201" y="892"/>
                  </a:cubicBezTo>
                  <a:lnTo>
                    <a:pt x="301" y="826"/>
                  </a:lnTo>
                  <a:lnTo>
                    <a:pt x="301" y="1660"/>
                  </a:lnTo>
                  <a:lnTo>
                    <a:pt x="168" y="1760"/>
                  </a:lnTo>
                  <a:cubicBezTo>
                    <a:pt x="101" y="1760"/>
                    <a:pt x="68" y="1826"/>
                    <a:pt x="34" y="1860"/>
                  </a:cubicBezTo>
                  <a:cubicBezTo>
                    <a:pt x="1" y="1893"/>
                    <a:pt x="1" y="1960"/>
                    <a:pt x="1" y="1993"/>
                  </a:cubicBezTo>
                  <a:cubicBezTo>
                    <a:pt x="1" y="2060"/>
                    <a:pt x="1" y="2093"/>
                    <a:pt x="34" y="2127"/>
                  </a:cubicBezTo>
                  <a:cubicBezTo>
                    <a:pt x="51" y="2143"/>
                    <a:pt x="68" y="2152"/>
                    <a:pt x="88" y="2152"/>
                  </a:cubicBezTo>
                  <a:cubicBezTo>
                    <a:pt x="109" y="2152"/>
                    <a:pt x="134" y="2143"/>
                    <a:pt x="168" y="2127"/>
                  </a:cubicBezTo>
                  <a:lnTo>
                    <a:pt x="835" y="1693"/>
                  </a:lnTo>
                  <a:cubicBezTo>
                    <a:pt x="901" y="1660"/>
                    <a:pt x="935" y="1626"/>
                    <a:pt x="968" y="1593"/>
                  </a:cubicBezTo>
                  <a:cubicBezTo>
                    <a:pt x="968" y="1526"/>
                    <a:pt x="1002" y="1493"/>
                    <a:pt x="1002" y="1426"/>
                  </a:cubicBezTo>
                  <a:cubicBezTo>
                    <a:pt x="1002" y="1393"/>
                    <a:pt x="968" y="1359"/>
                    <a:pt x="968" y="1326"/>
                  </a:cubicBezTo>
                  <a:cubicBezTo>
                    <a:pt x="951" y="1309"/>
                    <a:pt x="935" y="1301"/>
                    <a:pt x="914" y="1301"/>
                  </a:cubicBezTo>
                  <a:cubicBezTo>
                    <a:pt x="893" y="1301"/>
                    <a:pt x="868" y="1309"/>
                    <a:pt x="835" y="1326"/>
                  </a:cubicBezTo>
                  <a:lnTo>
                    <a:pt x="535" y="1526"/>
                  </a:lnTo>
                  <a:lnTo>
                    <a:pt x="535" y="992"/>
                  </a:lnTo>
                  <a:cubicBezTo>
                    <a:pt x="601" y="859"/>
                    <a:pt x="668" y="726"/>
                    <a:pt x="768" y="592"/>
                  </a:cubicBezTo>
                  <a:cubicBezTo>
                    <a:pt x="801" y="492"/>
                    <a:pt x="835" y="459"/>
                    <a:pt x="901" y="392"/>
                  </a:cubicBezTo>
                  <a:lnTo>
                    <a:pt x="968" y="392"/>
                  </a:lnTo>
                  <a:cubicBezTo>
                    <a:pt x="985" y="409"/>
                    <a:pt x="1002" y="417"/>
                    <a:pt x="1018" y="417"/>
                  </a:cubicBezTo>
                  <a:cubicBezTo>
                    <a:pt x="1035" y="417"/>
                    <a:pt x="1052" y="409"/>
                    <a:pt x="1068" y="392"/>
                  </a:cubicBezTo>
                  <a:cubicBezTo>
                    <a:pt x="1102" y="392"/>
                    <a:pt x="1135" y="359"/>
                    <a:pt x="1135" y="292"/>
                  </a:cubicBezTo>
                  <a:cubicBezTo>
                    <a:pt x="1168" y="259"/>
                    <a:pt x="1168" y="225"/>
                    <a:pt x="1168" y="159"/>
                  </a:cubicBezTo>
                  <a:cubicBezTo>
                    <a:pt x="1202" y="92"/>
                    <a:pt x="1168" y="58"/>
                    <a:pt x="1102" y="25"/>
                  </a:cubicBezTo>
                  <a:cubicBezTo>
                    <a:pt x="1068" y="8"/>
                    <a:pt x="1035" y="0"/>
                    <a:pt x="1002"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1451;p56">
              <a:extLst>
                <a:ext uri="{FF2B5EF4-FFF2-40B4-BE49-F238E27FC236}">
                  <a16:creationId xmlns:a16="http://schemas.microsoft.com/office/drawing/2014/main" id="{F5C8A2CD-05AE-4AF4-8A07-3119DF56B2B5}"/>
                </a:ext>
              </a:extLst>
            </p:cNvPr>
            <p:cNvSpPr/>
            <p:nvPr/>
          </p:nvSpPr>
          <p:spPr>
            <a:xfrm>
              <a:off x="1999925" y="2885850"/>
              <a:ext cx="27550" cy="63400"/>
            </a:xfrm>
            <a:custGeom>
              <a:avLst/>
              <a:gdLst/>
              <a:ahLst/>
              <a:cxnLst/>
              <a:rect l="l" t="t" r="r" b="b"/>
              <a:pathLst>
                <a:path w="1102" h="2536" extrusionOk="0">
                  <a:moveTo>
                    <a:pt x="668" y="0"/>
                  </a:moveTo>
                  <a:lnTo>
                    <a:pt x="268" y="234"/>
                  </a:lnTo>
                  <a:cubicBezTo>
                    <a:pt x="201" y="267"/>
                    <a:pt x="168" y="300"/>
                    <a:pt x="134" y="334"/>
                  </a:cubicBezTo>
                  <a:cubicBezTo>
                    <a:pt x="101" y="400"/>
                    <a:pt x="101" y="434"/>
                    <a:pt x="101" y="501"/>
                  </a:cubicBezTo>
                  <a:cubicBezTo>
                    <a:pt x="101" y="534"/>
                    <a:pt x="101" y="567"/>
                    <a:pt x="134" y="601"/>
                  </a:cubicBezTo>
                  <a:cubicBezTo>
                    <a:pt x="151" y="617"/>
                    <a:pt x="168" y="626"/>
                    <a:pt x="188" y="626"/>
                  </a:cubicBezTo>
                  <a:cubicBezTo>
                    <a:pt x="209" y="626"/>
                    <a:pt x="234" y="617"/>
                    <a:pt x="268" y="601"/>
                  </a:cubicBezTo>
                  <a:lnTo>
                    <a:pt x="434" y="501"/>
                  </a:lnTo>
                  <a:lnTo>
                    <a:pt x="434" y="2002"/>
                  </a:lnTo>
                  <a:lnTo>
                    <a:pt x="168" y="2168"/>
                  </a:lnTo>
                  <a:cubicBezTo>
                    <a:pt x="101" y="2168"/>
                    <a:pt x="68" y="2235"/>
                    <a:pt x="34" y="2268"/>
                  </a:cubicBezTo>
                  <a:cubicBezTo>
                    <a:pt x="34" y="2302"/>
                    <a:pt x="1" y="2369"/>
                    <a:pt x="1" y="2402"/>
                  </a:cubicBezTo>
                  <a:cubicBezTo>
                    <a:pt x="1" y="2469"/>
                    <a:pt x="1" y="2502"/>
                    <a:pt x="34" y="2535"/>
                  </a:cubicBezTo>
                  <a:cubicBezTo>
                    <a:pt x="68" y="2535"/>
                    <a:pt x="101" y="2535"/>
                    <a:pt x="168" y="2502"/>
                  </a:cubicBezTo>
                  <a:lnTo>
                    <a:pt x="935" y="2035"/>
                  </a:lnTo>
                  <a:cubicBezTo>
                    <a:pt x="968" y="2035"/>
                    <a:pt x="1035" y="2002"/>
                    <a:pt x="1035" y="1935"/>
                  </a:cubicBezTo>
                  <a:cubicBezTo>
                    <a:pt x="1068" y="1902"/>
                    <a:pt x="1068" y="1835"/>
                    <a:pt x="1068" y="1801"/>
                  </a:cubicBezTo>
                  <a:cubicBezTo>
                    <a:pt x="1102" y="1768"/>
                    <a:pt x="1068" y="1701"/>
                    <a:pt x="1035" y="1668"/>
                  </a:cubicBezTo>
                  <a:cubicBezTo>
                    <a:pt x="1035" y="1668"/>
                    <a:pt x="1002" y="1668"/>
                    <a:pt x="935" y="1701"/>
                  </a:cubicBezTo>
                  <a:lnTo>
                    <a:pt x="668" y="1868"/>
                  </a:lnTo>
                  <a:lnTo>
                    <a:pt x="668" y="0"/>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1452;p56">
              <a:extLst>
                <a:ext uri="{FF2B5EF4-FFF2-40B4-BE49-F238E27FC236}">
                  <a16:creationId xmlns:a16="http://schemas.microsoft.com/office/drawing/2014/main" id="{72F7CF7C-C036-478A-B987-18715B63005E}"/>
                </a:ext>
              </a:extLst>
            </p:cNvPr>
            <p:cNvSpPr/>
            <p:nvPr/>
          </p:nvSpPr>
          <p:spPr>
            <a:xfrm>
              <a:off x="2033300" y="2880200"/>
              <a:ext cx="33375" cy="50500"/>
            </a:xfrm>
            <a:custGeom>
              <a:avLst/>
              <a:gdLst/>
              <a:ahLst/>
              <a:cxnLst/>
              <a:rect l="l" t="t" r="r" b="b"/>
              <a:pathLst>
                <a:path w="1335" h="2020" extrusionOk="0">
                  <a:moveTo>
                    <a:pt x="184" y="1"/>
                  </a:moveTo>
                  <a:cubicBezTo>
                    <a:pt x="167" y="1"/>
                    <a:pt x="150" y="9"/>
                    <a:pt x="134" y="26"/>
                  </a:cubicBezTo>
                  <a:cubicBezTo>
                    <a:pt x="100" y="26"/>
                    <a:pt x="67" y="59"/>
                    <a:pt x="67" y="126"/>
                  </a:cubicBezTo>
                  <a:cubicBezTo>
                    <a:pt x="33" y="159"/>
                    <a:pt x="33" y="193"/>
                    <a:pt x="33" y="260"/>
                  </a:cubicBezTo>
                  <a:cubicBezTo>
                    <a:pt x="0" y="293"/>
                    <a:pt x="0" y="326"/>
                    <a:pt x="33" y="326"/>
                  </a:cubicBezTo>
                  <a:cubicBezTo>
                    <a:pt x="33" y="360"/>
                    <a:pt x="67" y="393"/>
                    <a:pt x="100" y="393"/>
                  </a:cubicBezTo>
                  <a:lnTo>
                    <a:pt x="834" y="593"/>
                  </a:lnTo>
                  <a:lnTo>
                    <a:pt x="67" y="1661"/>
                  </a:lnTo>
                  <a:cubicBezTo>
                    <a:pt x="33" y="1694"/>
                    <a:pt x="33" y="1727"/>
                    <a:pt x="0" y="1794"/>
                  </a:cubicBezTo>
                  <a:cubicBezTo>
                    <a:pt x="0" y="1827"/>
                    <a:pt x="0" y="1861"/>
                    <a:pt x="0" y="1894"/>
                  </a:cubicBezTo>
                  <a:cubicBezTo>
                    <a:pt x="0" y="1927"/>
                    <a:pt x="0" y="1961"/>
                    <a:pt x="33" y="1994"/>
                  </a:cubicBezTo>
                  <a:cubicBezTo>
                    <a:pt x="50" y="2011"/>
                    <a:pt x="67" y="2019"/>
                    <a:pt x="83" y="2019"/>
                  </a:cubicBezTo>
                  <a:cubicBezTo>
                    <a:pt x="100" y="2019"/>
                    <a:pt x="117" y="2011"/>
                    <a:pt x="134" y="1994"/>
                  </a:cubicBezTo>
                  <a:cubicBezTo>
                    <a:pt x="167" y="1961"/>
                    <a:pt x="167" y="1927"/>
                    <a:pt x="200" y="1894"/>
                  </a:cubicBezTo>
                  <a:lnTo>
                    <a:pt x="1334" y="326"/>
                  </a:lnTo>
                  <a:lnTo>
                    <a:pt x="234" y="26"/>
                  </a:lnTo>
                  <a:cubicBezTo>
                    <a:pt x="217" y="9"/>
                    <a:pt x="200" y="1"/>
                    <a:pt x="184"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1453;p56">
              <a:extLst>
                <a:ext uri="{FF2B5EF4-FFF2-40B4-BE49-F238E27FC236}">
                  <a16:creationId xmlns:a16="http://schemas.microsoft.com/office/drawing/2014/main" id="{BFA6366E-81CA-4ECD-9E2F-17D951CF94C4}"/>
                </a:ext>
              </a:extLst>
            </p:cNvPr>
            <p:cNvSpPr/>
            <p:nvPr/>
          </p:nvSpPr>
          <p:spPr>
            <a:xfrm>
              <a:off x="1687200" y="3168750"/>
              <a:ext cx="32550" cy="49850"/>
            </a:xfrm>
            <a:custGeom>
              <a:avLst/>
              <a:gdLst/>
              <a:ahLst/>
              <a:cxnLst/>
              <a:rect l="l" t="t" r="r" b="b"/>
              <a:pathLst>
                <a:path w="1302" h="1994" extrusionOk="0">
                  <a:moveTo>
                    <a:pt x="1223" y="1"/>
                  </a:moveTo>
                  <a:cubicBezTo>
                    <a:pt x="1210" y="1"/>
                    <a:pt x="1202" y="9"/>
                    <a:pt x="1202" y="26"/>
                  </a:cubicBezTo>
                  <a:cubicBezTo>
                    <a:pt x="1168" y="26"/>
                    <a:pt x="1135" y="59"/>
                    <a:pt x="1102" y="126"/>
                  </a:cubicBezTo>
                  <a:lnTo>
                    <a:pt x="1" y="1693"/>
                  </a:lnTo>
                  <a:lnTo>
                    <a:pt x="1102" y="1994"/>
                  </a:lnTo>
                  <a:lnTo>
                    <a:pt x="1202" y="1994"/>
                  </a:lnTo>
                  <a:cubicBezTo>
                    <a:pt x="1235" y="1960"/>
                    <a:pt x="1268" y="1927"/>
                    <a:pt x="1268" y="1894"/>
                  </a:cubicBezTo>
                  <a:cubicBezTo>
                    <a:pt x="1302" y="1827"/>
                    <a:pt x="1302" y="1794"/>
                    <a:pt x="1302" y="1727"/>
                  </a:cubicBezTo>
                  <a:cubicBezTo>
                    <a:pt x="1302" y="1727"/>
                    <a:pt x="1302" y="1693"/>
                    <a:pt x="1302" y="1660"/>
                  </a:cubicBezTo>
                  <a:cubicBezTo>
                    <a:pt x="1302" y="1627"/>
                    <a:pt x="1268" y="1627"/>
                    <a:pt x="1235" y="1627"/>
                  </a:cubicBezTo>
                  <a:lnTo>
                    <a:pt x="501" y="1427"/>
                  </a:lnTo>
                  <a:lnTo>
                    <a:pt x="1235" y="359"/>
                  </a:lnTo>
                  <a:cubicBezTo>
                    <a:pt x="1268" y="326"/>
                    <a:pt x="1302" y="259"/>
                    <a:pt x="1302" y="226"/>
                  </a:cubicBezTo>
                  <a:cubicBezTo>
                    <a:pt x="1302" y="192"/>
                    <a:pt x="1302" y="159"/>
                    <a:pt x="1302" y="126"/>
                  </a:cubicBezTo>
                  <a:cubicBezTo>
                    <a:pt x="1302" y="92"/>
                    <a:pt x="1302" y="26"/>
                    <a:pt x="1268" y="26"/>
                  </a:cubicBezTo>
                  <a:cubicBezTo>
                    <a:pt x="1252" y="9"/>
                    <a:pt x="1235" y="1"/>
                    <a:pt x="1223"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1454;p56">
              <a:extLst>
                <a:ext uri="{FF2B5EF4-FFF2-40B4-BE49-F238E27FC236}">
                  <a16:creationId xmlns:a16="http://schemas.microsoft.com/office/drawing/2014/main" id="{7A82F167-5E72-405F-8AD0-FFB889CCA9FC}"/>
                </a:ext>
              </a:extLst>
            </p:cNvPr>
            <p:cNvSpPr/>
            <p:nvPr/>
          </p:nvSpPr>
          <p:spPr>
            <a:xfrm>
              <a:off x="1727250" y="3138525"/>
              <a:ext cx="25025" cy="83200"/>
            </a:xfrm>
            <a:custGeom>
              <a:avLst/>
              <a:gdLst/>
              <a:ahLst/>
              <a:cxnLst/>
              <a:rect l="l" t="t" r="r" b="b"/>
              <a:pathLst>
                <a:path w="1001" h="3328" extrusionOk="0">
                  <a:moveTo>
                    <a:pt x="901" y="0"/>
                  </a:moveTo>
                  <a:cubicBezTo>
                    <a:pt x="867" y="34"/>
                    <a:pt x="834" y="67"/>
                    <a:pt x="834" y="100"/>
                  </a:cubicBezTo>
                  <a:cubicBezTo>
                    <a:pt x="801" y="134"/>
                    <a:pt x="801" y="201"/>
                    <a:pt x="767" y="234"/>
                  </a:cubicBezTo>
                  <a:lnTo>
                    <a:pt x="33" y="3069"/>
                  </a:lnTo>
                  <a:cubicBezTo>
                    <a:pt x="33" y="3103"/>
                    <a:pt x="33" y="3169"/>
                    <a:pt x="33" y="3203"/>
                  </a:cubicBezTo>
                  <a:cubicBezTo>
                    <a:pt x="0" y="3236"/>
                    <a:pt x="33" y="3269"/>
                    <a:pt x="67" y="3303"/>
                  </a:cubicBezTo>
                  <a:cubicBezTo>
                    <a:pt x="67" y="3319"/>
                    <a:pt x="75" y="3328"/>
                    <a:pt x="88" y="3328"/>
                  </a:cubicBezTo>
                  <a:cubicBezTo>
                    <a:pt x="100" y="3328"/>
                    <a:pt x="117" y="3319"/>
                    <a:pt x="133" y="3303"/>
                  </a:cubicBezTo>
                  <a:cubicBezTo>
                    <a:pt x="167" y="3303"/>
                    <a:pt x="200" y="3269"/>
                    <a:pt x="200" y="3236"/>
                  </a:cubicBezTo>
                  <a:cubicBezTo>
                    <a:pt x="234" y="3203"/>
                    <a:pt x="234" y="3136"/>
                    <a:pt x="267" y="3069"/>
                  </a:cubicBezTo>
                  <a:lnTo>
                    <a:pt x="1001" y="234"/>
                  </a:lnTo>
                  <a:cubicBezTo>
                    <a:pt x="1001" y="201"/>
                    <a:pt x="1001" y="167"/>
                    <a:pt x="1001" y="100"/>
                  </a:cubicBezTo>
                  <a:cubicBezTo>
                    <a:pt x="1001" y="67"/>
                    <a:pt x="1001" y="34"/>
                    <a:pt x="967"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1455;p56">
              <a:extLst>
                <a:ext uri="{FF2B5EF4-FFF2-40B4-BE49-F238E27FC236}">
                  <a16:creationId xmlns:a16="http://schemas.microsoft.com/office/drawing/2014/main" id="{0B4DE6A4-900A-44AF-A880-296022E40F20}"/>
                </a:ext>
              </a:extLst>
            </p:cNvPr>
            <p:cNvSpPr/>
            <p:nvPr/>
          </p:nvSpPr>
          <p:spPr>
            <a:xfrm>
              <a:off x="1758100" y="3140200"/>
              <a:ext cx="32550" cy="49550"/>
            </a:xfrm>
            <a:custGeom>
              <a:avLst/>
              <a:gdLst/>
              <a:ahLst/>
              <a:cxnLst/>
              <a:rect l="l" t="t" r="r" b="b"/>
              <a:pathLst>
                <a:path w="1302" h="1982" extrusionOk="0">
                  <a:moveTo>
                    <a:pt x="1134" y="0"/>
                  </a:moveTo>
                  <a:lnTo>
                    <a:pt x="834" y="200"/>
                  </a:lnTo>
                  <a:cubicBezTo>
                    <a:pt x="801" y="200"/>
                    <a:pt x="734" y="267"/>
                    <a:pt x="701" y="300"/>
                  </a:cubicBezTo>
                  <a:cubicBezTo>
                    <a:pt x="701" y="334"/>
                    <a:pt x="701" y="400"/>
                    <a:pt x="667" y="467"/>
                  </a:cubicBezTo>
                  <a:cubicBezTo>
                    <a:pt x="667" y="500"/>
                    <a:pt x="701" y="534"/>
                    <a:pt x="701" y="567"/>
                  </a:cubicBezTo>
                  <a:cubicBezTo>
                    <a:pt x="734" y="567"/>
                    <a:pt x="767" y="567"/>
                    <a:pt x="834" y="534"/>
                  </a:cubicBezTo>
                  <a:lnTo>
                    <a:pt x="901" y="500"/>
                  </a:lnTo>
                  <a:lnTo>
                    <a:pt x="901" y="1201"/>
                  </a:lnTo>
                  <a:cubicBezTo>
                    <a:pt x="868" y="1301"/>
                    <a:pt x="801" y="1368"/>
                    <a:pt x="734" y="1468"/>
                  </a:cubicBezTo>
                  <a:cubicBezTo>
                    <a:pt x="667" y="1535"/>
                    <a:pt x="634" y="1568"/>
                    <a:pt x="567" y="1601"/>
                  </a:cubicBezTo>
                  <a:lnTo>
                    <a:pt x="467" y="1601"/>
                  </a:lnTo>
                  <a:cubicBezTo>
                    <a:pt x="434" y="1535"/>
                    <a:pt x="434" y="1501"/>
                    <a:pt x="434" y="1468"/>
                  </a:cubicBezTo>
                  <a:lnTo>
                    <a:pt x="434" y="400"/>
                  </a:lnTo>
                  <a:lnTo>
                    <a:pt x="167" y="567"/>
                  </a:lnTo>
                  <a:cubicBezTo>
                    <a:pt x="134" y="601"/>
                    <a:pt x="67" y="634"/>
                    <a:pt x="34" y="701"/>
                  </a:cubicBezTo>
                  <a:cubicBezTo>
                    <a:pt x="34" y="734"/>
                    <a:pt x="34" y="767"/>
                    <a:pt x="0" y="834"/>
                  </a:cubicBezTo>
                  <a:cubicBezTo>
                    <a:pt x="0" y="867"/>
                    <a:pt x="34" y="901"/>
                    <a:pt x="34" y="934"/>
                  </a:cubicBezTo>
                  <a:cubicBezTo>
                    <a:pt x="43" y="944"/>
                    <a:pt x="53" y="948"/>
                    <a:pt x="64" y="948"/>
                  </a:cubicBezTo>
                  <a:cubicBezTo>
                    <a:pt x="89" y="948"/>
                    <a:pt x="120" y="924"/>
                    <a:pt x="167" y="901"/>
                  </a:cubicBezTo>
                  <a:lnTo>
                    <a:pt x="200" y="901"/>
                  </a:lnTo>
                  <a:lnTo>
                    <a:pt x="200" y="1635"/>
                  </a:lnTo>
                  <a:cubicBezTo>
                    <a:pt x="200" y="1701"/>
                    <a:pt x="200" y="1801"/>
                    <a:pt x="234" y="1868"/>
                  </a:cubicBezTo>
                  <a:cubicBezTo>
                    <a:pt x="267" y="1901"/>
                    <a:pt x="300" y="1968"/>
                    <a:pt x="367" y="1968"/>
                  </a:cubicBezTo>
                  <a:cubicBezTo>
                    <a:pt x="387" y="1978"/>
                    <a:pt x="406" y="1982"/>
                    <a:pt x="426" y="1982"/>
                  </a:cubicBezTo>
                  <a:cubicBezTo>
                    <a:pt x="473" y="1982"/>
                    <a:pt x="520" y="1958"/>
                    <a:pt x="567" y="1935"/>
                  </a:cubicBezTo>
                  <a:cubicBezTo>
                    <a:pt x="634" y="1901"/>
                    <a:pt x="667" y="1868"/>
                    <a:pt x="734" y="1801"/>
                  </a:cubicBezTo>
                  <a:cubicBezTo>
                    <a:pt x="801" y="1768"/>
                    <a:pt x="868" y="1668"/>
                    <a:pt x="901" y="1601"/>
                  </a:cubicBezTo>
                  <a:lnTo>
                    <a:pt x="901" y="1668"/>
                  </a:lnTo>
                  <a:lnTo>
                    <a:pt x="1134" y="1568"/>
                  </a:lnTo>
                  <a:cubicBezTo>
                    <a:pt x="1168" y="1535"/>
                    <a:pt x="1234" y="1501"/>
                    <a:pt x="1268" y="1434"/>
                  </a:cubicBezTo>
                  <a:cubicBezTo>
                    <a:pt x="1268" y="1401"/>
                    <a:pt x="1268" y="1334"/>
                    <a:pt x="1268" y="1301"/>
                  </a:cubicBezTo>
                  <a:cubicBezTo>
                    <a:pt x="1301" y="1268"/>
                    <a:pt x="1268" y="1201"/>
                    <a:pt x="1268" y="1201"/>
                  </a:cubicBezTo>
                  <a:cubicBezTo>
                    <a:pt x="1251" y="1184"/>
                    <a:pt x="1234" y="1176"/>
                    <a:pt x="1214" y="1176"/>
                  </a:cubicBezTo>
                  <a:cubicBezTo>
                    <a:pt x="1193" y="1176"/>
                    <a:pt x="1168" y="1184"/>
                    <a:pt x="1134" y="1201"/>
                  </a:cubicBezTo>
                  <a:lnTo>
                    <a:pt x="1134" y="0"/>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1456;p56">
              <a:extLst>
                <a:ext uri="{FF2B5EF4-FFF2-40B4-BE49-F238E27FC236}">
                  <a16:creationId xmlns:a16="http://schemas.microsoft.com/office/drawing/2014/main" id="{C990406F-6F98-4D1B-97A3-E99341628285}"/>
                </a:ext>
              </a:extLst>
            </p:cNvPr>
            <p:cNvSpPr/>
            <p:nvPr/>
          </p:nvSpPr>
          <p:spPr>
            <a:xfrm>
              <a:off x="1794775" y="3120375"/>
              <a:ext cx="30050" cy="53000"/>
            </a:xfrm>
            <a:custGeom>
              <a:avLst/>
              <a:gdLst/>
              <a:ahLst/>
              <a:cxnLst/>
              <a:rect l="l" t="t" r="r" b="b"/>
              <a:pathLst>
                <a:path w="1202" h="2120" extrusionOk="0">
                  <a:moveTo>
                    <a:pt x="1018" y="1"/>
                  </a:moveTo>
                  <a:cubicBezTo>
                    <a:pt x="977" y="1"/>
                    <a:pt x="935" y="9"/>
                    <a:pt x="902" y="26"/>
                  </a:cubicBezTo>
                  <a:cubicBezTo>
                    <a:pt x="835" y="59"/>
                    <a:pt x="802" y="126"/>
                    <a:pt x="768" y="159"/>
                  </a:cubicBezTo>
                  <a:cubicBezTo>
                    <a:pt x="668" y="293"/>
                    <a:pt x="601" y="393"/>
                    <a:pt x="535" y="493"/>
                  </a:cubicBezTo>
                  <a:lnTo>
                    <a:pt x="535" y="293"/>
                  </a:lnTo>
                  <a:lnTo>
                    <a:pt x="234" y="526"/>
                  </a:lnTo>
                  <a:cubicBezTo>
                    <a:pt x="168" y="526"/>
                    <a:pt x="134" y="593"/>
                    <a:pt x="101" y="626"/>
                  </a:cubicBezTo>
                  <a:cubicBezTo>
                    <a:pt x="68" y="660"/>
                    <a:pt x="68" y="726"/>
                    <a:pt x="68" y="793"/>
                  </a:cubicBezTo>
                  <a:cubicBezTo>
                    <a:pt x="68" y="826"/>
                    <a:pt x="68" y="860"/>
                    <a:pt x="101" y="893"/>
                  </a:cubicBezTo>
                  <a:cubicBezTo>
                    <a:pt x="134" y="893"/>
                    <a:pt x="168" y="893"/>
                    <a:pt x="234" y="860"/>
                  </a:cubicBezTo>
                  <a:lnTo>
                    <a:pt x="301" y="826"/>
                  </a:lnTo>
                  <a:lnTo>
                    <a:pt x="301" y="1660"/>
                  </a:lnTo>
                  <a:lnTo>
                    <a:pt x="168" y="1727"/>
                  </a:lnTo>
                  <a:cubicBezTo>
                    <a:pt x="134" y="1760"/>
                    <a:pt x="68" y="1794"/>
                    <a:pt x="68" y="1861"/>
                  </a:cubicBezTo>
                  <a:cubicBezTo>
                    <a:pt x="34" y="1894"/>
                    <a:pt x="34" y="1927"/>
                    <a:pt x="34" y="1994"/>
                  </a:cubicBezTo>
                  <a:cubicBezTo>
                    <a:pt x="1" y="2027"/>
                    <a:pt x="34" y="2061"/>
                    <a:pt x="68" y="2094"/>
                  </a:cubicBezTo>
                  <a:cubicBezTo>
                    <a:pt x="68" y="2111"/>
                    <a:pt x="76" y="2119"/>
                    <a:pt x="93" y="2119"/>
                  </a:cubicBezTo>
                  <a:cubicBezTo>
                    <a:pt x="109" y="2119"/>
                    <a:pt x="134" y="2111"/>
                    <a:pt x="168" y="2094"/>
                  </a:cubicBezTo>
                  <a:lnTo>
                    <a:pt x="868" y="1694"/>
                  </a:lnTo>
                  <a:cubicBezTo>
                    <a:pt x="902" y="1660"/>
                    <a:pt x="935" y="1627"/>
                    <a:pt x="968" y="1560"/>
                  </a:cubicBezTo>
                  <a:cubicBezTo>
                    <a:pt x="1002" y="1527"/>
                    <a:pt x="1002" y="1460"/>
                    <a:pt x="1002" y="1427"/>
                  </a:cubicBezTo>
                  <a:cubicBezTo>
                    <a:pt x="1002" y="1394"/>
                    <a:pt x="1002" y="1327"/>
                    <a:pt x="968" y="1327"/>
                  </a:cubicBezTo>
                  <a:cubicBezTo>
                    <a:pt x="952" y="1310"/>
                    <a:pt x="935" y="1302"/>
                    <a:pt x="918" y="1302"/>
                  </a:cubicBezTo>
                  <a:cubicBezTo>
                    <a:pt x="902" y="1302"/>
                    <a:pt x="885" y="1310"/>
                    <a:pt x="868" y="1327"/>
                  </a:cubicBezTo>
                  <a:lnTo>
                    <a:pt x="535" y="1527"/>
                  </a:lnTo>
                  <a:lnTo>
                    <a:pt x="535" y="993"/>
                  </a:lnTo>
                  <a:cubicBezTo>
                    <a:pt x="635" y="826"/>
                    <a:pt x="701" y="660"/>
                    <a:pt x="768" y="593"/>
                  </a:cubicBezTo>
                  <a:cubicBezTo>
                    <a:pt x="802" y="493"/>
                    <a:pt x="835" y="460"/>
                    <a:pt x="902" y="393"/>
                  </a:cubicBezTo>
                  <a:cubicBezTo>
                    <a:pt x="913" y="382"/>
                    <a:pt x="924" y="378"/>
                    <a:pt x="935" y="378"/>
                  </a:cubicBezTo>
                  <a:cubicBezTo>
                    <a:pt x="957" y="378"/>
                    <a:pt x="979" y="393"/>
                    <a:pt x="1002" y="393"/>
                  </a:cubicBezTo>
                  <a:cubicBezTo>
                    <a:pt x="1018" y="409"/>
                    <a:pt x="1035" y="418"/>
                    <a:pt x="1048" y="418"/>
                  </a:cubicBezTo>
                  <a:cubicBezTo>
                    <a:pt x="1060" y="418"/>
                    <a:pt x="1068" y="409"/>
                    <a:pt x="1068" y="393"/>
                  </a:cubicBezTo>
                  <a:cubicBezTo>
                    <a:pt x="1102" y="393"/>
                    <a:pt x="1135" y="359"/>
                    <a:pt x="1168" y="293"/>
                  </a:cubicBezTo>
                  <a:cubicBezTo>
                    <a:pt x="1168" y="259"/>
                    <a:pt x="1202" y="193"/>
                    <a:pt x="1202" y="159"/>
                  </a:cubicBezTo>
                  <a:cubicBezTo>
                    <a:pt x="1202" y="93"/>
                    <a:pt x="1168" y="59"/>
                    <a:pt x="1135" y="26"/>
                  </a:cubicBezTo>
                  <a:cubicBezTo>
                    <a:pt x="1102" y="9"/>
                    <a:pt x="1060" y="1"/>
                    <a:pt x="1018"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1457;p56">
              <a:extLst>
                <a:ext uri="{FF2B5EF4-FFF2-40B4-BE49-F238E27FC236}">
                  <a16:creationId xmlns:a16="http://schemas.microsoft.com/office/drawing/2014/main" id="{105107C4-5DC9-4A00-A695-A4054949DBE6}"/>
                </a:ext>
              </a:extLst>
            </p:cNvPr>
            <p:cNvSpPr/>
            <p:nvPr/>
          </p:nvSpPr>
          <p:spPr>
            <a:xfrm>
              <a:off x="1830650" y="3088475"/>
              <a:ext cx="26700" cy="64050"/>
            </a:xfrm>
            <a:custGeom>
              <a:avLst/>
              <a:gdLst/>
              <a:ahLst/>
              <a:cxnLst/>
              <a:rect l="l" t="t" r="r" b="b"/>
              <a:pathLst>
                <a:path w="1068" h="2562" extrusionOk="0">
                  <a:moveTo>
                    <a:pt x="667" y="1"/>
                  </a:moveTo>
                  <a:lnTo>
                    <a:pt x="234" y="234"/>
                  </a:lnTo>
                  <a:cubicBezTo>
                    <a:pt x="200" y="268"/>
                    <a:pt x="134" y="301"/>
                    <a:pt x="134" y="335"/>
                  </a:cubicBezTo>
                  <a:cubicBezTo>
                    <a:pt x="100" y="401"/>
                    <a:pt x="100" y="435"/>
                    <a:pt x="100" y="501"/>
                  </a:cubicBezTo>
                  <a:cubicBezTo>
                    <a:pt x="67" y="535"/>
                    <a:pt x="100" y="568"/>
                    <a:pt x="134" y="601"/>
                  </a:cubicBezTo>
                  <a:cubicBezTo>
                    <a:pt x="134" y="618"/>
                    <a:pt x="150" y="626"/>
                    <a:pt x="171" y="626"/>
                  </a:cubicBezTo>
                  <a:cubicBezTo>
                    <a:pt x="192" y="626"/>
                    <a:pt x="217" y="618"/>
                    <a:pt x="234" y="601"/>
                  </a:cubicBezTo>
                  <a:lnTo>
                    <a:pt x="434" y="501"/>
                  </a:lnTo>
                  <a:lnTo>
                    <a:pt x="434" y="2002"/>
                  </a:lnTo>
                  <a:lnTo>
                    <a:pt x="167" y="2169"/>
                  </a:lnTo>
                  <a:cubicBezTo>
                    <a:pt x="100" y="2203"/>
                    <a:pt x="67" y="2236"/>
                    <a:pt x="34" y="2269"/>
                  </a:cubicBezTo>
                  <a:cubicBezTo>
                    <a:pt x="0" y="2336"/>
                    <a:pt x="0" y="2369"/>
                    <a:pt x="0" y="2436"/>
                  </a:cubicBezTo>
                  <a:cubicBezTo>
                    <a:pt x="0" y="2469"/>
                    <a:pt x="0" y="2503"/>
                    <a:pt x="34" y="2536"/>
                  </a:cubicBezTo>
                  <a:cubicBezTo>
                    <a:pt x="50" y="2553"/>
                    <a:pt x="67" y="2561"/>
                    <a:pt x="88" y="2561"/>
                  </a:cubicBezTo>
                  <a:cubicBezTo>
                    <a:pt x="109" y="2561"/>
                    <a:pt x="134" y="2553"/>
                    <a:pt x="167" y="2536"/>
                  </a:cubicBezTo>
                  <a:lnTo>
                    <a:pt x="934" y="2069"/>
                  </a:lnTo>
                  <a:cubicBezTo>
                    <a:pt x="1001" y="2036"/>
                    <a:pt x="1068" y="1936"/>
                    <a:pt x="1068" y="1836"/>
                  </a:cubicBezTo>
                  <a:cubicBezTo>
                    <a:pt x="1068" y="1769"/>
                    <a:pt x="1068" y="1769"/>
                    <a:pt x="1034" y="1702"/>
                  </a:cubicBezTo>
                  <a:cubicBezTo>
                    <a:pt x="1023" y="1691"/>
                    <a:pt x="1012" y="1687"/>
                    <a:pt x="1001" y="1687"/>
                  </a:cubicBezTo>
                  <a:cubicBezTo>
                    <a:pt x="979" y="1687"/>
                    <a:pt x="957" y="1702"/>
                    <a:pt x="934" y="1702"/>
                  </a:cubicBezTo>
                  <a:lnTo>
                    <a:pt x="667" y="1869"/>
                  </a:lnTo>
                  <a:lnTo>
                    <a:pt x="667" y="1"/>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1458;p56">
              <a:extLst>
                <a:ext uri="{FF2B5EF4-FFF2-40B4-BE49-F238E27FC236}">
                  <a16:creationId xmlns:a16="http://schemas.microsoft.com/office/drawing/2014/main" id="{390A53B4-E74A-4F76-B6CC-18EE5C8CC7C5}"/>
                </a:ext>
              </a:extLst>
            </p:cNvPr>
            <p:cNvSpPr/>
            <p:nvPr/>
          </p:nvSpPr>
          <p:spPr>
            <a:xfrm>
              <a:off x="1864825" y="3081825"/>
              <a:ext cx="26725" cy="49850"/>
            </a:xfrm>
            <a:custGeom>
              <a:avLst/>
              <a:gdLst/>
              <a:ahLst/>
              <a:cxnLst/>
              <a:rect l="l" t="t" r="r" b="b"/>
              <a:pathLst>
                <a:path w="1069" h="1994" extrusionOk="0">
                  <a:moveTo>
                    <a:pt x="868" y="0"/>
                  </a:moveTo>
                  <a:cubicBezTo>
                    <a:pt x="868" y="0"/>
                    <a:pt x="868" y="33"/>
                    <a:pt x="835" y="33"/>
                  </a:cubicBezTo>
                  <a:cubicBezTo>
                    <a:pt x="835" y="67"/>
                    <a:pt x="802" y="67"/>
                    <a:pt x="802" y="100"/>
                  </a:cubicBezTo>
                  <a:lnTo>
                    <a:pt x="668" y="100"/>
                  </a:lnTo>
                  <a:cubicBezTo>
                    <a:pt x="601" y="100"/>
                    <a:pt x="568" y="134"/>
                    <a:pt x="535" y="167"/>
                  </a:cubicBezTo>
                  <a:cubicBezTo>
                    <a:pt x="368" y="267"/>
                    <a:pt x="234" y="367"/>
                    <a:pt x="168" y="534"/>
                  </a:cubicBezTo>
                  <a:cubicBezTo>
                    <a:pt x="101" y="667"/>
                    <a:pt x="34" y="767"/>
                    <a:pt x="34" y="901"/>
                  </a:cubicBezTo>
                  <a:cubicBezTo>
                    <a:pt x="34" y="1001"/>
                    <a:pt x="68" y="1101"/>
                    <a:pt x="134" y="1168"/>
                  </a:cubicBezTo>
                  <a:cubicBezTo>
                    <a:pt x="162" y="1181"/>
                    <a:pt x="201" y="1190"/>
                    <a:pt x="249" y="1190"/>
                  </a:cubicBezTo>
                  <a:cubicBezTo>
                    <a:pt x="317" y="1190"/>
                    <a:pt x="404" y="1173"/>
                    <a:pt x="501" y="1134"/>
                  </a:cubicBezTo>
                  <a:cubicBezTo>
                    <a:pt x="568" y="1101"/>
                    <a:pt x="668" y="1068"/>
                    <a:pt x="735" y="1068"/>
                  </a:cubicBezTo>
                  <a:cubicBezTo>
                    <a:pt x="802" y="1068"/>
                    <a:pt x="802" y="1101"/>
                    <a:pt x="802" y="1134"/>
                  </a:cubicBezTo>
                  <a:cubicBezTo>
                    <a:pt x="802" y="1168"/>
                    <a:pt x="802" y="1201"/>
                    <a:pt x="768" y="1234"/>
                  </a:cubicBezTo>
                  <a:cubicBezTo>
                    <a:pt x="701" y="1334"/>
                    <a:pt x="601" y="1401"/>
                    <a:pt x="535" y="1468"/>
                  </a:cubicBezTo>
                  <a:cubicBezTo>
                    <a:pt x="468" y="1501"/>
                    <a:pt x="401" y="1501"/>
                    <a:pt x="368" y="1501"/>
                  </a:cubicBezTo>
                  <a:cubicBezTo>
                    <a:pt x="346" y="1512"/>
                    <a:pt x="327" y="1516"/>
                    <a:pt x="311" y="1516"/>
                  </a:cubicBezTo>
                  <a:cubicBezTo>
                    <a:pt x="279" y="1516"/>
                    <a:pt x="257" y="1501"/>
                    <a:pt x="234" y="1501"/>
                  </a:cubicBezTo>
                  <a:cubicBezTo>
                    <a:pt x="234" y="1468"/>
                    <a:pt x="201" y="1434"/>
                    <a:pt x="201" y="1401"/>
                  </a:cubicBezTo>
                  <a:cubicBezTo>
                    <a:pt x="184" y="1384"/>
                    <a:pt x="168" y="1376"/>
                    <a:pt x="155" y="1376"/>
                  </a:cubicBezTo>
                  <a:cubicBezTo>
                    <a:pt x="143" y="1376"/>
                    <a:pt x="134" y="1384"/>
                    <a:pt x="134" y="1401"/>
                  </a:cubicBezTo>
                  <a:cubicBezTo>
                    <a:pt x="68" y="1401"/>
                    <a:pt x="68" y="1468"/>
                    <a:pt x="34" y="1501"/>
                  </a:cubicBezTo>
                  <a:cubicBezTo>
                    <a:pt x="1" y="1568"/>
                    <a:pt x="1" y="1635"/>
                    <a:pt x="1" y="1701"/>
                  </a:cubicBezTo>
                  <a:lnTo>
                    <a:pt x="1" y="1801"/>
                  </a:lnTo>
                  <a:cubicBezTo>
                    <a:pt x="1" y="1868"/>
                    <a:pt x="1" y="1935"/>
                    <a:pt x="34" y="1968"/>
                  </a:cubicBezTo>
                  <a:cubicBezTo>
                    <a:pt x="51" y="1985"/>
                    <a:pt x="68" y="1993"/>
                    <a:pt x="84" y="1993"/>
                  </a:cubicBezTo>
                  <a:cubicBezTo>
                    <a:pt x="101" y="1993"/>
                    <a:pt x="118" y="1985"/>
                    <a:pt x="134" y="1968"/>
                  </a:cubicBezTo>
                  <a:lnTo>
                    <a:pt x="168" y="1935"/>
                  </a:lnTo>
                  <a:lnTo>
                    <a:pt x="201" y="1868"/>
                  </a:lnTo>
                  <a:cubicBezTo>
                    <a:pt x="218" y="1885"/>
                    <a:pt x="243" y="1893"/>
                    <a:pt x="268" y="1893"/>
                  </a:cubicBezTo>
                  <a:cubicBezTo>
                    <a:pt x="293" y="1893"/>
                    <a:pt x="318" y="1885"/>
                    <a:pt x="335" y="1868"/>
                  </a:cubicBezTo>
                  <a:cubicBezTo>
                    <a:pt x="401" y="1868"/>
                    <a:pt x="468" y="1835"/>
                    <a:pt x="535" y="1801"/>
                  </a:cubicBezTo>
                  <a:cubicBezTo>
                    <a:pt x="701" y="1701"/>
                    <a:pt x="835" y="1568"/>
                    <a:pt x="935" y="1368"/>
                  </a:cubicBezTo>
                  <a:cubicBezTo>
                    <a:pt x="1002" y="1268"/>
                    <a:pt x="1035" y="1134"/>
                    <a:pt x="1068" y="1001"/>
                  </a:cubicBezTo>
                  <a:cubicBezTo>
                    <a:pt x="1068" y="934"/>
                    <a:pt x="1035" y="834"/>
                    <a:pt x="1002" y="767"/>
                  </a:cubicBezTo>
                  <a:cubicBezTo>
                    <a:pt x="935" y="734"/>
                    <a:pt x="868" y="701"/>
                    <a:pt x="802" y="701"/>
                  </a:cubicBezTo>
                  <a:cubicBezTo>
                    <a:pt x="701" y="701"/>
                    <a:pt x="601" y="734"/>
                    <a:pt x="501" y="767"/>
                  </a:cubicBezTo>
                  <a:cubicBezTo>
                    <a:pt x="435" y="801"/>
                    <a:pt x="401" y="834"/>
                    <a:pt x="335" y="834"/>
                  </a:cubicBezTo>
                  <a:cubicBezTo>
                    <a:pt x="301" y="801"/>
                    <a:pt x="301" y="801"/>
                    <a:pt x="301" y="767"/>
                  </a:cubicBezTo>
                  <a:cubicBezTo>
                    <a:pt x="301" y="734"/>
                    <a:pt x="301" y="701"/>
                    <a:pt x="335" y="701"/>
                  </a:cubicBezTo>
                  <a:cubicBezTo>
                    <a:pt x="368" y="601"/>
                    <a:pt x="468" y="534"/>
                    <a:pt x="535" y="500"/>
                  </a:cubicBezTo>
                  <a:lnTo>
                    <a:pt x="768" y="500"/>
                  </a:lnTo>
                  <a:cubicBezTo>
                    <a:pt x="802" y="534"/>
                    <a:pt x="802" y="534"/>
                    <a:pt x="835" y="534"/>
                  </a:cubicBezTo>
                  <a:cubicBezTo>
                    <a:pt x="835" y="550"/>
                    <a:pt x="843" y="559"/>
                    <a:pt x="856" y="559"/>
                  </a:cubicBezTo>
                  <a:cubicBezTo>
                    <a:pt x="868" y="559"/>
                    <a:pt x="885" y="550"/>
                    <a:pt x="902" y="534"/>
                  </a:cubicBezTo>
                  <a:cubicBezTo>
                    <a:pt x="935" y="500"/>
                    <a:pt x="968" y="467"/>
                    <a:pt x="1002" y="400"/>
                  </a:cubicBezTo>
                  <a:cubicBezTo>
                    <a:pt x="1002" y="367"/>
                    <a:pt x="1002" y="300"/>
                    <a:pt x="1002" y="267"/>
                  </a:cubicBezTo>
                  <a:lnTo>
                    <a:pt x="1002" y="167"/>
                  </a:lnTo>
                  <a:cubicBezTo>
                    <a:pt x="1002" y="100"/>
                    <a:pt x="968" y="67"/>
                    <a:pt x="968"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1459;p56">
              <a:extLst>
                <a:ext uri="{FF2B5EF4-FFF2-40B4-BE49-F238E27FC236}">
                  <a16:creationId xmlns:a16="http://schemas.microsoft.com/office/drawing/2014/main" id="{FA06096A-E877-45CC-BF97-213EEB8ACEF7}"/>
                </a:ext>
              </a:extLst>
            </p:cNvPr>
            <p:cNvSpPr/>
            <p:nvPr/>
          </p:nvSpPr>
          <p:spPr>
            <a:xfrm>
              <a:off x="1897350" y="3064300"/>
              <a:ext cx="30900" cy="45050"/>
            </a:xfrm>
            <a:custGeom>
              <a:avLst/>
              <a:gdLst/>
              <a:ahLst/>
              <a:cxnLst/>
              <a:rect l="l" t="t" r="r" b="b"/>
              <a:pathLst>
                <a:path w="1236" h="1802" extrusionOk="0">
                  <a:moveTo>
                    <a:pt x="801" y="368"/>
                  </a:moveTo>
                  <a:cubicBezTo>
                    <a:pt x="868" y="401"/>
                    <a:pt x="902" y="468"/>
                    <a:pt x="935" y="534"/>
                  </a:cubicBezTo>
                  <a:lnTo>
                    <a:pt x="268" y="935"/>
                  </a:lnTo>
                  <a:cubicBezTo>
                    <a:pt x="301" y="801"/>
                    <a:pt x="334" y="701"/>
                    <a:pt x="401" y="601"/>
                  </a:cubicBezTo>
                  <a:cubicBezTo>
                    <a:pt x="468" y="534"/>
                    <a:pt x="535" y="468"/>
                    <a:pt x="601" y="434"/>
                  </a:cubicBezTo>
                  <a:cubicBezTo>
                    <a:pt x="668" y="401"/>
                    <a:pt x="735" y="368"/>
                    <a:pt x="801" y="368"/>
                  </a:cubicBezTo>
                  <a:close/>
                  <a:moveTo>
                    <a:pt x="868" y="1"/>
                  </a:moveTo>
                  <a:cubicBezTo>
                    <a:pt x="801" y="1"/>
                    <a:pt x="701" y="1"/>
                    <a:pt x="635" y="67"/>
                  </a:cubicBezTo>
                  <a:cubicBezTo>
                    <a:pt x="435" y="167"/>
                    <a:pt x="301" y="334"/>
                    <a:pt x="201" y="534"/>
                  </a:cubicBezTo>
                  <a:cubicBezTo>
                    <a:pt x="101" y="734"/>
                    <a:pt x="34" y="968"/>
                    <a:pt x="34" y="1235"/>
                  </a:cubicBezTo>
                  <a:cubicBezTo>
                    <a:pt x="1" y="1402"/>
                    <a:pt x="68" y="1568"/>
                    <a:pt x="201" y="1702"/>
                  </a:cubicBezTo>
                  <a:cubicBezTo>
                    <a:pt x="251" y="1769"/>
                    <a:pt x="309" y="1802"/>
                    <a:pt x="376" y="1802"/>
                  </a:cubicBezTo>
                  <a:cubicBezTo>
                    <a:pt x="443" y="1802"/>
                    <a:pt x="518" y="1769"/>
                    <a:pt x="601" y="1702"/>
                  </a:cubicBezTo>
                  <a:cubicBezTo>
                    <a:pt x="735" y="1635"/>
                    <a:pt x="835" y="1568"/>
                    <a:pt x="935" y="1468"/>
                  </a:cubicBezTo>
                  <a:cubicBezTo>
                    <a:pt x="1035" y="1402"/>
                    <a:pt x="1102" y="1302"/>
                    <a:pt x="1168" y="1235"/>
                  </a:cubicBezTo>
                  <a:cubicBezTo>
                    <a:pt x="1168" y="1168"/>
                    <a:pt x="1202" y="1135"/>
                    <a:pt x="1202" y="1101"/>
                  </a:cubicBezTo>
                  <a:cubicBezTo>
                    <a:pt x="1202" y="1035"/>
                    <a:pt x="1168" y="1001"/>
                    <a:pt x="1168" y="968"/>
                  </a:cubicBezTo>
                  <a:lnTo>
                    <a:pt x="1068" y="968"/>
                  </a:lnTo>
                  <a:lnTo>
                    <a:pt x="968" y="1101"/>
                  </a:lnTo>
                  <a:cubicBezTo>
                    <a:pt x="868" y="1201"/>
                    <a:pt x="735" y="1268"/>
                    <a:pt x="635" y="1368"/>
                  </a:cubicBezTo>
                  <a:cubicBezTo>
                    <a:pt x="568" y="1402"/>
                    <a:pt x="468" y="1435"/>
                    <a:pt x="368" y="1435"/>
                  </a:cubicBezTo>
                  <a:cubicBezTo>
                    <a:pt x="334" y="1402"/>
                    <a:pt x="268" y="1335"/>
                    <a:pt x="268" y="1268"/>
                  </a:cubicBezTo>
                  <a:lnTo>
                    <a:pt x="1202" y="734"/>
                  </a:lnTo>
                  <a:lnTo>
                    <a:pt x="1235" y="568"/>
                  </a:lnTo>
                  <a:cubicBezTo>
                    <a:pt x="1235" y="468"/>
                    <a:pt x="1202" y="368"/>
                    <a:pt x="1168" y="301"/>
                  </a:cubicBezTo>
                  <a:cubicBezTo>
                    <a:pt x="1168" y="201"/>
                    <a:pt x="1102" y="134"/>
                    <a:pt x="1068" y="34"/>
                  </a:cubicBezTo>
                  <a:cubicBezTo>
                    <a:pt x="1002" y="1"/>
                    <a:pt x="935" y="1"/>
                    <a:pt x="868"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1460;p56">
              <a:extLst>
                <a:ext uri="{FF2B5EF4-FFF2-40B4-BE49-F238E27FC236}">
                  <a16:creationId xmlns:a16="http://schemas.microsoft.com/office/drawing/2014/main" id="{F7AC5A96-DB0E-45E1-94FB-5A248FE02F5A}"/>
                </a:ext>
              </a:extLst>
            </p:cNvPr>
            <p:cNvSpPr/>
            <p:nvPr/>
          </p:nvSpPr>
          <p:spPr>
            <a:xfrm>
              <a:off x="1934050" y="3035325"/>
              <a:ext cx="30050" cy="51600"/>
            </a:xfrm>
            <a:custGeom>
              <a:avLst/>
              <a:gdLst/>
              <a:ahLst/>
              <a:cxnLst/>
              <a:rect l="l" t="t" r="r" b="b"/>
              <a:pathLst>
                <a:path w="1202" h="2064" extrusionOk="0">
                  <a:moveTo>
                    <a:pt x="413" y="0"/>
                  </a:moveTo>
                  <a:cubicBezTo>
                    <a:pt x="401" y="0"/>
                    <a:pt x="384" y="9"/>
                    <a:pt x="368" y="25"/>
                  </a:cubicBezTo>
                  <a:cubicBezTo>
                    <a:pt x="334" y="25"/>
                    <a:pt x="301" y="92"/>
                    <a:pt x="267" y="126"/>
                  </a:cubicBezTo>
                  <a:cubicBezTo>
                    <a:pt x="267" y="192"/>
                    <a:pt x="234" y="259"/>
                    <a:pt x="234" y="326"/>
                  </a:cubicBezTo>
                  <a:lnTo>
                    <a:pt x="234" y="626"/>
                  </a:lnTo>
                  <a:lnTo>
                    <a:pt x="167" y="659"/>
                  </a:lnTo>
                  <a:cubicBezTo>
                    <a:pt x="134" y="693"/>
                    <a:pt x="67" y="759"/>
                    <a:pt x="34" y="793"/>
                  </a:cubicBezTo>
                  <a:cubicBezTo>
                    <a:pt x="34" y="826"/>
                    <a:pt x="1" y="893"/>
                    <a:pt x="1" y="926"/>
                  </a:cubicBezTo>
                  <a:cubicBezTo>
                    <a:pt x="1" y="993"/>
                    <a:pt x="34" y="1026"/>
                    <a:pt x="34" y="1060"/>
                  </a:cubicBezTo>
                  <a:cubicBezTo>
                    <a:pt x="67" y="1060"/>
                    <a:pt x="101" y="1060"/>
                    <a:pt x="167" y="1026"/>
                  </a:cubicBezTo>
                  <a:lnTo>
                    <a:pt x="234" y="993"/>
                  </a:lnTo>
                  <a:lnTo>
                    <a:pt x="234" y="1760"/>
                  </a:lnTo>
                  <a:cubicBezTo>
                    <a:pt x="234" y="1860"/>
                    <a:pt x="267" y="1960"/>
                    <a:pt x="368" y="2027"/>
                  </a:cubicBezTo>
                  <a:cubicBezTo>
                    <a:pt x="393" y="2052"/>
                    <a:pt x="423" y="2063"/>
                    <a:pt x="459" y="2063"/>
                  </a:cubicBezTo>
                  <a:cubicBezTo>
                    <a:pt x="516" y="2063"/>
                    <a:pt x="585" y="2035"/>
                    <a:pt x="668" y="1994"/>
                  </a:cubicBezTo>
                  <a:cubicBezTo>
                    <a:pt x="768" y="1927"/>
                    <a:pt x="868" y="1860"/>
                    <a:pt x="935" y="1760"/>
                  </a:cubicBezTo>
                  <a:cubicBezTo>
                    <a:pt x="1035" y="1693"/>
                    <a:pt x="1101" y="1593"/>
                    <a:pt x="1168" y="1493"/>
                  </a:cubicBezTo>
                  <a:cubicBezTo>
                    <a:pt x="1168" y="1460"/>
                    <a:pt x="1201" y="1393"/>
                    <a:pt x="1201" y="1360"/>
                  </a:cubicBezTo>
                  <a:cubicBezTo>
                    <a:pt x="1201" y="1326"/>
                    <a:pt x="1168" y="1293"/>
                    <a:pt x="1168" y="1260"/>
                  </a:cubicBezTo>
                  <a:cubicBezTo>
                    <a:pt x="1151" y="1243"/>
                    <a:pt x="1135" y="1235"/>
                    <a:pt x="1118" y="1235"/>
                  </a:cubicBezTo>
                  <a:cubicBezTo>
                    <a:pt x="1101" y="1235"/>
                    <a:pt x="1085" y="1243"/>
                    <a:pt x="1068" y="1260"/>
                  </a:cubicBezTo>
                  <a:cubicBezTo>
                    <a:pt x="1035" y="1293"/>
                    <a:pt x="1001" y="1326"/>
                    <a:pt x="1001" y="1360"/>
                  </a:cubicBezTo>
                  <a:cubicBezTo>
                    <a:pt x="901" y="1460"/>
                    <a:pt x="801" y="1560"/>
                    <a:pt x="668" y="1660"/>
                  </a:cubicBezTo>
                  <a:cubicBezTo>
                    <a:pt x="601" y="1693"/>
                    <a:pt x="534" y="1693"/>
                    <a:pt x="501" y="1693"/>
                  </a:cubicBezTo>
                  <a:cubicBezTo>
                    <a:pt x="468" y="1693"/>
                    <a:pt x="468" y="1627"/>
                    <a:pt x="468" y="1560"/>
                  </a:cubicBezTo>
                  <a:lnTo>
                    <a:pt x="468" y="859"/>
                  </a:lnTo>
                  <a:lnTo>
                    <a:pt x="901" y="593"/>
                  </a:lnTo>
                  <a:cubicBezTo>
                    <a:pt x="935" y="593"/>
                    <a:pt x="968" y="526"/>
                    <a:pt x="1001" y="492"/>
                  </a:cubicBezTo>
                  <a:cubicBezTo>
                    <a:pt x="1035" y="459"/>
                    <a:pt x="1035" y="392"/>
                    <a:pt x="1035" y="326"/>
                  </a:cubicBezTo>
                  <a:cubicBezTo>
                    <a:pt x="1035" y="292"/>
                    <a:pt x="1035" y="259"/>
                    <a:pt x="1001" y="226"/>
                  </a:cubicBezTo>
                  <a:cubicBezTo>
                    <a:pt x="968" y="226"/>
                    <a:pt x="935" y="226"/>
                    <a:pt x="901" y="259"/>
                  </a:cubicBezTo>
                  <a:lnTo>
                    <a:pt x="468" y="492"/>
                  </a:lnTo>
                  <a:lnTo>
                    <a:pt x="468" y="192"/>
                  </a:lnTo>
                  <a:cubicBezTo>
                    <a:pt x="468" y="126"/>
                    <a:pt x="468" y="59"/>
                    <a:pt x="434" y="25"/>
                  </a:cubicBezTo>
                  <a:cubicBezTo>
                    <a:pt x="434" y="9"/>
                    <a:pt x="426" y="0"/>
                    <a:pt x="413"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1461;p56">
              <a:extLst>
                <a:ext uri="{FF2B5EF4-FFF2-40B4-BE49-F238E27FC236}">
                  <a16:creationId xmlns:a16="http://schemas.microsoft.com/office/drawing/2014/main" id="{3D53E90E-7502-4D88-9BA7-3FE9BCD56543}"/>
                </a:ext>
              </a:extLst>
            </p:cNvPr>
            <p:cNvSpPr/>
            <p:nvPr/>
          </p:nvSpPr>
          <p:spPr>
            <a:xfrm>
              <a:off x="1966575" y="3022825"/>
              <a:ext cx="33375" cy="49850"/>
            </a:xfrm>
            <a:custGeom>
              <a:avLst/>
              <a:gdLst/>
              <a:ahLst/>
              <a:cxnLst/>
              <a:rect l="l" t="t" r="r" b="b"/>
              <a:pathLst>
                <a:path w="1335" h="1994" extrusionOk="0">
                  <a:moveTo>
                    <a:pt x="213" y="0"/>
                  </a:moveTo>
                  <a:cubicBezTo>
                    <a:pt x="201" y="0"/>
                    <a:pt x="184" y="8"/>
                    <a:pt x="167" y="25"/>
                  </a:cubicBezTo>
                  <a:cubicBezTo>
                    <a:pt x="134" y="25"/>
                    <a:pt x="101" y="92"/>
                    <a:pt x="67" y="125"/>
                  </a:cubicBezTo>
                  <a:cubicBezTo>
                    <a:pt x="67" y="159"/>
                    <a:pt x="34" y="225"/>
                    <a:pt x="34" y="259"/>
                  </a:cubicBezTo>
                  <a:cubicBezTo>
                    <a:pt x="34" y="292"/>
                    <a:pt x="34" y="325"/>
                    <a:pt x="34" y="359"/>
                  </a:cubicBezTo>
                  <a:cubicBezTo>
                    <a:pt x="67" y="359"/>
                    <a:pt x="101" y="392"/>
                    <a:pt x="101" y="392"/>
                  </a:cubicBezTo>
                  <a:lnTo>
                    <a:pt x="868" y="592"/>
                  </a:lnTo>
                  <a:lnTo>
                    <a:pt x="101" y="1660"/>
                  </a:lnTo>
                  <a:cubicBezTo>
                    <a:pt x="67" y="1693"/>
                    <a:pt x="34" y="1726"/>
                    <a:pt x="1" y="1760"/>
                  </a:cubicBezTo>
                  <a:cubicBezTo>
                    <a:pt x="1" y="1793"/>
                    <a:pt x="1" y="1860"/>
                    <a:pt x="1" y="1893"/>
                  </a:cubicBezTo>
                  <a:cubicBezTo>
                    <a:pt x="1" y="1926"/>
                    <a:pt x="34" y="1960"/>
                    <a:pt x="34" y="1993"/>
                  </a:cubicBezTo>
                  <a:lnTo>
                    <a:pt x="134" y="1993"/>
                  </a:lnTo>
                  <a:cubicBezTo>
                    <a:pt x="167" y="1960"/>
                    <a:pt x="201" y="1926"/>
                    <a:pt x="234" y="1893"/>
                  </a:cubicBezTo>
                  <a:lnTo>
                    <a:pt x="1335" y="325"/>
                  </a:lnTo>
                  <a:lnTo>
                    <a:pt x="234" y="25"/>
                  </a:lnTo>
                  <a:cubicBezTo>
                    <a:pt x="234" y="8"/>
                    <a:pt x="226" y="0"/>
                    <a:pt x="213"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1462;p56">
              <a:extLst>
                <a:ext uri="{FF2B5EF4-FFF2-40B4-BE49-F238E27FC236}">
                  <a16:creationId xmlns:a16="http://schemas.microsoft.com/office/drawing/2014/main" id="{30296CCA-7BD1-4AEF-9932-7D43524C515D}"/>
                </a:ext>
              </a:extLst>
            </p:cNvPr>
            <p:cNvSpPr/>
            <p:nvPr/>
          </p:nvSpPr>
          <p:spPr>
            <a:xfrm>
              <a:off x="2564500" y="775175"/>
              <a:ext cx="1924725" cy="3124750"/>
            </a:xfrm>
            <a:custGeom>
              <a:avLst/>
              <a:gdLst/>
              <a:ahLst/>
              <a:cxnLst/>
              <a:rect l="l" t="t" r="r" b="b"/>
              <a:pathLst>
                <a:path w="76989" h="124990" extrusionOk="0">
                  <a:moveTo>
                    <a:pt x="76989" y="0"/>
                  </a:moveTo>
                  <a:lnTo>
                    <a:pt x="1335" y="43698"/>
                  </a:lnTo>
                  <a:cubicBezTo>
                    <a:pt x="534" y="44198"/>
                    <a:pt x="67" y="45032"/>
                    <a:pt x="1" y="45966"/>
                  </a:cubicBezTo>
                  <a:lnTo>
                    <a:pt x="1" y="124990"/>
                  </a:lnTo>
                  <a:lnTo>
                    <a:pt x="74854" y="81759"/>
                  </a:lnTo>
                  <a:cubicBezTo>
                    <a:pt x="75821" y="81158"/>
                    <a:pt x="76522" y="80191"/>
                    <a:pt x="76822" y="79090"/>
                  </a:cubicBezTo>
                  <a:cubicBezTo>
                    <a:pt x="76922" y="78756"/>
                    <a:pt x="76956" y="78423"/>
                    <a:pt x="76989" y="78089"/>
                  </a:cubicBezTo>
                  <a:lnTo>
                    <a:pt x="7698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1463;p56">
              <a:extLst>
                <a:ext uri="{FF2B5EF4-FFF2-40B4-BE49-F238E27FC236}">
                  <a16:creationId xmlns:a16="http://schemas.microsoft.com/office/drawing/2014/main" id="{EF9D0874-E004-4109-9984-D23451389477}"/>
                </a:ext>
              </a:extLst>
            </p:cNvPr>
            <p:cNvSpPr/>
            <p:nvPr/>
          </p:nvSpPr>
          <p:spPr>
            <a:xfrm>
              <a:off x="2733800" y="620875"/>
              <a:ext cx="2380875" cy="3297400"/>
            </a:xfrm>
            <a:custGeom>
              <a:avLst/>
              <a:gdLst/>
              <a:ahLst/>
              <a:cxnLst/>
              <a:rect l="l" t="t" r="r" b="b"/>
              <a:pathLst>
                <a:path w="95235" h="131896" extrusionOk="0">
                  <a:moveTo>
                    <a:pt x="94668" y="1"/>
                  </a:moveTo>
                  <a:cubicBezTo>
                    <a:pt x="94501" y="34"/>
                    <a:pt x="94301" y="68"/>
                    <a:pt x="94167" y="168"/>
                  </a:cubicBezTo>
                  <a:lnTo>
                    <a:pt x="1334" y="53773"/>
                  </a:lnTo>
                  <a:cubicBezTo>
                    <a:pt x="567" y="54273"/>
                    <a:pt x="67" y="55140"/>
                    <a:pt x="0" y="56041"/>
                  </a:cubicBezTo>
                  <a:lnTo>
                    <a:pt x="0" y="130761"/>
                  </a:lnTo>
                  <a:cubicBezTo>
                    <a:pt x="0" y="131061"/>
                    <a:pt x="67" y="131328"/>
                    <a:pt x="234" y="131595"/>
                  </a:cubicBezTo>
                  <a:cubicBezTo>
                    <a:pt x="334" y="131762"/>
                    <a:pt x="534" y="131862"/>
                    <a:pt x="734" y="131895"/>
                  </a:cubicBezTo>
                  <a:cubicBezTo>
                    <a:pt x="867" y="131862"/>
                    <a:pt x="967" y="131829"/>
                    <a:pt x="1101" y="131762"/>
                  </a:cubicBezTo>
                  <a:lnTo>
                    <a:pt x="93900" y="78124"/>
                  </a:lnTo>
                  <a:cubicBezTo>
                    <a:pt x="94668" y="77623"/>
                    <a:pt x="95168" y="76789"/>
                    <a:pt x="95235" y="75855"/>
                  </a:cubicBezTo>
                  <a:lnTo>
                    <a:pt x="95235" y="802"/>
                  </a:lnTo>
                  <a:cubicBezTo>
                    <a:pt x="95235" y="301"/>
                    <a:pt x="95035" y="1"/>
                    <a:pt x="94668"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1464;p56">
              <a:extLst>
                <a:ext uri="{FF2B5EF4-FFF2-40B4-BE49-F238E27FC236}">
                  <a16:creationId xmlns:a16="http://schemas.microsoft.com/office/drawing/2014/main" id="{0D4BAB6D-200E-43B6-B27E-19DD883263C0}"/>
                </a:ext>
              </a:extLst>
            </p:cNvPr>
            <p:cNvSpPr/>
            <p:nvPr/>
          </p:nvSpPr>
          <p:spPr>
            <a:xfrm>
              <a:off x="2681250" y="2111950"/>
              <a:ext cx="60075" cy="1808825"/>
            </a:xfrm>
            <a:custGeom>
              <a:avLst/>
              <a:gdLst/>
              <a:ahLst/>
              <a:cxnLst/>
              <a:rect l="l" t="t" r="r" b="b"/>
              <a:pathLst>
                <a:path w="2403" h="72353" extrusionOk="0">
                  <a:moveTo>
                    <a:pt x="34" y="1"/>
                  </a:moveTo>
                  <a:lnTo>
                    <a:pt x="34" y="70051"/>
                  </a:lnTo>
                  <a:cubicBezTo>
                    <a:pt x="1" y="70551"/>
                    <a:pt x="234" y="71052"/>
                    <a:pt x="634" y="71352"/>
                  </a:cubicBezTo>
                  <a:lnTo>
                    <a:pt x="2402" y="72352"/>
                  </a:lnTo>
                  <a:cubicBezTo>
                    <a:pt x="2035" y="72052"/>
                    <a:pt x="1835" y="71585"/>
                    <a:pt x="1869" y="71118"/>
                  </a:cubicBezTo>
                  <a:lnTo>
                    <a:pt x="1869" y="1068"/>
                  </a:lnTo>
                  <a:lnTo>
                    <a:pt x="34"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1465;p56">
              <a:extLst>
                <a:ext uri="{FF2B5EF4-FFF2-40B4-BE49-F238E27FC236}">
                  <a16:creationId xmlns:a16="http://schemas.microsoft.com/office/drawing/2014/main" id="{3DB7331C-2725-463C-8F7C-8F7A0FA06CCB}"/>
                </a:ext>
              </a:extLst>
            </p:cNvPr>
            <p:cNvSpPr/>
            <p:nvPr/>
          </p:nvSpPr>
          <p:spPr>
            <a:xfrm>
              <a:off x="3591900" y="1779700"/>
              <a:ext cx="45050" cy="92650"/>
            </a:xfrm>
            <a:custGeom>
              <a:avLst/>
              <a:gdLst/>
              <a:ahLst/>
              <a:cxnLst/>
              <a:rect l="l" t="t" r="r" b="b"/>
              <a:pathLst>
                <a:path w="1802" h="3706" extrusionOk="0">
                  <a:moveTo>
                    <a:pt x="1322" y="1"/>
                  </a:moveTo>
                  <a:cubicBezTo>
                    <a:pt x="1293" y="1"/>
                    <a:pt x="1264" y="5"/>
                    <a:pt x="1235" y="14"/>
                  </a:cubicBezTo>
                  <a:cubicBezTo>
                    <a:pt x="1101" y="14"/>
                    <a:pt x="1001" y="48"/>
                    <a:pt x="868" y="115"/>
                  </a:cubicBezTo>
                  <a:cubicBezTo>
                    <a:pt x="768" y="181"/>
                    <a:pt x="634" y="281"/>
                    <a:pt x="568" y="381"/>
                  </a:cubicBezTo>
                  <a:cubicBezTo>
                    <a:pt x="468" y="481"/>
                    <a:pt x="368" y="615"/>
                    <a:pt x="301" y="748"/>
                  </a:cubicBezTo>
                  <a:cubicBezTo>
                    <a:pt x="234" y="882"/>
                    <a:pt x="167" y="1015"/>
                    <a:pt x="134" y="1149"/>
                  </a:cubicBezTo>
                  <a:cubicBezTo>
                    <a:pt x="67" y="1315"/>
                    <a:pt x="67" y="1449"/>
                    <a:pt x="67" y="1582"/>
                  </a:cubicBezTo>
                  <a:cubicBezTo>
                    <a:pt x="67" y="1716"/>
                    <a:pt x="67" y="1816"/>
                    <a:pt x="101" y="1949"/>
                  </a:cubicBezTo>
                  <a:cubicBezTo>
                    <a:pt x="101" y="2016"/>
                    <a:pt x="167" y="2083"/>
                    <a:pt x="201" y="2149"/>
                  </a:cubicBezTo>
                  <a:cubicBezTo>
                    <a:pt x="267" y="2183"/>
                    <a:pt x="334" y="2216"/>
                    <a:pt x="401" y="2249"/>
                  </a:cubicBezTo>
                  <a:cubicBezTo>
                    <a:pt x="501" y="2249"/>
                    <a:pt x="601" y="2216"/>
                    <a:pt x="668" y="2216"/>
                  </a:cubicBezTo>
                  <a:cubicBezTo>
                    <a:pt x="801" y="2183"/>
                    <a:pt x="901" y="2183"/>
                    <a:pt x="968" y="2149"/>
                  </a:cubicBezTo>
                  <a:cubicBezTo>
                    <a:pt x="1035" y="2116"/>
                    <a:pt x="1135" y="2116"/>
                    <a:pt x="1201" y="2116"/>
                  </a:cubicBezTo>
                  <a:cubicBezTo>
                    <a:pt x="1235" y="2116"/>
                    <a:pt x="1302" y="2116"/>
                    <a:pt x="1335" y="2149"/>
                  </a:cubicBezTo>
                  <a:cubicBezTo>
                    <a:pt x="1368" y="2183"/>
                    <a:pt x="1368" y="2249"/>
                    <a:pt x="1368" y="2316"/>
                  </a:cubicBezTo>
                  <a:cubicBezTo>
                    <a:pt x="1368" y="2383"/>
                    <a:pt x="1368" y="2450"/>
                    <a:pt x="1335" y="2516"/>
                  </a:cubicBezTo>
                  <a:cubicBezTo>
                    <a:pt x="1302" y="2583"/>
                    <a:pt x="1268" y="2650"/>
                    <a:pt x="1235" y="2683"/>
                  </a:cubicBezTo>
                  <a:cubicBezTo>
                    <a:pt x="1168" y="2750"/>
                    <a:pt x="1135" y="2816"/>
                    <a:pt x="1068" y="2850"/>
                  </a:cubicBezTo>
                  <a:cubicBezTo>
                    <a:pt x="1035" y="2917"/>
                    <a:pt x="968" y="2950"/>
                    <a:pt x="901" y="2983"/>
                  </a:cubicBezTo>
                  <a:cubicBezTo>
                    <a:pt x="835" y="3017"/>
                    <a:pt x="768" y="3050"/>
                    <a:pt x="701" y="3050"/>
                  </a:cubicBezTo>
                  <a:cubicBezTo>
                    <a:pt x="684" y="3067"/>
                    <a:pt x="659" y="3075"/>
                    <a:pt x="634" y="3075"/>
                  </a:cubicBezTo>
                  <a:cubicBezTo>
                    <a:pt x="609" y="3075"/>
                    <a:pt x="584" y="3067"/>
                    <a:pt x="568" y="3050"/>
                  </a:cubicBezTo>
                  <a:cubicBezTo>
                    <a:pt x="534" y="3050"/>
                    <a:pt x="501" y="3017"/>
                    <a:pt x="468" y="3017"/>
                  </a:cubicBezTo>
                  <a:cubicBezTo>
                    <a:pt x="468" y="2983"/>
                    <a:pt x="434" y="2950"/>
                    <a:pt x="434" y="2917"/>
                  </a:cubicBezTo>
                  <a:cubicBezTo>
                    <a:pt x="401" y="2883"/>
                    <a:pt x="401" y="2883"/>
                    <a:pt x="368" y="2850"/>
                  </a:cubicBezTo>
                  <a:cubicBezTo>
                    <a:pt x="368" y="2839"/>
                    <a:pt x="364" y="2835"/>
                    <a:pt x="358" y="2835"/>
                  </a:cubicBezTo>
                  <a:cubicBezTo>
                    <a:pt x="345" y="2835"/>
                    <a:pt x="323" y="2850"/>
                    <a:pt x="301" y="2850"/>
                  </a:cubicBezTo>
                  <a:lnTo>
                    <a:pt x="67" y="2983"/>
                  </a:lnTo>
                  <a:cubicBezTo>
                    <a:pt x="67" y="2983"/>
                    <a:pt x="34" y="3017"/>
                    <a:pt x="34" y="3050"/>
                  </a:cubicBezTo>
                  <a:cubicBezTo>
                    <a:pt x="1" y="3083"/>
                    <a:pt x="1" y="3117"/>
                    <a:pt x="1" y="3150"/>
                  </a:cubicBezTo>
                  <a:cubicBezTo>
                    <a:pt x="1" y="3250"/>
                    <a:pt x="34" y="3384"/>
                    <a:pt x="67" y="3484"/>
                  </a:cubicBezTo>
                  <a:cubicBezTo>
                    <a:pt x="134" y="3550"/>
                    <a:pt x="201" y="3617"/>
                    <a:pt x="267" y="3650"/>
                  </a:cubicBezTo>
                  <a:cubicBezTo>
                    <a:pt x="326" y="3690"/>
                    <a:pt x="385" y="3706"/>
                    <a:pt x="443" y="3706"/>
                  </a:cubicBezTo>
                  <a:cubicBezTo>
                    <a:pt x="485" y="3706"/>
                    <a:pt x="526" y="3698"/>
                    <a:pt x="568" y="3684"/>
                  </a:cubicBezTo>
                  <a:cubicBezTo>
                    <a:pt x="668" y="3684"/>
                    <a:pt x="801" y="3617"/>
                    <a:pt x="901" y="3550"/>
                  </a:cubicBezTo>
                  <a:cubicBezTo>
                    <a:pt x="1035" y="3484"/>
                    <a:pt x="1168" y="3384"/>
                    <a:pt x="1268" y="3283"/>
                  </a:cubicBezTo>
                  <a:cubicBezTo>
                    <a:pt x="1368" y="3150"/>
                    <a:pt x="1468" y="3017"/>
                    <a:pt x="1568" y="2883"/>
                  </a:cubicBezTo>
                  <a:cubicBezTo>
                    <a:pt x="1635" y="2750"/>
                    <a:pt x="1702" y="2616"/>
                    <a:pt x="1735" y="2483"/>
                  </a:cubicBezTo>
                  <a:cubicBezTo>
                    <a:pt x="1769" y="2349"/>
                    <a:pt x="1802" y="2183"/>
                    <a:pt x="1802" y="2049"/>
                  </a:cubicBezTo>
                  <a:cubicBezTo>
                    <a:pt x="1802" y="1916"/>
                    <a:pt x="1769" y="1816"/>
                    <a:pt x="1769" y="1716"/>
                  </a:cubicBezTo>
                  <a:cubicBezTo>
                    <a:pt x="1735" y="1649"/>
                    <a:pt x="1702" y="1582"/>
                    <a:pt x="1635" y="1516"/>
                  </a:cubicBezTo>
                  <a:cubicBezTo>
                    <a:pt x="1568" y="1482"/>
                    <a:pt x="1502" y="1449"/>
                    <a:pt x="1402" y="1449"/>
                  </a:cubicBezTo>
                  <a:cubicBezTo>
                    <a:pt x="1302" y="1449"/>
                    <a:pt x="1201" y="1449"/>
                    <a:pt x="1068" y="1482"/>
                  </a:cubicBezTo>
                  <a:lnTo>
                    <a:pt x="801" y="1549"/>
                  </a:lnTo>
                  <a:lnTo>
                    <a:pt x="601" y="1549"/>
                  </a:lnTo>
                  <a:cubicBezTo>
                    <a:pt x="568" y="1549"/>
                    <a:pt x="534" y="1516"/>
                    <a:pt x="501" y="1482"/>
                  </a:cubicBezTo>
                  <a:cubicBezTo>
                    <a:pt x="501" y="1449"/>
                    <a:pt x="468" y="1382"/>
                    <a:pt x="468" y="1315"/>
                  </a:cubicBezTo>
                  <a:cubicBezTo>
                    <a:pt x="501" y="1182"/>
                    <a:pt x="534" y="1082"/>
                    <a:pt x="601" y="982"/>
                  </a:cubicBezTo>
                  <a:cubicBezTo>
                    <a:pt x="634" y="915"/>
                    <a:pt x="668" y="882"/>
                    <a:pt x="734" y="815"/>
                  </a:cubicBezTo>
                  <a:cubicBezTo>
                    <a:pt x="768" y="782"/>
                    <a:pt x="835" y="748"/>
                    <a:pt x="868" y="715"/>
                  </a:cubicBezTo>
                  <a:cubicBezTo>
                    <a:pt x="941" y="666"/>
                    <a:pt x="1014" y="635"/>
                    <a:pt x="1088" y="635"/>
                  </a:cubicBezTo>
                  <a:cubicBezTo>
                    <a:pt x="1114" y="635"/>
                    <a:pt x="1141" y="639"/>
                    <a:pt x="1168" y="648"/>
                  </a:cubicBezTo>
                  <a:cubicBezTo>
                    <a:pt x="1235" y="648"/>
                    <a:pt x="1268" y="682"/>
                    <a:pt x="1302" y="748"/>
                  </a:cubicBezTo>
                  <a:cubicBezTo>
                    <a:pt x="1302" y="782"/>
                    <a:pt x="1335" y="815"/>
                    <a:pt x="1368" y="815"/>
                  </a:cubicBezTo>
                  <a:lnTo>
                    <a:pt x="1435" y="815"/>
                  </a:lnTo>
                  <a:lnTo>
                    <a:pt x="1668" y="682"/>
                  </a:lnTo>
                  <a:cubicBezTo>
                    <a:pt x="1668" y="682"/>
                    <a:pt x="1702" y="648"/>
                    <a:pt x="1702" y="615"/>
                  </a:cubicBezTo>
                  <a:cubicBezTo>
                    <a:pt x="1735" y="582"/>
                    <a:pt x="1735" y="548"/>
                    <a:pt x="1735" y="515"/>
                  </a:cubicBezTo>
                  <a:cubicBezTo>
                    <a:pt x="1735" y="415"/>
                    <a:pt x="1702" y="348"/>
                    <a:pt x="1668" y="248"/>
                  </a:cubicBezTo>
                  <a:cubicBezTo>
                    <a:pt x="1635" y="181"/>
                    <a:pt x="1602" y="115"/>
                    <a:pt x="1502" y="48"/>
                  </a:cubicBezTo>
                  <a:cubicBezTo>
                    <a:pt x="1455" y="24"/>
                    <a:pt x="1391" y="1"/>
                    <a:pt x="1322"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1466;p56">
              <a:extLst>
                <a:ext uri="{FF2B5EF4-FFF2-40B4-BE49-F238E27FC236}">
                  <a16:creationId xmlns:a16="http://schemas.microsoft.com/office/drawing/2014/main" id="{98662206-25E7-4DB2-B6AF-02774CEB283F}"/>
                </a:ext>
              </a:extLst>
            </p:cNvPr>
            <p:cNvSpPr/>
            <p:nvPr/>
          </p:nvSpPr>
          <p:spPr>
            <a:xfrm>
              <a:off x="3645275" y="1760025"/>
              <a:ext cx="10025" cy="89275"/>
            </a:xfrm>
            <a:custGeom>
              <a:avLst/>
              <a:gdLst/>
              <a:ahLst/>
              <a:cxnLst/>
              <a:rect l="l" t="t" r="r" b="b"/>
              <a:pathLst>
                <a:path w="401" h="3571" extrusionOk="0">
                  <a:moveTo>
                    <a:pt x="334" y="1"/>
                  </a:moveTo>
                  <a:lnTo>
                    <a:pt x="67" y="168"/>
                  </a:lnTo>
                  <a:cubicBezTo>
                    <a:pt x="34" y="168"/>
                    <a:pt x="0" y="201"/>
                    <a:pt x="0" y="234"/>
                  </a:cubicBezTo>
                  <a:cubicBezTo>
                    <a:pt x="0" y="268"/>
                    <a:pt x="0" y="301"/>
                    <a:pt x="0" y="334"/>
                  </a:cubicBezTo>
                  <a:lnTo>
                    <a:pt x="0" y="701"/>
                  </a:lnTo>
                  <a:cubicBezTo>
                    <a:pt x="0" y="735"/>
                    <a:pt x="0" y="768"/>
                    <a:pt x="0" y="801"/>
                  </a:cubicBezTo>
                  <a:lnTo>
                    <a:pt x="67" y="801"/>
                  </a:lnTo>
                  <a:lnTo>
                    <a:pt x="334" y="635"/>
                  </a:lnTo>
                  <a:cubicBezTo>
                    <a:pt x="367" y="601"/>
                    <a:pt x="367" y="601"/>
                    <a:pt x="401" y="568"/>
                  </a:cubicBezTo>
                  <a:cubicBezTo>
                    <a:pt x="401" y="535"/>
                    <a:pt x="401" y="501"/>
                    <a:pt x="401" y="468"/>
                  </a:cubicBezTo>
                  <a:lnTo>
                    <a:pt x="401" y="68"/>
                  </a:lnTo>
                  <a:cubicBezTo>
                    <a:pt x="401" y="34"/>
                    <a:pt x="401" y="34"/>
                    <a:pt x="401" y="1"/>
                  </a:cubicBezTo>
                  <a:close/>
                  <a:moveTo>
                    <a:pt x="301" y="935"/>
                  </a:moveTo>
                  <a:lnTo>
                    <a:pt x="67" y="1068"/>
                  </a:lnTo>
                  <a:cubicBezTo>
                    <a:pt x="34" y="1102"/>
                    <a:pt x="34" y="1135"/>
                    <a:pt x="0" y="1135"/>
                  </a:cubicBezTo>
                  <a:cubicBezTo>
                    <a:pt x="0" y="1168"/>
                    <a:pt x="0" y="1202"/>
                    <a:pt x="0" y="1268"/>
                  </a:cubicBezTo>
                  <a:lnTo>
                    <a:pt x="0" y="3470"/>
                  </a:lnTo>
                  <a:cubicBezTo>
                    <a:pt x="0" y="3503"/>
                    <a:pt x="0" y="3537"/>
                    <a:pt x="0" y="3570"/>
                  </a:cubicBezTo>
                  <a:lnTo>
                    <a:pt x="67" y="3570"/>
                  </a:lnTo>
                  <a:lnTo>
                    <a:pt x="301" y="3437"/>
                  </a:lnTo>
                  <a:cubicBezTo>
                    <a:pt x="334" y="3403"/>
                    <a:pt x="367" y="3370"/>
                    <a:pt x="367" y="3337"/>
                  </a:cubicBezTo>
                  <a:cubicBezTo>
                    <a:pt x="367" y="3303"/>
                    <a:pt x="401" y="3270"/>
                    <a:pt x="401" y="3237"/>
                  </a:cubicBezTo>
                  <a:lnTo>
                    <a:pt x="401" y="1002"/>
                  </a:lnTo>
                  <a:cubicBezTo>
                    <a:pt x="401" y="1002"/>
                    <a:pt x="401" y="968"/>
                    <a:pt x="367" y="935"/>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1467;p56">
              <a:extLst>
                <a:ext uri="{FF2B5EF4-FFF2-40B4-BE49-F238E27FC236}">
                  <a16:creationId xmlns:a16="http://schemas.microsoft.com/office/drawing/2014/main" id="{FCB14CD8-C7CB-41DA-8873-AAD59CF1B0D3}"/>
                </a:ext>
              </a:extLst>
            </p:cNvPr>
            <p:cNvSpPr/>
            <p:nvPr/>
          </p:nvSpPr>
          <p:spPr>
            <a:xfrm>
              <a:off x="3661950" y="1745850"/>
              <a:ext cx="30875" cy="83550"/>
            </a:xfrm>
            <a:custGeom>
              <a:avLst/>
              <a:gdLst/>
              <a:ahLst/>
              <a:cxnLst/>
              <a:rect l="l" t="t" r="r" b="b"/>
              <a:pathLst>
                <a:path w="1235" h="3342" extrusionOk="0">
                  <a:moveTo>
                    <a:pt x="601" y="1"/>
                  </a:moveTo>
                  <a:lnTo>
                    <a:pt x="368" y="168"/>
                  </a:lnTo>
                  <a:cubicBezTo>
                    <a:pt x="334" y="168"/>
                    <a:pt x="334" y="201"/>
                    <a:pt x="334" y="234"/>
                  </a:cubicBezTo>
                  <a:cubicBezTo>
                    <a:pt x="301" y="234"/>
                    <a:pt x="301" y="301"/>
                    <a:pt x="301" y="334"/>
                  </a:cubicBezTo>
                  <a:lnTo>
                    <a:pt x="301" y="1102"/>
                  </a:lnTo>
                  <a:lnTo>
                    <a:pt x="101" y="1235"/>
                  </a:lnTo>
                  <a:cubicBezTo>
                    <a:pt x="67" y="1235"/>
                    <a:pt x="34" y="1268"/>
                    <a:pt x="34" y="1302"/>
                  </a:cubicBezTo>
                  <a:cubicBezTo>
                    <a:pt x="34" y="1335"/>
                    <a:pt x="1" y="1368"/>
                    <a:pt x="1" y="1402"/>
                  </a:cubicBezTo>
                  <a:lnTo>
                    <a:pt x="1" y="1702"/>
                  </a:lnTo>
                  <a:cubicBezTo>
                    <a:pt x="1" y="1735"/>
                    <a:pt x="1" y="1769"/>
                    <a:pt x="34" y="1802"/>
                  </a:cubicBezTo>
                  <a:lnTo>
                    <a:pt x="101" y="1802"/>
                  </a:lnTo>
                  <a:lnTo>
                    <a:pt x="301" y="1669"/>
                  </a:lnTo>
                  <a:lnTo>
                    <a:pt x="301" y="2703"/>
                  </a:lnTo>
                  <a:cubicBezTo>
                    <a:pt x="267" y="2903"/>
                    <a:pt x="334" y="3136"/>
                    <a:pt x="468" y="3270"/>
                  </a:cubicBezTo>
                  <a:cubicBezTo>
                    <a:pt x="514" y="3316"/>
                    <a:pt x="568" y="3341"/>
                    <a:pt x="632" y="3341"/>
                  </a:cubicBezTo>
                  <a:cubicBezTo>
                    <a:pt x="706" y="3341"/>
                    <a:pt x="794" y="3308"/>
                    <a:pt x="901" y="3236"/>
                  </a:cubicBezTo>
                  <a:lnTo>
                    <a:pt x="1135" y="3103"/>
                  </a:lnTo>
                  <a:cubicBezTo>
                    <a:pt x="1168" y="3103"/>
                    <a:pt x="1201" y="3070"/>
                    <a:pt x="1201" y="3036"/>
                  </a:cubicBezTo>
                  <a:cubicBezTo>
                    <a:pt x="1201" y="3003"/>
                    <a:pt x="1235" y="2970"/>
                    <a:pt x="1235" y="2936"/>
                  </a:cubicBezTo>
                  <a:lnTo>
                    <a:pt x="1235" y="2603"/>
                  </a:lnTo>
                  <a:cubicBezTo>
                    <a:pt x="1235" y="2603"/>
                    <a:pt x="1201" y="2569"/>
                    <a:pt x="1201" y="2536"/>
                  </a:cubicBezTo>
                  <a:lnTo>
                    <a:pt x="1135" y="2536"/>
                  </a:lnTo>
                  <a:lnTo>
                    <a:pt x="935" y="2669"/>
                  </a:lnTo>
                  <a:cubicBezTo>
                    <a:pt x="901" y="2686"/>
                    <a:pt x="868" y="2694"/>
                    <a:pt x="839" y="2694"/>
                  </a:cubicBezTo>
                  <a:cubicBezTo>
                    <a:pt x="810" y="2694"/>
                    <a:pt x="785" y="2686"/>
                    <a:pt x="768" y="2669"/>
                  </a:cubicBezTo>
                  <a:cubicBezTo>
                    <a:pt x="701" y="2603"/>
                    <a:pt x="701" y="2536"/>
                    <a:pt x="701" y="2469"/>
                  </a:cubicBezTo>
                  <a:lnTo>
                    <a:pt x="701" y="1435"/>
                  </a:lnTo>
                  <a:lnTo>
                    <a:pt x="1101" y="1202"/>
                  </a:lnTo>
                  <a:cubicBezTo>
                    <a:pt x="1135" y="1202"/>
                    <a:pt x="1135" y="1168"/>
                    <a:pt x="1168" y="1135"/>
                  </a:cubicBezTo>
                  <a:cubicBezTo>
                    <a:pt x="1168" y="1102"/>
                    <a:pt x="1201" y="1068"/>
                    <a:pt x="1201" y="1035"/>
                  </a:cubicBezTo>
                  <a:lnTo>
                    <a:pt x="1201" y="701"/>
                  </a:lnTo>
                  <a:cubicBezTo>
                    <a:pt x="1201" y="701"/>
                    <a:pt x="1168" y="668"/>
                    <a:pt x="1168" y="635"/>
                  </a:cubicBezTo>
                  <a:lnTo>
                    <a:pt x="1101" y="635"/>
                  </a:lnTo>
                  <a:lnTo>
                    <a:pt x="701" y="868"/>
                  </a:lnTo>
                  <a:lnTo>
                    <a:pt x="701" y="101"/>
                  </a:lnTo>
                  <a:cubicBezTo>
                    <a:pt x="701" y="68"/>
                    <a:pt x="668" y="34"/>
                    <a:pt x="668"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1468;p56">
              <a:extLst>
                <a:ext uri="{FF2B5EF4-FFF2-40B4-BE49-F238E27FC236}">
                  <a16:creationId xmlns:a16="http://schemas.microsoft.com/office/drawing/2014/main" id="{70B28516-2F52-4710-8562-C446088904EE}"/>
                </a:ext>
              </a:extLst>
            </p:cNvPr>
            <p:cNvSpPr/>
            <p:nvPr/>
          </p:nvSpPr>
          <p:spPr>
            <a:xfrm>
              <a:off x="3697800" y="1742525"/>
              <a:ext cx="38400" cy="68400"/>
            </a:xfrm>
            <a:custGeom>
              <a:avLst/>
              <a:gdLst/>
              <a:ahLst/>
              <a:cxnLst/>
              <a:rect l="l" t="t" r="r" b="b"/>
              <a:pathLst>
                <a:path w="1536" h="2736" extrusionOk="0">
                  <a:moveTo>
                    <a:pt x="935" y="601"/>
                  </a:moveTo>
                  <a:cubicBezTo>
                    <a:pt x="968" y="601"/>
                    <a:pt x="1002" y="634"/>
                    <a:pt x="1035" y="634"/>
                  </a:cubicBezTo>
                  <a:cubicBezTo>
                    <a:pt x="1068" y="668"/>
                    <a:pt x="1102" y="734"/>
                    <a:pt x="1102" y="768"/>
                  </a:cubicBezTo>
                  <a:cubicBezTo>
                    <a:pt x="1102" y="801"/>
                    <a:pt x="1102" y="834"/>
                    <a:pt x="1135" y="901"/>
                  </a:cubicBezTo>
                  <a:lnTo>
                    <a:pt x="435" y="1301"/>
                  </a:lnTo>
                  <a:cubicBezTo>
                    <a:pt x="435" y="1268"/>
                    <a:pt x="435" y="1201"/>
                    <a:pt x="435" y="1135"/>
                  </a:cubicBezTo>
                  <a:cubicBezTo>
                    <a:pt x="468" y="1068"/>
                    <a:pt x="468" y="1034"/>
                    <a:pt x="501" y="968"/>
                  </a:cubicBezTo>
                  <a:cubicBezTo>
                    <a:pt x="535" y="901"/>
                    <a:pt x="568" y="834"/>
                    <a:pt x="635" y="801"/>
                  </a:cubicBezTo>
                  <a:cubicBezTo>
                    <a:pt x="668" y="734"/>
                    <a:pt x="701" y="701"/>
                    <a:pt x="768" y="668"/>
                  </a:cubicBezTo>
                  <a:cubicBezTo>
                    <a:pt x="835" y="634"/>
                    <a:pt x="868" y="601"/>
                    <a:pt x="935" y="601"/>
                  </a:cubicBezTo>
                  <a:close/>
                  <a:moveTo>
                    <a:pt x="1102" y="0"/>
                  </a:moveTo>
                  <a:cubicBezTo>
                    <a:pt x="968" y="0"/>
                    <a:pt x="868" y="34"/>
                    <a:pt x="768" y="100"/>
                  </a:cubicBezTo>
                  <a:cubicBezTo>
                    <a:pt x="668" y="167"/>
                    <a:pt x="535" y="267"/>
                    <a:pt x="468" y="367"/>
                  </a:cubicBezTo>
                  <a:cubicBezTo>
                    <a:pt x="368" y="501"/>
                    <a:pt x="268" y="634"/>
                    <a:pt x="234" y="801"/>
                  </a:cubicBezTo>
                  <a:cubicBezTo>
                    <a:pt x="134" y="934"/>
                    <a:pt x="101" y="1101"/>
                    <a:pt x="68" y="1301"/>
                  </a:cubicBezTo>
                  <a:cubicBezTo>
                    <a:pt x="34" y="1468"/>
                    <a:pt x="1" y="1635"/>
                    <a:pt x="1" y="1835"/>
                  </a:cubicBezTo>
                  <a:cubicBezTo>
                    <a:pt x="1" y="1968"/>
                    <a:pt x="34" y="2135"/>
                    <a:pt x="68" y="2269"/>
                  </a:cubicBezTo>
                  <a:cubicBezTo>
                    <a:pt x="101" y="2402"/>
                    <a:pt x="134" y="2502"/>
                    <a:pt x="201" y="2602"/>
                  </a:cubicBezTo>
                  <a:cubicBezTo>
                    <a:pt x="268" y="2669"/>
                    <a:pt x="368" y="2736"/>
                    <a:pt x="468" y="2736"/>
                  </a:cubicBezTo>
                  <a:cubicBezTo>
                    <a:pt x="568" y="2736"/>
                    <a:pt x="668" y="2702"/>
                    <a:pt x="768" y="2636"/>
                  </a:cubicBezTo>
                  <a:cubicBezTo>
                    <a:pt x="902" y="2569"/>
                    <a:pt x="1002" y="2502"/>
                    <a:pt x="1068" y="2402"/>
                  </a:cubicBezTo>
                  <a:cubicBezTo>
                    <a:pt x="1168" y="2302"/>
                    <a:pt x="1235" y="2202"/>
                    <a:pt x="1302" y="2102"/>
                  </a:cubicBezTo>
                  <a:cubicBezTo>
                    <a:pt x="1369" y="2002"/>
                    <a:pt x="1402" y="1902"/>
                    <a:pt x="1435" y="1802"/>
                  </a:cubicBezTo>
                  <a:cubicBezTo>
                    <a:pt x="1469" y="1735"/>
                    <a:pt x="1469" y="1668"/>
                    <a:pt x="1502" y="1602"/>
                  </a:cubicBezTo>
                  <a:cubicBezTo>
                    <a:pt x="1502" y="1568"/>
                    <a:pt x="1469" y="1535"/>
                    <a:pt x="1469" y="1535"/>
                  </a:cubicBezTo>
                  <a:cubicBezTo>
                    <a:pt x="1452" y="1518"/>
                    <a:pt x="1444" y="1510"/>
                    <a:pt x="1435" y="1510"/>
                  </a:cubicBezTo>
                  <a:cubicBezTo>
                    <a:pt x="1427" y="1510"/>
                    <a:pt x="1419" y="1518"/>
                    <a:pt x="1402" y="1535"/>
                  </a:cubicBezTo>
                  <a:lnTo>
                    <a:pt x="1168" y="1668"/>
                  </a:lnTo>
                  <a:cubicBezTo>
                    <a:pt x="1135" y="1702"/>
                    <a:pt x="1102" y="1702"/>
                    <a:pt x="1102" y="1735"/>
                  </a:cubicBezTo>
                  <a:cubicBezTo>
                    <a:pt x="1068" y="1735"/>
                    <a:pt x="1068" y="1768"/>
                    <a:pt x="1035" y="1802"/>
                  </a:cubicBezTo>
                  <a:cubicBezTo>
                    <a:pt x="1002" y="1868"/>
                    <a:pt x="968" y="1902"/>
                    <a:pt x="935" y="1935"/>
                  </a:cubicBezTo>
                  <a:cubicBezTo>
                    <a:pt x="902" y="2002"/>
                    <a:pt x="835" y="2035"/>
                    <a:pt x="768" y="2069"/>
                  </a:cubicBezTo>
                  <a:cubicBezTo>
                    <a:pt x="735" y="2102"/>
                    <a:pt x="701" y="2102"/>
                    <a:pt x="635" y="2135"/>
                  </a:cubicBezTo>
                  <a:lnTo>
                    <a:pt x="535" y="2135"/>
                  </a:lnTo>
                  <a:cubicBezTo>
                    <a:pt x="501" y="2102"/>
                    <a:pt x="468" y="2069"/>
                    <a:pt x="435" y="2035"/>
                  </a:cubicBezTo>
                  <a:cubicBezTo>
                    <a:pt x="435" y="1968"/>
                    <a:pt x="401" y="1902"/>
                    <a:pt x="401" y="1835"/>
                  </a:cubicBezTo>
                  <a:lnTo>
                    <a:pt x="1469" y="1235"/>
                  </a:lnTo>
                  <a:cubicBezTo>
                    <a:pt x="1469" y="1235"/>
                    <a:pt x="1502" y="1201"/>
                    <a:pt x="1535" y="1168"/>
                  </a:cubicBezTo>
                  <a:cubicBezTo>
                    <a:pt x="1535" y="1135"/>
                    <a:pt x="1535" y="1101"/>
                    <a:pt x="1535" y="1068"/>
                  </a:cubicBezTo>
                  <a:lnTo>
                    <a:pt x="1535" y="834"/>
                  </a:lnTo>
                  <a:cubicBezTo>
                    <a:pt x="1535" y="701"/>
                    <a:pt x="1535" y="567"/>
                    <a:pt x="1502" y="434"/>
                  </a:cubicBezTo>
                  <a:cubicBezTo>
                    <a:pt x="1469" y="334"/>
                    <a:pt x="1402" y="201"/>
                    <a:pt x="1335" y="134"/>
                  </a:cubicBezTo>
                  <a:cubicBezTo>
                    <a:pt x="1269" y="67"/>
                    <a:pt x="1202" y="0"/>
                    <a:pt x="1102"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1469;p56">
              <a:extLst>
                <a:ext uri="{FF2B5EF4-FFF2-40B4-BE49-F238E27FC236}">
                  <a16:creationId xmlns:a16="http://schemas.microsoft.com/office/drawing/2014/main" id="{80015D56-876F-41ED-BA01-17FF93AD8219}"/>
                </a:ext>
              </a:extLst>
            </p:cNvPr>
            <p:cNvSpPr/>
            <p:nvPr/>
          </p:nvSpPr>
          <p:spPr>
            <a:xfrm>
              <a:off x="3745350" y="1700000"/>
              <a:ext cx="60075" cy="91750"/>
            </a:xfrm>
            <a:custGeom>
              <a:avLst/>
              <a:gdLst/>
              <a:ahLst/>
              <a:cxnLst/>
              <a:rect l="l" t="t" r="r" b="b"/>
              <a:pathLst>
                <a:path w="2403" h="3670" extrusionOk="0">
                  <a:moveTo>
                    <a:pt x="2102" y="0"/>
                  </a:moveTo>
                  <a:cubicBezTo>
                    <a:pt x="1968" y="0"/>
                    <a:pt x="1868" y="34"/>
                    <a:pt x="1802" y="100"/>
                  </a:cubicBezTo>
                  <a:cubicBezTo>
                    <a:pt x="1735" y="134"/>
                    <a:pt x="1702" y="167"/>
                    <a:pt x="1668" y="200"/>
                  </a:cubicBezTo>
                  <a:cubicBezTo>
                    <a:pt x="1601" y="234"/>
                    <a:pt x="1568" y="300"/>
                    <a:pt x="1501" y="367"/>
                  </a:cubicBezTo>
                  <a:cubicBezTo>
                    <a:pt x="1468" y="434"/>
                    <a:pt x="1435" y="501"/>
                    <a:pt x="1401" y="567"/>
                  </a:cubicBezTo>
                  <a:cubicBezTo>
                    <a:pt x="1335" y="634"/>
                    <a:pt x="1301" y="701"/>
                    <a:pt x="1301" y="801"/>
                  </a:cubicBezTo>
                  <a:cubicBezTo>
                    <a:pt x="1235" y="701"/>
                    <a:pt x="1168" y="634"/>
                    <a:pt x="1101" y="601"/>
                  </a:cubicBezTo>
                  <a:cubicBezTo>
                    <a:pt x="968" y="601"/>
                    <a:pt x="868" y="601"/>
                    <a:pt x="768" y="701"/>
                  </a:cubicBezTo>
                  <a:cubicBezTo>
                    <a:pt x="701" y="734"/>
                    <a:pt x="601" y="801"/>
                    <a:pt x="567" y="867"/>
                  </a:cubicBezTo>
                  <a:cubicBezTo>
                    <a:pt x="467" y="968"/>
                    <a:pt x="401" y="1101"/>
                    <a:pt x="367" y="1201"/>
                  </a:cubicBezTo>
                  <a:lnTo>
                    <a:pt x="401" y="1101"/>
                  </a:lnTo>
                  <a:cubicBezTo>
                    <a:pt x="401" y="1068"/>
                    <a:pt x="401" y="1068"/>
                    <a:pt x="367" y="1034"/>
                  </a:cubicBezTo>
                  <a:lnTo>
                    <a:pt x="301" y="1034"/>
                  </a:lnTo>
                  <a:lnTo>
                    <a:pt x="67" y="1168"/>
                  </a:lnTo>
                  <a:cubicBezTo>
                    <a:pt x="34" y="1201"/>
                    <a:pt x="34" y="1201"/>
                    <a:pt x="0" y="1234"/>
                  </a:cubicBezTo>
                  <a:cubicBezTo>
                    <a:pt x="0" y="1268"/>
                    <a:pt x="0" y="1301"/>
                    <a:pt x="0" y="1334"/>
                  </a:cubicBezTo>
                  <a:lnTo>
                    <a:pt x="0" y="3603"/>
                  </a:lnTo>
                  <a:cubicBezTo>
                    <a:pt x="0" y="3603"/>
                    <a:pt x="0" y="3636"/>
                    <a:pt x="0" y="3669"/>
                  </a:cubicBezTo>
                  <a:lnTo>
                    <a:pt x="67" y="3669"/>
                  </a:lnTo>
                  <a:lnTo>
                    <a:pt x="301" y="3536"/>
                  </a:lnTo>
                  <a:cubicBezTo>
                    <a:pt x="334" y="3503"/>
                    <a:pt x="367" y="3469"/>
                    <a:pt x="367" y="3469"/>
                  </a:cubicBezTo>
                  <a:cubicBezTo>
                    <a:pt x="367" y="3436"/>
                    <a:pt x="401" y="3369"/>
                    <a:pt x="401" y="3336"/>
                  </a:cubicBezTo>
                  <a:lnTo>
                    <a:pt x="401" y="2102"/>
                  </a:lnTo>
                  <a:cubicBezTo>
                    <a:pt x="401" y="1935"/>
                    <a:pt x="401" y="1768"/>
                    <a:pt x="467" y="1601"/>
                  </a:cubicBezTo>
                  <a:cubicBezTo>
                    <a:pt x="534" y="1501"/>
                    <a:pt x="601" y="1401"/>
                    <a:pt x="701" y="1334"/>
                  </a:cubicBezTo>
                  <a:cubicBezTo>
                    <a:pt x="751" y="1301"/>
                    <a:pt x="793" y="1284"/>
                    <a:pt x="830" y="1284"/>
                  </a:cubicBezTo>
                  <a:cubicBezTo>
                    <a:pt x="868" y="1284"/>
                    <a:pt x="901" y="1301"/>
                    <a:pt x="934" y="1334"/>
                  </a:cubicBezTo>
                  <a:cubicBezTo>
                    <a:pt x="1001" y="1468"/>
                    <a:pt x="1034" y="1601"/>
                    <a:pt x="1001" y="1768"/>
                  </a:cubicBezTo>
                  <a:lnTo>
                    <a:pt x="1001" y="3002"/>
                  </a:lnTo>
                  <a:cubicBezTo>
                    <a:pt x="1001" y="3036"/>
                    <a:pt x="1001" y="3069"/>
                    <a:pt x="1034" y="3069"/>
                  </a:cubicBezTo>
                  <a:cubicBezTo>
                    <a:pt x="1051" y="3086"/>
                    <a:pt x="1059" y="3094"/>
                    <a:pt x="1068" y="3094"/>
                  </a:cubicBezTo>
                  <a:cubicBezTo>
                    <a:pt x="1076" y="3094"/>
                    <a:pt x="1084" y="3086"/>
                    <a:pt x="1101" y="3069"/>
                  </a:cubicBezTo>
                  <a:lnTo>
                    <a:pt x="1335" y="2936"/>
                  </a:lnTo>
                  <a:cubicBezTo>
                    <a:pt x="1368" y="2936"/>
                    <a:pt x="1368" y="2902"/>
                    <a:pt x="1401" y="2869"/>
                  </a:cubicBezTo>
                  <a:cubicBezTo>
                    <a:pt x="1401" y="2836"/>
                    <a:pt x="1435" y="2802"/>
                    <a:pt x="1435" y="2769"/>
                  </a:cubicBezTo>
                  <a:lnTo>
                    <a:pt x="1435" y="1468"/>
                  </a:lnTo>
                  <a:cubicBezTo>
                    <a:pt x="1401" y="1301"/>
                    <a:pt x="1435" y="1134"/>
                    <a:pt x="1501" y="968"/>
                  </a:cubicBezTo>
                  <a:cubicBezTo>
                    <a:pt x="1568" y="867"/>
                    <a:pt x="1635" y="801"/>
                    <a:pt x="1735" y="734"/>
                  </a:cubicBezTo>
                  <a:cubicBezTo>
                    <a:pt x="1785" y="701"/>
                    <a:pt x="1827" y="684"/>
                    <a:pt x="1864" y="684"/>
                  </a:cubicBezTo>
                  <a:cubicBezTo>
                    <a:pt x="1902" y="684"/>
                    <a:pt x="1935" y="701"/>
                    <a:pt x="1968" y="734"/>
                  </a:cubicBezTo>
                  <a:cubicBezTo>
                    <a:pt x="2035" y="867"/>
                    <a:pt x="2068" y="1001"/>
                    <a:pt x="2035" y="1168"/>
                  </a:cubicBezTo>
                  <a:lnTo>
                    <a:pt x="2035" y="2402"/>
                  </a:lnTo>
                  <a:cubicBezTo>
                    <a:pt x="2035" y="2435"/>
                    <a:pt x="2035" y="2435"/>
                    <a:pt x="2035" y="2469"/>
                  </a:cubicBezTo>
                  <a:lnTo>
                    <a:pt x="2102" y="2469"/>
                  </a:lnTo>
                  <a:lnTo>
                    <a:pt x="2335" y="2335"/>
                  </a:lnTo>
                  <a:cubicBezTo>
                    <a:pt x="2369" y="2302"/>
                    <a:pt x="2369" y="2302"/>
                    <a:pt x="2402" y="2268"/>
                  </a:cubicBezTo>
                  <a:cubicBezTo>
                    <a:pt x="2402" y="2235"/>
                    <a:pt x="2402" y="2202"/>
                    <a:pt x="2402" y="2168"/>
                  </a:cubicBezTo>
                  <a:lnTo>
                    <a:pt x="2402" y="867"/>
                  </a:lnTo>
                  <a:cubicBezTo>
                    <a:pt x="2402" y="734"/>
                    <a:pt x="2402" y="601"/>
                    <a:pt x="2402" y="434"/>
                  </a:cubicBezTo>
                  <a:cubicBezTo>
                    <a:pt x="2369" y="334"/>
                    <a:pt x="2335" y="234"/>
                    <a:pt x="2269" y="134"/>
                  </a:cubicBezTo>
                  <a:cubicBezTo>
                    <a:pt x="2235" y="67"/>
                    <a:pt x="2169" y="34"/>
                    <a:pt x="2102"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1470;p56">
              <a:extLst>
                <a:ext uri="{FF2B5EF4-FFF2-40B4-BE49-F238E27FC236}">
                  <a16:creationId xmlns:a16="http://schemas.microsoft.com/office/drawing/2014/main" id="{CB2431A5-C243-451A-B95E-495FA04CB672}"/>
                </a:ext>
              </a:extLst>
            </p:cNvPr>
            <p:cNvSpPr/>
            <p:nvPr/>
          </p:nvSpPr>
          <p:spPr>
            <a:xfrm>
              <a:off x="3813725" y="1674975"/>
              <a:ext cx="36725" cy="73400"/>
            </a:xfrm>
            <a:custGeom>
              <a:avLst/>
              <a:gdLst/>
              <a:ahLst/>
              <a:cxnLst/>
              <a:rect l="l" t="t" r="r" b="b"/>
              <a:pathLst>
                <a:path w="1469" h="2936" extrusionOk="0">
                  <a:moveTo>
                    <a:pt x="1068" y="1368"/>
                  </a:moveTo>
                  <a:lnTo>
                    <a:pt x="1068" y="1435"/>
                  </a:lnTo>
                  <a:cubicBezTo>
                    <a:pt x="1068" y="1502"/>
                    <a:pt x="1068" y="1568"/>
                    <a:pt x="1035" y="1635"/>
                  </a:cubicBezTo>
                  <a:cubicBezTo>
                    <a:pt x="1035" y="1702"/>
                    <a:pt x="1001" y="1802"/>
                    <a:pt x="968" y="1868"/>
                  </a:cubicBezTo>
                  <a:cubicBezTo>
                    <a:pt x="935" y="1935"/>
                    <a:pt x="868" y="2002"/>
                    <a:pt x="835" y="2069"/>
                  </a:cubicBezTo>
                  <a:cubicBezTo>
                    <a:pt x="768" y="2102"/>
                    <a:pt x="701" y="2169"/>
                    <a:pt x="634" y="2202"/>
                  </a:cubicBezTo>
                  <a:cubicBezTo>
                    <a:pt x="601" y="2235"/>
                    <a:pt x="534" y="2269"/>
                    <a:pt x="468" y="2269"/>
                  </a:cubicBezTo>
                  <a:cubicBezTo>
                    <a:pt x="434" y="2235"/>
                    <a:pt x="401" y="2202"/>
                    <a:pt x="401" y="2135"/>
                  </a:cubicBezTo>
                  <a:cubicBezTo>
                    <a:pt x="401" y="2069"/>
                    <a:pt x="434" y="2002"/>
                    <a:pt x="468" y="1935"/>
                  </a:cubicBezTo>
                  <a:cubicBezTo>
                    <a:pt x="534" y="1868"/>
                    <a:pt x="601" y="1802"/>
                    <a:pt x="668" y="1735"/>
                  </a:cubicBezTo>
                  <a:lnTo>
                    <a:pt x="1068" y="1368"/>
                  </a:lnTo>
                  <a:close/>
                  <a:moveTo>
                    <a:pt x="1068" y="0"/>
                  </a:moveTo>
                  <a:cubicBezTo>
                    <a:pt x="968" y="34"/>
                    <a:pt x="868" y="67"/>
                    <a:pt x="768" y="101"/>
                  </a:cubicBezTo>
                  <a:cubicBezTo>
                    <a:pt x="668" y="167"/>
                    <a:pt x="568" y="234"/>
                    <a:pt x="501" y="334"/>
                  </a:cubicBezTo>
                  <a:cubicBezTo>
                    <a:pt x="434" y="434"/>
                    <a:pt x="368" y="501"/>
                    <a:pt x="301" y="634"/>
                  </a:cubicBezTo>
                  <a:cubicBezTo>
                    <a:pt x="234" y="701"/>
                    <a:pt x="201" y="801"/>
                    <a:pt x="167" y="901"/>
                  </a:cubicBezTo>
                  <a:cubicBezTo>
                    <a:pt x="134" y="1001"/>
                    <a:pt x="134" y="1068"/>
                    <a:pt x="101" y="1168"/>
                  </a:cubicBezTo>
                  <a:cubicBezTo>
                    <a:pt x="101" y="1201"/>
                    <a:pt x="101" y="1235"/>
                    <a:pt x="134" y="1268"/>
                  </a:cubicBezTo>
                  <a:lnTo>
                    <a:pt x="201" y="1268"/>
                  </a:lnTo>
                  <a:lnTo>
                    <a:pt x="468" y="1101"/>
                  </a:lnTo>
                  <a:cubicBezTo>
                    <a:pt x="501" y="1068"/>
                    <a:pt x="501" y="1068"/>
                    <a:pt x="534" y="1035"/>
                  </a:cubicBezTo>
                  <a:cubicBezTo>
                    <a:pt x="534" y="1001"/>
                    <a:pt x="568" y="1001"/>
                    <a:pt x="568" y="968"/>
                  </a:cubicBezTo>
                  <a:cubicBezTo>
                    <a:pt x="601" y="901"/>
                    <a:pt x="634" y="868"/>
                    <a:pt x="668" y="834"/>
                  </a:cubicBezTo>
                  <a:cubicBezTo>
                    <a:pt x="701" y="768"/>
                    <a:pt x="734" y="734"/>
                    <a:pt x="801" y="734"/>
                  </a:cubicBezTo>
                  <a:cubicBezTo>
                    <a:pt x="835" y="668"/>
                    <a:pt x="935" y="668"/>
                    <a:pt x="1001" y="668"/>
                  </a:cubicBezTo>
                  <a:cubicBezTo>
                    <a:pt x="1068" y="701"/>
                    <a:pt x="1068" y="768"/>
                    <a:pt x="1068" y="901"/>
                  </a:cubicBezTo>
                  <a:lnTo>
                    <a:pt x="568" y="1335"/>
                  </a:lnTo>
                  <a:cubicBezTo>
                    <a:pt x="401" y="1468"/>
                    <a:pt x="267" y="1635"/>
                    <a:pt x="167" y="1802"/>
                  </a:cubicBezTo>
                  <a:cubicBezTo>
                    <a:pt x="67" y="2002"/>
                    <a:pt x="1" y="2202"/>
                    <a:pt x="1" y="2436"/>
                  </a:cubicBezTo>
                  <a:cubicBezTo>
                    <a:pt x="1" y="2502"/>
                    <a:pt x="1" y="2602"/>
                    <a:pt x="34" y="2702"/>
                  </a:cubicBezTo>
                  <a:cubicBezTo>
                    <a:pt x="67" y="2769"/>
                    <a:pt x="101" y="2836"/>
                    <a:pt x="167" y="2869"/>
                  </a:cubicBezTo>
                  <a:cubicBezTo>
                    <a:pt x="201" y="2903"/>
                    <a:pt x="267" y="2936"/>
                    <a:pt x="334" y="2936"/>
                  </a:cubicBezTo>
                  <a:cubicBezTo>
                    <a:pt x="401" y="2903"/>
                    <a:pt x="501" y="2903"/>
                    <a:pt x="568" y="2836"/>
                  </a:cubicBezTo>
                  <a:cubicBezTo>
                    <a:pt x="701" y="2769"/>
                    <a:pt x="801" y="2669"/>
                    <a:pt x="868" y="2569"/>
                  </a:cubicBezTo>
                  <a:cubicBezTo>
                    <a:pt x="968" y="2469"/>
                    <a:pt x="1035" y="2335"/>
                    <a:pt x="1068" y="2202"/>
                  </a:cubicBezTo>
                  <a:lnTo>
                    <a:pt x="1068" y="2369"/>
                  </a:lnTo>
                  <a:cubicBezTo>
                    <a:pt x="1068" y="2402"/>
                    <a:pt x="1068" y="2436"/>
                    <a:pt x="1101" y="2469"/>
                  </a:cubicBezTo>
                  <a:lnTo>
                    <a:pt x="1168" y="2469"/>
                  </a:lnTo>
                  <a:lnTo>
                    <a:pt x="1402" y="2302"/>
                  </a:lnTo>
                  <a:cubicBezTo>
                    <a:pt x="1435" y="2302"/>
                    <a:pt x="1435" y="2269"/>
                    <a:pt x="1468" y="2235"/>
                  </a:cubicBezTo>
                  <a:cubicBezTo>
                    <a:pt x="1468" y="2202"/>
                    <a:pt x="1468" y="2169"/>
                    <a:pt x="1468" y="2135"/>
                  </a:cubicBezTo>
                  <a:lnTo>
                    <a:pt x="1468" y="734"/>
                  </a:lnTo>
                  <a:cubicBezTo>
                    <a:pt x="1468" y="568"/>
                    <a:pt x="1468" y="434"/>
                    <a:pt x="1435" y="301"/>
                  </a:cubicBezTo>
                  <a:cubicBezTo>
                    <a:pt x="1402" y="201"/>
                    <a:pt x="1368" y="134"/>
                    <a:pt x="1302" y="67"/>
                  </a:cubicBezTo>
                  <a:cubicBezTo>
                    <a:pt x="1235" y="34"/>
                    <a:pt x="1135" y="0"/>
                    <a:pt x="1068"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1471;p56">
              <a:extLst>
                <a:ext uri="{FF2B5EF4-FFF2-40B4-BE49-F238E27FC236}">
                  <a16:creationId xmlns:a16="http://schemas.microsoft.com/office/drawing/2014/main" id="{2DAEF4E8-CE5F-4A1B-B203-B5CA45DF3014}"/>
                </a:ext>
              </a:extLst>
            </p:cNvPr>
            <p:cNvSpPr/>
            <p:nvPr/>
          </p:nvSpPr>
          <p:spPr>
            <a:xfrm>
              <a:off x="3861250" y="1647450"/>
              <a:ext cx="39225" cy="100100"/>
            </a:xfrm>
            <a:custGeom>
              <a:avLst/>
              <a:gdLst/>
              <a:ahLst/>
              <a:cxnLst/>
              <a:rect l="l" t="t" r="r" b="b"/>
              <a:pathLst>
                <a:path w="1569" h="4004" extrusionOk="0">
                  <a:moveTo>
                    <a:pt x="902" y="643"/>
                  </a:moveTo>
                  <a:cubicBezTo>
                    <a:pt x="952" y="643"/>
                    <a:pt x="1002" y="651"/>
                    <a:pt x="1035" y="668"/>
                  </a:cubicBezTo>
                  <a:cubicBezTo>
                    <a:pt x="1102" y="735"/>
                    <a:pt x="1168" y="868"/>
                    <a:pt x="1168" y="1068"/>
                  </a:cubicBezTo>
                  <a:cubicBezTo>
                    <a:pt x="1168" y="1135"/>
                    <a:pt x="1168" y="1235"/>
                    <a:pt x="1168" y="1335"/>
                  </a:cubicBezTo>
                  <a:cubicBezTo>
                    <a:pt x="1135" y="1502"/>
                    <a:pt x="1102" y="1669"/>
                    <a:pt x="1035" y="1835"/>
                  </a:cubicBezTo>
                  <a:cubicBezTo>
                    <a:pt x="968" y="1969"/>
                    <a:pt x="868" y="2069"/>
                    <a:pt x="768" y="2136"/>
                  </a:cubicBezTo>
                  <a:cubicBezTo>
                    <a:pt x="735" y="2152"/>
                    <a:pt x="693" y="2161"/>
                    <a:pt x="647" y="2161"/>
                  </a:cubicBezTo>
                  <a:cubicBezTo>
                    <a:pt x="601" y="2161"/>
                    <a:pt x="551" y="2152"/>
                    <a:pt x="501" y="2136"/>
                  </a:cubicBezTo>
                  <a:cubicBezTo>
                    <a:pt x="435" y="2035"/>
                    <a:pt x="401" y="1935"/>
                    <a:pt x="401" y="1802"/>
                  </a:cubicBezTo>
                  <a:lnTo>
                    <a:pt x="401" y="1635"/>
                  </a:lnTo>
                  <a:lnTo>
                    <a:pt x="401" y="1435"/>
                  </a:lnTo>
                  <a:cubicBezTo>
                    <a:pt x="401" y="1268"/>
                    <a:pt x="435" y="1101"/>
                    <a:pt x="501" y="968"/>
                  </a:cubicBezTo>
                  <a:cubicBezTo>
                    <a:pt x="568" y="835"/>
                    <a:pt x="668" y="735"/>
                    <a:pt x="768" y="668"/>
                  </a:cubicBezTo>
                  <a:cubicBezTo>
                    <a:pt x="802" y="651"/>
                    <a:pt x="852" y="643"/>
                    <a:pt x="902" y="643"/>
                  </a:cubicBezTo>
                  <a:close/>
                  <a:moveTo>
                    <a:pt x="1135" y="1"/>
                  </a:moveTo>
                  <a:cubicBezTo>
                    <a:pt x="1035" y="1"/>
                    <a:pt x="935" y="1"/>
                    <a:pt x="868" y="67"/>
                  </a:cubicBezTo>
                  <a:cubicBezTo>
                    <a:pt x="802" y="101"/>
                    <a:pt x="735" y="134"/>
                    <a:pt x="701" y="201"/>
                  </a:cubicBezTo>
                  <a:cubicBezTo>
                    <a:pt x="635" y="234"/>
                    <a:pt x="601" y="301"/>
                    <a:pt x="568" y="334"/>
                  </a:cubicBezTo>
                  <a:cubicBezTo>
                    <a:pt x="535" y="401"/>
                    <a:pt x="501" y="434"/>
                    <a:pt x="468" y="501"/>
                  </a:cubicBezTo>
                  <a:lnTo>
                    <a:pt x="401" y="634"/>
                  </a:lnTo>
                  <a:lnTo>
                    <a:pt x="401" y="501"/>
                  </a:lnTo>
                  <a:cubicBezTo>
                    <a:pt x="401" y="501"/>
                    <a:pt x="401" y="468"/>
                    <a:pt x="368" y="434"/>
                  </a:cubicBezTo>
                  <a:lnTo>
                    <a:pt x="301" y="434"/>
                  </a:lnTo>
                  <a:lnTo>
                    <a:pt x="68" y="568"/>
                  </a:lnTo>
                  <a:cubicBezTo>
                    <a:pt x="34" y="601"/>
                    <a:pt x="34" y="601"/>
                    <a:pt x="1" y="634"/>
                  </a:cubicBezTo>
                  <a:cubicBezTo>
                    <a:pt x="1" y="668"/>
                    <a:pt x="1" y="701"/>
                    <a:pt x="1" y="768"/>
                  </a:cubicBezTo>
                  <a:lnTo>
                    <a:pt x="1" y="3903"/>
                  </a:lnTo>
                  <a:cubicBezTo>
                    <a:pt x="1" y="3937"/>
                    <a:pt x="1" y="3970"/>
                    <a:pt x="1" y="4004"/>
                  </a:cubicBezTo>
                  <a:lnTo>
                    <a:pt x="68" y="4004"/>
                  </a:lnTo>
                  <a:lnTo>
                    <a:pt x="301" y="3837"/>
                  </a:lnTo>
                  <a:cubicBezTo>
                    <a:pt x="335" y="3837"/>
                    <a:pt x="368" y="3803"/>
                    <a:pt x="368" y="3770"/>
                  </a:cubicBezTo>
                  <a:cubicBezTo>
                    <a:pt x="401" y="3737"/>
                    <a:pt x="401" y="3703"/>
                    <a:pt x="401" y="3670"/>
                  </a:cubicBezTo>
                  <a:lnTo>
                    <a:pt x="401" y="2636"/>
                  </a:lnTo>
                  <a:cubicBezTo>
                    <a:pt x="401" y="2669"/>
                    <a:pt x="435" y="2669"/>
                    <a:pt x="468" y="2703"/>
                  </a:cubicBezTo>
                  <a:cubicBezTo>
                    <a:pt x="501" y="2703"/>
                    <a:pt x="535" y="2736"/>
                    <a:pt x="568" y="2736"/>
                  </a:cubicBezTo>
                  <a:lnTo>
                    <a:pt x="701" y="2736"/>
                  </a:lnTo>
                  <a:cubicBezTo>
                    <a:pt x="768" y="2703"/>
                    <a:pt x="802" y="2703"/>
                    <a:pt x="868" y="2669"/>
                  </a:cubicBezTo>
                  <a:cubicBezTo>
                    <a:pt x="968" y="2603"/>
                    <a:pt x="1068" y="2502"/>
                    <a:pt x="1135" y="2402"/>
                  </a:cubicBezTo>
                  <a:cubicBezTo>
                    <a:pt x="1235" y="2269"/>
                    <a:pt x="1302" y="2169"/>
                    <a:pt x="1369" y="2035"/>
                  </a:cubicBezTo>
                  <a:cubicBezTo>
                    <a:pt x="1435" y="1869"/>
                    <a:pt x="1469" y="1735"/>
                    <a:pt x="1502" y="1568"/>
                  </a:cubicBezTo>
                  <a:cubicBezTo>
                    <a:pt x="1535" y="1435"/>
                    <a:pt x="1569" y="1268"/>
                    <a:pt x="1569" y="1135"/>
                  </a:cubicBezTo>
                  <a:lnTo>
                    <a:pt x="1569" y="968"/>
                  </a:lnTo>
                  <a:lnTo>
                    <a:pt x="1569" y="801"/>
                  </a:lnTo>
                  <a:cubicBezTo>
                    <a:pt x="1569" y="668"/>
                    <a:pt x="1535" y="534"/>
                    <a:pt x="1502" y="401"/>
                  </a:cubicBezTo>
                  <a:cubicBezTo>
                    <a:pt x="1469" y="301"/>
                    <a:pt x="1435" y="201"/>
                    <a:pt x="1369" y="101"/>
                  </a:cubicBezTo>
                  <a:cubicBezTo>
                    <a:pt x="1302" y="67"/>
                    <a:pt x="1235" y="1"/>
                    <a:pt x="1135"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1472;p56">
              <a:extLst>
                <a:ext uri="{FF2B5EF4-FFF2-40B4-BE49-F238E27FC236}">
                  <a16:creationId xmlns:a16="http://schemas.microsoft.com/office/drawing/2014/main" id="{F2582DB2-3418-434D-B31E-934F11409011}"/>
                </a:ext>
              </a:extLst>
            </p:cNvPr>
            <p:cNvSpPr/>
            <p:nvPr/>
          </p:nvSpPr>
          <p:spPr>
            <a:xfrm>
              <a:off x="3907125" y="1622425"/>
              <a:ext cx="35050" cy="70075"/>
            </a:xfrm>
            <a:custGeom>
              <a:avLst/>
              <a:gdLst/>
              <a:ahLst/>
              <a:cxnLst/>
              <a:rect l="l" t="t" r="r" b="b"/>
              <a:pathLst>
                <a:path w="1402" h="2803" extrusionOk="0">
                  <a:moveTo>
                    <a:pt x="968" y="1"/>
                  </a:moveTo>
                  <a:cubicBezTo>
                    <a:pt x="868" y="34"/>
                    <a:pt x="768" y="68"/>
                    <a:pt x="668" y="101"/>
                  </a:cubicBezTo>
                  <a:cubicBezTo>
                    <a:pt x="568" y="168"/>
                    <a:pt x="501" y="234"/>
                    <a:pt x="401" y="335"/>
                  </a:cubicBezTo>
                  <a:cubicBezTo>
                    <a:pt x="334" y="435"/>
                    <a:pt x="267" y="501"/>
                    <a:pt x="201" y="635"/>
                  </a:cubicBezTo>
                  <a:cubicBezTo>
                    <a:pt x="167" y="735"/>
                    <a:pt x="101" y="835"/>
                    <a:pt x="67" y="935"/>
                  </a:cubicBezTo>
                  <a:cubicBezTo>
                    <a:pt x="67" y="1035"/>
                    <a:pt x="34" y="1135"/>
                    <a:pt x="34" y="1269"/>
                  </a:cubicBezTo>
                  <a:cubicBezTo>
                    <a:pt x="34" y="1335"/>
                    <a:pt x="34" y="1435"/>
                    <a:pt x="67" y="1502"/>
                  </a:cubicBezTo>
                  <a:cubicBezTo>
                    <a:pt x="67" y="1569"/>
                    <a:pt x="101" y="1635"/>
                    <a:pt x="134" y="1669"/>
                  </a:cubicBezTo>
                  <a:cubicBezTo>
                    <a:pt x="167" y="1736"/>
                    <a:pt x="234" y="1769"/>
                    <a:pt x="301" y="1769"/>
                  </a:cubicBezTo>
                  <a:lnTo>
                    <a:pt x="501" y="1769"/>
                  </a:lnTo>
                  <a:lnTo>
                    <a:pt x="734" y="1702"/>
                  </a:lnTo>
                  <a:lnTo>
                    <a:pt x="901" y="1702"/>
                  </a:lnTo>
                  <a:cubicBezTo>
                    <a:pt x="910" y="1693"/>
                    <a:pt x="922" y="1689"/>
                    <a:pt x="933" y="1689"/>
                  </a:cubicBezTo>
                  <a:cubicBezTo>
                    <a:pt x="966" y="1689"/>
                    <a:pt x="1001" y="1720"/>
                    <a:pt x="1001" y="1769"/>
                  </a:cubicBezTo>
                  <a:cubicBezTo>
                    <a:pt x="968" y="1802"/>
                    <a:pt x="968" y="1836"/>
                    <a:pt x="935" y="1869"/>
                  </a:cubicBezTo>
                  <a:cubicBezTo>
                    <a:pt x="935" y="1902"/>
                    <a:pt x="901" y="1936"/>
                    <a:pt x="868" y="1969"/>
                  </a:cubicBezTo>
                  <a:cubicBezTo>
                    <a:pt x="835" y="2002"/>
                    <a:pt x="801" y="2036"/>
                    <a:pt x="768" y="2069"/>
                  </a:cubicBezTo>
                  <a:cubicBezTo>
                    <a:pt x="734" y="2069"/>
                    <a:pt x="701" y="2102"/>
                    <a:pt x="668" y="2136"/>
                  </a:cubicBezTo>
                  <a:cubicBezTo>
                    <a:pt x="634" y="2169"/>
                    <a:pt x="568" y="2169"/>
                    <a:pt x="534" y="2169"/>
                  </a:cubicBezTo>
                  <a:lnTo>
                    <a:pt x="434" y="2169"/>
                  </a:lnTo>
                  <a:lnTo>
                    <a:pt x="401" y="2102"/>
                  </a:lnTo>
                  <a:lnTo>
                    <a:pt x="301" y="2102"/>
                  </a:lnTo>
                  <a:lnTo>
                    <a:pt x="67" y="2236"/>
                  </a:lnTo>
                  <a:cubicBezTo>
                    <a:pt x="34" y="2269"/>
                    <a:pt x="34" y="2303"/>
                    <a:pt x="1" y="2336"/>
                  </a:cubicBezTo>
                  <a:cubicBezTo>
                    <a:pt x="1" y="2336"/>
                    <a:pt x="1" y="2403"/>
                    <a:pt x="1" y="2436"/>
                  </a:cubicBezTo>
                  <a:cubicBezTo>
                    <a:pt x="1" y="2503"/>
                    <a:pt x="1" y="2569"/>
                    <a:pt x="34" y="2636"/>
                  </a:cubicBezTo>
                  <a:cubicBezTo>
                    <a:pt x="67" y="2703"/>
                    <a:pt x="101" y="2736"/>
                    <a:pt x="167" y="2770"/>
                  </a:cubicBezTo>
                  <a:cubicBezTo>
                    <a:pt x="234" y="2803"/>
                    <a:pt x="301" y="2803"/>
                    <a:pt x="401" y="2803"/>
                  </a:cubicBezTo>
                  <a:cubicBezTo>
                    <a:pt x="501" y="2770"/>
                    <a:pt x="601" y="2736"/>
                    <a:pt x="668" y="2703"/>
                  </a:cubicBezTo>
                  <a:cubicBezTo>
                    <a:pt x="801" y="2636"/>
                    <a:pt x="901" y="2536"/>
                    <a:pt x="968" y="2469"/>
                  </a:cubicBezTo>
                  <a:cubicBezTo>
                    <a:pt x="1068" y="2369"/>
                    <a:pt x="1135" y="2269"/>
                    <a:pt x="1201" y="2169"/>
                  </a:cubicBezTo>
                  <a:cubicBezTo>
                    <a:pt x="1235" y="2069"/>
                    <a:pt x="1302" y="1936"/>
                    <a:pt x="1335" y="1836"/>
                  </a:cubicBezTo>
                  <a:cubicBezTo>
                    <a:pt x="1368" y="1736"/>
                    <a:pt x="1368" y="1635"/>
                    <a:pt x="1368" y="1535"/>
                  </a:cubicBezTo>
                  <a:cubicBezTo>
                    <a:pt x="1402" y="1369"/>
                    <a:pt x="1335" y="1235"/>
                    <a:pt x="1268" y="1102"/>
                  </a:cubicBezTo>
                  <a:cubicBezTo>
                    <a:pt x="1186" y="1061"/>
                    <a:pt x="1103" y="1032"/>
                    <a:pt x="1021" y="1032"/>
                  </a:cubicBezTo>
                  <a:cubicBezTo>
                    <a:pt x="970" y="1032"/>
                    <a:pt x="919" y="1043"/>
                    <a:pt x="868" y="1068"/>
                  </a:cubicBezTo>
                  <a:lnTo>
                    <a:pt x="634" y="1102"/>
                  </a:lnTo>
                  <a:lnTo>
                    <a:pt x="501" y="1102"/>
                  </a:lnTo>
                  <a:cubicBezTo>
                    <a:pt x="501" y="1102"/>
                    <a:pt x="468" y="1102"/>
                    <a:pt x="434" y="1068"/>
                  </a:cubicBezTo>
                  <a:cubicBezTo>
                    <a:pt x="434" y="1068"/>
                    <a:pt x="434" y="1035"/>
                    <a:pt x="434" y="1002"/>
                  </a:cubicBezTo>
                  <a:cubicBezTo>
                    <a:pt x="434" y="935"/>
                    <a:pt x="468" y="868"/>
                    <a:pt x="534" y="802"/>
                  </a:cubicBezTo>
                  <a:cubicBezTo>
                    <a:pt x="568" y="735"/>
                    <a:pt x="634" y="701"/>
                    <a:pt x="668" y="668"/>
                  </a:cubicBezTo>
                  <a:cubicBezTo>
                    <a:pt x="734" y="635"/>
                    <a:pt x="768" y="635"/>
                    <a:pt x="835" y="601"/>
                  </a:cubicBezTo>
                  <a:lnTo>
                    <a:pt x="901" y="601"/>
                  </a:lnTo>
                  <a:lnTo>
                    <a:pt x="935" y="635"/>
                  </a:lnTo>
                  <a:cubicBezTo>
                    <a:pt x="951" y="651"/>
                    <a:pt x="968" y="660"/>
                    <a:pt x="985" y="660"/>
                  </a:cubicBezTo>
                  <a:cubicBezTo>
                    <a:pt x="1001" y="660"/>
                    <a:pt x="1018" y="651"/>
                    <a:pt x="1035" y="635"/>
                  </a:cubicBezTo>
                  <a:lnTo>
                    <a:pt x="1268" y="501"/>
                  </a:lnTo>
                  <a:cubicBezTo>
                    <a:pt x="1268" y="501"/>
                    <a:pt x="1302" y="468"/>
                    <a:pt x="1335" y="435"/>
                  </a:cubicBezTo>
                  <a:cubicBezTo>
                    <a:pt x="1335" y="401"/>
                    <a:pt x="1335" y="368"/>
                    <a:pt x="1335" y="335"/>
                  </a:cubicBezTo>
                  <a:cubicBezTo>
                    <a:pt x="1335" y="268"/>
                    <a:pt x="1335" y="201"/>
                    <a:pt x="1302" y="134"/>
                  </a:cubicBezTo>
                  <a:cubicBezTo>
                    <a:pt x="1268" y="68"/>
                    <a:pt x="1201" y="34"/>
                    <a:pt x="1168"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1473;p56">
              <a:extLst>
                <a:ext uri="{FF2B5EF4-FFF2-40B4-BE49-F238E27FC236}">
                  <a16:creationId xmlns:a16="http://schemas.microsoft.com/office/drawing/2014/main" id="{FFF29682-B30F-4A6C-AC38-BC1A5124B636}"/>
                </a:ext>
              </a:extLst>
            </p:cNvPr>
            <p:cNvSpPr/>
            <p:nvPr/>
          </p:nvSpPr>
          <p:spPr>
            <a:xfrm>
              <a:off x="3670300" y="2016050"/>
              <a:ext cx="31700" cy="62575"/>
            </a:xfrm>
            <a:custGeom>
              <a:avLst/>
              <a:gdLst/>
              <a:ahLst/>
              <a:cxnLst/>
              <a:rect l="l" t="t" r="r" b="b"/>
              <a:pathLst>
                <a:path w="1268" h="2503" extrusionOk="0">
                  <a:moveTo>
                    <a:pt x="634" y="334"/>
                  </a:moveTo>
                  <a:lnTo>
                    <a:pt x="901" y="1268"/>
                  </a:lnTo>
                  <a:lnTo>
                    <a:pt x="367" y="1568"/>
                  </a:lnTo>
                  <a:lnTo>
                    <a:pt x="634" y="334"/>
                  </a:lnTo>
                  <a:close/>
                  <a:moveTo>
                    <a:pt x="701" y="1"/>
                  </a:moveTo>
                  <a:lnTo>
                    <a:pt x="567" y="67"/>
                  </a:lnTo>
                  <a:cubicBezTo>
                    <a:pt x="534" y="67"/>
                    <a:pt x="534" y="101"/>
                    <a:pt x="501" y="134"/>
                  </a:cubicBezTo>
                  <a:cubicBezTo>
                    <a:pt x="501" y="167"/>
                    <a:pt x="501" y="201"/>
                    <a:pt x="467" y="201"/>
                  </a:cubicBezTo>
                  <a:lnTo>
                    <a:pt x="0" y="2436"/>
                  </a:lnTo>
                  <a:cubicBezTo>
                    <a:pt x="0" y="2436"/>
                    <a:pt x="0" y="2469"/>
                    <a:pt x="0" y="2469"/>
                  </a:cubicBezTo>
                  <a:cubicBezTo>
                    <a:pt x="0" y="2469"/>
                    <a:pt x="0" y="2502"/>
                    <a:pt x="0" y="2502"/>
                  </a:cubicBezTo>
                  <a:lnTo>
                    <a:pt x="34" y="2502"/>
                  </a:lnTo>
                  <a:lnTo>
                    <a:pt x="100" y="2469"/>
                  </a:lnTo>
                  <a:cubicBezTo>
                    <a:pt x="134" y="2469"/>
                    <a:pt x="134" y="2436"/>
                    <a:pt x="167" y="2402"/>
                  </a:cubicBezTo>
                  <a:cubicBezTo>
                    <a:pt x="167" y="2402"/>
                    <a:pt x="167" y="2369"/>
                    <a:pt x="167" y="2336"/>
                  </a:cubicBezTo>
                  <a:lnTo>
                    <a:pt x="267" y="1869"/>
                  </a:lnTo>
                  <a:lnTo>
                    <a:pt x="968" y="1502"/>
                  </a:lnTo>
                  <a:lnTo>
                    <a:pt x="1101" y="1835"/>
                  </a:lnTo>
                  <a:cubicBezTo>
                    <a:pt x="1101" y="1869"/>
                    <a:pt x="1101" y="1869"/>
                    <a:pt x="1101" y="1902"/>
                  </a:cubicBezTo>
                  <a:lnTo>
                    <a:pt x="1168" y="1902"/>
                  </a:lnTo>
                  <a:lnTo>
                    <a:pt x="1234" y="1835"/>
                  </a:lnTo>
                  <a:cubicBezTo>
                    <a:pt x="1234" y="1835"/>
                    <a:pt x="1268" y="1835"/>
                    <a:pt x="1268" y="1802"/>
                  </a:cubicBezTo>
                  <a:cubicBezTo>
                    <a:pt x="1268" y="1802"/>
                    <a:pt x="1268" y="1769"/>
                    <a:pt x="1268" y="1735"/>
                  </a:cubicBezTo>
                  <a:cubicBezTo>
                    <a:pt x="1268" y="1735"/>
                    <a:pt x="1268" y="1735"/>
                    <a:pt x="1268" y="1702"/>
                  </a:cubicBezTo>
                  <a:lnTo>
                    <a:pt x="767" y="34"/>
                  </a:lnTo>
                  <a:cubicBezTo>
                    <a:pt x="767" y="34"/>
                    <a:pt x="767" y="1"/>
                    <a:pt x="76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1474;p56">
              <a:extLst>
                <a:ext uri="{FF2B5EF4-FFF2-40B4-BE49-F238E27FC236}">
                  <a16:creationId xmlns:a16="http://schemas.microsoft.com/office/drawing/2014/main" id="{FB9F7EB0-2A29-4B50-984D-A0D65E1E0052}"/>
                </a:ext>
              </a:extLst>
            </p:cNvPr>
            <p:cNvSpPr/>
            <p:nvPr/>
          </p:nvSpPr>
          <p:spPr>
            <a:xfrm>
              <a:off x="3705325" y="1991875"/>
              <a:ext cx="22525" cy="62575"/>
            </a:xfrm>
            <a:custGeom>
              <a:avLst/>
              <a:gdLst/>
              <a:ahLst/>
              <a:cxnLst/>
              <a:rect l="l" t="t" r="r" b="b"/>
              <a:pathLst>
                <a:path w="901" h="2503" extrusionOk="0">
                  <a:moveTo>
                    <a:pt x="567" y="1018"/>
                  </a:moveTo>
                  <a:cubicBezTo>
                    <a:pt x="601" y="1018"/>
                    <a:pt x="634" y="1034"/>
                    <a:pt x="667" y="1068"/>
                  </a:cubicBezTo>
                  <a:cubicBezTo>
                    <a:pt x="734" y="1134"/>
                    <a:pt x="767" y="1234"/>
                    <a:pt x="734" y="1368"/>
                  </a:cubicBezTo>
                  <a:lnTo>
                    <a:pt x="734" y="1601"/>
                  </a:lnTo>
                  <a:cubicBezTo>
                    <a:pt x="734" y="1735"/>
                    <a:pt x="701" y="1835"/>
                    <a:pt x="667" y="1968"/>
                  </a:cubicBezTo>
                  <a:cubicBezTo>
                    <a:pt x="634" y="2068"/>
                    <a:pt x="534" y="2135"/>
                    <a:pt x="467" y="2202"/>
                  </a:cubicBezTo>
                  <a:cubicBezTo>
                    <a:pt x="417" y="2235"/>
                    <a:pt x="375" y="2252"/>
                    <a:pt x="342" y="2252"/>
                  </a:cubicBezTo>
                  <a:cubicBezTo>
                    <a:pt x="309" y="2252"/>
                    <a:pt x="284" y="2235"/>
                    <a:pt x="267" y="2202"/>
                  </a:cubicBezTo>
                  <a:cubicBezTo>
                    <a:pt x="200" y="2102"/>
                    <a:pt x="167" y="2002"/>
                    <a:pt x="167" y="1902"/>
                  </a:cubicBezTo>
                  <a:lnTo>
                    <a:pt x="167" y="1735"/>
                  </a:lnTo>
                  <a:cubicBezTo>
                    <a:pt x="167" y="1601"/>
                    <a:pt x="200" y="1435"/>
                    <a:pt x="267" y="1301"/>
                  </a:cubicBezTo>
                  <a:cubicBezTo>
                    <a:pt x="300" y="1201"/>
                    <a:pt x="367" y="1134"/>
                    <a:pt x="467" y="1068"/>
                  </a:cubicBezTo>
                  <a:cubicBezTo>
                    <a:pt x="501" y="1034"/>
                    <a:pt x="534" y="1018"/>
                    <a:pt x="567" y="1018"/>
                  </a:cubicBezTo>
                  <a:close/>
                  <a:moveTo>
                    <a:pt x="867" y="0"/>
                  </a:moveTo>
                  <a:lnTo>
                    <a:pt x="801" y="67"/>
                  </a:lnTo>
                  <a:cubicBezTo>
                    <a:pt x="767" y="67"/>
                    <a:pt x="767" y="67"/>
                    <a:pt x="734" y="100"/>
                  </a:cubicBezTo>
                  <a:cubicBezTo>
                    <a:pt x="734" y="134"/>
                    <a:pt x="734" y="134"/>
                    <a:pt x="734" y="167"/>
                  </a:cubicBezTo>
                  <a:lnTo>
                    <a:pt x="734" y="834"/>
                  </a:lnTo>
                  <a:cubicBezTo>
                    <a:pt x="734" y="801"/>
                    <a:pt x="667" y="767"/>
                    <a:pt x="634" y="767"/>
                  </a:cubicBezTo>
                  <a:cubicBezTo>
                    <a:pt x="567" y="767"/>
                    <a:pt x="501" y="767"/>
                    <a:pt x="434" y="801"/>
                  </a:cubicBezTo>
                  <a:cubicBezTo>
                    <a:pt x="367" y="868"/>
                    <a:pt x="300" y="901"/>
                    <a:pt x="267" y="968"/>
                  </a:cubicBezTo>
                  <a:cubicBezTo>
                    <a:pt x="200" y="1034"/>
                    <a:pt x="167" y="1101"/>
                    <a:pt x="134" y="1201"/>
                  </a:cubicBezTo>
                  <a:cubicBezTo>
                    <a:pt x="67" y="1268"/>
                    <a:pt x="67" y="1368"/>
                    <a:pt x="34" y="1468"/>
                  </a:cubicBezTo>
                  <a:cubicBezTo>
                    <a:pt x="0" y="1568"/>
                    <a:pt x="0" y="1668"/>
                    <a:pt x="0" y="1802"/>
                  </a:cubicBezTo>
                  <a:lnTo>
                    <a:pt x="0" y="2002"/>
                  </a:lnTo>
                  <a:cubicBezTo>
                    <a:pt x="0" y="2102"/>
                    <a:pt x="0" y="2168"/>
                    <a:pt x="34" y="2269"/>
                  </a:cubicBezTo>
                  <a:cubicBezTo>
                    <a:pt x="34" y="2335"/>
                    <a:pt x="67" y="2402"/>
                    <a:pt x="134" y="2435"/>
                  </a:cubicBezTo>
                  <a:cubicBezTo>
                    <a:pt x="167" y="2469"/>
                    <a:pt x="200" y="2502"/>
                    <a:pt x="267" y="2502"/>
                  </a:cubicBezTo>
                  <a:cubicBezTo>
                    <a:pt x="334" y="2502"/>
                    <a:pt x="400" y="2502"/>
                    <a:pt x="434" y="2469"/>
                  </a:cubicBezTo>
                  <a:cubicBezTo>
                    <a:pt x="501" y="2402"/>
                    <a:pt x="567" y="2369"/>
                    <a:pt x="634" y="2302"/>
                  </a:cubicBezTo>
                  <a:cubicBezTo>
                    <a:pt x="667" y="2202"/>
                    <a:pt x="701" y="2135"/>
                    <a:pt x="734" y="2068"/>
                  </a:cubicBezTo>
                  <a:lnTo>
                    <a:pt x="734" y="2168"/>
                  </a:lnTo>
                  <a:cubicBezTo>
                    <a:pt x="734" y="2168"/>
                    <a:pt x="734" y="2202"/>
                    <a:pt x="734" y="2235"/>
                  </a:cubicBezTo>
                  <a:lnTo>
                    <a:pt x="801" y="2235"/>
                  </a:lnTo>
                  <a:lnTo>
                    <a:pt x="867" y="2168"/>
                  </a:lnTo>
                  <a:cubicBezTo>
                    <a:pt x="867" y="2168"/>
                    <a:pt x="901" y="2135"/>
                    <a:pt x="901" y="2135"/>
                  </a:cubicBezTo>
                  <a:cubicBezTo>
                    <a:pt x="901" y="2102"/>
                    <a:pt x="901" y="2102"/>
                    <a:pt x="901" y="2068"/>
                  </a:cubicBezTo>
                  <a:lnTo>
                    <a:pt x="901" y="67"/>
                  </a:lnTo>
                  <a:cubicBezTo>
                    <a:pt x="901" y="34"/>
                    <a:pt x="901" y="34"/>
                    <a:pt x="90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1475;p56">
              <a:extLst>
                <a:ext uri="{FF2B5EF4-FFF2-40B4-BE49-F238E27FC236}">
                  <a16:creationId xmlns:a16="http://schemas.microsoft.com/office/drawing/2014/main" id="{7BCC7260-8714-4455-8B89-5F87EF4332AA}"/>
                </a:ext>
              </a:extLst>
            </p:cNvPr>
            <p:cNvSpPr/>
            <p:nvPr/>
          </p:nvSpPr>
          <p:spPr>
            <a:xfrm>
              <a:off x="3734500" y="1975200"/>
              <a:ext cx="23375" cy="62550"/>
            </a:xfrm>
            <a:custGeom>
              <a:avLst/>
              <a:gdLst/>
              <a:ahLst/>
              <a:cxnLst/>
              <a:rect l="l" t="t" r="r" b="b"/>
              <a:pathLst>
                <a:path w="935" h="2502" extrusionOk="0">
                  <a:moveTo>
                    <a:pt x="593" y="1009"/>
                  </a:moveTo>
                  <a:cubicBezTo>
                    <a:pt x="626" y="1009"/>
                    <a:pt x="651" y="1017"/>
                    <a:pt x="668" y="1034"/>
                  </a:cubicBezTo>
                  <a:cubicBezTo>
                    <a:pt x="735" y="1134"/>
                    <a:pt x="768" y="1234"/>
                    <a:pt x="768" y="1334"/>
                  </a:cubicBezTo>
                  <a:cubicBezTo>
                    <a:pt x="768" y="1368"/>
                    <a:pt x="768" y="1401"/>
                    <a:pt x="768" y="1468"/>
                  </a:cubicBezTo>
                  <a:cubicBezTo>
                    <a:pt x="768" y="1501"/>
                    <a:pt x="768" y="1535"/>
                    <a:pt x="768" y="1568"/>
                  </a:cubicBezTo>
                  <a:cubicBezTo>
                    <a:pt x="768" y="1701"/>
                    <a:pt x="735" y="1801"/>
                    <a:pt x="668" y="1935"/>
                  </a:cubicBezTo>
                  <a:cubicBezTo>
                    <a:pt x="634" y="2035"/>
                    <a:pt x="568" y="2102"/>
                    <a:pt x="468" y="2168"/>
                  </a:cubicBezTo>
                  <a:cubicBezTo>
                    <a:pt x="439" y="2196"/>
                    <a:pt x="411" y="2207"/>
                    <a:pt x="383" y="2207"/>
                  </a:cubicBezTo>
                  <a:cubicBezTo>
                    <a:pt x="345" y="2207"/>
                    <a:pt x="306" y="2188"/>
                    <a:pt x="268" y="2168"/>
                  </a:cubicBezTo>
                  <a:cubicBezTo>
                    <a:pt x="201" y="2068"/>
                    <a:pt x="167" y="1968"/>
                    <a:pt x="201" y="1868"/>
                  </a:cubicBezTo>
                  <a:lnTo>
                    <a:pt x="201" y="1701"/>
                  </a:lnTo>
                  <a:cubicBezTo>
                    <a:pt x="201" y="1568"/>
                    <a:pt x="234" y="1434"/>
                    <a:pt x="268" y="1301"/>
                  </a:cubicBezTo>
                  <a:cubicBezTo>
                    <a:pt x="301" y="1201"/>
                    <a:pt x="368" y="1101"/>
                    <a:pt x="468" y="1034"/>
                  </a:cubicBezTo>
                  <a:cubicBezTo>
                    <a:pt x="518" y="1017"/>
                    <a:pt x="559" y="1009"/>
                    <a:pt x="593" y="1009"/>
                  </a:cubicBezTo>
                  <a:close/>
                  <a:moveTo>
                    <a:pt x="868" y="0"/>
                  </a:moveTo>
                  <a:lnTo>
                    <a:pt x="801" y="33"/>
                  </a:lnTo>
                  <a:cubicBezTo>
                    <a:pt x="801" y="67"/>
                    <a:pt x="768" y="67"/>
                    <a:pt x="768" y="100"/>
                  </a:cubicBezTo>
                  <a:cubicBezTo>
                    <a:pt x="768" y="100"/>
                    <a:pt x="768" y="134"/>
                    <a:pt x="768" y="167"/>
                  </a:cubicBezTo>
                  <a:lnTo>
                    <a:pt x="768" y="834"/>
                  </a:lnTo>
                  <a:cubicBezTo>
                    <a:pt x="735" y="801"/>
                    <a:pt x="701" y="767"/>
                    <a:pt x="668" y="734"/>
                  </a:cubicBezTo>
                  <a:cubicBezTo>
                    <a:pt x="601" y="734"/>
                    <a:pt x="501" y="767"/>
                    <a:pt x="468" y="801"/>
                  </a:cubicBezTo>
                  <a:cubicBezTo>
                    <a:pt x="401" y="834"/>
                    <a:pt x="334" y="901"/>
                    <a:pt x="301" y="967"/>
                  </a:cubicBezTo>
                  <a:cubicBezTo>
                    <a:pt x="234" y="1034"/>
                    <a:pt x="167" y="1101"/>
                    <a:pt x="134" y="1168"/>
                  </a:cubicBezTo>
                  <a:cubicBezTo>
                    <a:pt x="101" y="1268"/>
                    <a:pt x="67" y="1368"/>
                    <a:pt x="67" y="1468"/>
                  </a:cubicBezTo>
                  <a:cubicBezTo>
                    <a:pt x="34" y="1568"/>
                    <a:pt x="1" y="1668"/>
                    <a:pt x="1" y="1801"/>
                  </a:cubicBezTo>
                  <a:lnTo>
                    <a:pt x="1" y="1968"/>
                  </a:lnTo>
                  <a:cubicBezTo>
                    <a:pt x="1" y="2068"/>
                    <a:pt x="34" y="2168"/>
                    <a:pt x="67" y="2268"/>
                  </a:cubicBezTo>
                  <a:cubicBezTo>
                    <a:pt x="67" y="2335"/>
                    <a:pt x="101" y="2368"/>
                    <a:pt x="134" y="2435"/>
                  </a:cubicBezTo>
                  <a:cubicBezTo>
                    <a:pt x="167" y="2469"/>
                    <a:pt x="234" y="2502"/>
                    <a:pt x="301" y="2502"/>
                  </a:cubicBezTo>
                  <a:cubicBezTo>
                    <a:pt x="334" y="2502"/>
                    <a:pt x="401" y="2469"/>
                    <a:pt x="468" y="2435"/>
                  </a:cubicBezTo>
                  <a:cubicBezTo>
                    <a:pt x="534" y="2402"/>
                    <a:pt x="601" y="2335"/>
                    <a:pt x="668" y="2268"/>
                  </a:cubicBezTo>
                  <a:cubicBezTo>
                    <a:pt x="701" y="2202"/>
                    <a:pt x="735" y="2135"/>
                    <a:pt x="768" y="2068"/>
                  </a:cubicBezTo>
                  <a:lnTo>
                    <a:pt x="768" y="2168"/>
                  </a:lnTo>
                  <a:cubicBezTo>
                    <a:pt x="768" y="2168"/>
                    <a:pt x="768" y="2202"/>
                    <a:pt x="768" y="2202"/>
                  </a:cubicBezTo>
                  <a:lnTo>
                    <a:pt x="801" y="2202"/>
                  </a:lnTo>
                  <a:lnTo>
                    <a:pt x="868" y="2168"/>
                  </a:lnTo>
                  <a:cubicBezTo>
                    <a:pt x="901" y="2135"/>
                    <a:pt x="901" y="2135"/>
                    <a:pt x="901" y="2135"/>
                  </a:cubicBezTo>
                  <a:cubicBezTo>
                    <a:pt x="901" y="2102"/>
                    <a:pt x="901" y="2068"/>
                    <a:pt x="901" y="2068"/>
                  </a:cubicBezTo>
                  <a:lnTo>
                    <a:pt x="901" y="33"/>
                  </a:lnTo>
                  <a:cubicBezTo>
                    <a:pt x="935" y="33"/>
                    <a:pt x="935" y="0"/>
                    <a:pt x="90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1476;p56">
              <a:extLst>
                <a:ext uri="{FF2B5EF4-FFF2-40B4-BE49-F238E27FC236}">
                  <a16:creationId xmlns:a16="http://schemas.microsoft.com/office/drawing/2014/main" id="{DA568152-B449-4AEB-99D4-27D61487F2FA}"/>
                </a:ext>
              </a:extLst>
            </p:cNvPr>
            <p:cNvSpPr/>
            <p:nvPr/>
          </p:nvSpPr>
          <p:spPr>
            <a:xfrm>
              <a:off x="3775375" y="1969850"/>
              <a:ext cx="22525" cy="45400"/>
            </a:xfrm>
            <a:custGeom>
              <a:avLst/>
              <a:gdLst/>
              <a:ahLst/>
              <a:cxnLst/>
              <a:rect l="l" t="t" r="r" b="b"/>
              <a:pathLst>
                <a:path w="901" h="1816" extrusionOk="0">
                  <a:moveTo>
                    <a:pt x="701" y="781"/>
                  </a:moveTo>
                  <a:lnTo>
                    <a:pt x="701" y="848"/>
                  </a:lnTo>
                  <a:cubicBezTo>
                    <a:pt x="701" y="915"/>
                    <a:pt x="667" y="981"/>
                    <a:pt x="667" y="1048"/>
                  </a:cubicBezTo>
                  <a:cubicBezTo>
                    <a:pt x="667" y="1115"/>
                    <a:pt x="634" y="1181"/>
                    <a:pt x="601" y="1248"/>
                  </a:cubicBezTo>
                  <a:cubicBezTo>
                    <a:pt x="567" y="1282"/>
                    <a:pt x="534" y="1348"/>
                    <a:pt x="501" y="1382"/>
                  </a:cubicBezTo>
                  <a:cubicBezTo>
                    <a:pt x="467" y="1415"/>
                    <a:pt x="400" y="1482"/>
                    <a:pt x="367" y="1482"/>
                  </a:cubicBezTo>
                  <a:lnTo>
                    <a:pt x="400" y="1482"/>
                  </a:lnTo>
                  <a:cubicBezTo>
                    <a:pt x="334" y="1515"/>
                    <a:pt x="300" y="1515"/>
                    <a:pt x="267" y="1515"/>
                  </a:cubicBezTo>
                  <a:lnTo>
                    <a:pt x="234" y="1515"/>
                  </a:lnTo>
                  <a:cubicBezTo>
                    <a:pt x="200" y="1515"/>
                    <a:pt x="200" y="1482"/>
                    <a:pt x="200" y="1482"/>
                  </a:cubicBezTo>
                  <a:cubicBezTo>
                    <a:pt x="167" y="1448"/>
                    <a:pt x="167" y="1415"/>
                    <a:pt x="200" y="1415"/>
                  </a:cubicBezTo>
                  <a:cubicBezTo>
                    <a:pt x="200" y="1315"/>
                    <a:pt x="200" y="1248"/>
                    <a:pt x="267" y="1181"/>
                  </a:cubicBezTo>
                  <a:cubicBezTo>
                    <a:pt x="300" y="1115"/>
                    <a:pt x="367" y="1048"/>
                    <a:pt x="467" y="981"/>
                  </a:cubicBezTo>
                  <a:lnTo>
                    <a:pt x="701" y="781"/>
                  </a:lnTo>
                  <a:close/>
                  <a:moveTo>
                    <a:pt x="685" y="0"/>
                  </a:moveTo>
                  <a:cubicBezTo>
                    <a:pt x="670" y="0"/>
                    <a:pt x="654" y="4"/>
                    <a:pt x="634" y="14"/>
                  </a:cubicBezTo>
                  <a:cubicBezTo>
                    <a:pt x="601" y="14"/>
                    <a:pt x="534" y="14"/>
                    <a:pt x="467" y="47"/>
                  </a:cubicBezTo>
                  <a:cubicBezTo>
                    <a:pt x="434" y="81"/>
                    <a:pt x="367" y="114"/>
                    <a:pt x="334" y="181"/>
                  </a:cubicBezTo>
                  <a:cubicBezTo>
                    <a:pt x="300" y="214"/>
                    <a:pt x="234" y="281"/>
                    <a:pt x="200" y="348"/>
                  </a:cubicBezTo>
                  <a:cubicBezTo>
                    <a:pt x="167" y="381"/>
                    <a:pt x="167" y="448"/>
                    <a:pt x="134" y="514"/>
                  </a:cubicBezTo>
                  <a:cubicBezTo>
                    <a:pt x="100" y="548"/>
                    <a:pt x="100" y="614"/>
                    <a:pt x="100" y="681"/>
                  </a:cubicBezTo>
                  <a:cubicBezTo>
                    <a:pt x="100" y="681"/>
                    <a:pt x="100" y="714"/>
                    <a:pt x="100" y="714"/>
                  </a:cubicBezTo>
                  <a:lnTo>
                    <a:pt x="134" y="714"/>
                  </a:lnTo>
                  <a:lnTo>
                    <a:pt x="200" y="681"/>
                  </a:lnTo>
                  <a:cubicBezTo>
                    <a:pt x="200" y="681"/>
                    <a:pt x="234" y="648"/>
                    <a:pt x="234" y="648"/>
                  </a:cubicBezTo>
                  <a:cubicBezTo>
                    <a:pt x="234" y="648"/>
                    <a:pt x="234" y="614"/>
                    <a:pt x="267" y="614"/>
                  </a:cubicBezTo>
                  <a:cubicBezTo>
                    <a:pt x="267" y="548"/>
                    <a:pt x="300" y="481"/>
                    <a:pt x="334" y="448"/>
                  </a:cubicBezTo>
                  <a:cubicBezTo>
                    <a:pt x="367" y="381"/>
                    <a:pt x="400" y="348"/>
                    <a:pt x="467" y="314"/>
                  </a:cubicBezTo>
                  <a:cubicBezTo>
                    <a:pt x="484" y="297"/>
                    <a:pt x="509" y="289"/>
                    <a:pt x="538" y="289"/>
                  </a:cubicBezTo>
                  <a:cubicBezTo>
                    <a:pt x="567" y="289"/>
                    <a:pt x="601" y="297"/>
                    <a:pt x="634" y="314"/>
                  </a:cubicBezTo>
                  <a:cubicBezTo>
                    <a:pt x="667" y="348"/>
                    <a:pt x="701" y="414"/>
                    <a:pt x="701" y="514"/>
                  </a:cubicBezTo>
                  <a:lnTo>
                    <a:pt x="701" y="548"/>
                  </a:lnTo>
                  <a:lnTo>
                    <a:pt x="434" y="781"/>
                  </a:lnTo>
                  <a:cubicBezTo>
                    <a:pt x="367" y="815"/>
                    <a:pt x="300" y="881"/>
                    <a:pt x="267" y="915"/>
                  </a:cubicBezTo>
                  <a:cubicBezTo>
                    <a:pt x="200" y="981"/>
                    <a:pt x="167" y="1048"/>
                    <a:pt x="134" y="1115"/>
                  </a:cubicBezTo>
                  <a:cubicBezTo>
                    <a:pt x="67" y="1148"/>
                    <a:pt x="67" y="1248"/>
                    <a:pt x="34" y="1315"/>
                  </a:cubicBezTo>
                  <a:cubicBezTo>
                    <a:pt x="0" y="1382"/>
                    <a:pt x="0" y="1448"/>
                    <a:pt x="0" y="1548"/>
                  </a:cubicBezTo>
                  <a:cubicBezTo>
                    <a:pt x="0" y="1582"/>
                    <a:pt x="34" y="1648"/>
                    <a:pt x="67" y="1715"/>
                  </a:cubicBezTo>
                  <a:cubicBezTo>
                    <a:pt x="100" y="1749"/>
                    <a:pt x="134" y="1782"/>
                    <a:pt x="134" y="1782"/>
                  </a:cubicBezTo>
                  <a:cubicBezTo>
                    <a:pt x="167" y="1815"/>
                    <a:pt x="234" y="1815"/>
                    <a:pt x="267" y="1815"/>
                  </a:cubicBezTo>
                  <a:cubicBezTo>
                    <a:pt x="300" y="1815"/>
                    <a:pt x="367" y="1815"/>
                    <a:pt x="400" y="1782"/>
                  </a:cubicBezTo>
                  <a:cubicBezTo>
                    <a:pt x="434" y="1749"/>
                    <a:pt x="467" y="1715"/>
                    <a:pt x="501" y="1715"/>
                  </a:cubicBezTo>
                  <a:lnTo>
                    <a:pt x="601" y="1615"/>
                  </a:lnTo>
                  <a:cubicBezTo>
                    <a:pt x="634" y="1548"/>
                    <a:pt x="667" y="1515"/>
                    <a:pt x="701" y="1482"/>
                  </a:cubicBezTo>
                  <a:cubicBezTo>
                    <a:pt x="701" y="1415"/>
                    <a:pt x="734" y="1382"/>
                    <a:pt x="734" y="1348"/>
                  </a:cubicBezTo>
                  <a:lnTo>
                    <a:pt x="734" y="1482"/>
                  </a:lnTo>
                  <a:cubicBezTo>
                    <a:pt x="734" y="1482"/>
                    <a:pt x="734" y="1482"/>
                    <a:pt x="734" y="1515"/>
                  </a:cubicBezTo>
                  <a:lnTo>
                    <a:pt x="767" y="1515"/>
                  </a:lnTo>
                  <a:lnTo>
                    <a:pt x="867" y="1482"/>
                  </a:lnTo>
                  <a:cubicBezTo>
                    <a:pt x="867" y="1448"/>
                    <a:pt x="867" y="1448"/>
                    <a:pt x="901" y="1415"/>
                  </a:cubicBezTo>
                  <a:cubicBezTo>
                    <a:pt x="901" y="1415"/>
                    <a:pt x="901" y="1382"/>
                    <a:pt x="901" y="1348"/>
                  </a:cubicBezTo>
                  <a:lnTo>
                    <a:pt x="901" y="414"/>
                  </a:lnTo>
                  <a:cubicBezTo>
                    <a:pt x="901" y="348"/>
                    <a:pt x="901" y="247"/>
                    <a:pt x="867" y="181"/>
                  </a:cubicBezTo>
                  <a:cubicBezTo>
                    <a:pt x="834" y="114"/>
                    <a:pt x="834" y="81"/>
                    <a:pt x="767" y="47"/>
                  </a:cubicBezTo>
                  <a:cubicBezTo>
                    <a:pt x="744" y="24"/>
                    <a:pt x="720" y="0"/>
                    <a:pt x="68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1477;p56">
              <a:extLst>
                <a:ext uri="{FF2B5EF4-FFF2-40B4-BE49-F238E27FC236}">
                  <a16:creationId xmlns:a16="http://schemas.microsoft.com/office/drawing/2014/main" id="{7A80399D-C740-4D20-9DD8-1ECE39A70C14}"/>
                </a:ext>
              </a:extLst>
            </p:cNvPr>
            <p:cNvSpPr/>
            <p:nvPr/>
          </p:nvSpPr>
          <p:spPr>
            <a:xfrm>
              <a:off x="3817900" y="1946000"/>
              <a:ext cx="22550" cy="48400"/>
            </a:xfrm>
            <a:custGeom>
              <a:avLst/>
              <a:gdLst/>
              <a:ahLst/>
              <a:cxnLst/>
              <a:rect l="l" t="t" r="r" b="b"/>
              <a:pathLst>
                <a:path w="902" h="1936" extrusionOk="0">
                  <a:moveTo>
                    <a:pt x="668" y="1"/>
                  </a:moveTo>
                  <a:cubicBezTo>
                    <a:pt x="601" y="1"/>
                    <a:pt x="534" y="34"/>
                    <a:pt x="467" y="67"/>
                  </a:cubicBezTo>
                  <a:cubicBezTo>
                    <a:pt x="401" y="101"/>
                    <a:pt x="334" y="167"/>
                    <a:pt x="267" y="234"/>
                  </a:cubicBezTo>
                  <a:cubicBezTo>
                    <a:pt x="234" y="301"/>
                    <a:pt x="201" y="368"/>
                    <a:pt x="167" y="434"/>
                  </a:cubicBezTo>
                  <a:lnTo>
                    <a:pt x="167" y="334"/>
                  </a:lnTo>
                  <a:cubicBezTo>
                    <a:pt x="167" y="334"/>
                    <a:pt x="167" y="301"/>
                    <a:pt x="167" y="301"/>
                  </a:cubicBezTo>
                  <a:lnTo>
                    <a:pt x="134" y="301"/>
                  </a:lnTo>
                  <a:lnTo>
                    <a:pt x="67" y="334"/>
                  </a:lnTo>
                  <a:cubicBezTo>
                    <a:pt x="34" y="368"/>
                    <a:pt x="34" y="368"/>
                    <a:pt x="34" y="401"/>
                  </a:cubicBezTo>
                  <a:cubicBezTo>
                    <a:pt x="0" y="401"/>
                    <a:pt x="0" y="434"/>
                    <a:pt x="34" y="468"/>
                  </a:cubicBezTo>
                  <a:lnTo>
                    <a:pt x="34" y="1869"/>
                  </a:lnTo>
                  <a:cubicBezTo>
                    <a:pt x="34" y="1902"/>
                    <a:pt x="0" y="1935"/>
                    <a:pt x="34" y="1935"/>
                  </a:cubicBezTo>
                  <a:lnTo>
                    <a:pt x="67" y="1935"/>
                  </a:lnTo>
                  <a:lnTo>
                    <a:pt x="134" y="1902"/>
                  </a:lnTo>
                  <a:cubicBezTo>
                    <a:pt x="134" y="1869"/>
                    <a:pt x="167" y="1869"/>
                    <a:pt x="167" y="1835"/>
                  </a:cubicBezTo>
                  <a:cubicBezTo>
                    <a:pt x="167" y="1802"/>
                    <a:pt x="167" y="1802"/>
                    <a:pt x="167" y="1769"/>
                  </a:cubicBezTo>
                  <a:lnTo>
                    <a:pt x="167" y="968"/>
                  </a:lnTo>
                  <a:cubicBezTo>
                    <a:pt x="167" y="835"/>
                    <a:pt x="201" y="668"/>
                    <a:pt x="234" y="534"/>
                  </a:cubicBezTo>
                  <a:cubicBezTo>
                    <a:pt x="301" y="434"/>
                    <a:pt x="367" y="368"/>
                    <a:pt x="434" y="301"/>
                  </a:cubicBezTo>
                  <a:cubicBezTo>
                    <a:pt x="484" y="284"/>
                    <a:pt x="526" y="276"/>
                    <a:pt x="563" y="276"/>
                  </a:cubicBezTo>
                  <a:cubicBezTo>
                    <a:pt x="601" y="276"/>
                    <a:pt x="634" y="284"/>
                    <a:pt x="668" y="301"/>
                  </a:cubicBezTo>
                  <a:cubicBezTo>
                    <a:pt x="701" y="401"/>
                    <a:pt x="734" y="501"/>
                    <a:pt x="734" y="634"/>
                  </a:cubicBezTo>
                  <a:lnTo>
                    <a:pt x="734" y="1435"/>
                  </a:lnTo>
                  <a:cubicBezTo>
                    <a:pt x="734" y="1435"/>
                    <a:pt x="734" y="1468"/>
                    <a:pt x="734" y="1468"/>
                  </a:cubicBezTo>
                  <a:cubicBezTo>
                    <a:pt x="734" y="1485"/>
                    <a:pt x="743" y="1493"/>
                    <a:pt x="751" y="1493"/>
                  </a:cubicBezTo>
                  <a:cubicBezTo>
                    <a:pt x="759" y="1493"/>
                    <a:pt x="768" y="1485"/>
                    <a:pt x="768" y="1468"/>
                  </a:cubicBezTo>
                  <a:lnTo>
                    <a:pt x="834" y="1435"/>
                  </a:lnTo>
                  <a:cubicBezTo>
                    <a:pt x="868" y="1435"/>
                    <a:pt x="868" y="1402"/>
                    <a:pt x="868" y="1402"/>
                  </a:cubicBezTo>
                  <a:cubicBezTo>
                    <a:pt x="868" y="1368"/>
                    <a:pt x="868" y="1335"/>
                    <a:pt x="868" y="1335"/>
                  </a:cubicBezTo>
                  <a:lnTo>
                    <a:pt x="901" y="501"/>
                  </a:lnTo>
                  <a:cubicBezTo>
                    <a:pt x="901" y="401"/>
                    <a:pt x="901" y="301"/>
                    <a:pt x="868" y="234"/>
                  </a:cubicBezTo>
                  <a:cubicBezTo>
                    <a:pt x="868" y="167"/>
                    <a:pt x="834" y="101"/>
                    <a:pt x="801" y="67"/>
                  </a:cubicBezTo>
                  <a:cubicBezTo>
                    <a:pt x="734" y="34"/>
                    <a:pt x="701" y="1"/>
                    <a:pt x="66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1478;p56">
              <a:extLst>
                <a:ext uri="{FF2B5EF4-FFF2-40B4-BE49-F238E27FC236}">
                  <a16:creationId xmlns:a16="http://schemas.microsoft.com/office/drawing/2014/main" id="{6965AA44-7E5F-4E2D-A716-79E459153FB3}"/>
                </a:ext>
              </a:extLst>
            </p:cNvPr>
            <p:cNvSpPr/>
            <p:nvPr/>
          </p:nvSpPr>
          <p:spPr>
            <a:xfrm>
              <a:off x="3845425" y="1929325"/>
              <a:ext cx="23375" cy="43375"/>
            </a:xfrm>
            <a:custGeom>
              <a:avLst/>
              <a:gdLst/>
              <a:ahLst/>
              <a:cxnLst/>
              <a:rect l="l" t="t" r="r" b="b"/>
              <a:pathLst>
                <a:path w="935" h="1735" extrusionOk="0">
                  <a:moveTo>
                    <a:pt x="592" y="284"/>
                  </a:moveTo>
                  <a:cubicBezTo>
                    <a:pt x="626" y="284"/>
                    <a:pt x="651" y="301"/>
                    <a:pt x="667" y="334"/>
                  </a:cubicBezTo>
                  <a:cubicBezTo>
                    <a:pt x="734" y="401"/>
                    <a:pt x="767" y="501"/>
                    <a:pt x="767" y="568"/>
                  </a:cubicBezTo>
                  <a:lnTo>
                    <a:pt x="200" y="901"/>
                  </a:lnTo>
                  <a:cubicBezTo>
                    <a:pt x="200" y="834"/>
                    <a:pt x="200" y="768"/>
                    <a:pt x="200" y="701"/>
                  </a:cubicBezTo>
                  <a:cubicBezTo>
                    <a:pt x="234" y="668"/>
                    <a:pt x="234" y="601"/>
                    <a:pt x="267" y="534"/>
                  </a:cubicBezTo>
                  <a:cubicBezTo>
                    <a:pt x="300" y="501"/>
                    <a:pt x="334" y="467"/>
                    <a:pt x="367" y="401"/>
                  </a:cubicBezTo>
                  <a:cubicBezTo>
                    <a:pt x="400" y="367"/>
                    <a:pt x="434" y="334"/>
                    <a:pt x="467" y="334"/>
                  </a:cubicBezTo>
                  <a:cubicBezTo>
                    <a:pt x="517" y="301"/>
                    <a:pt x="559" y="284"/>
                    <a:pt x="592" y="284"/>
                  </a:cubicBezTo>
                  <a:close/>
                  <a:moveTo>
                    <a:pt x="667" y="0"/>
                  </a:moveTo>
                  <a:cubicBezTo>
                    <a:pt x="601" y="0"/>
                    <a:pt x="534" y="34"/>
                    <a:pt x="467" y="67"/>
                  </a:cubicBezTo>
                  <a:cubicBezTo>
                    <a:pt x="400" y="100"/>
                    <a:pt x="334" y="167"/>
                    <a:pt x="300" y="234"/>
                  </a:cubicBezTo>
                  <a:cubicBezTo>
                    <a:pt x="234" y="301"/>
                    <a:pt x="200" y="367"/>
                    <a:pt x="167" y="434"/>
                  </a:cubicBezTo>
                  <a:cubicBezTo>
                    <a:pt x="100" y="534"/>
                    <a:pt x="67" y="634"/>
                    <a:pt x="67" y="701"/>
                  </a:cubicBezTo>
                  <a:cubicBezTo>
                    <a:pt x="34" y="801"/>
                    <a:pt x="34" y="901"/>
                    <a:pt x="0" y="1001"/>
                  </a:cubicBezTo>
                  <a:cubicBezTo>
                    <a:pt x="0" y="1101"/>
                    <a:pt x="0" y="1201"/>
                    <a:pt x="0" y="1268"/>
                  </a:cubicBezTo>
                  <a:cubicBezTo>
                    <a:pt x="34" y="1335"/>
                    <a:pt x="34" y="1435"/>
                    <a:pt x="67" y="1502"/>
                  </a:cubicBezTo>
                  <a:cubicBezTo>
                    <a:pt x="67" y="1568"/>
                    <a:pt x="100" y="1635"/>
                    <a:pt x="167" y="1668"/>
                  </a:cubicBezTo>
                  <a:cubicBezTo>
                    <a:pt x="200" y="1702"/>
                    <a:pt x="234" y="1735"/>
                    <a:pt x="300" y="1735"/>
                  </a:cubicBezTo>
                  <a:cubicBezTo>
                    <a:pt x="367" y="1735"/>
                    <a:pt x="400" y="1735"/>
                    <a:pt x="467" y="1702"/>
                  </a:cubicBezTo>
                  <a:cubicBezTo>
                    <a:pt x="534" y="1668"/>
                    <a:pt x="601" y="1602"/>
                    <a:pt x="667" y="1568"/>
                  </a:cubicBezTo>
                  <a:cubicBezTo>
                    <a:pt x="701" y="1502"/>
                    <a:pt x="734" y="1435"/>
                    <a:pt x="801" y="1368"/>
                  </a:cubicBezTo>
                  <a:cubicBezTo>
                    <a:pt x="801" y="1335"/>
                    <a:pt x="834" y="1268"/>
                    <a:pt x="867" y="1201"/>
                  </a:cubicBezTo>
                  <a:cubicBezTo>
                    <a:pt x="867" y="1168"/>
                    <a:pt x="901" y="1135"/>
                    <a:pt x="901" y="1068"/>
                  </a:cubicBezTo>
                  <a:lnTo>
                    <a:pt x="901" y="1035"/>
                  </a:lnTo>
                  <a:cubicBezTo>
                    <a:pt x="884" y="1018"/>
                    <a:pt x="876" y="1009"/>
                    <a:pt x="872" y="1009"/>
                  </a:cubicBezTo>
                  <a:cubicBezTo>
                    <a:pt x="867" y="1009"/>
                    <a:pt x="867" y="1018"/>
                    <a:pt x="867" y="1035"/>
                  </a:cubicBezTo>
                  <a:lnTo>
                    <a:pt x="801" y="1068"/>
                  </a:lnTo>
                  <a:cubicBezTo>
                    <a:pt x="767" y="1068"/>
                    <a:pt x="767" y="1068"/>
                    <a:pt x="767" y="1101"/>
                  </a:cubicBezTo>
                  <a:cubicBezTo>
                    <a:pt x="767" y="1101"/>
                    <a:pt x="734" y="1101"/>
                    <a:pt x="734" y="1135"/>
                  </a:cubicBezTo>
                  <a:cubicBezTo>
                    <a:pt x="701" y="1201"/>
                    <a:pt x="667" y="1235"/>
                    <a:pt x="634" y="1301"/>
                  </a:cubicBezTo>
                  <a:cubicBezTo>
                    <a:pt x="601" y="1335"/>
                    <a:pt x="534" y="1401"/>
                    <a:pt x="467" y="1435"/>
                  </a:cubicBezTo>
                  <a:cubicBezTo>
                    <a:pt x="451" y="1451"/>
                    <a:pt x="417" y="1460"/>
                    <a:pt x="384" y="1460"/>
                  </a:cubicBezTo>
                  <a:cubicBezTo>
                    <a:pt x="350" y="1460"/>
                    <a:pt x="317" y="1451"/>
                    <a:pt x="300" y="1435"/>
                  </a:cubicBezTo>
                  <a:cubicBezTo>
                    <a:pt x="234" y="1368"/>
                    <a:pt x="200" y="1268"/>
                    <a:pt x="200" y="1168"/>
                  </a:cubicBezTo>
                  <a:lnTo>
                    <a:pt x="901" y="768"/>
                  </a:lnTo>
                  <a:cubicBezTo>
                    <a:pt x="901" y="768"/>
                    <a:pt x="901" y="734"/>
                    <a:pt x="934" y="734"/>
                  </a:cubicBezTo>
                  <a:cubicBezTo>
                    <a:pt x="934" y="701"/>
                    <a:pt x="934" y="668"/>
                    <a:pt x="934" y="668"/>
                  </a:cubicBezTo>
                  <a:lnTo>
                    <a:pt x="934" y="568"/>
                  </a:lnTo>
                  <a:cubicBezTo>
                    <a:pt x="934" y="467"/>
                    <a:pt x="934" y="367"/>
                    <a:pt x="901" y="267"/>
                  </a:cubicBezTo>
                  <a:cubicBezTo>
                    <a:pt x="867" y="201"/>
                    <a:pt x="834" y="134"/>
                    <a:pt x="801" y="67"/>
                  </a:cubicBezTo>
                  <a:cubicBezTo>
                    <a:pt x="767" y="34"/>
                    <a:pt x="701" y="0"/>
                    <a:pt x="66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1479;p56">
              <a:extLst>
                <a:ext uri="{FF2B5EF4-FFF2-40B4-BE49-F238E27FC236}">
                  <a16:creationId xmlns:a16="http://schemas.microsoft.com/office/drawing/2014/main" id="{6D1035CA-082A-48A3-BC80-516CEE8A163D}"/>
                </a:ext>
              </a:extLst>
            </p:cNvPr>
            <p:cNvSpPr/>
            <p:nvPr/>
          </p:nvSpPr>
          <p:spPr>
            <a:xfrm>
              <a:off x="3871275" y="1902625"/>
              <a:ext cx="36700" cy="55075"/>
            </a:xfrm>
            <a:custGeom>
              <a:avLst/>
              <a:gdLst/>
              <a:ahLst/>
              <a:cxnLst/>
              <a:rect l="l" t="t" r="r" b="b"/>
              <a:pathLst>
                <a:path w="1468" h="2203" extrusionOk="0">
                  <a:moveTo>
                    <a:pt x="1435" y="1"/>
                  </a:moveTo>
                  <a:lnTo>
                    <a:pt x="1368" y="34"/>
                  </a:lnTo>
                  <a:cubicBezTo>
                    <a:pt x="1335" y="68"/>
                    <a:pt x="1335" y="68"/>
                    <a:pt x="1301" y="101"/>
                  </a:cubicBezTo>
                  <a:cubicBezTo>
                    <a:pt x="1301" y="101"/>
                    <a:pt x="1301" y="134"/>
                    <a:pt x="1301" y="168"/>
                  </a:cubicBezTo>
                  <a:lnTo>
                    <a:pt x="1068" y="1302"/>
                  </a:lnTo>
                  <a:lnTo>
                    <a:pt x="801" y="435"/>
                  </a:lnTo>
                  <a:cubicBezTo>
                    <a:pt x="801" y="401"/>
                    <a:pt x="801" y="401"/>
                    <a:pt x="801" y="401"/>
                  </a:cubicBezTo>
                  <a:lnTo>
                    <a:pt x="701" y="401"/>
                  </a:lnTo>
                  <a:cubicBezTo>
                    <a:pt x="701" y="435"/>
                    <a:pt x="667" y="435"/>
                    <a:pt x="667" y="468"/>
                  </a:cubicBezTo>
                  <a:cubicBezTo>
                    <a:pt x="667" y="468"/>
                    <a:pt x="634" y="501"/>
                    <a:pt x="634" y="535"/>
                  </a:cubicBezTo>
                  <a:lnTo>
                    <a:pt x="401" y="1669"/>
                  </a:lnTo>
                  <a:lnTo>
                    <a:pt x="200" y="802"/>
                  </a:lnTo>
                  <a:cubicBezTo>
                    <a:pt x="167" y="768"/>
                    <a:pt x="167" y="768"/>
                    <a:pt x="167" y="768"/>
                  </a:cubicBezTo>
                  <a:lnTo>
                    <a:pt x="134" y="768"/>
                  </a:lnTo>
                  <a:lnTo>
                    <a:pt x="67" y="802"/>
                  </a:lnTo>
                  <a:cubicBezTo>
                    <a:pt x="34" y="802"/>
                    <a:pt x="34" y="802"/>
                    <a:pt x="34" y="835"/>
                  </a:cubicBezTo>
                  <a:cubicBezTo>
                    <a:pt x="0" y="835"/>
                    <a:pt x="0" y="868"/>
                    <a:pt x="34" y="902"/>
                  </a:cubicBezTo>
                  <a:lnTo>
                    <a:pt x="334" y="2136"/>
                  </a:lnTo>
                  <a:cubicBezTo>
                    <a:pt x="334" y="2169"/>
                    <a:pt x="334" y="2169"/>
                    <a:pt x="334" y="2203"/>
                  </a:cubicBezTo>
                  <a:lnTo>
                    <a:pt x="367" y="2203"/>
                  </a:lnTo>
                  <a:lnTo>
                    <a:pt x="434" y="2169"/>
                  </a:lnTo>
                  <a:cubicBezTo>
                    <a:pt x="467" y="2136"/>
                    <a:pt x="467" y="2136"/>
                    <a:pt x="467" y="2103"/>
                  </a:cubicBezTo>
                  <a:lnTo>
                    <a:pt x="501" y="2036"/>
                  </a:lnTo>
                  <a:lnTo>
                    <a:pt x="734" y="902"/>
                  </a:lnTo>
                  <a:lnTo>
                    <a:pt x="968" y="1769"/>
                  </a:lnTo>
                  <a:cubicBezTo>
                    <a:pt x="968" y="1769"/>
                    <a:pt x="1001" y="1802"/>
                    <a:pt x="1001" y="1802"/>
                  </a:cubicBezTo>
                  <a:lnTo>
                    <a:pt x="1034" y="1802"/>
                  </a:lnTo>
                  <a:lnTo>
                    <a:pt x="1101" y="1769"/>
                  </a:lnTo>
                  <a:cubicBezTo>
                    <a:pt x="1134" y="1769"/>
                    <a:pt x="1134" y="1769"/>
                    <a:pt x="1134" y="1736"/>
                  </a:cubicBezTo>
                  <a:cubicBezTo>
                    <a:pt x="1134" y="1702"/>
                    <a:pt x="1168" y="1702"/>
                    <a:pt x="1168" y="1669"/>
                  </a:cubicBezTo>
                  <a:lnTo>
                    <a:pt x="1468" y="68"/>
                  </a:lnTo>
                  <a:cubicBezTo>
                    <a:pt x="1468" y="34"/>
                    <a:pt x="1468" y="34"/>
                    <a:pt x="146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1480;p56">
              <a:extLst>
                <a:ext uri="{FF2B5EF4-FFF2-40B4-BE49-F238E27FC236}">
                  <a16:creationId xmlns:a16="http://schemas.microsoft.com/office/drawing/2014/main" id="{A3BBA9CC-6913-4D68-BCEC-61EAB99305DF}"/>
                </a:ext>
              </a:extLst>
            </p:cNvPr>
            <p:cNvSpPr/>
            <p:nvPr/>
          </p:nvSpPr>
          <p:spPr>
            <a:xfrm>
              <a:off x="3922150" y="1885125"/>
              <a:ext cx="20850" cy="44225"/>
            </a:xfrm>
            <a:custGeom>
              <a:avLst/>
              <a:gdLst/>
              <a:ahLst/>
              <a:cxnLst/>
              <a:rect l="l" t="t" r="r" b="b"/>
              <a:pathLst>
                <a:path w="834" h="1769" extrusionOk="0">
                  <a:moveTo>
                    <a:pt x="600" y="0"/>
                  </a:moveTo>
                  <a:cubicBezTo>
                    <a:pt x="534" y="0"/>
                    <a:pt x="467" y="34"/>
                    <a:pt x="434" y="67"/>
                  </a:cubicBezTo>
                  <a:cubicBezTo>
                    <a:pt x="300" y="134"/>
                    <a:pt x="200" y="234"/>
                    <a:pt x="133" y="367"/>
                  </a:cubicBezTo>
                  <a:cubicBezTo>
                    <a:pt x="100" y="434"/>
                    <a:pt x="67" y="501"/>
                    <a:pt x="67" y="568"/>
                  </a:cubicBezTo>
                  <a:cubicBezTo>
                    <a:pt x="67" y="601"/>
                    <a:pt x="67" y="668"/>
                    <a:pt x="67" y="734"/>
                  </a:cubicBezTo>
                  <a:cubicBezTo>
                    <a:pt x="67" y="834"/>
                    <a:pt x="67" y="901"/>
                    <a:pt x="133" y="1001"/>
                  </a:cubicBezTo>
                  <a:cubicBezTo>
                    <a:pt x="157" y="1025"/>
                    <a:pt x="197" y="1048"/>
                    <a:pt x="266" y="1048"/>
                  </a:cubicBezTo>
                  <a:cubicBezTo>
                    <a:pt x="295" y="1048"/>
                    <a:pt x="328" y="1044"/>
                    <a:pt x="367" y="1035"/>
                  </a:cubicBezTo>
                  <a:lnTo>
                    <a:pt x="500" y="1001"/>
                  </a:lnTo>
                  <a:lnTo>
                    <a:pt x="600" y="1001"/>
                  </a:lnTo>
                  <a:cubicBezTo>
                    <a:pt x="634" y="1001"/>
                    <a:pt x="667" y="1001"/>
                    <a:pt x="667" y="1035"/>
                  </a:cubicBezTo>
                  <a:cubicBezTo>
                    <a:pt x="701" y="1035"/>
                    <a:pt x="701" y="1068"/>
                    <a:pt x="701" y="1101"/>
                  </a:cubicBezTo>
                  <a:cubicBezTo>
                    <a:pt x="667" y="1135"/>
                    <a:pt x="667" y="1201"/>
                    <a:pt x="634" y="1201"/>
                  </a:cubicBezTo>
                  <a:cubicBezTo>
                    <a:pt x="600" y="1235"/>
                    <a:pt x="600" y="1268"/>
                    <a:pt x="567" y="1301"/>
                  </a:cubicBezTo>
                  <a:cubicBezTo>
                    <a:pt x="534" y="1335"/>
                    <a:pt x="534" y="1368"/>
                    <a:pt x="500" y="1401"/>
                  </a:cubicBezTo>
                  <a:lnTo>
                    <a:pt x="400" y="1468"/>
                  </a:lnTo>
                  <a:cubicBezTo>
                    <a:pt x="367" y="1502"/>
                    <a:pt x="300" y="1502"/>
                    <a:pt x="267" y="1502"/>
                  </a:cubicBezTo>
                  <a:cubicBezTo>
                    <a:pt x="234" y="1502"/>
                    <a:pt x="200" y="1502"/>
                    <a:pt x="167" y="1468"/>
                  </a:cubicBezTo>
                  <a:lnTo>
                    <a:pt x="133" y="1435"/>
                  </a:lnTo>
                  <a:lnTo>
                    <a:pt x="33" y="1468"/>
                  </a:lnTo>
                  <a:cubicBezTo>
                    <a:pt x="33" y="1502"/>
                    <a:pt x="0" y="1502"/>
                    <a:pt x="0" y="1535"/>
                  </a:cubicBezTo>
                  <a:cubicBezTo>
                    <a:pt x="0" y="1535"/>
                    <a:pt x="0" y="1568"/>
                    <a:pt x="0" y="1602"/>
                  </a:cubicBezTo>
                  <a:cubicBezTo>
                    <a:pt x="0" y="1635"/>
                    <a:pt x="0" y="1668"/>
                    <a:pt x="33" y="1702"/>
                  </a:cubicBezTo>
                  <a:cubicBezTo>
                    <a:pt x="67" y="1735"/>
                    <a:pt x="67" y="1735"/>
                    <a:pt x="133" y="1768"/>
                  </a:cubicBezTo>
                  <a:lnTo>
                    <a:pt x="234" y="1768"/>
                  </a:lnTo>
                  <a:cubicBezTo>
                    <a:pt x="300" y="1768"/>
                    <a:pt x="367" y="1735"/>
                    <a:pt x="434" y="1702"/>
                  </a:cubicBezTo>
                  <a:cubicBezTo>
                    <a:pt x="467" y="1668"/>
                    <a:pt x="534" y="1602"/>
                    <a:pt x="600" y="1568"/>
                  </a:cubicBezTo>
                  <a:cubicBezTo>
                    <a:pt x="634" y="1502"/>
                    <a:pt x="701" y="1435"/>
                    <a:pt x="734" y="1368"/>
                  </a:cubicBezTo>
                  <a:cubicBezTo>
                    <a:pt x="767" y="1335"/>
                    <a:pt x="801" y="1268"/>
                    <a:pt x="801" y="1201"/>
                  </a:cubicBezTo>
                  <a:cubicBezTo>
                    <a:pt x="834" y="1135"/>
                    <a:pt x="834" y="1068"/>
                    <a:pt x="834" y="1001"/>
                  </a:cubicBezTo>
                  <a:cubicBezTo>
                    <a:pt x="834" y="934"/>
                    <a:pt x="834" y="901"/>
                    <a:pt x="834" y="834"/>
                  </a:cubicBezTo>
                  <a:cubicBezTo>
                    <a:pt x="834" y="801"/>
                    <a:pt x="801" y="768"/>
                    <a:pt x="767" y="734"/>
                  </a:cubicBezTo>
                  <a:cubicBezTo>
                    <a:pt x="767" y="734"/>
                    <a:pt x="734" y="701"/>
                    <a:pt x="667" y="701"/>
                  </a:cubicBezTo>
                  <a:lnTo>
                    <a:pt x="534" y="701"/>
                  </a:lnTo>
                  <a:lnTo>
                    <a:pt x="400" y="734"/>
                  </a:lnTo>
                  <a:lnTo>
                    <a:pt x="300" y="734"/>
                  </a:lnTo>
                  <a:cubicBezTo>
                    <a:pt x="267" y="734"/>
                    <a:pt x="234" y="701"/>
                    <a:pt x="234" y="701"/>
                  </a:cubicBezTo>
                  <a:cubicBezTo>
                    <a:pt x="234" y="668"/>
                    <a:pt x="234" y="634"/>
                    <a:pt x="234" y="601"/>
                  </a:cubicBezTo>
                  <a:cubicBezTo>
                    <a:pt x="234" y="568"/>
                    <a:pt x="267" y="501"/>
                    <a:pt x="300" y="434"/>
                  </a:cubicBezTo>
                  <a:cubicBezTo>
                    <a:pt x="334" y="367"/>
                    <a:pt x="367" y="334"/>
                    <a:pt x="434" y="301"/>
                  </a:cubicBezTo>
                  <a:cubicBezTo>
                    <a:pt x="467" y="267"/>
                    <a:pt x="534" y="267"/>
                    <a:pt x="600" y="267"/>
                  </a:cubicBezTo>
                  <a:cubicBezTo>
                    <a:pt x="600" y="267"/>
                    <a:pt x="634" y="267"/>
                    <a:pt x="667" y="301"/>
                  </a:cubicBezTo>
                  <a:cubicBezTo>
                    <a:pt x="667" y="334"/>
                    <a:pt x="667" y="334"/>
                    <a:pt x="701" y="334"/>
                  </a:cubicBezTo>
                  <a:lnTo>
                    <a:pt x="734" y="334"/>
                  </a:lnTo>
                  <a:lnTo>
                    <a:pt x="801" y="267"/>
                  </a:lnTo>
                  <a:cubicBezTo>
                    <a:pt x="801" y="267"/>
                    <a:pt x="801" y="267"/>
                    <a:pt x="834" y="234"/>
                  </a:cubicBezTo>
                  <a:cubicBezTo>
                    <a:pt x="834" y="201"/>
                    <a:pt x="834" y="201"/>
                    <a:pt x="834" y="167"/>
                  </a:cubicBezTo>
                  <a:cubicBezTo>
                    <a:pt x="834" y="134"/>
                    <a:pt x="801" y="101"/>
                    <a:pt x="801" y="67"/>
                  </a:cubicBezTo>
                  <a:cubicBezTo>
                    <a:pt x="767" y="34"/>
                    <a:pt x="734" y="0"/>
                    <a:pt x="73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1481;p56">
              <a:extLst>
                <a:ext uri="{FF2B5EF4-FFF2-40B4-BE49-F238E27FC236}">
                  <a16:creationId xmlns:a16="http://schemas.microsoft.com/office/drawing/2014/main" id="{1CBEEBEA-F424-4190-B84C-F5D78A833AAC}"/>
                </a:ext>
              </a:extLst>
            </p:cNvPr>
            <p:cNvSpPr/>
            <p:nvPr/>
          </p:nvSpPr>
          <p:spPr>
            <a:xfrm>
              <a:off x="3949650" y="1861150"/>
              <a:ext cx="5025" cy="56325"/>
            </a:xfrm>
            <a:custGeom>
              <a:avLst/>
              <a:gdLst/>
              <a:ahLst/>
              <a:cxnLst/>
              <a:rect l="l" t="t" r="r" b="b"/>
              <a:pathLst>
                <a:path w="201" h="2253" extrusionOk="0">
                  <a:moveTo>
                    <a:pt x="184" y="0"/>
                  </a:moveTo>
                  <a:cubicBezTo>
                    <a:pt x="176" y="0"/>
                    <a:pt x="168" y="9"/>
                    <a:pt x="168" y="25"/>
                  </a:cubicBezTo>
                  <a:lnTo>
                    <a:pt x="68" y="92"/>
                  </a:lnTo>
                  <a:cubicBezTo>
                    <a:pt x="34" y="92"/>
                    <a:pt x="34" y="92"/>
                    <a:pt x="1" y="126"/>
                  </a:cubicBezTo>
                  <a:cubicBezTo>
                    <a:pt x="1" y="159"/>
                    <a:pt x="1" y="159"/>
                    <a:pt x="1" y="192"/>
                  </a:cubicBezTo>
                  <a:lnTo>
                    <a:pt x="1" y="359"/>
                  </a:lnTo>
                  <a:cubicBezTo>
                    <a:pt x="1" y="392"/>
                    <a:pt x="1" y="392"/>
                    <a:pt x="1" y="426"/>
                  </a:cubicBezTo>
                  <a:lnTo>
                    <a:pt x="68" y="426"/>
                  </a:lnTo>
                  <a:lnTo>
                    <a:pt x="168" y="359"/>
                  </a:lnTo>
                  <a:cubicBezTo>
                    <a:pt x="168" y="326"/>
                    <a:pt x="201" y="326"/>
                    <a:pt x="201" y="326"/>
                  </a:cubicBezTo>
                  <a:cubicBezTo>
                    <a:pt x="201" y="292"/>
                    <a:pt x="201" y="259"/>
                    <a:pt x="201" y="226"/>
                  </a:cubicBezTo>
                  <a:lnTo>
                    <a:pt x="201" y="59"/>
                  </a:lnTo>
                  <a:cubicBezTo>
                    <a:pt x="201" y="59"/>
                    <a:pt x="201" y="25"/>
                    <a:pt x="201" y="25"/>
                  </a:cubicBezTo>
                  <a:cubicBezTo>
                    <a:pt x="201" y="9"/>
                    <a:pt x="193" y="0"/>
                    <a:pt x="184" y="0"/>
                  </a:cubicBezTo>
                  <a:close/>
                  <a:moveTo>
                    <a:pt x="168" y="593"/>
                  </a:moveTo>
                  <a:lnTo>
                    <a:pt x="101" y="659"/>
                  </a:lnTo>
                  <a:cubicBezTo>
                    <a:pt x="68" y="659"/>
                    <a:pt x="68" y="659"/>
                    <a:pt x="68" y="693"/>
                  </a:cubicBezTo>
                  <a:cubicBezTo>
                    <a:pt x="34" y="726"/>
                    <a:pt x="34" y="726"/>
                    <a:pt x="68" y="759"/>
                  </a:cubicBezTo>
                  <a:lnTo>
                    <a:pt x="68" y="2194"/>
                  </a:lnTo>
                  <a:cubicBezTo>
                    <a:pt x="34" y="2194"/>
                    <a:pt x="34" y="2227"/>
                    <a:pt x="68" y="2227"/>
                  </a:cubicBezTo>
                  <a:cubicBezTo>
                    <a:pt x="68" y="2244"/>
                    <a:pt x="68" y="2252"/>
                    <a:pt x="72" y="2252"/>
                  </a:cubicBezTo>
                  <a:cubicBezTo>
                    <a:pt x="76" y="2252"/>
                    <a:pt x="84" y="2244"/>
                    <a:pt x="101" y="2227"/>
                  </a:cubicBezTo>
                  <a:lnTo>
                    <a:pt x="168" y="2194"/>
                  </a:lnTo>
                  <a:cubicBezTo>
                    <a:pt x="168" y="2194"/>
                    <a:pt x="201" y="2160"/>
                    <a:pt x="201" y="2160"/>
                  </a:cubicBezTo>
                  <a:cubicBezTo>
                    <a:pt x="201" y="2127"/>
                    <a:pt x="201" y="2094"/>
                    <a:pt x="201" y="2094"/>
                  </a:cubicBezTo>
                  <a:lnTo>
                    <a:pt x="201" y="659"/>
                  </a:lnTo>
                  <a:cubicBezTo>
                    <a:pt x="201" y="626"/>
                    <a:pt x="201" y="626"/>
                    <a:pt x="201" y="593"/>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1482;p56">
              <a:extLst>
                <a:ext uri="{FF2B5EF4-FFF2-40B4-BE49-F238E27FC236}">
                  <a16:creationId xmlns:a16="http://schemas.microsoft.com/office/drawing/2014/main" id="{DE1173D0-9883-426F-A07E-F570FC64B5AD}"/>
                </a:ext>
              </a:extLst>
            </p:cNvPr>
            <p:cNvSpPr/>
            <p:nvPr/>
          </p:nvSpPr>
          <p:spPr>
            <a:xfrm>
              <a:off x="3958825" y="1853425"/>
              <a:ext cx="17550" cy="53000"/>
            </a:xfrm>
            <a:custGeom>
              <a:avLst/>
              <a:gdLst/>
              <a:ahLst/>
              <a:cxnLst/>
              <a:rect l="l" t="t" r="r" b="b"/>
              <a:pathLst>
                <a:path w="702" h="2120" extrusionOk="0">
                  <a:moveTo>
                    <a:pt x="301" y="1"/>
                  </a:moveTo>
                  <a:lnTo>
                    <a:pt x="234" y="34"/>
                  </a:lnTo>
                  <a:cubicBezTo>
                    <a:pt x="234" y="68"/>
                    <a:pt x="201" y="68"/>
                    <a:pt x="201" y="101"/>
                  </a:cubicBezTo>
                  <a:cubicBezTo>
                    <a:pt x="201" y="101"/>
                    <a:pt x="201" y="134"/>
                    <a:pt x="201" y="168"/>
                  </a:cubicBezTo>
                  <a:lnTo>
                    <a:pt x="201" y="635"/>
                  </a:lnTo>
                  <a:lnTo>
                    <a:pt x="67" y="735"/>
                  </a:lnTo>
                  <a:cubicBezTo>
                    <a:pt x="34" y="735"/>
                    <a:pt x="34" y="768"/>
                    <a:pt x="1" y="801"/>
                  </a:cubicBezTo>
                  <a:cubicBezTo>
                    <a:pt x="1" y="801"/>
                    <a:pt x="1" y="835"/>
                    <a:pt x="1" y="868"/>
                  </a:cubicBezTo>
                  <a:lnTo>
                    <a:pt x="1" y="968"/>
                  </a:lnTo>
                  <a:cubicBezTo>
                    <a:pt x="1" y="968"/>
                    <a:pt x="1" y="1002"/>
                    <a:pt x="1" y="1002"/>
                  </a:cubicBezTo>
                  <a:lnTo>
                    <a:pt x="67" y="1002"/>
                  </a:lnTo>
                  <a:lnTo>
                    <a:pt x="201" y="902"/>
                  </a:lnTo>
                  <a:lnTo>
                    <a:pt x="201" y="1702"/>
                  </a:lnTo>
                  <a:cubicBezTo>
                    <a:pt x="201" y="1836"/>
                    <a:pt x="201" y="1969"/>
                    <a:pt x="268" y="2069"/>
                  </a:cubicBezTo>
                  <a:cubicBezTo>
                    <a:pt x="301" y="2102"/>
                    <a:pt x="334" y="2119"/>
                    <a:pt x="376" y="2119"/>
                  </a:cubicBezTo>
                  <a:cubicBezTo>
                    <a:pt x="418" y="2119"/>
                    <a:pt x="468" y="2102"/>
                    <a:pt x="534" y="2069"/>
                  </a:cubicBezTo>
                  <a:lnTo>
                    <a:pt x="668" y="2002"/>
                  </a:lnTo>
                  <a:cubicBezTo>
                    <a:pt x="668" y="1969"/>
                    <a:pt x="701" y="1969"/>
                    <a:pt x="701" y="1936"/>
                  </a:cubicBezTo>
                  <a:cubicBezTo>
                    <a:pt x="701" y="1936"/>
                    <a:pt x="701" y="1902"/>
                    <a:pt x="701" y="1869"/>
                  </a:cubicBezTo>
                  <a:lnTo>
                    <a:pt x="701" y="1769"/>
                  </a:lnTo>
                  <a:cubicBezTo>
                    <a:pt x="701" y="1769"/>
                    <a:pt x="701" y="1735"/>
                    <a:pt x="701" y="1735"/>
                  </a:cubicBezTo>
                  <a:cubicBezTo>
                    <a:pt x="685" y="1719"/>
                    <a:pt x="676" y="1710"/>
                    <a:pt x="672" y="1710"/>
                  </a:cubicBezTo>
                  <a:cubicBezTo>
                    <a:pt x="668" y="1710"/>
                    <a:pt x="668" y="1719"/>
                    <a:pt x="668" y="1735"/>
                  </a:cubicBezTo>
                  <a:lnTo>
                    <a:pt x="534" y="1802"/>
                  </a:lnTo>
                  <a:lnTo>
                    <a:pt x="401" y="1802"/>
                  </a:lnTo>
                  <a:cubicBezTo>
                    <a:pt x="401" y="1769"/>
                    <a:pt x="401" y="1735"/>
                    <a:pt x="401" y="1702"/>
                  </a:cubicBezTo>
                  <a:cubicBezTo>
                    <a:pt x="401" y="1669"/>
                    <a:pt x="401" y="1635"/>
                    <a:pt x="401" y="1602"/>
                  </a:cubicBezTo>
                  <a:lnTo>
                    <a:pt x="334" y="801"/>
                  </a:lnTo>
                  <a:lnTo>
                    <a:pt x="601" y="668"/>
                  </a:lnTo>
                  <a:cubicBezTo>
                    <a:pt x="635" y="635"/>
                    <a:pt x="635" y="635"/>
                    <a:pt x="635" y="601"/>
                  </a:cubicBezTo>
                  <a:cubicBezTo>
                    <a:pt x="635" y="601"/>
                    <a:pt x="635" y="568"/>
                    <a:pt x="635" y="535"/>
                  </a:cubicBezTo>
                  <a:lnTo>
                    <a:pt x="635" y="468"/>
                  </a:lnTo>
                  <a:cubicBezTo>
                    <a:pt x="635" y="435"/>
                    <a:pt x="635" y="401"/>
                    <a:pt x="635" y="401"/>
                  </a:cubicBezTo>
                  <a:lnTo>
                    <a:pt x="601" y="401"/>
                  </a:lnTo>
                  <a:lnTo>
                    <a:pt x="334" y="535"/>
                  </a:lnTo>
                  <a:lnTo>
                    <a:pt x="334" y="34"/>
                  </a:lnTo>
                  <a:cubicBezTo>
                    <a:pt x="368" y="34"/>
                    <a:pt x="368" y="1"/>
                    <a:pt x="33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1483;p56">
              <a:extLst>
                <a:ext uri="{FF2B5EF4-FFF2-40B4-BE49-F238E27FC236}">
                  <a16:creationId xmlns:a16="http://schemas.microsoft.com/office/drawing/2014/main" id="{80636F0F-52D5-4E3E-B66F-BE9679C779B0}"/>
                </a:ext>
              </a:extLst>
            </p:cNvPr>
            <p:cNvSpPr/>
            <p:nvPr/>
          </p:nvSpPr>
          <p:spPr>
            <a:xfrm>
              <a:off x="3980525" y="1851775"/>
              <a:ext cx="22525" cy="44225"/>
            </a:xfrm>
            <a:custGeom>
              <a:avLst/>
              <a:gdLst/>
              <a:ahLst/>
              <a:cxnLst/>
              <a:rect l="l" t="t" r="r" b="b"/>
              <a:pathLst>
                <a:path w="901" h="1769" extrusionOk="0">
                  <a:moveTo>
                    <a:pt x="555" y="284"/>
                  </a:moveTo>
                  <a:cubicBezTo>
                    <a:pt x="592" y="284"/>
                    <a:pt x="634" y="300"/>
                    <a:pt x="667" y="334"/>
                  </a:cubicBezTo>
                  <a:cubicBezTo>
                    <a:pt x="701" y="400"/>
                    <a:pt x="734" y="501"/>
                    <a:pt x="734" y="567"/>
                  </a:cubicBezTo>
                  <a:lnTo>
                    <a:pt x="167" y="901"/>
                  </a:lnTo>
                  <a:cubicBezTo>
                    <a:pt x="167" y="834"/>
                    <a:pt x="167" y="767"/>
                    <a:pt x="200" y="701"/>
                  </a:cubicBezTo>
                  <a:cubicBezTo>
                    <a:pt x="200" y="667"/>
                    <a:pt x="234" y="601"/>
                    <a:pt x="267" y="534"/>
                  </a:cubicBezTo>
                  <a:cubicBezTo>
                    <a:pt x="267" y="501"/>
                    <a:pt x="300" y="467"/>
                    <a:pt x="334" y="400"/>
                  </a:cubicBezTo>
                  <a:cubicBezTo>
                    <a:pt x="367" y="367"/>
                    <a:pt x="400" y="334"/>
                    <a:pt x="467" y="334"/>
                  </a:cubicBezTo>
                  <a:cubicBezTo>
                    <a:pt x="484" y="300"/>
                    <a:pt x="517" y="284"/>
                    <a:pt x="555" y="284"/>
                  </a:cubicBezTo>
                  <a:close/>
                  <a:moveTo>
                    <a:pt x="634" y="0"/>
                  </a:moveTo>
                  <a:cubicBezTo>
                    <a:pt x="567" y="0"/>
                    <a:pt x="500" y="34"/>
                    <a:pt x="467" y="67"/>
                  </a:cubicBezTo>
                  <a:cubicBezTo>
                    <a:pt x="367" y="100"/>
                    <a:pt x="334" y="134"/>
                    <a:pt x="267" y="200"/>
                  </a:cubicBezTo>
                  <a:cubicBezTo>
                    <a:pt x="200" y="267"/>
                    <a:pt x="167" y="367"/>
                    <a:pt x="133" y="434"/>
                  </a:cubicBezTo>
                  <a:cubicBezTo>
                    <a:pt x="100" y="534"/>
                    <a:pt x="67" y="601"/>
                    <a:pt x="33" y="701"/>
                  </a:cubicBezTo>
                  <a:cubicBezTo>
                    <a:pt x="0" y="801"/>
                    <a:pt x="0" y="901"/>
                    <a:pt x="0" y="1001"/>
                  </a:cubicBezTo>
                  <a:cubicBezTo>
                    <a:pt x="0" y="1068"/>
                    <a:pt x="0" y="1168"/>
                    <a:pt x="0" y="1268"/>
                  </a:cubicBezTo>
                  <a:cubicBezTo>
                    <a:pt x="0" y="1368"/>
                    <a:pt x="0" y="1435"/>
                    <a:pt x="33" y="1535"/>
                  </a:cubicBezTo>
                  <a:cubicBezTo>
                    <a:pt x="67" y="1568"/>
                    <a:pt x="100" y="1635"/>
                    <a:pt x="133" y="1701"/>
                  </a:cubicBezTo>
                  <a:cubicBezTo>
                    <a:pt x="167" y="1735"/>
                    <a:pt x="234" y="1735"/>
                    <a:pt x="267" y="1768"/>
                  </a:cubicBezTo>
                  <a:cubicBezTo>
                    <a:pt x="334" y="1768"/>
                    <a:pt x="400" y="1735"/>
                    <a:pt x="467" y="1701"/>
                  </a:cubicBezTo>
                  <a:cubicBezTo>
                    <a:pt x="534" y="1668"/>
                    <a:pt x="567" y="1635"/>
                    <a:pt x="634" y="1568"/>
                  </a:cubicBezTo>
                  <a:cubicBezTo>
                    <a:pt x="701" y="1501"/>
                    <a:pt x="734" y="1435"/>
                    <a:pt x="767" y="1401"/>
                  </a:cubicBezTo>
                  <a:cubicBezTo>
                    <a:pt x="801" y="1334"/>
                    <a:pt x="834" y="1268"/>
                    <a:pt x="834" y="1234"/>
                  </a:cubicBezTo>
                  <a:cubicBezTo>
                    <a:pt x="867" y="1168"/>
                    <a:pt x="867" y="1134"/>
                    <a:pt x="867" y="1068"/>
                  </a:cubicBezTo>
                  <a:cubicBezTo>
                    <a:pt x="901" y="1068"/>
                    <a:pt x="901" y="1034"/>
                    <a:pt x="867" y="1034"/>
                  </a:cubicBezTo>
                  <a:lnTo>
                    <a:pt x="834" y="1034"/>
                  </a:lnTo>
                  <a:lnTo>
                    <a:pt x="801" y="1068"/>
                  </a:lnTo>
                  <a:cubicBezTo>
                    <a:pt x="767" y="1068"/>
                    <a:pt x="767" y="1068"/>
                    <a:pt x="734" y="1101"/>
                  </a:cubicBezTo>
                  <a:lnTo>
                    <a:pt x="734" y="1134"/>
                  </a:lnTo>
                  <a:cubicBezTo>
                    <a:pt x="701" y="1201"/>
                    <a:pt x="667" y="1268"/>
                    <a:pt x="634" y="1301"/>
                  </a:cubicBezTo>
                  <a:cubicBezTo>
                    <a:pt x="600" y="1368"/>
                    <a:pt x="534" y="1401"/>
                    <a:pt x="467" y="1435"/>
                  </a:cubicBezTo>
                  <a:cubicBezTo>
                    <a:pt x="434" y="1468"/>
                    <a:pt x="400" y="1485"/>
                    <a:pt x="367" y="1485"/>
                  </a:cubicBezTo>
                  <a:cubicBezTo>
                    <a:pt x="334" y="1485"/>
                    <a:pt x="300" y="1468"/>
                    <a:pt x="267" y="1435"/>
                  </a:cubicBezTo>
                  <a:cubicBezTo>
                    <a:pt x="200" y="1368"/>
                    <a:pt x="167" y="1268"/>
                    <a:pt x="200" y="1168"/>
                  </a:cubicBezTo>
                  <a:lnTo>
                    <a:pt x="867" y="767"/>
                  </a:lnTo>
                  <a:cubicBezTo>
                    <a:pt x="901" y="734"/>
                    <a:pt x="901" y="734"/>
                    <a:pt x="901" y="701"/>
                  </a:cubicBezTo>
                  <a:cubicBezTo>
                    <a:pt x="901" y="701"/>
                    <a:pt x="901" y="667"/>
                    <a:pt x="901" y="634"/>
                  </a:cubicBezTo>
                  <a:lnTo>
                    <a:pt x="901" y="567"/>
                  </a:lnTo>
                  <a:cubicBezTo>
                    <a:pt x="901" y="467"/>
                    <a:pt x="901" y="367"/>
                    <a:pt x="867" y="267"/>
                  </a:cubicBezTo>
                  <a:cubicBezTo>
                    <a:pt x="867" y="200"/>
                    <a:pt x="834" y="134"/>
                    <a:pt x="801" y="67"/>
                  </a:cubicBezTo>
                  <a:cubicBezTo>
                    <a:pt x="734" y="34"/>
                    <a:pt x="701" y="0"/>
                    <a:pt x="63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1484;p56">
              <a:extLst>
                <a:ext uri="{FF2B5EF4-FFF2-40B4-BE49-F238E27FC236}">
                  <a16:creationId xmlns:a16="http://schemas.microsoft.com/office/drawing/2014/main" id="{0341A19A-ADBB-4FA6-A842-97A98B686D0D}"/>
                </a:ext>
              </a:extLst>
            </p:cNvPr>
            <p:cNvSpPr/>
            <p:nvPr/>
          </p:nvSpPr>
          <p:spPr>
            <a:xfrm>
              <a:off x="4023875" y="1819025"/>
              <a:ext cx="35050" cy="56125"/>
            </a:xfrm>
            <a:custGeom>
              <a:avLst/>
              <a:gdLst/>
              <a:ahLst/>
              <a:cxnLst/>
              <a:rect l="l" t="t" r="r" b="b"/>
              <a:pathLst>
                <a:path w="1402" h="2245" extrusionOk="0">
                  <a:moveTo>
                    <a:pt x="1176" y="1"/>
                  </a:moveTo>
                  <a:cubicBezTo>
                    <a:pt x="1126" y="1"/>
                    <a:pt x="1068" y="26"/>
                    <a:pt x="1001" y="76"/>
                  </a:cubicBezTo>
                  <a:cubicBezTo>
                    <a:pt x="968" y="76"/>
                    <a:pt x="935" y="109"/>
                    <a:pt x="901" y="143"/>
                  </a:cubicBezTo>
                  <a:cubicBezTo>
                    <a:pt x="868" y="176"/>
                    <a:pt x="801" y="209"/>
                    <a:pt x="768" y="243"/>
                  </a:cubicBezTo>
                  <a:cubicBezTo>
                    <a:pt x="768" y="276"/>
                    <a:pt x="734" y="309"/>
                    <a:pt x="701" y="376"/>
                  </a:cubicBezTo>
                  <a:cubicBezTo>
                    <a:pt x="701" y="410"/>
                    <a:pt x="668" y="443"/>
                    <a:pt x="668" y="510"/>
                  </a:cubicBezTo>
                  <a:cubicBezTo>
                    <a:pt x="634" y="443"/>
                    <a:pt x="601" y="410"/>
                    <a:pt x="534" y="376"/>
                  </a:cubicBezTo>
                  <a:cubicBezTo>
                    <a:pt x="468" y="376"/>
                    <a:pt x="401" y="376"/>
                    <a:pt x="334" y="443"/>
                  </a:cubicBezTo>
                  <a:cubicBezTo>
                    <a:pt x="301" y="443"/>
                    <a:pt x="267" y="476"/>
                    <a:pt x="234" y="510"/>
                  </a:cubicBezTo>
                  <a:cubicBezTo>
                    <a:pt x="201" y="510"/>
                    <a:pt x="201" y="543"/>
                    <a:pt x="167" y="576"/>
                  </a:cubicBezTo>
                  <a:cubicBezTo>
                    <a:pt x="156" y="587"/>
                    <a:pt x="149" y="599"/>
                    <a:pt x="143" y="610"/>
                  </a:cubicBezTo>
                  <a:lnTo>
                    <a:pt x="134" y="610"/>
                  </a:lnTo>
                  <a:lnTo>
                    <a:pt x="67" y="643"/>
                  </a:lnTo>
                  <a:cubicBezTo>
                    <a:pt x="34" y="643"/>
                    <a:pt x="34" y="676"/>
                    <a:pt x="1" y="676"/>
                  </a:cubicBezTo>
                  <a:cubicBezTo>
                    <a:pt x="1" y="710"/>
                    <a:pt x="1" y="743"/>
                    <a:pt x="1" y="743"/>
                  </a:cubicBezTo>
                  <a:lnTo>
                    <a:pt x="1" y="2177"/>
                  </a:lnTo>
                  <a:cubicBezTo>
                    <a:pt x="1" y="2211"/>
                    <a:pt x="1" y="2211"/>
                    <a:pt x="1" y="2244"/>
                  </a:cubicBezTo>
                  <a:lnTo>
                    <a:pt x="67" y="2244"/>
                  </a:lnTo>
                  <a:lnTo>
                    <a:pt x="134" y="2177"/>
                  </a:lnTo>
                  <a:cubicBezTo>
                    <a:pt x="134" y="2177"/>
                    <a:pt x="167" y="2177"/>
                    <a:pt x="167" y="2144"/>
                  </a:cubicBezTo>
                  <a:cubicBezTo>
                    <a:pt x="167" y="2111"/>
                    <a:pt x="167" y="2111"/>
                    <a:pt x="167" y="2077"/>
                  </a:cubicBezTo>
                  <a:lnTo>
                    <a:pt x="167" y="1243"/>
                  </a:lnTo>
                  <a:cubicBezTo>
                    <a:pt x="167" y="1110"/>
                    <a:pt x="167" y="1010"/>
                    <a:pt x="234" y="877"/>
                  </a:cubicBezTo>
                  <a:cubicBezTo>
                    <a:pt x="267" y="776"/>
                    <a:pt x="334" y="710"/>
                    <a:pt x="401" y="676"/>
                  </a:cubicBezTo>
                  <a:cubicBezTo>
                    <a:pt x="434" y="643"/>
                    <a:pt x="468" y="626"/>
                    <a:pt x="497" y="626"/>
                  </a:cubicBezTo>
                  <a:cubicBezTo>
                    <a:pt x="526" y="626"/>
                    <a:pt x="551" y="643"/>
                    <a:pt x="568" y="676"/>
                  </a:cubicBezTo>
                  <a:cubicBezTo>
                    <a:pt x="634" y="776"/>
                    <a:pt x="634" y="877"/>
                    <a:pt x="634" y="977"/>
                  </a:cubicBezTo>
                  <a:lnTo>
                    <a:pt x="634" y="1811"/>
                  </a:lnTo>
                  <a:cubicBezTo>
                    <a:pt x="634" y="1844"/>
                    <a:pt x="634" y="1844"/>
                    <a:pt x="634" y="1877"/>
                  </a:cubicBezTo>
                  <a:lnTo>
                    <a:pt x="668" y="1877"/>
                  </a:lnTo>
                  <a:lnTo>
                    <a:pt x="734" y="1811"/>
                  </a:lnTo>
                  <a:cubicBezTo>
                    <a:pt x="768" y="1811"/>
                    <a:pt x="768" y="1811"/>
                    <a:pt x="768" y="1777"/>
                  </a:cubicBezTo>
                  <a:cubicBezTo>
                    <a:pt x="768" y="1744"/>
                    <a:pt x="768" y="1744"/>
                    <a:pt x="768" y="1710"/>
                  </a:cubicBezTo>
                  <a:lnTo>
                    <a:pt x="768" y="877"/>
                  </a:lnTo>
                  <a:cubicBezTo>
                    <a:pt x="768" y="743"/>
                    <a:pt x="801" y="610"/>
                    <a:pt x="835" y="510"/>
                  </a:cubicBezTo>
                  <a:cubicBezTo>
                    <a:pt x="868" y="410"/>
                    <a:pt x="935" y="343"/>
                    <a:pt x="1035" y="309"/>
                  </a:cubicBezTo>
                  <a:cubicBezTo>
                    <a:pt x="1068" y="276"/>
                    <a:pt x="1101" y="259"/>
                    <a:pt x="1131" y="259"/>
                  </a:cubicBezTo>
                  <a:cubicBezTo>
                    <a:pt x="1160" y="259"/>
                    <a:pt x="1185" y="276"/>
                    <a:pt x="1201" y="309"/>
                  </a:cubicBezTo>
                  <a:cubicBezTo>
                    <a:pt x="1235" y="410"/>
                    <a:pt x="1268" y="510"/>
                    <a:pt x="1268" y="610"/>
                  </a:cubicBezTo>
                  <a:lnTo>
                    <a:pt x="1268" y="1444"/>
                  </a:lnTo>
                  <a:cubicBezTo>
                    <a:pt x="1235" y="1477"/>
                    <a:pt x="1235" y="1477"/>
                    <a:pt x="1268" y="1510"/>
                  </a:cubicBezTo>
                  <a:lnTo>
                    <a:pt x="1302" y="1510"/>
                  </a:lnTo>
                  <a:lnTo>
                    <a:pt x="1368" y="1444"/>
                  </a:lnTo>
                  <a:cubicBezTo>
                    <a:pt x="1368" y="1444"/>
                    <a:pt x="1402" y="1444"/>
                    <a:pt x="1402" y="1410"/>
                  </a:cubicBezTo>
                  <a:cubicBezTo>
                    <a:pt x="1402" y="1377"/>
                    <a:pt x="1402" y="1377"/>
                    <a:pt x="1402" y="1344"/>
                  </a:cubicBezTo>
                  <a:lnTo>
                    <a:pt x="1402" y="510"/>
                  </a:lnTo>
                  <a:cubicBezTo>
                    <a:pt x="1402" y="343"/>
                    <a:pt x="1368" y="209"/>
                    <a:pt x="1302" y="76"/>
                  </a:cubicBezTo>
                  <a:cubicBezTo>
                    <a:pt x="1268" y="26"/>
                    <a:pt x="1226" y="1"/>
                    <a:pt x="117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1485;p56">
              <a:extLst>
                <a:ext uri="{FF2B5EF4-FFF2-40B4-BE49-F238E27FC236}">
                  <a16:creationId xmlns:a16="http://schemas.microsoft.com/office/drawing/2014/main" id="{ED5D5790-88D8-40A4-8B2A-D20732365871}"/>
                </a:ext>
              </a:extLst>
            </p:cNvPr>
            <p:cNvSpPr/>
            <p:nvPr/>
          </p:nvSpPr>
          <p:spPr>
            <a:xfrm>
              <a:off x="4063900" y="1803400"/>
              <a:ext cx="21725" cy="45900"/>
            </a:xfrm>
            <a:custGeom>
              <a:avLst/>
              <a:gdLst/>
              <a:ahLst/>
              <a:cxnLst/>
              <a:rect l="l" t="t" r="r" b="b"/>
              <a:pathLst>
                <a:path w="869" h="1836" extrusionOk="0">
                  <a:moveTo>
                    <a:pt x="668" y="801"/>
                  </a:moveTo>
                  <a:lnTo>
                    <a:pt x="668" y="868"/>
                  </a:lnTo>
                  <a:cubicBezTo>
                    <a:pt x="668" y="934"/>
                    <a:pt x="668" y="1001"/>
                    <a:pt x="668" y="1068"/>
                  </a:cubicBezTo>
                  <a:cubicBezTo>
                    <a:pt x="635" y="1135"/>
                    <a:pt x="635" y="1201"/>
                    <a:pt x="601" y="1235"/>
                  </a:cubicBezTo>
                  <a:cubicBezTo>
                    <a:pt x="568" y="1301"/>
                    <a:pt x="534" y="1335"/>
                    <a:pt x="501" y="1401"/>
                  </a:cubicBezTo>
                  <a:cubicBezTo>
                    <a:pt x="434" y="1435"/>
                    <a:pt x="401" y="1468"/>
                    <a:pt x="368" y="1502"/>
                  </a:cubicBezTo>
                  <a:cubicBezTo>
                    <a:pt x="334" y="1502"/>
                    <a:pt x="301" y="1535"/>
                    <a:pt x="268" y="1535"/>
                  </a:cubicBezTo>
                  <a:lnTo>
                    <a:pt x="201" y="1535"/>
                  </a:lnTo>
                  <a:cubicBezTo>
                    <a:pt x="201" y="1502"/>
                    <a:pt x="168" y="1502"/>
                    <a:pt x="168" y="1468"/>
                  </a:cubicBezTo>
                  <a:cubicBezTo>
                    <a:pt x="168" y="1468"/>
                    <a:pt x="168" y="1435"/>
                    <a:pt x="168" y="1401"/>
                  </a:cubicBezTo>
                  <a:cubicBezTo>
                    <a:pt x="168" y="1335"/>
                    <a:pt x="201" y="1268"/>
                    <a:pt x="234" y="1201"/>
                  </a:cubicBezTo>
                  <a:cubicBezTo>
                    <a:pt x="301" y="1101"/>
                    <a:pt x="368" y="1035"/>
                    <a:pt x="434" y="1001"/>
                  </a:cubicBezTo>
                  <a:lnTo>
                    <a:pt x="668" y="801"/>
                  </a:lnTo>
                  <a:close/>
                  <a:moveTo>
                    <a:pt x="635" y="0"/>
                  </a:moveTo>
                  <a:cubicBezTo>
                    <a:pt x="568" y="0"/>
                    <a:pt x="501" y="34"/>
                    <a:pt x="468" y="67"/>
                  </a:cubicBezTo>
                  <a:cubicBezTo>
                    <a:pt x="401" y="101"/>
                    <a:pt x="368" y="134"/>
                    <a:pt x="334" y="167"/>
                  </a:cubicBezTo>
                  <a:cubicBezTo>
                    <a:pt x="268" y="234"/>
                    <a:pt x="234" y="267"/>
                    <a:pt x="201" y="334"/>
                  </a:cubicBezTo>
                  <a:cubicBezTo>
                    <a:pt x="168" y="401"/>
                    <a:pt x="134" y="434"/>
                    <a:pt x="101" y="501"/>
                  </a:cubicBezTo>
                  <a:cubicBezTo>
                    <a:pt x="101" y="568"/>
                    <a:pt x="67" y="601"/>
                    <a:pt x="67" y="668"/>
                  </a:cubicBezTo>
                  <a:lnTo>
                    <a:pt x="67" y="701"/>
                  </a:lnTo>
                  <a:cubicBezTo>
                    <a:pt x="84" y="718"/>
                    <a:pt x="92" y="726"/>
                    <a:pt x="97" y="726"/>
                  </a:cubicBezTo>
                  <a:cubicBezTo>
                    <a:pt x="101" y="726"/>
                    <a:pt x="101" y="718"/>
                    <a:pt x="101" y="701"/>
                  </a:cubicBezTo>
                  <a:lnTo>
                    <a:pt x="168" y="668"/>
                  </a:lnTo>
                  <a:cubicBezTo>
                    <a:pt x="201" y="668"/>
                    <a:pt x="201" y="668"/>
                    <a:pt x="201" y="634"/>
                  </a:cubicBezTo>
                  <a:cubicBezTo>
                    <a:pt x="234" y="634"/>
                    <a:pt x="234" y="601"/>
                    <a:pt x="234" y="601"/>
                  </a:cubicBezTo>
                  <a:cubicBezTo>
                    <a:pt x="268" y="534"/>
                    <a:pt x="268" y="501"/>
                    <a:pt x="301" y="434"/>
                  </a:cubicBezTo>
                  <a:cubicBezTo>
                    <a:pt x="334" y="401"/>
                    <a:pt x="401" y="334"/>
                    <a:pt x="434" y="301"/>
                  </a:cubicBezTo>
                  <a:cubicBezTo>
                    <a:pt x="468" y="284"/>
                    <a:pt x="501" y="276"/>
                    <a:pt x="530" y="276"/>
                  </a:cubicBezTo>
                  <a:cubicBezTo>
                    <a:pt x="559" y="276"/>
                    <a:pt x="585" y="284"/>
                    <a:pt x="601" y="301"/>
                  </a:cubicBezTo>
                  <a:cubicBezTo>
                    <a:pt x="668" y="334"/>
                    <a:pt x="668" y="401"/>
                    <a:pt x="668" y="501"/>
                  </a:cubicBezTo>
                  <a:lnTo>
                    <a:pt x="668" y="534"/>
                  </a:lnTo>
                  <a:lnTo>
                    <a:pt x="401" y="768"/>
                  </a:lnTo>
                  <a:cubicBezTo>
                    <a:pt x="334" y="834"/>
                    <a:pt x="301" y="868"/>
                    <a:pt x="234" y="934"/>
                  </a:cubicBezTo>
                  <a:cubicBezTo>
                    <a:pt x="201" y="1001"/>
                    <a:pt x="134" y="1035"/>
                    <a:pt x="101" y="1101"/>
                  </a:cubicBezTo>
                  <a:cubicBezTo>
                    <a:pt x="67" y="1168"/>
                    <a:pt x="34" y="1235"/>
                    <a:pt x="34" y="1335"/>
                  </a:cubicBezTo>
                  <a:cubicBezTo>
                    <a:pt x="1" y="1401"/>
                    <a:pt x="1" y="1468"/>
                    <a:pt x="1" y="1535"/>
                  </a:cubicBezTo>
                  <a:cubicBezTo>
                    <a:pt x="1" y="1602"/>
                    <a:pt x="34" y="1668"/>
                    <a:pt x="67" y="1702"/>
                  </a:cubicBezTo>
                  <a:cubicBezTo>
                    <a:pt x="67" y="1735"/>
                    <a:pt x="101" y="1768"/>
                    <a:pt x="134" y="1802"/>
                  </a:cubicBezTo>
                  <a:cubicBezTo>
                    <a:pt x="168" y="1802"/>
                    <a:pt x="201" y="1835"/>
                    <a:pt x="234" y="1835"/>
                  </a:cubicBezTo>
                  <a:cubicBezTo>
                    <a:pt x="301" y="1802"/>
                    <a:pt x="334" y="1802"/>
                    <a:pt x="401" y="1768"/>
                  </a:cubicBezTo>
                  <a:cubicBezTo>
                    <a:pt x="434" y="1768"/>
                    <a:pt x="468" y="1735"/>
                    <a:pt x="501" y="1702"/>
                  </a:cubicBezTo>
                  <a:lnTo>
                    <a:pt x="601" y="1602"/>
                  </a:lnTo>
                  <a:cubicBezTo>
                    <a:pt x="601" y="1568"/>
                    <a:pt x="635" y="1502"/>
                    <a:pt x="668" y="1468"/>
                  </a:cubicBezTo>
                  <a:cubicBezTo>
                    <a:pt x="701" y="1435"/>
                    <a:pt x="701" y="1368"/>
                    <a:pt x="735" y="1335"/>
                  </a:cubicBezTo>
                  <a:lnTo>
                    <a:pt x="735" y="1468"/>
                  </a:lnTo>
                  <a:cubicBezTo>
                    <a:pt x="735" y="1468"/>
                    <a:pt x="735" y="1502"/>
                    <a:pt x="735" y="1502"/>
                  </a:cubicBezTo>
                  <a:cubicBezTo>
                    <a:pt x="735" y="1518"/>
                    <a:pt x="743" y="1527"/>
                    <a:pt x="751" y="1527"/>
                  </a:cubicBezTo>
                  <a:cubicBezTo>
                    <a:pt x="760" y="1527"/>
                    <a:pt x="768" y="1518"/>
                    <a:pt x="768" y="1502"/>
                  </a:cubicBezTo>
                  <a:lnTo>
                    <a:pt x="835" y="1468"/>
                  </a:lnTo>
                  <a:cubicBezTo>
                    <a:pt x="868" y="1468"/>
                    <a:pt x="868" y="1435"/>
                    <a:pt x="868" y="1435"/>
                  </a:cubicBezTo>
                  <a:cubicBezTo>
                    <a:pt x="868" y="1401"/>
                    <a:pt x="868" y="1368"/>
                    <a:pt x="868" y="1368"/>
                  </a:cubicBezTo>
                  <a:lnTo>
                    <a:pt x="868" y="434"/>
                  </a:lnTo>
                  <a:cubicBezTo>
                    <a:pt x="868" y="334"/>
                    <a:pt x="868" y="267"/>
                    <a:pt x="835" y="167"/>
                  </a:cubicBezTo>
                  <a:cubicBezTo>
                    <a:pt x="835" y="134"/>
                    <a:pt x="801" y="67"/>
                    <a:pt x="768" y="34"/>
                  </a:cubicBezTo>
                  <a:cubicBezTo>
                    <a:pt x="735" y="0"/>
                    <a:pt x="668" y="0"/>
                    <a:pt x="63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1486;p56">
              <a:extLst>
                <a:ext uri="{FF2B5EF4-FFF2-40B4-BE49-F238E27FC236}">
                  <a16:creationId xmlns:a16="http://schemas.microsoft.com/office/drawing/2014/main" id="{05A21F9F-9F71-417E-9F58-4D5B3CDE9545}"/>
                </a:ext>
              </a:extLst>
            </p:cNvPr>
            <p:cNvSpPr/>
            <p:nvPr/>
          </p:nvSpPr>
          <p:spPr>
            <a:xfrm>
              <a:off x="4093100" y="1786725"/>
              <a:ext cx="23375" cy="62575"/>
            </a:xfrm>
            <a:custGeom>
              <a:avLst/>
              <a:gdLst/>
              <a:ahLst/>
              <a:cxnLst/>
              <a:rect l="l" t="t" r="r" b="b"/>
              <a:pathLst>
                <a:path w="935" h="2503" extrusionOk="0">
                  <a:moveTo>
                    <a:pt x="545" y="262"/>
                  </a:moveTo>
                  <a:cubicBezTo>
                    <a:pt x="590" y="262"/>
                    <a:pt x="629" y="281"/>
                    <a:pt x="667" y="301"/>
                  </a:cubicBezTo>
                  <a:cubicBezTo>
                    <a:pt x="701" y="401"/>
                    <a:pt x="734" y="501"/>
                    <a:pt x="734" y="601"/>
                  </a:cubicBezTo>
                  <a:lnTo>
                    <a:pt x="734" y="768"/>
                  </a:lnTo>
                  <a:cubicBezTo>
                    <a:pt x="734" y="934"/>
                    <a:pt x="701" y="1068"/>
                    <a:pt x="667" y="1201"/>
                  </a:cubicBezTo>
                  <a:cubicBezTo>
                    <a:pt x="601" y="1301"/>
                    <a:pt x="534" y="1368"/>
                    <a:pt x="434" y="1435"/>
                  </a:cubicBezTo>
                  <a:cubicBezTo>
                    <a:pt x="401" y="1468"/>
                    <a:pt x="367" y="1485"/>
                    <a:pt x="334" y="1485"/>
                  </a:cubicBezTo>
                  <a:cubicBezTo>
                    <a:pt x="300" y="1485"/>
                    <a:pt x="267" y="1468"/>
                    <a:pt x="234" y="1435"/>
                  </a:cubicBezTo>
                  <a:cubicBezTo>
                    <a:pt x="167" y="1368"/>
                    <a:pt x="134" y="1268"/>
                    <a:pt x="167" y="1168"/>
                  </a:cubicBezTo>
                  <a:lnTo>
                    <a:pt x="167" y="934"/>
                  </a:lnTo>
                  <a:cubicBezTo>
                    <a:pt x="167" y="801"/>
                    <a:pt x="200" y="667"/>
                    <a:pt x="234" y="534"/>
                  </a:cubicBezTo>
                  <a:cubicBezTo>
                    <a:pt x="300" y="434"/>
                    <a:pt x="367" y="367"/>
                    <a:pt x="434" y="301"/>
                  </a:cubicBezTo>
                  <a:cubicBezTo>
                    <a:pt x="476" y="272"/>
                    <a:pt x="513" y="262"/>
                    <a:pt x="545" y="262"/>
                  </a:cubicBezTo>
                  <a:close/>
                  <a:moveTo>
                    <a:pt x="634" y="0"/>
                  </a:moveTo>
                  <a:cubicBezTo>
                    <a:pt x="567" y="0"/>
                    <a:pt x="534" y="34"/>
                    <a:pt x="467" y="67"/>
                  </a:cubicBezTo>
                  <a:cubicBezTo>
                    <a:pt x="401" y="100"/>
                    <a:pt x="334" y="167"/>
                    <a:pt x="267" y="234"/>
                  </a:cubicBezTo>
                  <a:cubicBezTo>
                    <a:pt x="234" y="301"/>
                    <a:pt x="200" y="367"/>
                    <a:pt x="167" y="434"/>
                  </a:cubicBezTo>
                  <a:lnTo>
                    <a:pt x="167" y="334"/>
                  </a:lnTo>
                  <a:cubicBezTo>
                    <a:pt x="167" y="334"/>
                    <a:pt x="167" y="301"/>
                    <a:pt x="167" y="301"/>
                  </a:cubicBezTo>
                  <a:cubicBezTo>
                    <a:pt x="150" y="284"/>
                    <a:pt x="142" y="276"/>
                    <a:pt x="138" y="276"/>
                  </a:cubicBezTo>
                  <a:cubicBezTo>
                    <a:pt x="134" y="276"/>
                    <a:pt x="134" y="284"/>
                    <a:pt x="134" y="301"/>
                  </a:cubicBezTo>
                  <a:lnTo>
                    <a:pt x="34" y="334"/>
                  </a:lnTo>
                  <a:cubicBezTo>
                    <a:pt x="34" y="334"/>
                    <a:pt x="0" y="367"/>
                    <a:pt x="0" y="367"/>
                  </a:cubicBezTo>
                  <a:cubicBezTo>
                    <a:pt x="0" y="401"/>
                    <a:pt x="0" y="434"/>
                    <a:pt x="0" y="434"/>
                  </a:cubicBezTo>
                  <a:lnTo>
                    <a:pt x="0" y="2469"/>
                  </a:lnTo>
                  <a:cubicBezTo>
                    <a:pt x="0" y="2469"/>
                    <a:pt x="0" y="2469"/>
                    <a:pt x="0" y="2502"/>
                  </a:cubicBezTo>
                  <a:lnTo>
                    <a:pt x="34" y="2502"/>
                  </a:lnTo>
                  <a:lnTo>
                    <a:pt x="134" y="2469"/>
                  </a:lnTo>
                  <a:cubicBezTo>
                    <a:pt x="134" y="2435"/>
                    <a:pt x="134" y="2435"/>
                    <a:pt x="167" y="2402"/>
                  </a:cubicBezTo>
                  <a:cubicBezTo>
                    <a:pt x="167" y="2402"/>
                    <a:pt x="167" y="2369"/>
                    <a:pt x="167" y="2335"/>
                  </a:cubicBezTo>
                  <a:lnTo>
                    <a:pt x="167" y="1668"/>
                  </a:lnTo>
                  <a:cubicBezTo>
                    <a:pt x="200" y="1702"/>
                    <a:pt x="234" y="1735"/>
                    <a:pt x="267" y="1735"/>
                  </a:cubicBezTo>
                  <a:cubicBezTo>
                    <a:pt x="287" y="1745"/>
                    <a:pt x="306" y="1749"/>
                    <a:pt x="326" y="1749"/>
                  </a:cubicBezTo>
                  <a:cubicBezTo>
                    <a:pt x="373" y="1749"/>
                    <a:pt x="420" y="1725"/>
                    <a:pt x="467" y="1702"/>
                  </a:cubicBezTo>
                  <a:cubicBezTo>
                    <a:pt x="534" y="1668"/>
                    <a:pt x="601" y="1601"/>
                    <a:pt x="634" y="1568"/>
                  </a:cubicBezTo>
                  <a:cubicBezTo>
                    <a:pt x="701" y="1468"/>
                    <a:pt x="734" y="1401"/>
                    <a:pt x="767" y="1335"/>
                  </a:cubicBezTo>
                  <a:cubicBezTo>
                    <a:pt x="834" y="1235"/>
                    <a:pt x="868" y="1134"/>
                    <a:pt x="868" y="1034"/>
                  </a:cubicBezTo>
                  <a:cubicBezTo>
                    <a:pt x="901" y="934"/>
                    <a:pt x="901" y="834"/>
                    <a:pt x="934" y="734"/>
                  </a:cubicBezTo>
                  <a:lnTo>
                    <a:pt x="934" y="634"/>
                  </a:lnTo>
                  <a:lnTo>
                    <a:pt x="934" y="501"/>
                  </a:lnTo>
                  <a:cubicBezTo>
                    <a:pt x="901" y="434"/>
                    <a:pt x="901" y="334"/>
                    <a:pt x="868" y="234"/>
                  </a:cubicBezTo>
                  <a:cubicBezTo>
                    <a:pt x="868" y="167"/>
                    <a:pt x="834" y="100"/>
                    <a:pt x="767" y="67"/>
                  </a:cubicBezTo>
                  <a:cubicBezTo>
                    <a:pt x="734" y="34"/>
                    <a:pt x="701" y="0"/>
                    <a:pt x="63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1487;p56">
              <a:extLst>
                <a:ext uri="{FF2B5EF4-FFF2-40B4-BE49-F238E27FC236}">
                  <a16:creationId xmlns:a16="http://schemas.microsoft.com/office/drawing/2014/main" id="{A7285F87-DEE8-4040-A955-E0F17A66B4FE}"/>
                </a:ext>
              </a:extLst>
            </p:cNvPr>
            <p:cNvSpPr/>
            <p:nvPr/>
          </p:nvSpPr>
          <p:spPr>
            <a:xfrm>
              <a:off x="3578550" y="1192325"/>
              <a:ext cx="1429400" cy="1123125"/>
            </a:xfrm>
            <a:custGeom>
              <a:avLst/>
              <a:gdLst/>
              <a:ahLst/>
              <a:cxnLst/>
              <a:rect l="l" t="t" r="r" b="b"/>
              <a:pathLst>
                <a:path w="57176" h="44925" extrusionOk="0">
                  <a:moveTo>
                    <a:pt x="56741" y="626"/>
                  </a:moveTo>
                  <a:lnTo>
                    <a:pt x="56741" y="11834"/>
                  </a:lnTo>
                  <a:lnTo>
                    <a:pt x="468" y="44324"/>
                  </a:lnTo>
                  <a:lnTo>
                    <a:pt x="468" y="33083"/>
                  </a:lnTo>
                  <a:lnTo>
                    <a:pt x="56741" y="626"/>
                  </a:lnTo>
                  <a:close/>
                  <a:moveTo>
                    <a:pt x="56958" y="1"/>
                  </a:moveTo>
                  <a:cubicBezTo>
                    <a:pt x="56917" y="1"/>
                    <a:pt x="56875" y="9"/>
                    <a:pt x="56841" y="26"/>
                  </a:cubicBezTo>
                  <a:lnTo>
                    <a:pt x="134" y="32783"/>
                  </a:lnTo>
                  <a:cubicBezTo>
                    <a:pt x="68" y="32816"/>
                    <a:pt x="34" y="32883"/>
                    <a:pt x="34" y="32983"/>
                  </a:cubicBezTo>
                  <a:lnTo>
                    <a:pt x="34" y="44691"/>
                  </a:lnTo>
                  <a:cubicBezTo>
                    <a:pt x="1" y="44791"/>
                    <a:pt x="68" y="44858"/>
                    <a:pt x="134" y="44891"/>
                  </a:cubicBezTo>
                  <a:cubicBezTo>
                    <a:pt x="168" y="44891"/>
                    <a:pt x="201" y="44925"/>
                    <a:pt x="234" y="44925"/>
                  </a:cubicBezTo>
                  <a:cubicBezTo>
                    <a:pt x="268" y="44925"/>
                    <a:pt x="301" y="44891"/>
                    <a:pt x="334" y="44891"/>
                  </a:cubicBezTo>
                  <a:lnTo>
                    <a:pt x="57075" y="12135"/>
                  </a:lnTo>
                  <a:cubicBezTo>
                    <a:pt x="57142" y="12101"/>
                    <a:pt x="57175" y="12035"/>
                    <a:pt x="57175" y="11935"/>
                  </a:cubicBezTo>
                  <a:lnTo>
                    <a:pt x="57175" y="226"/>
                  </a:lnTo>
                  <a:cubicBezTo>
                    <a:pt x="57175" y="126"/>
                    <a:pt x="57142" y="59"/>
                    <a:pt x="57075" y="26"/>
                  </a:cubicBezTo>
                  <a:cubicBezTo>
                    <a:pt x="57042" y="9"/>
                    <a:pt x="57000" y="1"/>
                    <a:pt x="56958"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1488;p56">
              <a:extLst>
                <a:ext uri="{FF2B5EF4-FFF2-40B4-BE49-F238E27FC236}">
                  <a16:creationId xmlns:a16="http://schemas.microsoft.com/office/drawing/2014/main" id="{8D113B9C-5534-4840-B04F-0299F52BC552}"/>
                </a:ext>
              </a:extLst>
            </p:cNvPr>
            <p:cNvSpPr/>
            <p:nvPr/>
          </p:nvSpPr>
          <p:spPr>
            <a:xfrm>
              <a:off x="3676975" y="2141150"/>
              <a:ext cx="18350" cy="46725"/>
            </a:xfrm>
            <a:custGeom>
              <a:avLst/>
              <a:gdLst/>
              <a:ahLst/>
              <a:cxnLst/>
              <a:rect l="l" t="t" r="r" b="b"/>
              <a:pathLst>
                <a:path w="734" h="1869" extrusionOk="0">
                  <a:moveTo>
                    <a:pt x="33" y="0"/>
                  </a:moveTo>
                  <a:cubicBezTo>
                    <a:pt x="0" y="34"/>
                    <a:pt x="0" y="67"/>
                    <a:pt x="0" y="100"/>
                  </a:cubicBezTo>
                  <a:lnTo>
                    <a:pt x="0" y="1835"/>
                  </a:lnTo>
                  <a:cubicBezTo>
                    <a:pt x="0" y="1868"/>
                    <a:pt x="33" y="1868"/>
                    <a:pt x="33" y="1868"/>
                  </a:cubicBezTo>
                  <a:lnTo>
                    <a:pt x="67" y="1868"/>
                  </a:lnTo>
                  <a:cubicBezTo>
                    <a:pt x="100" y="1835"/>
                    <a:pt x="100" y="1835"/>
                    <a:pt x="100" y="1801"/>
                  </a:cubicBezTo>
                  <a:lnTo>
                    <a:pt x="100" y="1068"/>
                  </a:lnTo>
                  <a:cubicBezTo>
                    <a:pt x="100" y="934"/>
                    <a:pt x="133" y="801"/>
                    <a:pt x="200" y="701"/>
                  </a:cubicBezTo>
                  <a:cubicBezTo>
                    <a:pt x="234" y="601"/>
                    <a:pt x="300" y="501"/>
                    <a:pt x="367" y="467"/>
                  </a:cubicBezTo>
                  <a:cubicBezTo>
                    <a:pt x="417" y="434"/>
                    <a:pt x="459" y="417"/>
                    <a:pt x="492" y="417"/>
                  </a:cubicBezTo>
                  <a:cubicBezTo>
                    <a:pt x="525" y="417"/>
                    <a:pt x="550" y="434"/>
                    <a:pt x="567" y="467"/>
                  </a:cubicBezTo>
                  <a:cubicBezTo>
                    <a:pt x="634" y="534"/>
                    <a:pt x="634" y="634"/>
                    <a:pt x="634" y="734"/>
                  </a:cubicBezTo>
                  <a:lnTo>
                    <a:pt x="634" y="1468"/>
                  </a:lnTo>
                  <a:cubicBezTo>
                    <a:pt x="634" y="1501"/>
                    <a:pt x="667" y="1501"/>
                    <a:pt x="667" y="1501"/>
                  </a:cubicBezTo>
                  <a:lnTo>
                    <a:pt x="701" y="1501"/>
                  </a:lnTo>
                  <a:cubicBezTo>
                    <a:pt x="734" y="1501"/>
                    <a:pt x="734" y="1468"/>
                    <a:pt x="734" y="1435"/>
                  </a:cubicBezTo>
                  <a:lnTo>
                    <a:pt x="734" y="701"/>
                  </a:lnTo>
                  <a:cubicBezTo>
                    <a:pt x="734" y="601"/>
                    <a:pt x="734" y="534"/>
                    <a:pt x="734" y="467"/>
                  </a:cubicBezTo>
                  <a:cubicBezTo>
                    <a:pt x="701" y="400"/>
                    <a:pt x="701" y="367"/>
                    <a:pt x="667" y="334"/>
                  </a:cubicBezTo>
                  <a:cubicBezTo>
                    <a:pt x="634" y="300"/>
                    <a:pt x="600" y="267"/>
                    <a:pt x="534" y="267"/>
                  </a:cubicBezTo>
                  <a:cubicBezTo>
                    <a:pt x="500" y="267"/>
                    <a:pt x="434" y="267"/>
                    <a:pt x="400" y="300"/>
                  </a:cubicBezTo>
                  <a:cubicBezTo>
                    <a:pt x="334" y="334"/>
                    <a:pt x="267" y="400"/>
                    <a:pt x="234" y="467"/>
                  </a:cubicBezTo>
                  <a:cubicBezTo>
                    <a:pt x="167" y="534"/>
                    <a:pt x="133" y="601"/>
                    <a:pt x="100" y="667"/>
                  </a:cubicBezTo>
                  <a:lnTo>
                    <a:pt x="100" y="34"/>
                  </a:lnTo>
                  <a:cubicBezTo>
                    <a:pt x="100" y="0"/>
                    <a:pt x="100" y="0"/>
                    <a:pt x="67"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1489;p56">
              <a:extLst>
                <a:ext uri="{FF2B5EF4-FFF2-40B4-BE49-F238E27FC236}">
                  <a16:creationId xmlns:a16="http://schemas.microsoft.com/office/drawing/2014/main" id="{A0921531-0390-4021-8581-C56F16631494}"/>
                </a:ext>
              </a:extLst>
            </p:cNvPr>
            <p:cNvSpPr/>
            <p:nvPr/>
          </p:nvSpPr>
          <p:spPr>
            <a:xfrm>
              <a:off x="3699475" y="2126125"/>
              <a:ext cx="13375" cy="45075"/>
            </a:xfrm>
            <a:custGeom>
              <a:avLst/>
              <a:gdLst/>
              <a:ahLst/>
              <a:cxnLst/>
              <a:rect l="l" t="t" r="r" b="b"/>
              <a:pathLst>
                <a:path w="535" h="1803" extrusionOk="0">
                  <a:moveTo>
                    <a:pt x="201" y="1"/>
                  </a:moveTo>
                  <a:cubicBezTo>
                    <a:pt x="167" y="34"/>
                    <a:pt x="167" y="67"/>
                    <a:pt x="167" y="101"/>
                  </a:cubicBezTo>
                  <a:lnTo>
                    <a:pt x="167" y="534"/>
                  </a:lnTo>
                  <a:lnTo>
                    <a:pt x="34" y="601"/>
                  </a:lnTo>
                  <a:cubicBezTo>
                    <a:pt x="1" y="635"/>
                    <a:pt x="1" y="668"/>
                    <a:pt x="1" y="701"/>
                  </a:cubicBezTo>
                  <a:lnTo>
                    <a:pt x="1" y="735"/>
                  </a:lnTo>
                  <a:cubicBezTo>
                    <a:pt x="1" y="735"/>
                    <a:pt x="1" y="768"/>
                    <a:pt x="34" y="768"/>
                  </a:cubicBezTo>
                  <a:lnTo>
                    <a:pt x="167" y="668"/>
                  </a:lnTo>
                  <a:lnTo>
                    <a:pt x="167" y="1468"/>
                  </a:lnTo>
                  <a:cubicBezTo>
                    <a:pt x="167" y="1502"/>
                    <a:pt x="167" y="1569"/>
                    <a:pt x="167" y="1635"/>
                  </a:cubicBezTo>
                  <a:cubicBezTo>
                    <a:pt x="167" y="1669"/>
                    <a:pt x="201" y="1702"/>
                    <a:pt x="201" y="1735"/>
                  </a:cubicBezTo>
                  <a:cubicBezTo>
                    <a:pt x="234" y="1769"/>
                    <a:pt x="234" y="1769"/>
                    <a:pt x="268" y="1802"/>
                  </a:cubicBezTo>
                  <a:cubicBezTo>
                    <a:pt x="334" y="1802"/>
                    <a:pt x="368" y="1769"/>
                    <a:pt x="401" y="1769"/>
                  </a:cubicBezTo>
                  <a:lnTo>
                    <a:pt x="501" y="1702"/>
                  </a:lnTo>
                  <a:cubicBezTo>
                    <a:pt x="534" y="1669"/>
                    <a:pt x="534" y="1635"/>
                    <a:pt x="534" y="1635"/>
                  </a:cubicBezTo>
                  <a:lnTo>
                    <a:pt x="534" y="1602"/>
                  </a:lnTo>
                  <a:cubicBezTo>
                    <a:pt x="534" y="1569"/>
                    <a:pt x="501" y="1535"/>
                    <a:pt x="501" y="1535"/>
                  </a:cubicBezTo>
                  <a:lnTo>
                    <a:pt x="401" y="1602"/>
                  </a:lnTo>
                  <a:cubicBezTo>
                    <a:pt x="368" y="1619"/>
                    <a:pt x="343" y="1627"/>
                    <a:pt x="326" y="1627"/>
                  </a:cubicBezTo>
                  <a:cubicBezTo>
                    <a:pt x="309" y="1627"/>
                    <a:pt x="301" y="1619"/>
                    <a:pt x="301" y="1602"/>
                  </a:cubicBezTo>
                  <a:cubicBezTo>
                    <a:pt x="268" y="1535"/>
                    <a:pt x="268" y="1468"/>
                    <a:pt x="268" y="1402"/>
                  </a:cubicBezTo>
                  <a:lnTo>
                    <a:pt x="268" y="635"/>
                  </a:lnTo>
                  <a:lnTo>
                    <a:pt x="501" y="534"/>
                  </a:lnTo>
                  <a:cubicBezTo>
                    <a:pt x="501" y="501"/>
                    <a:pt x="534" y="468"/>
                    <a:pt x="534" y="434"/>
                  </a:cubicBezTo>
                  <a:lnTo>
                    <a:pt x="534" y="401"/>
                  </a:lnTo>
                  <a:cubicBezTo>
                    <a:pt x="534" y="368"/>
                    <a:pt x="501" y="368"/>
                    <a:pt x="501" y="368"/>
                  </a:cubicBezTo>
                  <a:lnTo>
                    <a:pt x="268" y="501"/>
                  </a:lnTo>
                  <a:lnTo>
                    <a:pt x="268" y="34"/>
                  </a:lnTo>
                  <a:cubicBezTo>
                    <a:pt x="268" y="34"/>
                    <a:pt x="268" y="1"/>
                    <a:pt x="234"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1490;p56">
              <a:extLst>
                <a:ext uri="{FF2B5EF4-FFF2-40B4-BE49-F238E27FC236}">
                  <a16:creationId xmlns:a16="http://schemas.microsoft.com/office/drawing/2014/main" id="{4F98331D-20A5-4C89-8D97-5338814DB9D6}"/>
                </a:ext>
              </a:extLst>
            </p:cNvPr>
            <p:cNvSpPr/>
            <p:nvPr/>
          </p:nvSpPr>
          <p:spPr>
            <a:xfrm>
              <a:off x="3714500" y="2118625"/>
              <a:ext cx="13350" cy="43400"/>
            </a:xfrm>
            <a:custGeom>
              <a:avLst/>
              <a:gdLst/>
              <a:ahLst/>
              <a:cxnLst/>
              <a:rect l="l" t="t" r="r" b="b"/>
              <a:pathLst>
                <a:path w="534" h="1736" extrusionOk="0">
                  <a:moveTo>
                    <a:pt x="200" y="1"/>
                  </a:moveTo>
                  <a:cubicBezTo>
                    <a:pt x="200" y="1"/>
                    <a:pt x="167" y="34"/>
                    <a:pt x="167" y="67"/>
                  </a:cubicBezTo>
                  <a:lnTo>
                    <a:pt x="167" y="501"/>
                  </a:lnTo>
                  <a:lnTo>
                    <a:pt x="33" y="601"/>
                  </a:lnTo>
                  <a:cubicBezTo>
                    <a:pt x="33" y="601"/>
                    <a:pt x="0" y="634"/>
                    <a:pt x="0" y="668"/>
                  </a:cubicBezTo>
                  <a:lnTo>
                    <a:pt x="0" y="701"/>
                  </a:lnTo>
                  <a:cubicBezTo>
                    <a:pt x="0" y="725"/>
                    <a:pt x="17" y="748"/>
                    <a:pt x="27" y="748"/>
                  </a:cubicBezTo>
                  <a:cubicBezTo>
                    <a:pt x="31" y="748"/>
                    <a:pt x="33" y="744"/>
                    <a:pt x="33" y="734"/>
                  </a:cubicBezTo>
                  <a:lnTo>
                    <a:pt x="167" y="668"/>
                  </a:lnTo>
                  <a:lnTo>
                    <a:pt x="167" y="1402"/>
                  </a:lnTo>
                  <a:lnTo>
                    <a:pt x="167" y="1568"/>
                  </a:lnTo>
                  <a:cubicBezTo>
                    <a:pt x="200" y="1602"/>
                    <a:pt x="200" y="1635"/>
                    <a:pt x="200" y="1668"/>
                  </a:cubicBezTo>
                  <a:cubicBezTo>
                    <a:pt x="234" y="1702"/>
                    <a:pt x="267" y="1735"/>
                    <a:pt x="300" y="1735"/>
                  </a:cubicBezTo>
                  <a:cubicBezTo>
                    <a:pt x="334" y="1735"/>
                    <a:pt x="367" y="1735"/>
                    <a:pt x="400" y="1702"/>
                  </a:cubicBezTo>
                  <a:lnTo>
                    <a:pt x="500" y="1635"/>
                  </a:lnTo>
                  <a:cubicBezTo>
                    <a:pt x="534" y="1635"/>
                    <a:pt x="534" y="1602"/>
                    <a:pt x="534" y="1568"/>
                  </a:cubicBezTo>
                  <a:lnTo>
                    <a:pt x="534" y="1535"/>
                  </a:lnTo>
                  <a:cubicBezTo>
                    <a:pt x="534" y="1502"/>
                    <a:pt x="534" y="1502"/>
                    <a:pt x="500" y="1502"/>
                  </a:cubicBezTo>
                  <a:lnTo>
                    <a:pt x="400" y="1535"/>
                  </a:lnTo>
                  <a:cubicBezTo>
                    <a:pt x="384" y="1568"/>
                    <a:pt x="367" y="1585"/>
                    <a:pt x="350" y="1585"/>
                  </a:cubicBezTo>
                  <a:cubicBezTo>
                    <a:pt x="334" y="1585"/>
                    <a:pt x="317" y="1568"/>
                    <a:pt x="300" y="1535"/>
                  </a:cubicBezTo>
                  <a:cubicBezTo>
                    <a:pt x="267" y="1468"/>
                    <a:pt x="267" y="1402"/>
                    <a:pt x="267" y="1335"/>
                  </a:cubicBezTo>
                  <a:lnTo>
                    <a:pt x="267" y="634"/>
                  </a:lnTo>
                  <a:lnTo>
                    <a:pt x="500" y="501"/>
                  </a:lnTo>
                  <a:cubicBezTo>
                    <a:pt x="534" y="468"/>
                    <a:pt x="534" y="434"/>
                    <a:pt x="534" y="434"/>
                  </a:cubicBezTo>
                  <a:lnTo>
                    <a:pt x="534" y="367"/>
                  </a:lnTo>
                  <a:cubicBezTo>
                    <a:pt x="534" y="334"/>
                    <a:pt x="500" y="334"/>
                    <a:pt x="500" y="334"/>
                  </a:cubicBezTo>
                  <a:lnTo>
                    <a:pt x="267" y="468"/>
                  </a:lnTo>
                  <a:lnTo>
                    <a:pt x="267" y="34"/>
                  </a:lnTo>
                  <a:cubicBezTo>
                    <a:pt x="267" y="1"/>
                    <a:pt x="267" y="1"/>
                    <a:pt x="234"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1491;p56">
              <a:extLst>
                <a:ext uri="{FF2B5EF4-FFF2-40B4-BE49-F238E27FC236}">
                  <a16:creationId xmlns:a16="http://schemas.microsoft.com/office/drawing/2014/main" id="{B349D2F4-5DFD-4138-9848-7C1867CC2F19}"/>
                </a:ext>
              </a:extLst>
            </p:cNvPr>
            <p:cNvSpPr/>
            <p:nvPr/>
          </p:nvSpPr>
          <p:spPr>
            <a:xfrm>
              <a:off x="3732000" y="2116125"/>
              <a:ext cx="19200" cy="52550"/>
            </a:xfrm>
            <a:custGeom>
              <a:avLst/>
              <a:gdLst/>
              <a:ahLst/>
              <a:cxnLst/>
              <a:rect l="l" t="t" r="r" b="b"/>
              <a:pathLst>
                <a:path w="768" h="2102" extrusionOk="0">
                  <a:moveTo>
                    <a:pt x="465" y="153"/>
                  </a:moveTo>
                  <a:cubicBezTo>
                    <a:pt x="479" y="153"/>
                    <a:pt x="491" y="157"/>
                    <a:pt x="501" y="167"/>
                  </a:cubicBezTo>
                  <a:cubicBezTo>
                    <a:pt x="534" y="167"/>
                    <a:pt x="568" y="167"/>
                    <a:pt x="601" y="201"/>
                  </a:cubicBezTo>
                  <a:cubicBezTo>
                    <a:pt x="601" y="267"/>
                    <a:pt x="634" y="301"/>
                    <a:pt x="634" y="334"/>
                  </a:cubicBezTo>
                  <a:cubicBezTo>
                    <a:pt x="634" y="401"/>
                    <a:pt x="634" y="467"/>
                    <a:pt x="668" y="501"/>
                  </a:cubicBezTo>
                  <a:lnTo>
                    <a:pt x="668" y="668"/>
                  </a:lnTo>
                  <a:cubicBezTo>
                    <a:pt x="634" y="734"/>
                    <a:pt x="634" y="801"/>
                    <a:pt x="634" y="868"/>
                  </a:cubicBezTo>
                  <a:cubicBezTo>
                    <a:pt x="634" y="901"/>
                    <a:pt x="601" y="968"/>
                    <a:pt x="601" y="1035"/>
                  </a:cubicBezTo>
                  <a:cubicBezTo>
                    <a:pt x="568" y="1101"/>
                    <a:pt x="534" y="1135"/>
                    <a:pt x="501" y="1201"/>
                  </a:cubicBezTo>
                  <a:cubicBezTo>
                    <a:pt x="468" y="1235"/>
                    <a:pt x="434" y="1268"/>
                    <a:pt x="368" y="1301"/>
                  </a:cubicBezTo>
                  <a:cubicBezTo>
                    <a:pt x="334" y="1335"/>
                    <a:pt x="301" y="1335"/>
                    <a:pt x="267" y="1335"/>
                  </a:cubicBezTo>
                  <a:cubicBezTo>
                    <a:pt x="234" y="1335"/>
                    <a:pt x="201" y="1301"/>
                    <a:pt x="167" y="1268"/>
                  </a:cubicBezTo>
                  <a:cubicBezTo>
                    <a:pt x="134" y="1235"/>
                    <a:pt x="134" y="1201"/>
                    <a:pt x="134" y="1168"/>
                  </a:cubicBezTo>
                  <a:cubicBezTo>
                    <a:pt x="101" y="1101"/>
                    <a:pt x="101" y="1068"/>
                    <a:pt x="134" y="1001"/>
                  </a:cubicBezTo>
                  <a:cubicBezTo>
                    <a:pt x="134" y="968"/>
                    <a:pt x="134" y="934"/>
                    <a:pt x="134" y="901"/>
                  </a:cubicBezTo>
                  <a:cubicBezTo>
                    <a:pt x="134" y="868"/>
                    <a:pt x="134" y="834"/>
                    <a:pt x="134" y="801"/>
                  </a:cubicBezTo>
                  <a:cubicBezTo>
                    <a:pt x="101" y="734"/>
                    <a:pt x="101" y="701"/>
                    <a:pt x="134" y="634"/>
                  </a:cubicBezTo>
                  <a:cubicBezTo>
                    <a:pt x="134" y="568"/>
                    <a:pt x="134" y="501"/>
                    <a:pt x="167" y="467"/>
                  </a:cubicBezTo>
                  <a:cubicBezTo>
                    <a:pt x="201" y="401"/>
                    <a:pt x="234" y="334"/>
                    <a:pt x="267" y="301"/>
                  </a:cubicBezTo>
                  <a:cubicBezTo>
                    <a:pt x="301" y="267"/>
                    <a:pt x="334" y="201"/>
                    <a:pt x="368" y="201"/>
                  </a:cubicBezTo>
                  <a:cubicBezTo>
                    <a:pt x="391" y="177"/>
                    <a:pt x="431" y="153"/>
                    <a:pt x="465" y="153"/>
                  </a:cubicBezTo>
                  <a:close/>
                  <a:moveTo>
                    <a:pt x="568" y="0"/>
                  </a:moveTo>
                  <a:cubicBezTo>
                    <a:pt x="501" y="0"/>
                    <a:pt x="468" y="0"/>
                    <a:pt x="401" y="34"/>
                  </a:cubicBezTo>
                  <a:cubicBezTo>
                    <a:pt x="334" y="67"/>
                    <a:pt x="267" y="134"/>
                    <a:pt x="234" y="201"/>
                  </a:cubicBezTo>
                  <a:cubicBezTo>
                    <a:pt x="201" y="267"/>
                    <a:pt x="134" y="334"/>
                    <a:pt x="134" y="434"/>
                  </a:cubicBezTo>
                  <a:lnTo>
                    <a:pt x="134" y="301"/>
                  </a:lnTo>
                  <a:cubicBezTo>
                    <a:pt x="134" y="267"/>
                    <a:pt x="101" y="267"/>
                    <a:pt x="101" y="267"/>
                  </a:cubicBezTo>
                  <a:lnTo>
                    <a:pt x="67" y="267"/>
                  </a:lnTo>
                  <a:cubicBezTo>
                    <a:pt x="34" y="301"/>
                    <a:pt x="1" y="334"/>
                    <a:pt x="34" y="367"/>
                  </a:cubicBezTo>
                  <a:lnTo>
                    <a:pt x="34" y="2069"/>
                  </a:lnTo>
                  <a:cubicBezTo>
                    <a:pt x="34" y="2102"/>
                    <a:pt x="34" y="2102"/>
                    <a:pt x="67" y="2102"/>
                  </a:cubicBezTo>
                  <a:lnTo>
                    <a:pt x="101" y="2102"/>
                  </a:lnTo>
                  <a:cubicBezTo>
                    <a:pt x="101" y="2069"/>
                    <a:pt x="134" y="2035"/>
                    <a:pt x="134" y="2035"/>
                  </a:cubicBezTo>
                  <a:lnTo>
                    <a:pt x="134" y="1401"/>
                  </a:lnTo>
                  <a:cubicBezTo>
                    <a:pt x="134" y="1435"/>
                    <a:pt x="201" y="1468"/>
                    <a:pt x="234" y="1468"/>
                  </a:cubicBezTo>
                  <a:cubicBezTo>
                    <a:pt x="254" y="1478"/>
                    <a:pt x="273" y="1482"/>
                    <a:pt x="292" y="1482"/>
                  </a:cubicBezTo>
                  <a:cubicBezTo>
                    <a:pt x="337" y="1482"/>
                    <a:pt x="377" y="1458"/>
                    <a:pt x="401" y="1435"/>
                  </a:cubicBezTo>
                  <a:cubicBezTo>
                    <a:pt x="468" y="1401"/>
                    <a:pt x="534" y="1368"/>
                    <a:pt x="568" y="1301"/>
                  </a:cubicBezTo>
                  <a:cubicBezTo>
                    <a:pt x="634" y="1235"/>
                    <a:pt x="668" y="1168"/>
                    <a:pt x="701" y="1101"/>
                  </a:cubicBezTo>
                  <a:cubicBezTo>
                    <a:pt x="701" y="1035"/>
                    <a:pt x="734" y="934"/>
                    <a:pt x="734" y="868"/>
                  </a:cubicBezTo>
                  <a:cubicBezTo>
                    <a:pt x="768" y="801"/>
                    <a:pt x="768" y="701"/>
                    <a:pt x="768" y="634"/>
                  </a:cubicBezTo>
                  <a:lnTo>
                    <a:pt x="768" y="467"/>
                  </a:lnTo>
                  <a:cubicBezTo>
                    <a:pt x="768" y="367"/>
                    <a:pt x="768" y="301"/>
                    <a:pt x="734" y="234"/>
                  </a:cubicBezTo>
                  <a:cubicBezTo>
                    <a:pt x="734" y="201"/>
                    <a:pt x="701" y="134"/>
                    <a:pt x="701" y="67"/>
                  </a:cubicBezTo>
                  <a:cubicBezTo>
                    <a:pt x="668" y="34"/>
                    <a:pt x="634" y="0"/>
                    <a:pt x="568"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1492;p56">
              <a:extLst>
                <a:ext uri="{FF2B5EF4-FFF2-40B4-BE49-F238E27FC236}">
                  <a16:creationId xmlns:a16="http://schemas.microsoft.com/office/drawing/2014/main" id="{9171B372-B060-4ED8-A13B-3939968AD328}"/>
                </a:ext>
              </a:extLst>
            </p:cNvPr>
            <p:cNvSpPr/>
            <p:nvPr/>
          </p:nvSpPr>
          <p:spPr>
            <a:xfrm>
              <a:off x="3757025" y="2112800"/>
              <a:ext cx="4200" cy="30025"/>
            </a:xfrm>
            <a:custGeom>
              <a:avLst/>
              <a:gdLst/>
              <a:ahLst/>
              <a:cxnLst/>
              <a:rect l="l" t="t" r="r" b="b"/>
              <a:pathLst>
                <a:path w="168" h="1201" extrusionOk="0">
                  <a:moveTo>
                    <a:pt x="100" y="0"/>
                  </a:moveTo>
                  <a:lnTo>
                    <a:pt x="34" y="33"/>
                  </a:lnTo>
                  <a:cubicBezTo>
                    <a:pt x="0" y="33"/>
                    <a:pt x="0" y="67"/>
                    <a:pt x="0" y="67"/>
                  </a:cubicBezTo>
                  <a:cubicBezTo>
                    <a:pt x="0" y="67"/>
                    <a:pt x="0" y="100"/>
                    <a:pt x="0" y="100"/>
                  </a:cubicBezTo>
                  <a:lnTo>
                    <a:pt x="0" y="234"/>
                  </a:lnTo>
                  <a:cubicBezTo>
                    <a:pt x="0" y="267"/>
                    <a:pt x="0" y="267"/>
                    <a:pt x="34" y="267"/>
                  </a:cubicBezTo>
                  <a:lnTo>
                    <a:pt x="134" y="234"/>
                  </a:lnTo>
                  <a:cubicBezTo>
                    <a:pt x="134" y="234"/>
                    <a:pt x="134" y="200"/>
                    <a:pt x="134" y="200"/>
                  </a:cubicBezTo>
                  <a:cubicBezTo>
                    <a:pt x="167" y="167"/>
                    <a:pt x="167" y="167"/>
                    <a:pt x="134" y="133"/>
                  </a:cubicBezTo>
                  <a:lnTo>
                    <a:pt x="134" y="33"/>
                  </a:lnTo>
                  <a:cubicBezTo>
                    <a:pt x="134" y="0"/>
                    <a:pt x="134" y="0"/>
                    <a:pt x="134" y="0"/>
                  </a:cubicBezTo>
                  <a:close/>
                  <a:moveTo>
                    <a:pt x="100" y="901"/>
                  </a:moveTo>
                  <a:lnTo>
                    <a:pt x="34" y="934"/>
                  </a:lnTo>
                  <a:cubicBezTo>
                    <a:pt x="0" y="967"/>
                    <a:pt x="0" y="967"/>
                    <a:pt x="0" y="967"/>
                  </a:cubicBezTo>
                  <a:cubicBezTo>
                    <a:pt x="0" y="1001"/>
                    <a:pt x="0" y="1001"/>
                    <a:pt x="0" y="1034"/>
                  </a:cubicBezTo>
                  <a:lnTo>
                    <a:pt x="0" y="1168"/>
                  </a:lnTo>
                  <a:cubicBezTo>
                    <a:pt x="0" y="1201"/>
                    <a:pt x="0" y="1201"/>
                    <a:pt x="34" y="1201"/>
                  </a:cubicBezTo>
                  <a:lnTo>
                    <a:pt x="134" y="1134"/>
                  </a:lnTo>
                  <a:cubicBezTo>
                    <a:pt x="134" y="1134"/>
                    <a:pt x="134" y="1134"/>
                    <a:pt x="134" y="1101"/>
                  </a:cubicBezTo>
                  <a:cubicBezTo>
                    <a:pt x="167" y="1101"/>
                    <a:pt x="167" y="1067"/>
                    <a:pt x="134" y="1067"/>
                  </a:cubicBezTo>
                  <a:lnTo>
                    <a:pt x="134" y="934"/>
                  </a:lnTo>
                  <a:lnTo>
                    <a:pt x="134" y="901"/>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1493;p56">
              <a:extLst>
                <a:ext uri="{FF2B5EF4-FFF2-40B4-BE49-F238E27FC236}">
                  <a16:creationId xmlns:a16="http://schemas.microsoft.com/office/drawing/2014/main" id="{9099839B-65C6-4E3B-BF60-42A99C6851B6}"/>
                </a:ext>
              </a:extLst>
            </p:cNvPr>
            <p:cNvSpPr/>
            <p:nvPr/>
          </p:nvSpPr>
          <p:spPr>
            <a:xfrm>
              <a:off x="3765350" y="2076925"/>
              <a:ext cx="16725" cy="65900"/>
            </a:xfrm>
            <a:custGeom>
              <a:avLst/>
              <a:gdLst/>
              <a:ahLst/>
              <a:cxnLst/>
              <a:rect l="l" t="t" r="r" b="b"/>
              <a:pathLst>
                <a:path w="669" h="2636" extrusionOk="0">
                  <a:moveTo>
                    <a:pt x="635" y="1"/>
                  </a:moveTo>
                  <a:cubicBezTo>
                    <a:pt x="601" y="34"/>
                    <a:pt x="601" y="34"/>
                    <a:pt x="601" y="34"/>
                  </a:cubicBezTo>
                  <a:lnTo>
                    <a:pt x="601" y="67"/>
                  </a:lnTo>
                  <a:lnTo>
                    <a:pt x="1" y="2569"/>
                  </a:lnTo>
                  <a:cubicBezTo>
                    <a:pt x="1" y="2603"/>
                    <a:pt x="1" y="2603"/>
                    <a:pt x="1" y="2603"/>
                  </a:cubicBezTo>
                  <a:cubicBezTo>
                    <a:pt x="1" y="2636"/>
                    <a:pt x="1" y="2636"/>
                    <a:pt x="1" y="2636"/>
                  </a:cubicBezTo>
                  <a:lnTo>
                    <a:pt x="68" y="2636"/>
                  </a:lnTo>
                  <a:cubicBezTo>
                    <a:pt x="68" y="2636"/>
                    <a:pt x="68" y="2636"/>
                    <a:pt x="101" y="2603"/>
                  </a:cubicBezTo>
                  <a:lnTo>
                    <a:pt x="101" y="2569"/>
                  </a:lnTo>
                  <a:lnTo>
                    <a:pt x="668" y="67"/>
                  </a:lnTo>
                  <a:cubicBezTo>
                    <a:pt x="668" y="67"/>
                    <a:pt x="668" y="67"/>
                    <a:pt x="668" y="34"/>
                  </a:cubicBezTo>
                  <a:lnTo>
                    <a:pt x="668" y="1"/>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1494;p56">
              <a:extLst>
                <a:ext uri="{FF2B5EF4-FFF2-40B4-BE49-F238E27FC236}">
                  <a16:creationId xmlns:a16="http://schemas.microsoft.com/office/drawing/2014/main" id="{BD0128D1-45B9-4077-94E9-F1EABA1C68DC}"/>
                </a:ext>
              </a:extLst>
            </p:cNvPr>
            <p:cNvSpPr/>
            <p:nvPr/>
          </p:nvSpPr>
          <p:spPr>
            <a:xfrm>
              <a:off x="3777025" y="2071100"/>
              <a:ext cx="16725" cy="65900"/>
            </a:xfrm>
            <a:custGeom>
              <a:avLst/>
              <a:gdLst/>
              <a:ahLst/>
              <a:cxnLst/>
              <a:rect l="l" t="t" r="r" b="b"/>
              <a:pathLst>
                <a:path w="669" h="2636" extrusionOk="0">
                  <a:moveTo>
                    <a:pt x="601" y="0"/>
                  </a:moveTo>
                  <a:cubicBezTo>
                    <a:pt x="601" y="0"/>
                    <a:pt x="568" y="34"/>
                    <a:pt x="568" y="34"/>
                  </a:cubicBezTo>
                  <a:lnTo>
                    <a:pt x="568" y="67"/>
                  </a:lnTo>
                  <a:lnTo>
                    <a:pt x="1" y="2569"/>
                  </a:lnTo>
                  <a:cubicBezTo>
                    <a:pt x="1" y="2569"/>
                    <a:pt x="1" y="2569"/>
                    <a:pt x="1" y="2602"/>
                  </a:cubicBezTo>
                  <a:cubicBezTo>
                    <a:pt x="1" y="2602"/>
                    <a:pt x="1" y="2602"/>
                    <a:pt x="1" y="2635"/>
                  </a:cubicBezTo>
                  <a:lnTo>
                    <a:pt x="34" y="2635"/>
                  </a:lnTo>
                  <a:cubicBezTo>
                    <a:pt x="68" y="2635"/>
                    <a:pt x="68" y="2602"/>
                    <a:pt x="68" y="2602"/>
                  </a:cubicBezTo>
                  <a:lnTo>
                    <a:pt x="68" y="2569"/>
                  </a:lnTo>
                  <a:lnTo>
                    <a:pt x="668" y="67"/>
                  </a:lnTo>
                  <a:cubicBezTo>
                    <a:pt x="668" y="67"/>
                    <a:pt x="668" y="34"/>
                    <a:pt x="668" y="34"/>
                  </a:cubicBezTo>
                  <a:cubicBezTo>
                    <a:pt x="668" y="0"/>
                    <a:pt x="668" y="0"/>
                    <a:pt x="668"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1495;p56">
              <a:extLst>
                <a:ext uri="{FF2B5EF4-FFF2-40B4-BE49-F238E27FC236}">
                  <a16:creationId xmlns:a16="http://schemas.microsoft.com/office/drawing/2014/main" id="{178E4A50-610E-4449-9BBE-762FE78C6B93}"/>
                </a:ext>
              </a:extLst>
            </p:cNvPr>
            <p:cNvSpPr/>
            <p:nvPr/>
          </p:nvSpPr>
          <p:spPr>
            <a:xfrm>
              <a:off x="3797050" y="2071100"/>
              <a:ext cx="30875" cy="47550"/>
            </a:xfrm>
            <a:custGeom>
              <a:avLst/>
              <a:gdLst/>
              <a:ahLst/>
              <a:cxnLst/>
              <a:rect l="l" t="t" r="r" b="b"/>
              <a:pathLst>
                <a:path w="1235" h="1902" extrusionOk="0">
                  <a:moveTo>
                    <a:pt x="1035" y="0"/>
                  </a:moveTo>
                  <a:cubicBezTo>
                    <a:pt x="968" y="0"/>
                    <a:pt x="934" y="34"/>
                    <a:pt x="901" y="34"/>
                  </a:cubicBezTo>
                  <a:cubicBezTo>
                    <a:pt x="834" y="100"/>
                    <a:pt x="768" y="134"/>
                    <a:pt x="734" y="200"/>
                  </a:cubicBezTo>
                  <a:cubicBezTo>
                    <a:pt x="668" y="300"/>
                    <a:pt x="634" y="367"/>
                    <a:pt x="601" y="467"/>
                  </a:cubicBezTo>
                  <a:cubicBezTo>
                    <a:pt x="601" y="400"/>
                    <a:pt x="568" y="367"/>
                    <a:pt x="501" y="334"/>
                  </a:cubicBezTo>
                  <a:cubicBezTo>
                    <a:pt x="434" y="334"/>
                    <a:pt x="367" y="334"/>
                    <a:pt x="334" y="367"/>
                  </a:cubicBezTo>
                  <a:cubicBezTo>
                    <a:pt x="267" y="400"/>
                    <a:pt x="234" y="434"/>
                    <a:pt x="201" y="501"/>
                  </a:cubicBezTo>
                  <a:cubicBezTo>
                    <a:pt x="167" y="567"/>
                    <a:pt x="101" y="601"/>
                    <a:pt x="101" y="701"/>
                  </a:cubicBezTo>
                  <a:lnTo>
                    <a:pt x="101" y="567"/>
                  </a:lnTo>
                  <a:cubicBezTo>
                    <a:pt x="101" y="534"/>
                    <a:pt x="101" y="534"/>
                    <a:pt x="67" y="534"/>
                  </a:cubicBezTo>
                  <a:lnTo>
                    <a:pt x="34" y="534"/>
                  </a:lnTo>
                  <a:cubicBezTo>
                    <a:pt x="0" y="567"/>
                    <a:pt x="0" y="567"/>
                    <a:pt x="0" y="601"/>
                  </a:cubicBezTo>
                  <a:lnTo>
                    <a:pt x="0" y="1868"/>
                  </a:lnTo>
                  <a:cubicBezTo>
                    <a:pt x="0" y="1902"/>
                    <a:pt x="0" y="1902"/>
                    <a:pt x="34" y="1902"/>
                  </a:cubicBezTo>
                  <a:lnTo>
                    <a:pt x="67" y="1902"/>
                  </a:lnTo>
                  <a:cubicBezTo>
                    <a:pt x="101" y="1868"/>
                    <a:pt x="101" y="1868"/>
                    <a:pt x="101" y="1835"/>
                  </a:cubicBezTo>
                  <a:lnTo>
                    <a:pt x="101" y="1101"/>
                  </a:lnTo>
                  <a:cubicBezTo>
                    <a:pt x="101" y="1001"/>
                    <a:pt x="101" y="934"/>
                    <a:pt x="101" y="867"/>
                  </a:cubicBezTo>
                  <a:cubicBezTo>
                    <a:pt x="101" y="801"/>
                    <a:pt x="134" y="734"/>
                    <a:pt x="167" y="701"/>
                  </a:cubicBezTo>
                  <a:cubicBezTo>
                    <a:pt x="167" y="667"/>
                    <a:pt x="201" y="601"/>
                    <a:pt x="234" y="567"/>
                  </a:cubicBezTo>
                  <a:cubicBezTo>
                    <a:pt x="234" y="567"/>
                    <a:pt x="267" y="534"/>
                    <a:pt x="301" y="501"/>
                  </a:cubicBezTo>
                  <a:lnTo>
                    <a:pt x="401" y="501"/>
                  </a:lnTo>
                  <a:cubicBezTo>
                    <a:pt x="417" y="484"/>
                    <a:pt x="434" y="475"/>
                    <a:pt x="451" y="475"/>
                  </a:cubicBezTo>
                  <a:cubicBezTo>
                    <a:pt x="467" y="475"/>
                    <a:pt x="484" y="484"/>
                    <a:pt x="501" y="501"/>
                  </a:cubicBezTo>
                  <a:cubicBezTo>
                    <a:pt x="534" y="534"/>
                    <a:pt x="568" y="567"/>
                    <a:pt x="568" y="601"/>
                  </a:cubicBezTo>
                  <a:cubicBezTo>
                    <a:pt x="568" y="667"/>
                    <a:pt x="601" y="734"/>
                    <a:pt x="601" y="801"/>
                  </a:cubicBezTo>
                  <a:lnTo>
                    <a:pt x="601" y="1535"/>
                  </a:lnTo>
                  <a:cubicBezTo>
                    <a:pt x="601" y="1568"/>
                    <a:pt x="601" y="1568"/>
                    <a:pt x="634" y="1568"/>
                  </a:cubicBezTo>
                  <a:cubicBezTo>
                    <a:pt x="668" y="1568"/>
                    <a:pt x="701" y="1535"/>
                    <a:pt x="701" y="1501"/>
                  </a:cubicBezTo>
                  <a:lnTo>
                    <a:pt x="701" y="767"/>
                  </a:lnTo>
                  <a:cubicBezTo>
                    <a:pt x="668" y="701"/>
                    <a:pt x="668" y="601"/>
                    <a:pt x="701" y="534"/>
                  </a:cubicBezTo>
                  <a:cubicBezTo>
                    <a:pt x="701" y="467"/>
                    <a:pt x="734" y="434"/>
                    <a:pt x="734" y="367"/>
                  </a:cubicBezTo>
                  <a:cubicBezTo>
                    <a:pt x="768" y="334"/>
                    <a:pt x="801" y="300"/>
                    <a:pt x="834" y="267"/>
                  </a:cubicBezTo>
                  <a:cubicBezTo>
                    <a:pt x="834" y="234"/>
                    <a:pt x="868" y="200"/>
                    <a:pt x="901" y="200"/>
                  </a:cubicBezTo>
                  <a:cubicBezTo>
                    <a:pt x="934" y="167"/>
                    <a:pt x="968" y="167"/>
                    <a:pt x="1001" y="167"/>
                  </a:cubicBezTo>
                  <a:cubicBezTo>
                    <a:pt x="1001" y="167"/>
                    <a:pt x="1035" y="167"/>
                    <a:pt x="1068" y="200"/>
                  </a:cubicBezTo>
                  <a:cubicBezTo>
                    <a:pt x="1101" y="234"/>
                    <a:pt x="1101" y="267"/>
                    <a:pt x="1101" y="300"/>
                  </a:cubicBezTo>
                  <a:cubicBezTo>
                    <a:pt x="1101" y="367"/>
                    <a:pt x="1101" y="434"/>
                    <a:pt x="1101" y="501"/>
                  </a:cubicBezTo>
                  <a:lnTo>
                    <a:pt x="1101" y="1234"/>
                  </a:lnTo>
                  <a:cubicBezTo>
                    <a:pt x="1101" y="1268"/>
                    <a:pt x="1135" y="1268"/>
                    <a:pt x="1135" y="1268"/>
                  </a:cubicBezTo>
                  <a:lnTo>
                    <a:pt x="1168" y="1268"/>
                  </a:lnTo>
                  <a:cubicBezTo>
                    <a:pt x="1201" y="1268"/>
                    <a:pt x="1235" y="1234"/>
                    <a:pt x="1201" y="1201"/>
                  </a:cubicBezTo>
                  <a:lnTo>
                    <a:pt x="1201" y="434"/>
                  </a:lnTo>
                  <a:cubicBezTo>
                    <a:pt x="1201" y="367"/>
                    <a:pt x="1201" y="267"/>
                    <a:pt x="1201" y="200"/>
                  </a:cubicBezTo>
                  <a:cubicBezTo>
                    <a:pt x="1168" y="134"/>
                    <a:pt x="1168" y="100"/>
                    <a:pt x="1135" y="67"/>
                  </a:cubicBezTo>
                  <a:cubicBezTo>
                    <a:pt x="1101" y="34"/>
                    <a:pt x="1068" y="0"/>
                    <a:pt x="1035"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1496;p56">
              <a:extLst>
                <a:ext uri="{FF2B5EF4-FFF2-40B4-BE49-F238E27FC236}">
                  <a16:creationId xmlns:a16="http://schemas.microsoft.com/office/drawing/2014/main" id="{FF3E71F7-FFEF-41B4-8608-8EB2D0784894}"/>
                </a:ext>
              </a:extLst>
            </p:cNvPr>
            <p:cNvSpPr/>
            <p:nvPr/>
          </p:nvSpPr>
          <p:spPr>
            <a:xfrm>
              <a:off x="3832075" y="2055250"/>
              <a:ext cx="18375" cy="53400"/>
            </a:xfrm>
            <a:custGeom>
              <a:avLst/>
              <a:gdLst/>
              <a:ahLst/>
              <a:cxnLst/>
              <a:rect l="l" t="t" r="r" b="b"/>
              <a:pathLst>
                <a:path w="735" h="2136" extrusionOk="0">
                  <a:moveTo>
                    <a:pt x="701" y="0"/>
                  </a:moveTo>
                  <a:cubicBezTo>
                    <a:pt x="701" y="0"/>
                    <a:pt x="668" y="0"/>
                    <a:pt x="668" y="34"/>
                  </a:cubicBezTo>
                  <a:lnTo>
                    <a:pt x="668" y="67"/>
                  </a:lnTo>
                  <a:lnTo>
                    <a:pt x="367" y="1268"/>
                  </a:lnTo>
                  <a:lnTo>
                    <a:pt x="101" y="401"/>
                  </a:lnTo>
                  <a:lnTo>
                    <a:pt x="34" y="401"/>
                  </a:lnTo>
                  <a:cubicBezTo>
                    <a:pt x="0" y="401"/>
                    <a:pt x="0" y="401"/>
                    <a:pt x="0" y="434"/>
                  </a:cubicBezTo>
                  <a:cubicBezTo>
                    <a:pt x="0" y="434"/>
                    <a:pt x="0" y="434"/>
                    <a:pt x="0" y="467"/>
                  </a:cubicBezTo>
                  <a:cubicBezTo>
                    <a:pt x="0" y="467"/>
                    <a:pt x="0" y="501"/>
                    <a:pt x="0" y="501"/>
                  </a:cubicBezTo>
                  <a:lnTo>
                    <a:pt x="334" y="1501"/>
                  </a:lnTo>
                  <a:lnTo>
                    <a:pt x="201" y="2035"/>
                  </a:lnTo>
                  <a:lnTo>
                    <a:pt x="201" y="2102"/>
                  </a:lnTo>
                  <a:cubicBezTo>
                    <a:pt x="201" y="2102"/>
                    <a:pt x="201" y="2135"/>
                    <a:pt x="201" y="2135"/>
                  </a:cubicBezTo>
                  <a:lnTo>
                    <a:pt x="267" y="2135"/>
                  </a:lnTo>
                  <a:cubicBezTo>
                    <a:pt x="267" y="2135"/>
                    <a:pt x="267" y="2102"/>
                    <a:pt x="267" y="2102"/>
                  </a:cubicBezTo>
                  <a:cubicBezTo>
                    <a:pt x="267" y="2102"/>
                    <a:pt x="267" y="2069"/>
                    <a:pt x="267" y="2069"/>
                  </a:cubicBezTo>
                  <a:lnTo>
                    <a:pt x="734" y="67"/>
                  </a:lnTo>
                  <a:cubicBezTo>
                    <a:pt x="734" y="67"/>
                    <a:pt x="734" y="34"/>
                    <a:pt x="734" y="34"/>
                  </a:cubicBezTo>
                  <a:cubicBezTo>
                    <a:pt x="734" y="0"/>
                    <a:pt x="734" y="0"/>
                    <a:pt x="734"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1497;p56">
              <a:extLst>
                <a:ext uri="{FF2B5EF4-FFF2-40B4-BE49-F238E27FC236}">
                  <a16:creationId xmlns:a16="http://schemas.microsoft.com/office/drawing/2014/main" id="{DCE8E9E4-286B-4775-A026-1CC7533CDF3D}"/>
                </a:ext>
              </a:extLst>
            </p:cNvPr>
            <p:cNvSpPr/>
            <p:nvPr/>
          </p:nvSpPr>
          <p:spPr>
            <a:xfrm>
              <a:off x="3856250" y="2044400"/>
              <a:ext cx="18375" cy="52575"/>
            </a:xfrm>
            <a:custGeom>
              <a:avLst/>
              <a:gdLst/>
              <a:ahLst/>
              <a:cxnLst/>
              <a:rect l="l" t="t" r="r" b="b"/>
              <a:pathLst>
                <a:path w="735" h="2103" extrusionOk="0">
                  <a:moveTo>
                    <a:pt x="501" y="168"/>
                  </a:moveTo>
                  <a:cubicBezTo>
                    <a:pt x="535" y="168"/>
                    <a:pt x="568" y="201"/>
                    <a:pt x="568" y="234"/>
                  </a:cubicBezTo>
                  <a:cubicBezTo>
                    <a:pt x="601" y="268"/>
                    <a:pt x="635" y="301"/>
                    <a:pt x="635" y="368"/>
                  </a:cubicBezTo>
                  <a:cubicBezTo>
                    <a:pt x="635" y="401"/>
                    <a:pt x="635" y="468"/>
                    <a:pt x="635" y="534"/>
                  </a:cubicBezTo>
                  <a:cubicBezTo>
                    <a:pt x="635" y="568"/>
                    <a:pt x="635" y="635"/>
                    <a:pt x="635" y="668"/>
                  </a:cubicBezTo>
                  <a:cubicBezTo>
                    <a:pt x="635" y="735"/>
                    <a:pt x="635" y="801"/>
                    <a:pt x="635" y="868"/>
                  </a:cubicBezTo>
                  <a:cubicBezTo>
                    <a:pt x="601" y="935"/>
                    <a:pt x="601" y="1001"/>
                    <a:pt x="568" y="1035"/>
                  </a:cubicBezTo>
                  <a:cubicBezTo>
                    <a:pt x="568" y="1102"/>
                    <a:pt x="535" y="1135"/>
                    <a:pt x="501" y="1202"/>
                  </a:cubicBezTo>
                  <a:cubicBezTo>
                    <a:pt x="468" y="1235"/>
                    <a:pt x="434" y="1268"/>
                    <a:pt x="368" y="1302"/>
                  </a:cubicBezTo>
                  <a:cubicBezTo>
                    <a:pt x="334" y="1335"/>
                    <a:pt x="301" y="1335"/>
                    <a:pt x="268" y="1335"/>
                  </a:cubicBezTo>
                  <a:cubicBezTo>
                    <a:pt x="201" y="1335"/>
                    <a:pt x="201" y="1302"/>
                    <a:pt x="168" y="1302"/>
                  </a:cubicBezTo>
                  <a:cubicBezTo>
                    <a:pt x="134" y="1235"/>
                    <a:pt x="134" y="1202"/>
                    <a:pt x="134" y="1168"/>
                  </a:cubicBezTo>
                  <a:cubicBezTo>
                    <a:pt x="101" y="1135"/>
                    <a:pt x="101" y="1068"/>
                    <a:pt x="101" y="1035"/>
                  </a:cubicBezTo>
                  <a:lnTo>
                    <a:pt x="101" y="835"/>
                  </a:lnTo>
                  <a:cubicBezTo>
                    <a:pt x="101" y="768"/>
                    <a:pt x="101" y="701"/>
                    <a:pt x="134" y="635"/>
                  </a:cubicBezTo>
                  <a:cubicBezTo>
                    <a:pt x="134" y="601"/>
                    <a:pt x="134" y="534"/>
                    <a:pt x="168" y="468"/>
                  </a:cubicBezTo>
                  <a:cubicBezTo>
                    <a:pt x="201" y="401"/>
                    <a:pt x="201" y="368"/>
                    <a:pt x="268" y="301"/>
                  </a:cubicBezTo>
                  <a:cubicBezTo>
                    <a:pt x="268" y="268"/>
                    <a:pt x="334" y="234"/>
                    <a:pt x="368" y="201"/>
                  </a:cubicBezTo>
                  <a:cubicBezTo>
                    <a:pt x="401" y="168"/>
                    <a:pt x="468" y="168"/>
                    <a:pt x="501" y="168"/>
                  </a:cubicBezTo>
                  <a:close/>
                  <a:moveTo>
                    <a:pt x="568" y="1"/>
                  </a:moveTo>
                  <a:cubicBezTo>
                    <a:pt x="501" y="1"/>
                    <a:pt x="434" y="1"/>
                    <a:pt x="401" y="34"/>
                  </a:cubicBezTo>
                  <a:cubicBezTo>
                    <a:pt x="301" y="67"/>
                    <a:pt x="268" y="134"/>
                    <a:pt x="201" y="201"/>
                  </a:cubicBezTo>
                  <a:cubicBezTo>
                    <a:pt x="168" y="268"/>
                    <a:pt x="134" y="334"/>
                    <a:pt x="101" y="401"/>
                  </a:cubicBezTo>
                  <a:lnTo>
                    <a:pt x="101" y="301"/>
                  </a:lnTo>
                  <a:cubicBezTo>
                    <a:pt x="101" y="268"/>
                    <a:pt x="68" y="268"/>
                    <a:pt x="68" y="268"/>
                  </a:cubicBezTo>
                  <a:lnTo>
                    <a:pt x="34" y="268"/>
                  </a:lnTo>
                  <a:cubicBezTo>
                    <a:pt x="1" y="268"/>
                    <a:pt x="1" y="301"/>
                    <a:pt x="1" y="334"/>
                  </a:cubicBezTo>
                  <a:lnTo>
                    <a:pt x="1" y="2069"/>
                  </a:lnTo>
                  <a:cubicBezTo>
                    <a:pt x="1" y="2102"/>
                    <a:pt x="1" y="2102"/>
                    <a:pt x="34" y="2102"/>
                  </a:cubicBezTo>
                  <a:lnTo>
                    <a:pt x="68" y="2102"/>
                  </a:lnTo>
                  <a:cubicBezTo>
                    <a:pt x="101" y="2102"/>
                    <a:pt x="101" y="2069"/>
                    <a:pt x="101" y="2036"/>
                  </a:cubicBezTo>
                  <a:lnTo>
                    <a:pt x="101" y="1402"/>
                  </a:lnTo>
                  <a:cubicBezTo>
                    <a:pt x="134" y="1435"/>
                    <a:pt x="168" y="1468"/>
                    <a:pt x="201" y="1502"/>
                  </a:cubicBezTo>
                  <a:cubicBezTo>
                    <a:pt x="268" y="1502"/>
                    <a:pt x="334" y="1502"/>
                    <a:pt x="401" y="1468"/>
                  </a:cubicBezTo>
                  <a:cubicBezTo>
                    <a:pt x="434" y="1402"/>
                    <a:pt x="501" y="1368"/>
                    <a:pt x="568" y="1302"/>
                  </a:cubicBezTo>
                  <a:cubicBezTo>
                    <a:pt x="601" y="1235"/>
                    <a:pt x="635" y="1168"/>
                    <a:pt x="668" y="1102"/>
                  </a:cubicBezTo>
                  <a:cubicBezTo>
                    <a:pt x="701" y="1035"/>
                    <a:pt x="701" y="935"/>
                    <a:pt x="735" y="868"/>
                  </a:cubicBezTo>
                  <a:cubicBezTo>
                    <a:pt x="735" y="768"/>
                    <a:pt x="735" y="701"/>
                    <a:pt x="735" y="635"/>
                  </a:cubicBezTo>
                  <a:lnTo>
                    <a:pt x="735" y="534"/>
                  </a:lnTo>
                  <a:lnTo>
                    <a:pt x="735" y="468"/>
                  </a:lnTo>
                  <a:cubicBezTo>
                    <a:pt x="735" y="368"/>
                    <a:pt x="735" y="301"/>
                    <a:pt x="735" y="234"/>
                  </a:cubicBezTo>
                  <a:cubicBezTo>
                    <a:pt x="701" y="168"/>
                    <a:pt x="701" y="134"/>
                    <a:pt x="668" y="67"/>
                  </a:cubicBezTo>
                  <a:cubicBezTo>
                    <a:pt x="635" y="34"/>
                    <a:pt x="601" y="1"/>
                    <a:pt x="568"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1498;p56">
              <a:extLst>
                <a:ext uri="{FF2B5EF4-FFF2-40B4-BE49-F238E27FC236}">
                  <a16:creationId xmlns:a16="http://schemas.microsoft.com/office/drawing/2014/main" id="{22C8CD32-D9B8-4CB4-9C18-52EB484B6FCF}"/>
                </a:ext>
              </a:extLst>
            </p:cNvPr>
            <p:cNvSpPr/>
            <p:nvPr/>
          </p:nvSpPr>
          <p:spPr>
            <a:xfrm>
              <a:off x="3878775" y="2031075"/>
              <a:ext cx="18375" cy="38375"/>
            </a:xfrm>
            <a:custGeom>
              <a:avLst/>
              <a:gdLst/>
              <a:ahLst/>
              <a:cxnLst/>
              <a:rect l="l" t="t" r="r" b="b"/>
              <a:pathLst>
                <a:path w="735" h="1535" extrusionOk="0">
                  <a:moveTo>
                    <a:pt x="601" y="600"/>
                  </a:moveTo>
                  <a:lnTo>
                    <a:pt x="601" y="701"/>
                  </a:lnTo>
                  <a:cubicBezTo>
                    <a:pt x="601" y="767"/>
                    <a:pt x="601" y="834"/>
                    <a:pt x="601" y="934"/>
                  </a:cubicBezTo>
                  <a:cubicBezTo>
                    <a:pt x="601" y="1001"/>
                    <a:pt x="568" y="1034"/>
                    <a:pt x="534" y="1101"/>
                  </a:cubicBezTo>
                  <a:cubicBezTo>
                    <a:pt x="501" y="1168"/>
                    <a:pt x="501" y="1201"/>
                    <a:pt x="467" y="1268"/>
                  </a:cubicBezTo>
                  <a:cubicBezTo>
                    <a:pt x="401" y="1301"/>
                    <a:pt x="367" y="1301"/>
                    <a:pt x="334" y="1334"/>
                  </a:cubicBezTo>
                  <a:cubicBezTo>
                    <a:pt x="301" y="1368"/>
                    <a:pt x="267" y="1368"/>
                    <a:pt x="234" y="1368"/>
                  </a:cubicBezTo>
                  <a:lnTo>
                    <a:pt x="167" y="1368"/>
                  </a:lnTo>
                  <a:cubicBezTo>
                    <a:pt x="134" y="1368"/>
                    <a:pt x="134" y="1334"/>
                    <a:pt x="134" y="1334"/>
                  </a:cubicBezTo>
                  <a:cubicBezTo>
                    <a:pt x="101" y="1301"/>
                    <a:pt x="101" y="1268"/>
                    <a:pt x="101" y="1234"/>
                  </a:cubicBezTo>
                  <a:cubicBezTo>
                    <a:pt x="134" y="1034"/>
                    <a:pt x="234" y="867"/>
                    <a:pt x="367" y="767"/>
                  </a:cubicBezTo>
                  <a:lnTo>
                    <a:pt x="601" y="600"/>
                  </a:lnTo>
                  <a:close/>
                  <a:moveTo>
                    <a:pt x="601" y="0"/>
                  </a:moveTo>
                  <a:cubicBezTo>
                    <a:pt x="534" y="0"/>
                    <a:pt x="467" y="0"/>
                    <a:pt x="434" y="33"/>
                  </a:cubicBezTo>
                  <a:cubicBezTo>
                    <a:pt x="367" y="67"/>
                    <a:pt x="301" y="100"/>
                    <a:pt x="267" y="167"/>
                  </a:cubicBezTo>
                  <a:cubicBezTo>
                    <a:pt x="234" y="200"/>
                    <a:pt x="201" y="267"/>
                    <a:pt x="167" y="300"/>
                  </a:cubicBezTo>
                  <a:cubicBezTo>
                    <a:pt x="167" y="334"/>
                    <a:pt x="134" y="400"/>
                    <a:pt x="134" y="434"/>
                  </a:cubicBezTo>
                  <a:cubicBezTo>
                    <a:pt x="101" y="467"/>
                    <a:pt x="101" y="500"/>
                    <a:pt x="101" y="534"/>
                  </a:cubicBezTo>
                  <a:lnTo>
                    <a:pt x="101" y="567"/>
                  </a:lnTo>
                  <a:lnTo>
                    <a:pt x="167" y="567"/>
                  </a:lnTo>
                  <a:cubicBezTo>
                    <a:pt x="167" y="534"/>
                    <a:pt x="167" y="534"/>
                    <a:pt x="167" y="500"/>
                  </a:cubicBezTo>
                  <a:cubicBezTo>
                    <a:pt x="201" y="434"/>
                    <a:pt x="201" y="400"/>
                    <a:pt x="234" y="334"/>
                  </a:cubicBezTo>
                  <a:cubicBezTo>
                    <a:pt x="267" y="300"/>
                    <a:pt x="334" y="234"/>
                    <a:pt x="401" y="200"/>
                  </a:cubicBezTo>
                  <a:cubicBezTo>
                    <a:pt x="467" y="167"/>
                    <a:pt x="501" y="167"/>
                    <a:pt x="568" y="167"/>
                  </a:cubicBezTo>
                  <a:cubicBezTo>
                    <a:pt x="634" y="200"/>
                    <a:pt x="634" y="267"/>
                    <a:pt x="634" y="367"/>
                  </a:cubicBezTo>
                  <a:lnTo>
                    <a:pt x="634" y="467"/>
                  </a:lnTo>
                  <a:lnTo>
                    <a:pt x="367" y="667"/>
                  </a:lnTo>
                  <a:cubicBezTo>
                    <a:pt x="301" y="701"/>
                    <a:pt x="267" y="767"/>
                    <a:pt x="201" y="801"/>
                  </a:cubicBezTo>
                  <a:cubicBezTo>
                    <a:pt x="167" y="834"/>
                    <a:pt x="134" y="901"/>
                    <a:pt x="101" y="967"/>
                  </a:cubicBezTo>
                  <a:cubicBezTo>
                    <a:pt x="67" y="1001"/>
                    <a:pt x="67" y="1067"/>
                    <a:pt x="34" y="1134"/>
                  </a:cubicBezTo>
                  <a:cubicBezTo>
                    <a:pt x="34" y="1168"/>
                    <a:pt x="0" y="1234"/>
                    <a:pt x="0" y="1301"/>
                  </a:cubicBezTo>
                  <a:cubicBezTo>
                    <a:pt x="0" y="1334"/>
                    <a:pt x="34" y="1401"/>
                    <a:pt x="34" y="1434"/>
                  </a:cubicBezTo>
                  <a:cubicBezTo>
                    <a:pt x="67" y="1468"/>
                    <a:pt x="67" y="1501"/>
                    <a:pt x="101" y="1501"/>
                  </a:cubicBezTo>
                  <a:cubicBezTo>
                    <a:pt x="134" y="1534"/>
                    <a:pt x="167" y="1534"/>
                    <a:pt x="201" y="1534"/>
                  </a:cubicBezTo>
                  <a:cubicBezTo>
                    <a:pt x="234" y="1534"/>
                    <a:pt x="267" y="1534"/>
                    <a:pt x="334" y="1501"/>
                  </a:cubicBezTo>
                  <a:cubicBezTo>
                    <a:pt x="367" y="1468"/>
                    <a:pt x="401" y="1468"/>
                    <a:pt x="434" y="1434"/>
                  </a:cubicBezTo>
                  <a:cubicBezTo>
                    <a:pt x="467" y="1401"/>
                    <a:pt x="501" y="1368"/>
                    <a:pt x="534" y="1334"/>
                  </a:cubicBezTo>
                  <a:cubicBezTo>
                    <a:pt x="534" y="1301"/>
                    <a:pt x="568" y="1268"/>
                    <a:pt x="568" y="1234"/>
                  </a:cubicBezTo>
                  <a:cubicBezTo>
                    <a:pt x="601" y="1201"/>
                    <a:pt x="601" y="1168"/>
                    <a:pt x="634" y="1134"/>
                  </a:cubicBezTo>
                  <a:lnTo>
                    <a:pt x="634" y="1234"/>
                  </a:lnTo>
                  <a:cubicBezTo>
                    <a:pt x="634" y="1268"/>
                    <a:pt x="634" y="1301"/>
                    <a:pt x="668" y="1301"/>
                  </a:cubicBezTo>
                  <a:lnTo>
                    <a:pt x="701" y="1268"/>
                  </a:lnTo>
                  <a:cubicBezTo>
                    <a:pt x="734" y="1234"/>
                    <a:pt x="734" y="1201"/>
                    <a:pt x="734" y="1168"/>
                  </a:cubicBezTo>
                  <a:lnTo>
                    <a:pt x="734" y="300"/>
                  </a:lnTo>
                  <a:cubicBezTo>
                    <a:pt x="734" y="267"/>
                    <a:pt x="734" y="200"/>
                    <a:pt x="734" y="167"/>
                  </a:cubicBezTo>
                  <a:cubicBezTo>
                    <a:pt x="734" y="100"/>
                    <a:pt x="701" y="67"/>
                    <a:pt x="701" y="33"/>
                  </a:cubicBezTo>
                  <a:cubicBezTo>
                    <a:pt x="668" y="0"/>
                    <a:pt x="634" y="0"/>
                    <a:pt x="601"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1499;p56">
              <a:extLst>
                <a:ext uri="{FF2B5EF4-FFF2-40B4-BE49-F238E27FC236}">
                  <a16:creationId xmlns:a16="http://schemas.microsoft.com/office/drawing/2014/main" id="{69ED8F97-93A0-4905-8D36-0561E0043DB3}"/>
                </a:ext>
              </a:extLst>
            </p:cNvPr>
            <p:cNvSpPr/>
            <p:nvPr/>
          </p:nvSpPr>
          <p:spPr>
            <a:xfrm>
              <a:off x="3901300" y="2015225"/>
              <a:ext cx="19200" cy="54225"/>
            </a:xfrm>
            <a:custGeom>
              <a:avLst/>
              <a:gdLst/>
              <a:ahLst/>
              <a:cxnLst/>
              <a:rect l="l" t="t" r="r" b="b"/>
              <a:pathLst>
                <a:path w="768" h="2169" extrusionOk="0">
                  <a:moveTo>
                    <a:pt x="567" y="234"/>
                  </a:moveTo>
                  <a:cubicBezTo>
                    <a:pt x="601" y="267"/>
                    <a:pt x="634" y="267"/>
                    <a:pt x="634" y="300"/>
                  </a:cubicBezTo>
                  <a:cubicBezTo>
                    <a:pt x="667" y="334"/>
                    <a:pt x="701" y="367"/>
                    <a:pt x="701" y="434"/>
                  </a:cubicBezTo>
                  <a:cubicBezTo>
                    <a:pt x="701" y="467"/>
                    <a:pt x="701" y="534"/>
                    <a:pt x="701" y="567"/>
                  </a:cubicBezTo>
                  <a:lnTo>
                    <a:pt x="701" y="601"/>
                  </a:lnTo>
                  <a:cubicBezTo>
                    <a:pt x="701" y="634"/>
                    <a:pt x="701" y="634"/>
                    <a:pt x="701" y="667"/>
                  </a:cubicBezTo>
                  <a:cubicBezTo>
                    <a:pt x="701" y="701"/>
                    <a:pt x="701" y="734"/>
                    <a:pt x="701" y="767"/>
                  </a:cubicBezTo>
                  <a:cubicBezTo>
                    <a:pt x="701" y="834"/>
                    <a:pt x="701" y="868"/>
                    <a:pt x="701" y="934"/>
                  </a:cubicBezTo>
                  <a:cubicBezTo>
                    <a:pt x="701" y="1001"/>
                    <a:pt x="667" y="1068"/>
                    <a:pt x="634" y="1101"/>
                  </a:cubicBezTo>
                  <a:cubicBezTo>
                    <a:pt x="634" y="1168"/>
                    <a:pt x="601" y="1234"/>
                    <a:pt x="567" y="1268"/>
                  </a:cubicBezTo>
                  <a:cubicBezTo>
                    <a:pt x="534" y="1335"/>
                    <a:pt x="500" y="1368"/>
                    <a:pt x="434" y="1401"/>
                  </a:cubicBezTo>
                  <a:cubicBezTo>
                    <a:pt x="400" y="1401"/>
                    <a:pt x="367" y="1435"/>
                    <a:pt x="300" y="1435"/>
                  </a:cubicBezTo>
                  <a:cubicBezTo>
                    <a:pt x="267" y="1401"/>
                    <a:pt x="234" y="1401"/>
                    <a:pt x="234" y="1368"/>
                  </a:cubicBezTo>
                  <a:cubicBezTo>
                    <a:pt x="200" y="1335"/>
                    <a:pt x="200" y="1268"/>
                    <a:pt x="200" y="1234"/>
                  </a:cubicBezTo>
                  <a:lnTo>
                    <a:pt x="200" y="1068"/>
                  </a:lnTo>
                  <a:lnTo>
                    <a:pt x="200" y="901"/>
                  </a:lnTo>
                  <a:lnTo>
                    <a:pt x="200" y="734"/>
                  </a:lnTo>
                  <a:cubicBezTo>
                    <a:pt x="200" y="667"/>
                    <a:pt x="200" y="601"/>
                    <a:pt x="234" y="534"/>
                  </a:cubicBezTo>
                  <a:cubicBezTo>
                    <a:pt x="267" y="501"/>
                    <a:pt x="267" y="434"/>
                    <a:pt x="300" y="401"/>
                  </a:cubicBezTo>
                  <a:cubicBezTo>
                    <a:pt x="334" y="334"/>
                    <a:pt x="400" y="300"/>
                    <a:pt x="434" y="267"/>
                  </a:cubicBezTo>
                  <a:cubicBezTo>
                    <a:pt x="467" y="234"/>
                    <a:pt x="534" y="234"/>
                    <a:pt x="567" y="234"/>
                  </a:cubicBezTo>
                  <a:close/>
                  <a:moveTo>
                    <a:pt x="734" y="0"/>
                  </a:moveTo>
                  <a:cubicBezTo>
                    <a:pt x="701" y="0"/>
                    <a:pt x="701" y="0"/>
                    <a:pt x="701" y="34"/>
                  </a:cubicBezTo>
                  <a:cubicBezTo>
                    <a:pt x="701" y="34"/>
                    <a:pt x="701" y="67"/>
                    <a:pt x="701" y="67"/>
                  </a:cubicBezTo>
                  <a:lnTo>
                    <a:pt x="701" y="200"/>
                  </a:lnTo>
                  <a:cubicBezTo>
                    <a:pt x="667" y="167"/>
                    <a:pt x="634" y="134"/>
                    <a:pt x="601" y="100"/>
                  </a:cubicBezTo>
                  <a:cubicBezTo>
                    <a:pt x="534" y="100"/>
                    <a:pt x="467" y="100"/>
                    <a:pt x="400" y="167"/>
                  </a:cubicBezTo>
                  <a:cubicBezTo>
                    <a:pt x="334" y="200"/>
                    <a:pt x="300" y="234"/>
                    <a:pt x="234" y="300"/>
                  </a:cubicBezTo>
                  <a:cubicBezTo>
                    <a:pt x="200" y="367"/>
                    <a:pt x="167" y="434"/>
                    <a:pt x="134" y="501"/>
                  </a:cubicBezTo>
                  <a:cubicBezTo>
                    <a:pt x="100" y="601"/>
                    <a:pt x="67" y="667"/>
                    <a:pt x="67" y="767"/>
                  </a:cubicBezTo>
                  <a:cubicBezTo>
                    <a:pt x="67" y="834"/>
                    <a:pt x="33" y="901"/>
                    <a:pt x="33" y="1001"/>
                  </a:cubicBezTo>
                  <a:lnTo>
                    <a:pt x="0" y="1168"/>
                  </a:lnTo>
                  <a:cubicBezTo>
                    <a:pt x="0" y="1234"/>
                    <a:pt x="0" y="1301"/>
                    <a:pt x="0" y="1401"/>
                  </a:cubicBezTo>
                  <a:cubicBezTo>
                    <a:pt x="33" y="1435"/>
                    <a:pt x="33" y="1501"/>
                    <a:pt x="67" y="1568"/>
                  </a:cubicBezTo>
                  <a:cubicBezTo>
                    <a:pt x="100" y="1601"/>
                    <a:pt x="134" y="1635"/>
                    <a:pt x="200" y="1635"/>
                  </a:cubicBezTo>
                  <a:cubicBezTo>
                    <a:pt x="234" y="1635"/>
                    <a:pt x="300" y="1635"/>
                    <a:pt x="367" y="1601"/>
                  </a:cubicBezTo>
                  <a:cubicBezTo>
                    <a:pt x="434" y="1568"/>
                    <a:pt x="500" y="1501"/>
                    <a:pt x="534" y="1435"/>
                  </a:cubicBezTo>
                  <a:cubicBezTo>
                    <a:pt x="567" y="1368"/>
                    <a:pt x="601" y="1301"/>
                    <a:pt x="634" y="1234"/>
                  </a:cubicBezTo>
                  <a:lnTo>
                    <a:pt x="634" y="1401"/>
                  </a:lnTo>
                  <a:cubicBezTo>
                    <a:pt x="634" y="1468"/>
                    <a:pt x="634" y="1535"/>
                    <a:pt x="634" y="1635"/>
                  </a:cubicBezTo>
                  <a:cubicBezTo>
                    <a:pt x="634" y="1668"/>
                    <a:pt x="601" y="1735"/>
                    <a:pt x="601" y="1802"/>
                  </a:cubicBezTo>
                  <a:cubicBezTo>
                    <a:pt x="567" y="1835"/>
                    <a:pt x="534" y="1868"/>
                    <a:pt x="500" y="1902"/>
                  </a:cubicBezTo>
                  <a:cubicBezTo>
                    <a:pt x="467" y="1935"/>
                    <a:pt x="400" y="1968"/>
                    <a:pt x="367" y="2002"/>
                  </a:cubicBezTo>
                  <a:cubicBezTo>
                    <a:pt x="334" y="2035"/>
                    <a:pt x="300" y="2035"/>
                    <a:pt x="267" y="2035"/>
                  </a:cubicBezTo>
                  <a:cubicBezTo>
                    <a:pt x="234" y="2035"/>
                    <a:pt x="200" y="2035"/>
                    <a:pt x="200" y="2002"/>
                  </a:cubicBezTo>
                  <a:cubicBezTo>
                    <a:pt x="167" y="2002"/>
                    <a:pt x="167" y="1968"/>
                    <a:pt x="134" y="1968"/>
                  </a:cubicBezTo>
                  <a:cubicBezTo>
                    <a:pt x="134" y="1935"/>
                    <a:pt x="134" y="1902"/>
                    <a:pt x="134" y="1902"/>
                  </a:cubicBezTo>
                  <a:lnTo>
                    <a:pt x="134" y="1868"/>
                  </a:lnTo>
                  <a:lnTo>
                    <a:pt x="100" y="1868"/>
                  </a:lnTo>
                  <a:cubicBezTo>
                    <a:pt x="100" y="1868"/>
                    <a:pt x="67" y="1868"/>
                    <a:pt x="67" y="1902"/>
                  </a:cubicBezTo>
                  <a:cubicBezTo>
                    <a:pt x="67" y="1902"/>
                    <a:pt x="67" y="1935"/>
                    <a:pt x="67" y="1935"/>
                  </a:cubicBezTo>
                  <a:cubicBezTo>
                    <a:pt x="67" y="1968"/>
                    <a:pt x="67" y="2002"/>
                    <a:pt x="67" y="2035"/>
                  </a:cubicBezTo>
                  <a:cubicBezTo>
                    <a:pt x="67" y="2068"/>
                    <a:pt x="100" y="2102"/>
                    <a:pt x="134" y="2135"/>
                  </a:cubicBezTo>
                  <a:cubicBezTo>
                    <a:pt x="167" y="2168"/>
                    <a:pt x="200" y="2168"/>
                    <a:pt x="234" y="2168"/>
                  </a:cubicBezTo>
                  <a:cubicBezTo>
                    <a:pt x="300" y="2168"/>
                    <a:pt x="367" y="2168"/>
                    <a:pt x="400" y="2135"/>
                  </a:cubicBezTo>
                  <a:cubicBezTo>
                    <a:pt x="467" y="2102"/>
                    <a:pt x="534" y="2035"/>
                    <a:pt x="601" y="1968"/>
                  </a:cubicBezTo>
                  <a:cubicBezTo>
                    <a:pt x="634" y="1902"/>
                    <a:pt x="701" y="1835"/>
                    <a:pt x="734" y="1768"/>
                  </a:cubicBezTo>
                  <a:cubicBezTo>
                    <a:pt x="734" y="1701"/>
                    <a:pt x="767" y="1635"/>
                    <a:pt x="767" y="1535"/>
                  </a:cubicBezTo>
                  <a:cubicBezTo>
                    <a:pt x="767" y="1468"/>
                    <a:pt x="767" y="1401"/>
                    <a:pt x="767" y="1301"/>
                  </a:cubicBezTo>
                  <a:lnTo>
                    <a:pt x="767" y="34"/>
                  </a:lnTo>
                  <a:cubicBezTo>
                    <a:pt x="767" y="34"/>
                    <a:pt x="767" y="0"/>
                    <a:pt x="767"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1500;p56">
              <a:extLst>
                <a:ext uri="{FF2B5EF4-FFF2-40B4-BE49-F238E27FC236}">
                  <a16:creationId xmlns:a16="http://schemas.microsoft.com/office/drawing/2014/main" id="{F925D7F3-5BF5-457E-AF08-47101D7C77D6}"/>
                </a:ext>
              </a:extLst>
            </p:cNvPr>
            <p:cNvSpPr/>
            <p:nvPr/>
          </p:nvSpPr>
          <p:spPr>
            <a:xfrm>
              <a:off x="3927150" y="2003125"/>
              <a:ext cx="19200" cy="37975"/>
            </a:xfrm>
            <a:custGeom>
              <a:avLst/>
              <a:gdLst/>
              <a:ahLst/>
              <a:cxnLst/>
              <a:rect l="l" t="t" r="r" b="b"/>
              <a:pathLst>
                <a:path w="768" h="1519" extrusionOk="0">
                  <a:moveTo>
                    <a:pt x="501" y="184"/>
                  </a:moveTo>
                  <a:cubicBezTo>
                    <a:pt x="534" y="184"/>
                    <a:pt x="567" y="217"/>
                    <a:pt x="567" y="251"/>
                  </a:cubicBezTo>
                  <a:cubicBezTo>
                    <a:pt x="601" y="284"/>
                    <a:pt x="601" y="317"/>
                    <a:pt x="634" y="351"/>
                  </a:cubicBezTo>
                  <a:cubicBezTo>
                    <a:pt x="634" y="418"/>
                    <a:pt x="634" y="484"/>
                    <a:pt x="634" y="518"/>
                  </a:cubicBezTo>
                  <a:lnTo>
                    <a:pt x="126" y="835"/>
                  </a:lnTo>
                  <a:lnTo>
                    <a:pt x="126" y="835"/>
                  </a:lnTo>
                  <a:cubicBezTo>
                    <a:pt x="100" y="774"/>
                    <a:pt x="103" y="712"/>
                    <a:pt x="134" y="651"/>
                  </a:cubicBezTo>
                  <a:cubicBezTo>
                    <a:pt x="134" y="584"/>
                    <a:pt x="167" y="518"/>
                    <a:pt x="167" y="484"/>
                  </a:cubicBezTo>
                  <a:cubicBezTo>
                    <a:pt x="200" y="418"/>
                    <a:pt x="234" y="384"/>
                    <a:pt x="267" y="317"/>
                  </a:cubicBezTo>
                  <a:cubicBezTo>
                    <a:pt x="300" y="284"/>
                    <a:pt x="334" y="251"/>
                    <a:pt x="367" y="217"/>
                  </a:cubicBezTo>
                  <a:cubicBezTo>
                    <a:pt x="400" y="217"/>
                    <a:pt x="434" y="184"/>
                    <a:pt x="501" y="184"/>
                  </a:cubicBezTo>
                  <a:close/>
                  <a:moveTo>
                    <a:pt x="530" y="1"/>
                  </a:moveTo>
                  <a:cubicBezTo>
                    <a:pt x="484" y="1"/>
                    <a:pt x="434" y="17"/>
                    <a:pt x="367" y="51"/>
                  </a:cubicBezTo>
                  <a:cubicBezTo>
                    <a:pt x="300" y="84"/>
                    <a:pt x="267" y="151"/>
                    <a:pt x="234" y="184"/>
                  </a:cubicBezTo>
                  <a:cubicBezTo>
                    <a:pt x="167" y="251"/>
                    <a:pt x="134" y="317"/>
                    <a:pt x="100" y="384"/>
                  </a:cubicBezTo>
                  <a:cubicBezTo>
                    <a:pt x="67" y="451"/>
                    <a:pt x="67" y="518"/>
                    <a:pt x="34" y="618"/>
                  </a:cubicBezTo>
                  <a:cubicBezTo>
                    <a:pt x="0" y="684"/>
                    <a:pt x="0" y="784"/>
                    <a:pt x="0" y="885"/>
                  </a:cubicBezTo>
                  <a:lnTo>
                    <a:pt x="0" y="1085"/>
                  </a:lnTo>
                  <a:cubicBezTo>
                    <a:pt x="0" y="1151"/>
                    <a:pt x="0" y="1218"/>
                    <a:pt x="34" y="1318"/>
                  </a:cubicBezTo>
                  <a:cubicBezTo>
                    <a:pt x="34" y="1352"/>
                    <a:pt x="67" y="1418"/>
                    <a:pt x="100" y="1452"/>
                  </a:cubicBezTo>
                  <a:cubicBezTo>
                    <a:pt x="134" y="1485"/>
                    <a:pt x="167" y="1518"/>
                    <a:pt x="234" y="1518"/>
                  </a:cubicBezTo>
                  <a:cubicBezTo>
                    <a:pt x="267" y="1518"/>
                    <a:pt x="334" y="1485"/>
                    <a:pt x="367" y="1485"/>
                  </a:cubicBezTo>
                  <a:cubicBezTo>
                    <a:pt x="434" y="1452"/>
                    <a:pt x="467" y="1385"/>
                    <a:pt x="534" y="1352"/>
                  </a:cubicBezTo>
                  <a:cubicBezTo>
                    <a:pt x="567" y="1318"/>
                    <a:pt x="601" y="1251"/>
                    <a:pt x="634" y="1218"/>
                  </a:cubicBezTo>
                  <a:cubicBezTo>
                    <a:pt x="667" y="1151"/>
                    <a:pt x="667" y="1118"/>
                    <a:pt x="701" y="1051"/>
                  </a:cubicBezTo>
                  <a:cubicBezTo>
                    <a:pt x="701" y="1018"/>
                    <a:pt x="734" y="985"/>
                    <a:pt x="734" y="951"/>
                  </a:cubicBezTo>
                  <a:lnTo>
                    <a:pt x="734" y="918"/>
                  </a:lnTo>
                  <a:lnTo>
                    <a:pt x="667" y="918"/>
                  </a:lnTo>
                  <a:lnTo>
                    <a:pt x="634" y="951"/>
                  </a:lnTo>
                  <a:cubicBezTo>
                    <a:pt x="634" y="951"/>
                    <a:pt x="634" y="985"/>
                    <a:pt x="634" y="985"/>
                  </a:cubicBezTo>
                  <a:cubicBezTo>
                    <a:pt x="601" y="1018"/>
                    <a:pt x="601" y="1018"/>
                    <a:pt x="601" y="1051"/>
                  </a:cubicBezTo>
                  <a:cubicBezTo>
                    <a:pt x="567" y="1085"/>
                    <a:pt x="567" y="1118"/>
                    <a:pt x="534" y="1151"/>
                  </a:cubicBezTo>
                  <a:cubicBezTo>
                    <a:pt x="534" y="1151"/>
                    <a:pt x="501" y="1185"/>
                    <a:pt x="467" y="1218"/>
                  </a:cubicBezTo>
                  <a:cubicBezTo>
                    <a:pt x="434" y="1251"/>
                    <a:pt x="400" y="1285"/>
                    <a:pt x="367" y="1318"/>
                  </a:cubicBezTo>
                  <a:lnTo>
                    <a:pt x="267" y="1318"/>
                  </a:lnTo>
                  <a:cubicBezTo>
                    <a:pt x="234" y="1318"/>
                    <a:pt x="200" y="1285"/>
                    <a:pt x="200" y="1285"/>
                  </a:cubicBezTo>
                  <a:cubicBezTo>
                    <a:pt x="167" y="1251"/>
                    <a:pt x="134" y="1185"/>
                    <a:pt x="134" y="1151"/>
                  </a:cubicBezTo>
                  <a:cubicBezTo>
                    <a:pt x="134" y="1085"/>
                    <a:pt x="100" y="1051"/>
                    <a:pt x="100" y="985"/>
                  </a:cubicBezTo>
                  <a:lnTo>
                    <a:pt x="734" y="618"/>
                  </a:lnTo>
                  <a:cubicBezTo>
                    <a:pt x="734" y="618"/>
                    <a:pt x="734" y="584"/>
                    <a:pt x="734" y="584"/>
                  </a:cubicBezTo>
                  <a:cubicBezTo>
                    <a:pt x="767" y="584"/>
                    <a:pt x="767" y="551"/>
                    <a:pt x="734" y="551"/>
                  </a:cubicBezTo>
                  <a:lnTo>
                    <a:pt x="734" y="484"/>
                  </a:lnTo>
                  <a:cubicBezTo>
                    <a:pt x="767" y="351"/>
                    <a:pt x="734" y="184"/>
                    <a:pt x="667" y="51"/>
                  </a:cubicBezTo>
                  <a:cubicBezTo>
                    <a:pt x="617" y="17"/>
                    <a:pt x="576" y="1"/>
                    <a:pt x="530"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1501;p56">
              <a:extLst>
                <a:ext uri="{FF2B5EF4-FFF2-40B4-BE49-F238E27FC236}">
                  <a16:creationId xmlns:a16="http://schemas.microsoft.com/office/drawing/2014/main" id="{C1264E45-BD47-4813-81D6-0F96B08EED5B}"/>
                </a:ext>
              </a:extLst>
            </p:cNvPr>
            <p:cNvSpPr/>
            <p:nvPr/>
          </p:nvSpPr>
          <p:spPr>
            <a:xfrm>
              <a:off x="3951325" y="2022725"/>
              <a:ext cx="4200" cy="7525"/>
            </a:xfrm>
            <a:custGeom>
              <a:avLst/>
              <a:gdLst/>
              <a:ahLst/>
              <a:cxnLst/>
              <a:rect l="l" t="t" r="r" b="b"/>
              <a:pathLst>
                <a:path w="168" h="301" extrusionOk="0">
                  <a:moveTo>
                    <a:pt x="101" y="0"/>
                  </a:moveTo>
                  <a:lnTo>
                    <a:pt x="34" y="67"/>
                  </a:lnTo>
                  <a:cubicBezTo>
                    <a:pt x="1" y="67"/>
                    <a:pt x="1" y="67"/>
                    <a:pt x="1" y="101"/>
                  </a:cubicBezTo>
                  <a:cubicBezTo>
                    <a:pt x="1" y="101"/>
                    <a:pt x="1" y="134"/>
                    <a:pt x="1" y="134"/>
                  </a:cubicBezTo>
                  <a:lnTo>
                    <a:pt x="1" y="267"/>
                  </a:lnTo>
                  <a:cubicBezTo>
                    <a:pt x="1" y="301"/>
                    <a:pt x="34" y="301"/>
                    <a:pt x="34" y="301"/>
                  </a:cubicBezTo>
                  <a:lnTo>
                    <a:pt x="134" y="267"/>
                  </a:lnTo>
                  <a:cubicBezTo>
                    <a:pt x="134" y="234"/>
                    <a:pt x="134" y="234"/>
                    <a:pt x="167" y="234"/>
                  </a:cubicBezTo>
                  <a:cubicBezTo>
                    <a:pt x="167" y="201"/>
                    <a:pt x="167" y="201"/>
                    <a:pt x="167" y="167"/>
                  </a:cubicBezTo>
                  <a:lnTo>
                    <a:pt x="134" y="34"/>
                  </a:lnTo>
                  <a:cubicBezTo>
                    <a:pt x="134" y="34"/>
                    <a:pt x="134" y="34"/>
                    <a:pt x="134"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1502;p56">
              <a:extLst>
                <a:ext uri="{FF2B5EF4-FFF2-40B4-BE49-F238E27FC236}">
                  <a16:creationId xmlns:a16="http://schemas.microsoft.com/office/drawing/2014/main" id="{8189AF98-0CE2-4E2A-BF0D-E3AC45448515}"/>
                </a:ext>
              </a:extLst>
            </p:cNvPr>
            <p:cNvSpPr/>
            <p:nvPr/>
          </p:nvSpPr>
          <p:spPr>
            <a:xfrm>
              <a:off x="3959675" y="1985200"/>
              <a:ext cx="18350" cy="37975"/>
            </a:xfrm>
            <a:custGeom>
              <a:avLst/>
              <a:gdLst/>
              <a:ahLst/>
              <a:cxnLst/>
              <a:rect l="l" t="t" r="r" b="b"/>
              <a:pathLst>
                <a:path w="734" h="1519" extrusionOk="0">
                  <a:moveTo>
                    <a:pt x="567" y="0"/>
                  </a:moveTo>
                  <a:cubicBezTo>
                    <a:pt x="500" y="0"/>
                    <a:pt x="434" y="0"/>
                    <a:pt x="400" y="34"/>
                  </a:cubicBezTo>
                  <a:cubicBezTo>
                    <a:pt x="267" y="100"/>
                    <a:pt x="167" y="234"/>
                    <a:pt x="134" y="367"/>
                  </a:cubicBezTo>
                  <a:cubicBezTo>
                    <a:pt x="67" y="534"/>
                    <a:pt x="33" y="701"/>
                    <a:pt x="33" y="868"/>
                  </a:cubicBezTo>
                  <a:lnTo>
                    <a:pt x="33" y="968"/>
                  </a:lnTo>
                  <a:lnTo>
                    <a:pt x="33" y="1068"/>
                  </a:lnTo>
                  <a:cubicBezTo>
                    <a:pt x="0" y="1201"/>
                    <a:pt x="33" y="1335"/>
                    <a:pt x="134" y="1468"/>
                  </a:cubicBezTo>
                  <a:cubicBezTo>
                    <a:pt x="167" y="1501"/>
                    <a:pt x="200" y="1518"/>
                    <a:pt x="242" y="1518"/>
                  </a:cubicBezTo>
                  <a:cubicBezTo>
                    <a:pt x="284" y="1518"/>
                    <a:pt x="334" y="1501"/>
                    <a:pt x="400" y="1468"/>
                  </a:cubicBezTo>
                  <a:cubicBezTo>
                    <a:pt x="467" y="1401"/>
                    <a:pt x="500" y="1368"/>
                    <a:pt x="567" y="1335"/>
                  </a:cubicBezTo>
                  <a:cubicBezTo>
                    <a:pt x="601" y="1268"/>
                    <a:pt x="634" y="1235"/>
                    <a:pt x="667" y="1168"/>
                  </a:cubicBezTo>
                  <a:cubicBezTo>
                    <a:pt x="701" y="1101"/>
                    <a:pt x="701" y="1034"/>
                    <a:pt x="734" y="1001"/>
                  </a:cubicBezTo>
                  <a:cubicBezTo>
                    <a:pt x="734" y="934"/>
                    <a:pt x="734" y="868"/>
                    <a:pt x="734" y="834"/>
                  </a:cubicBezTo>
                  <a:cubicBezTo>
                    <a:pt x="734" y="834"/>
                    <a:pt x="734" y="801"/>
                    <a:pt x="734" y="801"/>
                  </a:cubicBezTo>
                  <a:lnTo>
                    <a:pt x="667" y="801"/>
                  </a:lnTo>
                  <a:cubicBezTo>
                    <a:pt x="667" y="801"/>
                    <a:pt x="667" y="801"/>
                    <a:pt x="667" y="834"/>
                  </a:cubicBezTo>
                  <a:cubicBezTo>
                    <a:pt x="667" y="834"/>
                    <a:pt x="667" y="868"/>
                    <a:pt x="667" y="868"/>
                  </a:cubicBezTo>
                  <a:cubicBezTo>
                    <a:pt x="634" y="968"/>
                    <a:pt x="601" y="1068"/>
                    <a:pt x="567" y="1135"/>
                  </a:cubicBezTo>
                  <a:cubicBezTo>
                    <a:pt x="534" y="1201"/>
                    <a:pt x="467" y="1235"/>
                    <a:pt x="400" y="1268"/>
                  </a:cubicBezTo>
                  <a:cubicBezTo>
                    <a:pt x="367" y="1301"/>
                    <a:pt x="334" y="1318"/>
                    <a:pt x="300" y="1318"/>
                  </a:cubicBezTo>
                  <a:cubicBezTo>
                    <a:pt x="267" y="1318"/>
                    <a:pt x="234" y="1301"/>
                    <a:pt x="200" y="1268"/>
                  </a:cubicBezTo>
                  <a:cubicBezTo>
                    <a:pt x="134" y="1201"/>
                    <a:pt x="134" y="1068"/>
                    <a:pt x="134" y="968"/>
                  </a:cubicBezTo>
                  <a:cubicBezTo>
                    <a:pt x="134" y="901"/>
                    <a:pt x="134" y="834"/>
                    <a:pt x="134" y="801"/>
                  </a:cubicBezTo>
                  <a:cubicBezTo>
                    <a:pt x="134" y="668"/>
                    <a:pt x="167" y="534"/>
                    <a:pt x="200" y="401"/>
                  </a:cubicBezTo>
                  <a:cubicBezTo>
                    <a:pt x="267" y="301"/>
                    <a:pt x="334" y="234"/>
                    <a:pt x="400" y="167"/>
                  </a:cubicBezTo>
                  <a:cubicBezTo>
                    <a:pt x="434" y="134"/>
                    <a:pt x="500" y="134"/>
                    <a:pt x="567" y="134"/>
                  </a:cubicBezTo>
                  <a:cubicBezTo>
                    <a:pt x="601" y="167"/>
                    <a:pt x="634" y="234"/>
                    <a:pt x="667" y="301"/>
                  </a:cubicBezTo>
                  <a:cubicBezTo>
                    <a:pt x="667" y="301"/>
                    <a:pt x="667" y="334"/>
                    <a:pt x="667" y="334"/>
                  </a:cubicBezTo>
                  <a:lnTo>
                    <a:pt x="701" y="334"/>
                  </a:lnTo>
                  <a:cubicBezTo>
                    <a:pt x="701" y="334"/>
                    <a:pt x="734" y="301"/>
                    <a:pt x="734" y="301"/>
                  </a:cubicBezTo>
                  <a:cubicBezTo>
                    <a:pt x="734" y="301"/>
                    <a:pt x="734" y="267"/>
                    <a:pt x="734" y="267"/>
                  </a:cubicBezTo>
                  <a:cubicBezTo>
                    <a:pt x="734" y="201"/>
                    <a:pt x="734" y="167"/>
                    <a:pt x="734" y="134"/>
                  </a:cubicBezTo>
                  <a:cubicBezTo>
                    <a:pt x="734" y="67"/>
                    <a:pt x="701" y="34"/>
                    <a:pt x="667" y="34"/>
                  </a:cubicBezTo>
                  <a:cubicBezTo>
                    <a:pt x="634" y="0"/>
                    <a:pt x="601" y="0"/>
                    <a:pt x="567"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1503;p56">
              <a:extLst>
                <a:ext uri="{FF2B5EF4-FFF2-40B4-BE49-F238E27FC236}">
                  <a16:creationId xmlns:a16="http://schemas.microsoft.com/office/drawing/2014/main" id="{5391C26B-A525-4075-BF1D-0AF94BA0B3DD}"/>
                </a:ext>
              </a:extLst>
            </p:cNvPr>
            <p:cNvSpPr/>
            <p:nvPr/>
          </p:nvSpPr>
          <p:spPr>
            <a:xfrm>
              <a:off x="3983025" y="1971025"/>
              <a:ext cx="18350" cy="38375"/>
            </a:xfrm>
            <a:custGeom>
              <a:avLst/>
              <a:gdLst/>
              <a:ahLst/>
              <a:cxnLst/>
              <a:rect l="l" t="t" r="r" b="b"/>
              <a:pathLst>
                <a:path w="734" h="1535" extrusionOk="0">
                  <a:moveTo>
                    <a:pt x="467" y="175"/>
                  </a:moveTo>
                  <a:cubicBezTo>
                    <a:pt x="500" y="175"/>
                    <a:pt x="534" y="184"/>
                    <a:pt x="567" y="200"/>
                  </a:cubicBezTo>
                  <a:cubicBezTo>
                    <a:pt x="634" y="301"/>
                    <a:pt x="667" y="401"/>
                    <a:pt x="634" y="501"/>
                  </a:cubicBezTo>
                  <a:lnTo>
                    <a:pt x="634" y="701"/>
                  </a:lnTo>
                  <a:cubicBezTo>
                    <a:pt x="634" y="834"/>
                    <a:pt x="634" y="968"/>
                    <a:pt x="567" y="1101"/>
                  </a:cubicBezTo>
                  <a:cubicBezTo>
                    <a:pt x="534" y="1201"/>
                    <a:pt x="467" y="1268"/>
                    <a:pt x="367" y="1335"/>
                  </a:cubicBezTo>
                  <a:cubicBezTo>
                    <a:pt x="334" y="1351"/>
                    <a:pt x="300" y="1360"/>
                    <a:pt x="267" y="1360"/>
                  </a:cubicBezTo>
                  <a:cubicBezTo>
                    <a:pt x="234" y="1360"/>
                    <a:pt x="200" y="1351"/>
                    <a:pt x="167" y="1335"/>
                  </a:cubicBezTo>
                  <a:cubicBezTo>
                    <a:pt x="100" y="1235"/>
                    <a:pt x="100" y="1134"/>
                    <a:pt x="100" y="1034"/>
                  </a:cubicBezTo>
                  <a:lnTo>
                    <a:pt x="100" y="834"/>
                  </a:lnTo>
                  <a:cubicBezTo>
                    <a:pt x="100" y="701"/>
                    <a:pt x="134" y="567"/>
                    <a:pt x="167" y="434"/>
                  </a:cubicBezTo>
                  <a:cubicBezTo>
                    <a:pt x="200" y="334"/>
                    <a:pt x="300" y="267"/>
                    <a:pt x="367" y="200"/>
                  </a:cubicBezTo>
                  <a:cubicBezTo>
                    <a:pt x="400" y="184"/>
                    <a:pt x="434" y="175"/>
                    <a:pt x="467" y="175"/>
                  </a:cubicBezTo>
                  <a:close/>
                  <a:moveTo>
                    <a:pt x="534" y="0"/>
                  </a:moveTo>
                  <a:cubicBezTo>
                    <a:pt x="467" y="0"/>
                    <a:pt x="434" y="34"/>
                    <a:pt x="367" y="67"/>
                  </a:cubicBezTo>
                  <a:cubicBezTo>
                    <a:pt x="300" y="100"/>
                    <a:pt x="267" y="134"/>
                    <a:pt x="200" y="200"/>
                  </a:cubicBezTo>
                  <a:cubicBezTo>
                    <a:pt x="167" y="267"/>
                    <a:pt x="134" y="334"/>
                    <a:pt x="100" y="401"/>
                  </a:cubicBezTo>
                  <a:cubicBezTo>
                    <a:pt x="67" y="467"/>
                    <a:pt x="33" y="534"/>
                    <a:pt x="33" y="634"/>
                  </a:cubicBezTo>
                  <a:cubicBezTo>
                    <a:pt x="0" y="701"/>
                    <a:pt x="0" y="768"/>
                    <a:pt x="0" y="868"/>
                  </a:cubicBezTo>
                  <a:lnTo>
                    <a:pt x="0" y="1101"/>
                  </a:lnTo>
                  <a:cubicBezTo>
                    <a:pt x="0" y="1168"/>
                    <a:pt x="0" y="1235"/>
                    <a:pt x="33" y="1301"/>
                  </a:cubicBezTo>
                  <a:cubicBezTo>
                    <a:pt x="33" y="1368"/>
                    <a:pt x="67" y="1401"/>
                    <a:pt x="100" y="1468"/>
                  </a:cubicBezTo>
                  <a:cubicBezTo>
                    <a:pt x="134" y="1501"/>
                    <a:pt x="167" y="1501"/>
                    <a:pt x="200" y="1535"/>
                  </a:cubicBezTo>
                  <a:cubicBezTo>
                    <a:pt x="267" y="1501"/>
                    <a:pt x="334" y="1501"/>
                    <a:pt x="367" y="1468"/>
                  </a:cubicBezTo>
                  <a:cubicBezTo>
                    <a:pt x="434" y="1435"/>
                    <a:pt x="500" y="1401"/>
                    <a:pt x="534" y="1335"/>
                  </a:cubicBezTo>
                  <a:cubicBezTo>
                    <a:pt x="567" y="1268"/>
                    <a:pt x="634" y="1201"/>
                    <a:pt x="634" y="1134"/>
                  </a:cubicBezTo>
                  <a:cubicBezTo>
                    <a:pt x="667" y="1068"/>
                    <a:pt x="701" y="968"/>
                    <a:pt x="734" y="901"/>
                  </a:cubicBezTo>
                  <a:cubicBezTo>
                    <a:pt x="734" y="834"/>
                    <a:pt x="734" y="734"/>
                    <a:pt x="734" y="667"/>
                  </a:cubicBezTo>
                  <a:lnTo>
                    <a:pt x="734" y="601"/>
                  </a:lnTo>
                  <a:lnTo>
                    <a:pt x="734" y="467"/>
                  </a:lnTo>
                  <a:lnTo>
                    <a:pt x="734" y="434"/>
                  </a:lnTo>
                  <a:cubicBezTo>
                    <a:pt x="734" y="367"/>
                    <a:pt x="734" y="301"/>
                    <a:pt x="734" y="200"/>
                  </a:cubicBezTo>
                  <a:cubicBezTo>
                    <a:pt x="701" y="167"/>
                    <a:pt x="701" y="100"/>
                    <a:pt x="634" y="67"/>
                  </a:cubicBezTo>
                  <a:cubicBezTo>
                    <a:pt x="634" y="34"/>
                    <a:pt x="567" y="0"/>
                    <a:pt x="534"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1504;p56">
              <a:extLst>
                <a:ext uri="{FF2B5EF4-FFF2-40B4-BE49-F238E27FC236}">
                  <a16:creationId xmlns:a16="http://schemas.microsoft.com/office/drawing/2014/main" id="{5553F239-0729-4735-A6E5-FAA7F2A5B4F1}"/>
                </a:ext>
              </a:extLst>
            </p:cNvPr>
            <p:cNvSpPr/>
            <p:nvPr/>
          </p:nvSpPr>
          <p:spPr>
            <a:xfrm>
              <a:off x="4008025" y="1949350"/>
              <a:ext cx="30050" cy="46700"/>
            </a:xfrm>
            <a:custGeom>
              <a:avLst/>
              <a:gdLst/>
              <a:ahLst/>
              <a:cxnLst/>
              <a:rect l="l" t="t" r="r" b="b"/>
              <a:pathLst>
                <a:path w="1202" h="1868" extrusionOk="0">
                  <a:moveTo>
                    <a:pt x="1002" y="0"/>
                  </a:moveTo>
                  <a:cubicBezTo>
                    <a:pt x="968" y="0"/>
                    <a:pt x="935" y="33"/>
                    <a:pt x="901" y="33"/>
                  </a:cubicBezTo>
                  <a:cubicBezTo>
                    <a:pt x="835" y="100"/>
                    <a:pt x="768" y="133"/>
                    <a:pt x="701" y="200"/>
                  </a:cubicBezTo>
                  <a:cubicBezTo>
                    <a:pt x="668" y="300"/>
                    <a:pt x="635" y="367"/>
                    <a:pt x="601" y="467"/>
                  </a:cubicBezTo>
                  <a:cubicBezTo>
                    <a:pt x="601" y="400"/>
                    <a:pt x="535" y="367"/>
                    <a:pt x="501" y="334"/>
                  </a:cubicBezTo>
                  <a:cubicBezTo>
                    <a:pt x="434" y="334"/>
                    <a:pt x="368" y="334"/>
                    <a:pt x="334" y="367"/>
                  </a:cubicBezTo>
                  <a:cubicBezTo>
                    <a:pt x="268" y="400"/>
                    <a:pt x="234" y="434"/>
                    <a:pt x="201" y="500"/>
                  </a:cubicBezTo>
                  <a:cubicBezTo>
                    <a:pt x="171" y="530"/>
                    <a:pt x="148" y="554"/>
                    <a:pt x="131" y="579"/>
                  </a:cubicBezTo>
                  <a:lnTo>
                    <a:pt x="131" y="579"/>
                  </a:lnTo>
                  <a:lnTo>
                    <a:pt x="134" y="567"/>
                  </a:lnTo>
                  <a:cubicBezTo>
                    <a:pt x="134" y="534"/>
                    <a:pt x="101" y="500"/>
                    <a:pt x="101" y="500"/>
                  </a:cubicBezTo>
                  <a:lnTo>
                    <a:pt x="68" y="500"/>
                  </a:lnTo>
                  <a:cubicBezTo>
                    <a:pt x="34" y="534"/>
                    <a:pt x="1" y="567"/>
                    <a:pt x="34" y="600"/>
                  </a:cubicBezTo>
                  <a:lnTo>
                    <a:pt x="34" y="1835"/>
                  </a:lnTo>
                  <a:cubicBezTo>
                    <a:pt x="34" y="1868"/>
                    <a:pt x="34" y="1868"/>
                    <a:pt x="68" y="1868"/>
                  </a:cubicBezTo>
                  <a:lnTo>
                    <a:pt x="101" y="1868"/>
                  </a:lnTo>
                  <a:cubicBezTo>
                    <a:pt x="101" y="1868"/>
                    <a:pt x="134" y="1835"/>
                    <a:pt x="134" y="1801"/>
                  </a:cubicBezTo>
                  <a:lnTo>
                    <a:pt x="134" y="1067"/>
                  </a:lnTo>
                  <a:cubicBezTo>
                    <a:pt x="134" y="1001"/>
                    <a:pt x="134" y="901"/>
                    <a:pt x="134" y="834"/>
                  </a:cubicBezTo>
                  <a:cubicBezTo>
                    <a:pt x="168" y="767"/>
                    <a:pt x="168" y="734"/>
                    <a:pt x="201" y="667"/>
                  </a:cubicBezTo>
                  <a:cubicBezTo>
                    <a:pt x="201" y="634"/>
                    <a:pt x="234" y="600"/>
                    <a:pt x="268" y="567"/>
                  </a:cubicBezTo>
                  <a:cubicBezTo>
                    <a:pt x="301" y="534"/>
                    <a:pt x="301" y="500"/>
                    <a:pt x="334" y="500"/>
                  </a:cubicBezTo>
                  <a:cubicBezTo>
                    <a:pt x="368" y="467"/>
                    <a:pt x="401" y="467"/>
                    <a:pt x="434" y="467"/>
                  </a:cubicBezTo>
                  <a:cubicBezTo>
                    <a:pt x="468" y="467"/>
                    <a:pt x="501" y="467"/>
                    <a:pt x="501" y="500"/>
                  </a:cubicBezTo>
                  <a:cubicBezTo>
                    <a:pt x="535" y="534"/>
                    <a:pt x="535" y="567"/>
                    <a:pt x="568" y="600"/>
                  </a:cubicBezTo>
                  <a:cubicBezTo>
                    <a:pt x="568" y="667"/>
                    <a:pt x="568" y="734"/>
                    <a:pt x="568" y="801"/>
                  </a:cubicBezTo>
                  <a:lnTo>
                    <a:pt x="568" y="1534"/>
                  </a:lnTo>
                  <a:cubicBezTo>
                    <a:pt x="568" y="1568"/>
                    <a:pt x="568" y="1568"/>
                    <a:pt x="601" y="1568"/>
                  </a:cubicBezTo>
                  <a:lnTo>
                    <a:pt x="635" y="1568"/>
                  </a:lnTo>
                  <a:cubicBezTo>
                    <a:pt x="668" y="1568"/>
                    <a:pt x="668" y="1534"/>
                    <a:pt x="668" y="1501"/>
                  </a:cubicBezTo>
                  <a:lnTo>
                    <a:pt x="668" y="767"/>
                  </a:lnTo>
                  <a:cubicBezTo>
                    <a:pt x="668" y="667"/>
                    <a:pt x="668" y="600"/>
                    <a:pt x="701" y="534"/>
                  </a:cubicBezTo>
                  <a:cubicBezTo>
                    <a:pt x="701" y="467"/>
                    <a:pt x="701" y="434"/>
                    <a:pt x="735" y="367"/>
                  </a:cubicBezTo>
                  <a:cubicBezTo>
                    <a:pt x="768" y="334"/>
                    <a:pt x="768" y="300"/>
                    <a:pt x="801" y="267"/>
                  </a:cubicBezTo>
                  <a:cubicBezTo>
                    <a:pt x="835" y="234"/>
                    <a:pt x="868" y="200"/>
                    <a:pt x="901" y="200"/>
                  </a:cubicBezTo>
                  <a:cubicBezTo>
                    <a:pt x="935" y="167"/>
                    <a:pt x="935" y="167"/>
                    <a:pt x="968" y="167"/>
                  </a:cubicBezTo>
                  <a:cubicBezTo>
                    <a:pt x="1002" y="167"/>
                    <a:pt x="1035" y="167"/>
                    <a:pt x="1068" y="200"/>
                  </a:cubicBezTo>
                  <a:cubicBezTo>
                    <a:pt x="1068" y="200"/>
                    <a:pt x="1102" y="267"/>
                    <a:pt x="1102" y="300"/>
                  </a:cubicBezTo>
                  <a:cubicBezTo>
                    <a:pt x="1102" y="367"/>
                    <a:pt x="1102" y="434"/>
                    <a:pt x="1102" y="500"/>
                  </a:cubicBezTo>
                  <a:lnTo>
                    <a:pt x="1102" y="1234"/>
                  </a:lnTo>
                  <a:cubicBezTo>
                    <a:pt x="1102" y="1268"/>
                    <a:pt x="1135" y="1268"/>
                    <a:pt x="1135" y="1268"/>
                  </a:cubicBezTo>
                  <a:lnTo>
                    <a:pt x="1168" y="1268"/>
                  </a:lnTo>
                  <a:cubicBezTo>
                    <a:pt x="1202" y="1234"/>
                    <a:pt x="1202" y="1201"/>
                    <a:pt x="1202" y="1201"/>
                  </a:cubicBezTo>
                  <a:lnTo>
                    <a:pt x="1202" y="434"/>
                  </a:lnTo>
                  <a:cubicBezTo>
                    <a:pt x="1202" y="367"/>
                    <a:pt x="1202" y="267"/>
                    <a:pt x="1168" y="200"/>
                  </a:cubicBezTo>
                  <a:cubicBezTo>
                    <a:pt x="1168" y="133"/>
                    <a:pt x="1168" y="100"/>
                    <a:pt x="1102" y="67"/>
                  </a:cubicBezTo>
                  <a:cubicBezTo>
                    <a:pt x="1102" y="33"/>
                    <a:pt x="1068" y="0"/>
                    <a:pt x="1002"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1505;p56">
              <a:extLst>
                <a:ext uri="{FF2B5EF4-FFF2-40B4-BE49-F238E27FC236}">
                  <a16:creationId xmlns:a16="http://schemas.microsoft.com/office/drawing/2014/main" id="{F6A620CE-912D-472E-A1B3-07BF28E4806C}"/>
                </a:ext>
              </a:extLst>
            </p:cNvPr>
            <p:cNvSpPr/>
            <p:nvPr/>
          </p:nvSpPr>
          <p:spPr>
            <a:xfrm>
              <a:off x="4043050" y="1916825"/>
              <a:ext cx="16700" cy="65900"/>
            </a:xfrm>
            <a:custGeom>
              <a:avLst/>
              <a:gdLst/>
              <a:ahLst/>
              <a:cxnLst/>
              <a:rect l="l" t="t" r="r" b="b"/>
              <a:pathLst>
                <a:path w="668" h="2636" extrusionOk="0">
                  <a:moveTo>
                    <a:pt x="601" y="0"/>
                  </a:moveTo>
                  <a:lnTo>
                    <a:pt x="601" y="33"/>
                  </a:lnTo>
                  <a:cubicBezTo>
                    <a:pt x="601" y="33"/>
                    <a:pt x="601" y="67"/>
                    <a:pt x="601" y="67"/>
                  </a:cubicBezTo>
                  <a:lnTo>
                    <a:pt x="1" y="2569"/>
                  </a:lnTo>
                  <a:cubicBezTo>
                    <a:pt x="1" y="2569"/>
                    <a:pt x="1" y="2602"/>
                    <a:pt x="1" y="2602"/>
                  </a:cubicBezTo>
                  <a:cubicBezTo>
                    <a:pt x="1" y="2602"/>
                    <a:pt x="1" y="2635"/>
                    <a:pt x="1" y="2635"/>
                  </a:cubicBezTo>
                  <a:lnTo>
                    <a:pt x="68" y="2635"/>
                  </a:lnTo>
                  <a:cubicBezTo>
                    <a:pt x="68" y="2635"/>
                    <a:pt x="68" y="2602"/>
                    <a:pt x="101" y="2602"/>
                  </a:cubicBezTo>
                  <a:lnTo>
                    <a:pt x="101" y="2569"/>
                  </a:lnTo>
                  <a:lnTo>
                    <a:pt x="668" y="67"/>
                  </a:lnTo>
                  <a:cubicBezTo>
                    <a:pt x="668" y="67"/>
                    <a:pt x="668" y="33"/>
                    <a:pt x="668" y="33"/>
                  </a:cubicBezTo>
                  <a:cubicBezTo>
                    <a:pt x="668" y="33"/>
                    <a:pt x="668" y="0"/>
                    <a:pt x="668"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1506;p56">
              <a:extLst>
                <a:ext uri="{FF2B5EF4-FFF2-40B4-BE49-F238E27FC236}">
                  <a16:creationId xmlns:a16="http://schemas.microsoft.com/office/drawing/2014/main" id="{FA809ACF-EC51-4110-8D85-A894D52DBED9}"/>
                </a:ext>
              </a:extLst>
            </p:cNvPr>
            <p:cNvSpPr/>
            <p:nvPr/>
          </p:nvSpPr>
          <p:spPr>
            <a:xfrm>
              <a:off x="4074750" y="1910150"/>
              <a:ext cx="20875" cy="45050"/>
            </a:xfrm>
            <a:custGeom>
              <a:avLst/>
              <a:gdLst/>
              <a:ahLst/>
              <a:cxnLst/>
              <a:rect l="l" t="t" r="r" b="b"/>
              <a:pathLst>
                <a:path w="835" h="1802" extrusionOk="0">
                  <a:moveTo>
                    <a:pt x="601" y="0"/>
                  </a:moveTo>
                  <a:cubicBezTo>
                    <a:pt x="534" y="34"/>
                    <a:pt x="467" y="34"/>
                    <a:pt x="434" y="67"/>
                  </a:cubicBezTo>
                  <a:cubicBezTo>
                    <a:pt x="367" y="100"/>
                    <a:pt x="301" y="167"/>
                    <a:pt x="267" y="200"/>
                  </a:cubicBezTo>
                  <a:cubicBezTo>
                    <a:pt x="201" y="267"/>
                    <a:pt x="167" y="300"/>
                    <a:pt x="134" y="367"/>
                  </a:cubicBezTo>
                  <a:cubicBezTo>
                    <a:pt x="100" y="434"/>
                    <a:pt x="67" y="501"/>
                    <a:pt x="67" y="567"/>
                  </a:cubicBezTo>
                  <a:cubicBezTo>
                    <a:pt x="34" y="634"/>
                    <a:pt x="34" y="701"/>
                    <a:pt x="34" y="767"/>
                  </a:cubicBezTo>
                  <a:cubicBezTo>
                    <a:pt x="34" y="834"/>
                    <a:pt x="67" y="934"/>
                    <a:pt x="100" y="1001"/>
                  </a:cubicBezTo>
                  <a:cubicBezTo>
                    <a:pt x="140" y="1040"/>
                    <a:pt x="179" y="1056"/>
                    <a:pt x="224" y="1056"/>
                  </a:cubicBezTo>
                  <a:cubicBezTo>
                    <a:pt x="257" y="1056"/>
                    <a:pt x="293" y="1048"/>
                    <a:pt x="334" y="1034"/>
                  </a:cubicBezTo>
                  <a:lnTo>
                    <a:pt x="467" y="1001"/>
                  </a:lnTo>
                  <a:lnTo>
                    <a:pt x="601" y="1001"/>
                  </a:lnTo>
                  <a:cubicBezTo>
                    <a:pt x="601" y="1001"/>
                    <a:pt x="634" y="1034"/>
                    <a:pt x="634" y="1034"/>
                  </a:cubicBezTo>
                  <a:cubicBezTo>
                    <a:pt x="668" y="1068"/>
                    <a:pt x="668" y="1101"/>
                    <a:pt x="634" y="1134"/>
                  </a:cubicBezTo>
                  <a:cubicBezTo>
                    <a:pt x="634" y="1168"/>
                    <a:pt x="634" y="1201"/>
                    <a:pt x="601" y="1234"/>
                  </a:cubicBezTo>
                  <a:cubicBezTo>
                    <a:pt x="601" y="1268"/>
                    <a:pt x="567" y="1301"/>
                    <a:pt x="567" y="1335"/>
                  </a:cubicBezTo>
                  <a:cubicBezTo>
                    <a:pt x="534" y="1368"/>
                    <a:pt x="501" y="1401"/>
                    <a:pt x="501" y="1401"/>
                  </a:cubicBezTo>
                  <a:cubicBezTo>
                    <a:pt x="467" y="1435"/>
                    <a:pt x="434" y="1468"/>
                    <a:pt x="401" y="1468"/>
                  </a:cubicBezTo>
                  <a:cubicBezTo>
                    <a:pt x="367" y="1501"/>
                    <a:pt x="301" y="1535"/>
                    <a:pt x="267" y="1535"/>
                  </a:cubicBezTo>
                  <a:cubicBezTo>
                    <a:pt x="234" y="1535"/>
                    <a:pt x="201" y="1501"/>
                    <a:pt x="167" y="1468"/>
                  </a:cubicBezTo>
                  <a:lnTo>
                    <a:pt x="100" y="1468"/>
                  </a:lnTo>
                  <a:lnTo>
                    <a:pt x="34" y="1501"/>
                  </a:lnTo>
                  <a:cubicBezTo>
                    <a:pt x="34" y="1535"/>
                    <a:pt x="0" y="1535"/>
                    <a:pt x="0" y="1568"/>
                  </a:cubicBezTo>
                  <a:cubicBezTo>
                    <a:pt x="0" y="1568"/>
                    <a:pt x="0" y="1601"/>
                    <a:pt x="0" y="1635"/>
                  </a:cubicBezTo>
                  <a:cubicBezTo>
                    <a:pt x="0" y="1668"/>
                    <a:pt x="0" y="1701"/>
                    <a:pt x="34" y="1735"/>
                  </a:cubicBezTo>
                  <a:cubicBezTo>
                    <a:pt x="67" y="1768"/>
                    <a:pt x="67" y="1768"/>
                    <a:pt x="100" y="1802"/>
                  </a:cubicBezTo>
                  <a:lnTo>
                    <a:pt x="234" y="1802"/>
                  </a:lnTo>
                  <a:cubicBezTo>
                    <a:pt x="301" y="1768"/>
                    <a:pt x="367" y="1768"/>
                    <a:pt x="434" y="1735"/>
                  </a:cubicBezTo>
                  <a:cubicBezTo>
                    <a:pt x="467" y="1701"/>
                    <a:pt x="534" y="1635"/>
                    <a:pt x="601" y="1601"/>
                  </a:cubicBezTo>
                  <a:cubicBezTo>
                    <a:pt x="634" y="1535"/>
                    <a:pt x="668" y="1468"/>
                    <a:pt x="734" y="1401"/>
                  </a:cubicBezTo>
                  <a:cubicBezTo>
                    <a:pt x="768" y="1335"/>
                    <a:pt x="768" y="1268"/>
                    <a:pt x="801" y="1201"/>
                  </a:cubicBezTo>
                  <a:cubicBezTo>
                    <a:pt x="834" y="1134"/>
                    <a:pt x="834" y="1068"/>
                    <a:pt x="834" y="1034"/>
                  </a:cubicBezTo>
                  <a:cubicBezTo>
                    <a:pt x="834" y="968"/>
                    <a:pt x="834" y="934"/>
                    <a:pt x="834" y="867"/>
                  </a:cubicBezTo>
                  <a:cubicBezTo>
                    <a:pt x="834" y="834"/>
                    <a:pt x="801" y="801"/>
                    <a:pt x="768" y="767"/>
                  </a:cubicBezTo>
                  <a:cubicBezTo>
                    <a:pt x="734" y="734"/>
                    <a:pt x="701" y="734"/>
                    <a:pt x="668" y="734"/>
                  </a:cubicBezTo>
                  <a:cubicBezTo>
                    <a:pt x="651" y="717"/>
                    <a:pt x="626" y="709"/>
                    <a:pt x="601" y="709"/>
                  </a:cubicBezTo>
                  <a:cubicBezTo>
                    <a:pt x="576" y="709"/>
                    <a:pt x="551" y="717"/>
                    <a:pt x="534" y="734"/>
                  </a:cubicBezTo>
                  <a:lnTo>
                    <a:pt x="367" y="767"/>
                  </a:lnTo>
                  <a:lnTo>
                    <a:pt x="301" y="767"/>
                  </a:lnTo>
                  <a:cubicBezTo>
                    <a:pt x="267" y="767"/>
                    <a:pt x="234" y="734"/>
                    <a:pt x="234" y="734"/>
                  </a:cubicBezTo>
                  <a:cubicBezTo>
                    <a:pt x="234" y="701"/>
                    <a:pt x="234" y="667"/>
                    <a:pt x="234" y="634"/>
                  </a:cubicBezTo>
                  <a:cubicBezTo>
                    <a:pt x="234" y="567"/>
                    <a:pt x="267" y="534"/>
                    <a:pt x="301" y="467"/>
                  </a:cubicBezTo>
                  <a:cubicBezTo>
                    <a:pt x="334" y="400"/>
                    <a:pt x="367" y="367"/>
                    <a:pt x="434" y="334"/>
                  </a:cubicBezTo>
                  <a:cubicBezTo>
                    <a:pt x="467" y="300"/>
                    <a:pt x="534" y="300"/>
                    <a:pt x="567" y="300"/>
                  </a:cubicBezTo>
                  <a:cubicBezTo>
                    <a:pt x="601" y="300"/>
                    <a:pt x="634" y="300"/>
                    <a:pt x="668" y="334"/>
                  </a:cubicBezTo>
                  <a:lnTo>
                    <a:pt x="701" y="334"/>
                  </a:lnTo>
                  <a:lnTo>
                    <a:pt x="768" y="300"/>
                  </a:lnTo>
                  <a:cubicBezTo>
                    <a:pt x="801" y="267"/>
                    <a:pt x="801" y="267"/>
                    <a:pt x="834" y="234"/>
                  </a:cubicBezTo>
                  <a:cubicBezTo>
                    <a:pt x="834" y="234"/>
                    <a:pt x="834" y="200"/>
                    <a:pt x="834" y="167"/>
                  </a:cubicBezTo>
                  <a:cubicBezTo>
                    <a:pt x="801" y="134"/>
                    <a:pt x="801" y="100"/>
                    <a:pt x="801" y="67"/>
                  </a:cubicBezTo>
                  <a:cubicBezTo>
                    <a:pt x="768" y="34"/>
                    <a:pt x="734" y="34"/>
                    <a:pt x="70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1507;p56">
              <a:extLst>
                <a:ext uri="{FF2B5EF4-FFF2-40B4-BE49-F238E27FC236}">
                  <a16:creationId xmlns:a16="http://schemas.microsoft.com/office/drawing/2014/main" id="{71F05D86-E2F5-432D-A4D9-C8CD59F42EF2}"/>
                </a:ext>
              </a:extLst>
            </p:cNvPr>
            <p:cNvSpPr/>
            <p:nvPr/>
          </p:nvSpPr>
          <p:spPr>
            <a:xfrm>
              <a:off x="4101425" y="1886800"/>
              <a:ext cx="5025" cy="55900"/>
            </a:xfrm>
            <a:custGeom>
              <a:avLst/>
              <a:gdLst/>
              <a:ahLst/>
              <a:cxnLst/>
              <a:rect l="l" t="t" r="r" b="b"/>
              <a:pathLst>
                <a:path w="201" h="2236" extrusionOk="0">
                  <a:moveTo>
                    <a:pt x="168" y="0"/>
                  </a:moveTo>
                  <a:lnTo>
                    <a:pt x="34" y="67"/>
                  </a:lnTo>
                  <a:cubicBezTo>
                    <a:pt x="34" y="100"/>
                    <a:pt x="1" y="100"/>
                    <a:pt x="1" y="134"/>
                  </a:cubicBezTo>
                  <a:cubicBezTo>
                    <a:pt x="1" y="134"/>
                    <a:pt x="1" y="167"/>
                    <a:pt x="1" y="200"/>
                  </a:cubicBezTo>
                  <a:lnTo>
                    <a:pt x="1" y="367"/>
                  </a:lnTo>
                  <a:cubicBezTo>
                    <a:pt x="1" y="367"/>
                    <a:pt x="1" y="400"/>
                    <a:pt x="1" y="400"/>
                  </a:cubicBezTo>
                  <a:lnTo>
                    <a:pt x="34" y="400"/>
                  </a:lnTo>
                  <a:lnTo>
                    <a:pt x="168" y="334"/>
                  </a:lnTo>
                  <a:cubicBezTo>
                    <a:pt x="168" y="334"/>
                    <a:pt x="201" y="300"/>
                    <a:pt x="201" y="300"/>
                  </a:cubicBezTo>
                  <a:cubicBezTo>
                    <a:pt x="201" y="267"/>
                    <a:pt x="201" y="267"/>
                    <a:pt x="201" y="234"/>
                  </a:cubicBezTo>
                  <a:lnTo>
                    <a:pt x="201" y="67"/>
                  </a:lnTo>
                  <a:cubicBezTo>
                    <a:pt x="201" y="34"/>
                    <a:pt x="201" y="34"/>
                    <a:pt x="201" y="0"/>
                  </a:cubicBezTo>
                  <a:close/>
                  <a:moveTo>
                    <a:pt x="134" y="601"/>
                  </a:moveTo>
                  <a:lnTo>
                    <a:pt x="68" y="667"/>
                  </a:lnTo>
                  <a:cubicBezTo>
                    <a:pt x="34" y="667"/>
                    <a:pt x="34" y="667"/>
                    <a:pt x="34" y="701"/>
                  </a:cubicBezTo>
                  <a:cubicBezTo>
                    <a:pt x="34" y="734"/>
                    <a:pt x="34" y="734"/>
                    <a:pt x="34" y="767"/>
                  </a:cubicBezTo>
                  <a:lnTo>
                    <a:pt x="34" y="2168"/>
                  </a:lnTo>
                  <a:cubicBezTo>
                    <a:pt x="34" y="2202"/>
                    <a:pt x="34" y="2202"/>
                    <a:pt x="34" y="2235"/>
                  </a:cubicBezTo>
                  <a:lnTo>
                    <a:pt x="68" y="2235"/>
                  </a:lnTo>
                  <a:lnTo>
                    <a:pt x="134" y="2202"/>
                  </a:lnTo>
                  <a:cubicBezTo>
                    <a:pt x="168" y="2168"/>
                    <a:pt x="168" y="2168"/>
                    <a:pt x="168" y="2135"/>
                  </a:cubicBezTo>
                  <a:cubicBezTo>
                    <a:pt x="168" y="2102"/>
                    <a:pt x="168" y="2102"/>
                    <a:pt x="168" y="2068"/>
                  </a:cubicBezTo>
                  <a:lnTo>
                    <a:pt x="168" y="667"/>
                  </a:lnTo>
                  <a:cubicBezTo>
                    <a:pt x="168" y="634"/>
                    <a:pt x="168" y="634"/>
                    <a:pt x="168" y="60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1508;p56">
              <a:extLst>
                <a:ext uri="{FF2B5EF4-FFF2-40B4-BE49-F238E27FC236}">
                  <a16:creationId xmlns:a16="http://schemas.microsoft.com/office/drawing/2014/main" id="{93A07B1F-7BAC-4ECC-BF26-8C7548FD4921}"/>
                </a:ext>
              </a:extLst>
            </p:cNvPr>
            <p:cNvSpPr/>
            <p:nvPr/>
          </p:nvSpPr>
          <p:spPr>
            <a:xfrm>
              <a:off x="4110600" y="1878450"/>
              <a:ext cx="16700" cy="52975"/>
            </a:xfrm>
            <a:custGeom>
              <a:avLst/>
              <a:gdLst/>
              <a:ahLst/>
              <a:cxnLst/>
              <a:rect l="l" t="t" r="r" b="b"/>
              <a:pathLst>
                <a:path w="668" h="2119" extrusionOk="0">
                  <a:moveTo>
                    <a:pt x="301" y="1"/>
                  </a:moveTo>
                  <a:lnTo>
                    <a:pt x="234" y="67"/>
                  </a:lnTo>
                  <a:cubicBezTo>
                    <a:pt x="201" y="67"/>
                    <a:pt x="201" y="67"/>
                    <a:pt x="201" y="101"/>
                  </a:cubicBezTo>
                  <a:cubicBezTo>
                    <a:pt x="168" y="134"/>
                    <a:pt x="168" y="134"/>
                    <a:pt x="201" y="167"/>
                  </a:cubicBezTo>
                  <a:lnTo>
                    <a:pt x="201" y="668"/>
                  </a:lnTo>
                  <a:lnTo>
                    <a:pt x="34" y="734"/>
                  </a:lnTo>
                  <a:cubicBezTo>
                    <a:pt x="34" y="768"/>
                    <a:pt x="1" y="768"/>
                    <a:pt x="1" y="801"/>
                  </a:cubicBezTo>
                  <a:cubicBezTo>
                    <a:pt x="1" y="835"/>
                    <a:pt x="1" y="835"/>
                    <a:pt x="1" y="868"/>
                  </a:cubicBezTo>
                  <a:lnTo>
                    <a:pt x="1" y="968"/>
                  </a:lnTo>
                  <a:cubicBezTo>
                    <a:pt x="1" y="968"/>
                    <a:pt x="1" y="1001"/>
                    <a:pt x="1" y="1001"/>
                  </a:cubicBezTo>
                  <a:lnTo>
                    <a:pt x="34" y="1001"/>
                  </a:lnTo>
                  <a:lnTo>
                    <a:pt x="201" y="935"/>
                  </a:lnTo>
                  <a:lnTo>
                    <a:pt x="201" y="1735"/>
                  </a:lnTo>
                  <a:cubicBezTo>
                    <a:pt x="168" y="1835"/>
                    <a:pt x="201" y="1969"/>
                    <a:pt x="268" y="2069"/>
                  </a:cubicBezTo>
                  <a:cubicBezTo>
                    <a:pt x="284" y="2102"/>
                    <a:pt x="318" y="2119"/>
                    <a:pt x="359" y="2119"/>
                  </a:cubicBezTo>
                  <a:cubicBezTo>
                    <a:pt x="401" y="2119"/>
                    <a:pt x="451" y="2102"/>
                    <a:pt x="501" y="2069"/>
                  </a:cubicBezTo>
                  <a:lnTo>
                    <a:pt x="635" y="2002"/>
                  </a:lnTo>
                  <a:cubicBezTo>
                    <a:pt x="668" y="2002"/>
                    <a:pt x="668" y="1969"/>
                    <a:pt x="668" y="1935"/>
                  </a:cubicBezTo>
                  <a:cubicBezTo>
                    <a:pt x="668" y="1935"/>
                    <a:pt x="668" y="1902"/>
                    <a:pt x="668" y="1869"/>
                  </a:cubicBezTo>
                  <a:lnTo>
                    <a:pt x="668" y="1802"/>
                  </a:lnTo>
                  <a:cubicBezTo>
                    <a:pt x="668" y="1769"/>
                    <a:pt x="668" y="1735"/>
                    <a:pt x="668" y="1735"/>
                  </a:cubicBezTo>
                  <a:lnTo>
                    <a:pt x="635" y="1735"/>
                  </a:lnTo>
                  <a:lnTo>
                    <a:pt x="534" y="1802"/>
                  </a:lnTo>
                  <a:cubicBezTo>
                    <a:pt x="501" y="1835"/>
                    <a:pt x="468" y="1835"/>
                    <a:pt x="468" y="1835"/>
                  </a:cubicBezTo>
                  <a:cubicBezTo>
                    <a:pt x="434" y="1835"/>
                    <a:pt x="401" y="1835"/>
                    <a:pt x="401" y="1802"/>
                  </a:cubicBezTo>
                  <a:cubicBezTo>
                    <a:pt x="401" y="1769"/>
                    <a:pt x="368" y="1769"/>
                    <a:pt x="368" y="1735"/>
                  </a:cubicBezTo>
                  <a:cubicBezTo>
                    <a:pt x="368" y="1702"/>
                    <a:pt x="368" y="1668"/>
                    <a:pt x="368" y="1635"/>
                  </a:cubicBezTo>
                  <a:lnTo>
                    <a:pt x="334" y="835"/>
                  </a:lnTo>
                  <a:lnTo>
                    <a:pt x="601" y="668"/>
                  </a:lnTo>
                  <a:cubicBezTo>
                    <a:pt x="601" y="668"/>
                    <a:pt x="601" y="634"/>
                    <a:pt x="635" y="634"/>
                  </a:cubicBezTo>
                  <a:cubicBezTo>
                    <a:pt x="635" y="601"/>
                    <a:pt x="635" y="568"/>
                    <a:pt x="635" y="568"/>
                  </a:cubicBezTo>
                  <a:lnTo>
                    <a:pt x="635" y="468"/>
                  </a:lnTo>
                  <a:cubicBezTo>
                    <a:pt x="635" y="434"/>
                    <a:pt x="635" y="434"/>
                    <a:pt x="635" y="401"/>
                  </a:cubicBezTo>
                  <a:lnTo>
                    <a:pt x="601" y="401"/>
                  </a:lnTo>
                  <a:lnTo>
                    <a:pt x="334" y="568"/>
                  </a:lnTo>
                  <a:lnTo>
                    <a:pt x="334" y="67"/>
                  </a:lnTo>
                  <a:cubicBezTo>
                    <a:pt x="334" y="34"/>
                    <a:pt x="334" y="1"/>
                    <a:pt x="33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1509;p56">
              <a:extLst>
                <a:ext uri="{FF2B5EF4-FFF2-40B4-BE49-F238E27FC236}">
                  <a16:creationId xmlns:a16="http://schemas.microsoft.com/office/drawing/2014/main" id="{C3442A34-A601-4814-A872-A8B6A46E8837}"/>
                </a:ext>
              </a:extLst>
            </p:cNvPr>
            <p:cNvSpPr/>
            <p:nvPr/>
          </p:nvSpPr>
          <p:spPr>
            <a:xfrm>
              <a:off x="4131450" y="1876775"/>
              <a:ext cx="23375" cy="44225"/>
            </a:xfrm>
            <a:custGeom>
              <a:avLst/>
              <a:gdLst/>
              <a:ahLst/>
              <a:cxnLst/>
              <a:rect l="l" t="t" r="r" b="b"/>
              <a:pathLst>
                <a:path w="935" h="1769" extrusionOk="0">
                  <a:moveTo>
                    <a:pt x="593" y="309"/>
                  </a:moveTo>
                  <a:cubicBezTo>
                    <a:pt x="626" y="309"/>
                    <a:pt x="651" y="318"/>
                    <a:pt x="668" y="334"/>
                  </a:cubicBezTo>
                  <a:cubicBezTo>
                    <a:pt x="735" y="401"/>
                    <a:pt x="768" y="501"/>
                    <a:pt x="735" y="601"/>
                  </a:cubicBezTo>
                  <a:lnTo>
                    <a:pt x="201" y="902"/>
                  </a:lnTo>
                  <a:cubicBezTo>
                    <a:pt x="201" y="835"/>
                    <a:pt x="201" y="768"/>
                    <a:pt x="234" y="735"/>
                  </a:cubicBezTo>
                  <a:cubicBezTo>
                    <a:pt x="234" y="668"/>
                    <a:pt x="268" y="601"/>
                    <a:pt x="268" y="568"/>
                  </a:cubicBezTo>
                  <a:cubicBezTo>
                    <a:pt x="301" y="501"/>
                    <a:pt x="334" y="468"/>
                    <a:pt x="368" y="435"/>
                  </a:cubicBezTo>
                  <a:cubicBezTo>
                    <a:pt x="401" y="401"/>
                    <a:pt x="434" y="368"/>
                    <a:pt x="468" y="334"/>
                  </a:cubicBezTo>
                  <a:cubicBezTo>
                    <a:pt x="518" y="318"/>
                    <a:pt x="559" y="309"/>
                    <a:pt x="593" y="309"/>
                  </a:cubicBezTo>
                  <a:close/>
                  <a:moveTo>
                    <a:pt x="668" y="1"/>
                  </a:moveTo>
                  <a:cubicBezTo>
                    <a:pt x="601" y="1"/>
                    <a:pt x="534" y="34"/>
                    <a:pt x="468" y="68"/>
                  </a:cubicBezTo>
                  <a:cubicBezTo>
                    <a:pt x="401" y="101"/>
                    <a:pt x="334" y="168"/>
                    <a:pt x="301" y="234"/>
                  </a:cubicBezTo>
                  <a:cubicBezTo>
                    <a:pt x="234" y="301"/>
                    <a:pt x="201" y="368"/>
                    <a:pt x="167" y="468"/>
                  </a:cubicBezTo>
                  <a:cubicBezTo>
                    <a:pt x="101" y="535"/>
                    <a:pt x="101" y="635"/>
                    <a:pt x="67" y="735"/>
                  </a:cubicBezTo>
                  <a:cubicBezTo>
                    <a:pt x="34" y="801"/>
                    <a:pt x="34" y="902"/>
                    <a:pt x="34" y="1002"/>
                  </a:cubicBezTo>
                  <a:cubicBezTo>
                    <a:pt x="1" y="1102"/>
                    <a:pt x="1" y="1202"/>
                    <a:pt x="34" y="1302"/>
                  </a:cubicBezTo>
                  <a:cubicBezTo>
                    <a:pt x="34" y="1369"/>
                    <a:pt x="34" y="1469"/>
                    <a:pt x="67" y="1535"/>
                  </a:cubicBezTo>
                  <a:cubicBezTo>
                    <a:pt x="67" y="1602"/>
                    <a:pt x="101" y="1669"/>
                    <a:pt x="167" y="1702"/>
                  </a:cubicBezTo>
                  <a:cubicBezTo>
                    <a:pt x="201" y="1735"/>
                    <a:pt x="234" y="1769"/>
                    <a:pt x="301" y="1769"/>
                  </a:cubicBezTo>
                  <a:cubicBezTo>
                    <a:pt x="368" y="1769"/>
                    <a:pt x="434" y="1769"/>
                    <a:pt x="468" y="1735"/>
                  </a:cubicBezTo>
                  <a:cubicBezTo>
                    <a:pt x="534" y="1702"/>
                    <a:pt x="601" y="1635"/>
                    <a:pt x="668" y="1569"/>
                  </a:cubicBezTo>
                  <a:cubicBezTo>
                    <a:pt x="701" y="1535"/>
                    <a:pt x="768" y="1469"/>
                    <a:pt x="801" y="1402"/>
                  </a:cubicBezTo>
                  <a:cubicBezTo>
                    <a:pt x="835" y="1369"/>
                    <a:pt x="868" y="1302"/>
                    <a:pt x="868" y="1235"/>
                  </a:cubicBezTo>
                  <a:cubicBezTo>
                    <a:pt x="901" y="1202"/>
                    <a:pt x="901" y="1135"/>
                    <a:pt x="901" y="1102"/>
                  </a:cubicBezTo>
                  <a:lnTo>
                    <a:pt x="901" y="1068"/>
                  </a:lnTo>
                  <a:cubicBezTo>
                    <a:pt x="901" y="1052"/>
                    <a:pt x="893" y="1043"/>
                    <a:pt x="885" y="1043"/>
                  </a:cubicBezTo>
                  <a:cubicBezTo>
                    <a:pt x="876" y="1043"/>
                    <a:pt x="868" y="1052"/>
                    <a:pt x="868" y="1068"/>
                  </a:cubicBezTo>
                  <a:lnTo>
                    <a:pt x="801" y="1102"/>
                  </a:lnTo>
                  <a:lnTo>
                    <a:pt x="768" y="1102"/>
                  </a:lnTo>
                  <a:cubicBezTo>
                    <a:pt x="768" y="1135"/>
                    <a:pt x="735" y="1135"/>
                    <a:pt x="735" y="1168"/>
                  </a:cubicBezTo>
                  <a:cubicBezTo>
                    <a:pt x="701" y="1202"/>
                    <a:pt x="701" y="1268"/>
                    <a:pt x="668" y="1335"/>
                  </a:cubicBezTo>
                  <a:cubicBezTo>
                    <a:pt x="601" y="1369"/>
                    <a:pt x="568" y="1435"/>
                    <a:pt x="501" y="1469"/>
                  </a:cubicBezTo>
                  <a:cubicBezTo>
                    <a:pt x="468" y="1485"/>
                    <a:pt x="426" y="1494"/>
                    <a:pt x="388" y="1494"/>
                  </a:cubicBezTo>
                  <a:cubicBezTo>
                    <a:pt x="351" y="1494"/>
                    <a:pt x="318" y="1485"/>
                    <a:pt x="301" y="1469"/>
                  </a:cubicBezTo>
                  <a:cubicBezTo>
                    <a:pt x="234" y="1369"/>
                    <a:pt x="201" y="1302"/>
                    <a:pt x="201" y="1202"/>
                  </a:cubicBezTo>
                  <a:lnTo>
                    <a:pt x="201" y="1168"/>
                  </a:lnTo>
                  <a:lnTo>
                    <a:pt x="901" y="768"/>
                  </a:lnTo>
                  <a:cubicBezTo>
                    <a:pt x="901" y="768"/>
                    <a:pt x="935" y="735"/>
                    <a:pt x="935" y="735"/>
                  </a:cubicBezTo>
                  <a:cubicBezTo>
                    <a:pt x="935" y="701"/>
                    <a:pt x="935" y="668"/>
                    <a:pt x="935" y="668"/>
                  </a:cubicBezTo>
                  <a:lnTo>
                    <a:pt x="935" y="568"/>
                  </a:lnTo>
                  <a:cubicBezTo>
                    <a:pt x="935" y="468"/>
                    <a:pt x="935" y="368"/>
                    <a:pt x="901" y="268"/>
                  </a:cubicBezTo>
                  <a:cubicBezTo>
                    <a:pt x="868" y="201"/>
                    <a:pt x="868" y="134"/>
                    <a:pt x="801" y="101"/>
                  </a:cubicBezTo>
                  <a:cubicBezTo>
                    <a:pt x="768" y="34"/>
                    <a:pt x="735" y="34"/>
                    <a:pt x="66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1510;p56">
              <a:extLst>
                <a:ext uri="{FF2B5EF4-FFF2-40B4-BE49-F238E27FC236}">
                  <a16:creationId xmlns:a16="http://schemas.microsoft.com/office/drawing/2014/main" id="{E7ED36E3-FBCC-4F7D-AAD0-E0CFAE536AF7}"/>
                </a:ext>
              </a:extLst>
            </p:cNvPr>
            <p:cNvSpPr/>
            <p:nvPr/>
          </p:nvSpPr>
          <p:spPr>
            <a:xfrm>
              <a:off x="4163150" y="1851350"/>
              <a:ext cx="35050" cy="55475"/>
            </a:xfrm>
            <a:custGeom>
              <a:avLst/>
              <a:gdLst/>
              <a:ahLst/>
              <a:cxnLst/>
              <a:rect l="l" t="t" r="r" b="b"/>
              <a:pathLst>
                <a:path w="1402" h="2219" extrusionOk="0">
                  <a:moveTo>
                    <a:pt x="1176" y="1"/>
                  </a:moveTo>
                  <a:cubicBezTo>
                    <a:pt x="1126" y="1"/>
                    <a:pt x="1068" y="17"/>
                    <a:pt x="1001" y="51"/>
                  </a:cubicBezTo>
                  <a:cubicBezTo>
                    <a:pt x="968" y="84"/>
                    <a:pt x="934" y="117"/>
                    <a:pt x="901" y="151"/>
                  </a:cubicBezTo>
                  <a:cubicBezTo>
                    <a:pt x="834" y="184"/>
                    <a:pt x="834" y="217"/>
                    <a:pt x="801" y="251"/>
                  </a:cubicBezTo>
                  <a:cubicBezTo>
                    <a:pt x="767" y="284"/>
                    <a:pt x="734" y="317"/>
                    <a:pt x="734" y="351"/>
                  </a:cubicBezTo>
                  <a:cubicBezTo>
                    <a:pt x="701" y="417"/>
                    <a:pt x="667" y="451"/>
                    <a:pt x="667" y="518"/>
                  </a:cubicBezTo>
                  <a:cubicBezTo>
                    <a:pt x="667" y="451"/>
                    <a:pt x="601" y="384"/>
                    <a:pt x="567" y="384"/>
                  </a:cubicBezTo>
                  <a:cubicBezTo>
                    <a:pt x="538" y="374"/>
                    <a:pt x="512" y="370"/>
                    <a:pt x="488" y="370"/>
                  </a:cubicBezTo>
                  <a:cubicBezTo>
                    <a:pt x="431" y="370"/>
                    <a:pt x="391" y="394"/>
                    <a:pt x="367" y="417"/>
                  </a:cubicBezTo>
                  <a:cubicBezTo>
                    <a:pt x="300" y="451"/>
                    <a:pt x="267" y="484"/>
                    <a:pt x="267" y="484"/>
                  </a:cubicBezTo>
                  <a:lnTo>
                    <a:pt x="167" y="584"/>
                  </a:lnTo>
                  <a:lnTo>
                    <a:pt x="100" y="584"/>
                  </a:lnTo>
                  <a:lnTo>
                    <a:pt x="34" y="651"/>
                  </a:lnTo>
                  <a:cubicBezTo>
                    <a:pt x="34" y="651"/>
                    <a:pt x="0" y="651"/>
                    <a:pt x="0" y="684"/>
                  </a:cubicBezTo>
                  <a:cubicBezTo>
                    <a:pt x="0" y="718"/>
                    <a:pt x="0" y="718"/>
                    <a:pt x="0" y="751"/>
                  </a:cubicBezTo>
                  <a:lnTo>
                    <a:pt x="0" y="2185"/>
                  </a:lnTo>
                  <a:cubicBezTo>
                    <a:pt x="0" y="2185"/>
                    <a:pt x="0" y="2219"/>
                    <a:pt x="0" y="2219"/>
                  </a:cubicBezTo>
                  <a:lnTo>
                    <a:pt x="34" y="2219"/>
                  </a:lnTo>
                  <a:lnTo>
                    <a:pt x="100" y="2185"/>
                  </a:lnTo>
                  <a:cubicBezTo>
                    <a:pt x="134" y="2185"/>
                    <a:pt x="134" y="2152"/>
                    <a:pt x="167" y="2119"/>
                  </a:cubicBezTo>
                  <a:cubicBezTo>
                    <a:pt x="167" y="2119"/>
                    <a:pt x="167" y="2085"/>
                    <a:pt x="167" y="2052"/>
                  </a:cubicBezTo>
                  <a:lnTo>
                    <a:pt x="167" y="1218"/>
                  </a:lnTo>
                  <a:cubicBezTo>
                    <a:pt x="134" y="1118"/>
                    <a:pt x="167" y="985"/>
                    <a:pt x="234" y="851"/>
                  </a:cubicBezTo>
                  <a:cubicBezTo>
                    <a:pt x="234" y="784"/>
                    <a:pt x="300" y="718"/>
                    <a:pt x="401" y="651"/>
                  </a:cubicBezTo>
                  <a:cubicBezTo>
                    <a:pt x="434" y="634"/>
                    <a:pt x="467" y="626"/>
                    <a:pt x="496" y="626"/>
                  </a:cubicBezTo>
                  <a:cubicBezTo>
                    <a:pt x="526" y="626"/>
                    <a:pt x="551" y="634"/>
                    <a:pt x="567" y="651"/>
                  </a:cubicBezTo>
                  <a:cubicBezTo>
                    <a:pt x="601" y="751"/>
                    <a:pt x="634" y="884"/>
                    <a:pt x="634" y="985"/>
                  </a:cubicBezTo>
                  <a:lnTo>
                    <a:pt x="634" y="1818"/>
                  </a:lnTo>
                  <a:cubicBezTo>
                    <a:pt x="601" y="1818"/>
                    <a:pt x="601" y="1852"/>
                    <a:pt x="634" y="1852"/>
                  </a:cubicBezTo>
                  <a:lnTo>
                    <a:pt x="667" y="1852"/>
                  </a:lnTo>
                  <a:lnTo>
                    <a:pt x="734" y="1818"/>
                  </a:lnTo>
                  <a:cubicBezTo>
                    <a:pt x="734" y="1785"/>
                    <a:pt x="767" y="1785"/>
                    <a:pt x="767" y="1752"/>
                  </a:cubicBezTo>
                  <a:cubicBezTo>
                    <a:pt x="767" y="1752"/>
                    <a:pt x="767" y="1718"/>
                    <a:pt x="767" y="1685"/>
                  </a:cubicBezTo>
                  <a:lnTo>
                    <a:pt x="767" y="851"/>
                  </a:lnTo>
                  <a:cubicBezTo>
                    <a:pt x="767" y="751"/>
                    <a:pt x="801" y="618"/>
                    <a:pt x="834" y="484"/>
                  </a:cubicBezTo>
                  <a:cubicBezTo>
                    <a:pt x="868" y="417"/>
                    <a:pt x="934" y="351"/>
                    <a:pt x="1001" y="284"/>
                  </a:cubicBezTo>
                  <a:cubicBezTo>
                    <a:pt x="1034" y="267"/>
                    <a:pt x="1068" y="259"/>
                    <a:pt x="1097" y="259"/>
                  </a:cubicBezTo>
                  <a:cubicBezTo>
                    <a:pt x="1126" y="259"/>
                    <a:pt x="1151" y="267"/>
                    <a:pt x="1168" y="284"/>
                  </a:cubicBezTo>
                  <a:cubicBezTo>
                    <a:pt x="1234" y="384"/>
                    <a:pt x="1234" y="518"/>
                    <a:pt x="1234" y="618"/>
                  </a:cubicBezTo>
                  <a:lnTo>
                    <a:pt x="1234" y="1452"/>
                  </a:lnTo>
                  <a:cubicBezTo>
                    <a:pt x="1234" y="1452"/>
                    <a:pt x="1234" y="1485"/>
                    <a:pt x="1234" y="1485"/>
                  </a:cubicBezTo>
                  <a:lnTo>
                    <a:pt x="1268" y="1485"/>
                  </a:lnTo>
                  <a:lnTo>
                    <a:pt x="1335" y="1452"/>
                  </a:lnTo>
                  <a:cubicBezTo>
                    <a:pt x="1368" y="1452"/>
                    <a:pt x="1368" y="1418"/>
                    <a:pt x="1368" y="1418"/>
                  </a:cubicBezTo>
                  <a:cubicBezTo>
                    <a:pt x="1401" y="1385"/>
                    <a:pt x="1401" y="1351"/>
                    <a:pt x="1368" y="1351"/>
                  </a:cubicBezTo>
                  <a:lnTo>
                    <a:pt x="1368" y="518"/>
                  </a:lnTo>
                  <a:cubicBezTo>
                    <a:pt x="1401" y="351"/>
                    <a:pt x="1368" y="184"/>
                    <a:pt x="1301" y="51"/>
                  </a:cubicBezTo>
                  <a:cubicBezTo>
                    <a:pt x="1268" y="17"/>
                    <a:pt x="1226" y="1"/>
                    <a:pt x="117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1511;p56">
              <a:extLst>
                <a:ext uri="{FF2B5EF4-FFF2-40B4-BE49-F238E27FC236}">
                  <a16:creationId xmlns:a16="http://schemas.microsoft.com/office/drawing/2014/main" id="{67A50A91-E9EF-4F7F-9930-C4E56488626F}"/>
                </a:ext>
              </a:extLst>
            </p:cNvPr>
            <p:cNvSpPr/>
            <p:nvPr/>
          </p:nvSpPr>
          <p:spPr>
            <a:xfrm>
              <a:off x="4202350" y="1835925"/>
              <a:ext cx="22525" cy="45900"/>
            </a:xfrm>
            <a:custGeom>
              <a:avLst/>
              <a:gdLst/>
              <a:ahLst/>
              <a:cxnLst/>
              <a:rect l="l" t="t" r="r" b="b"/>
              <a:pathLst>
                <a:path w="901" h="1836" extrusionOk="0">
                  <a:moveTo>
                    <a:pt x="701" y="801"/>
                  </a:moveTo>
                  <a:lnTo>
                    <a:pt x="701" y="868"/>
                  </a:lnTo>
                  <a:cubicBezTo>
                    <a:pt x="701" y="934"/>
                    <a:pt x="701" y="1001"/>
                    <a:pt x="667" y="1068"/>
                  </a:cubicBezTo>
                  <a:cubicBezTo>
                    <a:pt x="667" y="1135"/>
                    <a:pt x="634" y="1201"/>
                    <a:pt x="600" y="1235"/>
                  </a:cubicBezTo>
                  <a:cubicBezTo>
                    <a:pt x="600" y="1301"/>
                    <a:pt x="567" y="1335"/>
                    <a:pt x="500" y="1401"/>
                  </a:cubicBezTo>
                  <a:cubicBezTo>
                    <a:pt x="467" y="1435"/>
                    <a:pt x="434" y="1468"/>
                    <a:pt x="367" y="1501"/>
                  </a:cubicBezTo>
                  <a:lnTo>
                    <a:pt x="400" y="1501"/>
                  </a:lnTo>
                  <a:cubicBezTo>
                    <a:pt x="367" y="1501"/>
                    <a:pt x="334" y="1535"/>
                    <a:pt x="300" y="1535"/>
                  </a:cubicBezTo>
                  <a:lnTo>
                    <a:pt x="234" y="1535"/>
                  </a:lnTo>
                  <a:cubicBezTo>
                    <a:pt x="200" y="1501"/>
                    <a:pt x="200" y="1501"/>
                    <a:pt x="200" y="1468"/>
                  </a:cubicBezTo>
                  <a:cubicBezTo>
                    <a:pt x="200" y="1468"/>
                    <a:pt x="200" y="1435"/>
                    <a:pt x="200" y="1401"/>
                  </a:cubicBezTo>
                  <a:cubicBezTo>
                    <a:pt x="200" y="1335"/>
                    <a:pt x="234" y="1268"/>
                    <a:pt x="267" y="1201"/>
                  </a:cubicBezTo>
                  <a:cubicBezTo>
                    <a:pt x="334" y="1135"/>
                    <a:pt x="400" y="1034"/>
                    <a:pt x="467" y="1001"/>
                  </a:cubicBezTo>
                  <a:lnTo>
                    <a:pt x="701" y="801"/>
                  </a:lnTo>
                  <a:close/>
                  <a:moveTo>
                    <a:pt x="667" y="0"/>
                  </a:moveTo>
                  <a:cubicBezTo>
                    <a:pt x="600" y="34"/>
                    <a:pt x="534" y="34"/>
                    <a:pt x="500" y="67"/>
                  </a:cubicBezTo>
                  <a:cubicBezTo>
                    <a:pt x="434" y="100"/>
                    <a:pt x="367" y="134"/>
                    <a:pt x="334" y="201"/>
                  </a:cubicBezTo>
                  <a:cubicBezTo>
                    <a:pt x="300" y="234"/>
                    <a:pt x="267" y="301"/>
                    <a:pt x="234" y="367"/>
                  </a:cubicBezTo>
                  <a:cubicBezTo>
                    <a:pt x="200" y="401"/>
                    <a:pt x="167" y="467"/>
                    <a:pt x="133" y="534"/>
                  </a:cubicBezTo>
                  <a:cubicBezTo>
                    <a:pt x="133" y="567"/>
                    <a:pt x="100" y="634"/>
                    <a:pt x="100" y="668"/>
                  </a:cubicBezTo>
                  <a:lnTo>
                    <a:pt x="100" y="734"/>
                  </a:lnTo>
                  <a:lnTo>
                    <a:pt x="133" y="734"/>
                  </a:lnTo>
                  <a:lnTo>
                    <a:pt x="200" y="701"/>
                  </a:lnTo>
                  <a:lnTo>
                    <a:pt x="234" y="668"/>
                  </a:lnTo>
                  <a:cubicBezTo>
                    <a:pt x="234" y="668"/>
                    <a:pt x="267" y="634"/>
                    <a:pt x="267" y="634"/>
                  </a:cubicBezTo>
                  <a:cubicBezTo>
                    <a:pt x="267" y="567"/>
                    <a:pt x="300" y="501"/>
                    <a:pt x="334" y="467"/>
                  </a:cubicBezTo>
                  <a:cubicBezTo>
                    <a:pt x="367" y="401"/>
                    <a:pt x="400" y="367"/>
                    <a:pt x="467" y="334"/>
                  </a:cubicBezTo>
                  <a:cubicBezTo>
                    <a:pt x="534" y="301"/>
                    <a:pt x="567" y="301"/>
                    <a:pt x="634" y="301"/>
                  </a:cubicBezTo>
                  <a:cubicBezTo>
                    <a:pt x="667" y="334"/>
                    <a:pt x="701" y="401"/>
                    <a:pt x="701" y="501"/>
                  </a:cubicBezTo>
                  <a:lnTo>
                    <a:pt x="701" y="534"/>
                  </a:lnTo>
                  <a:lnTo>
                    <a:pt x="434" y="768"/>
                  </a:lnTo>
                  <a:cubicBezTo>
                    <a:pt x="367" y="834"/>
                    <a:pt x="300" y="868"/>
                    <a:pt x="267" y="934"/>
                  </a:cubicBezTo>
                  <a:cubicBezTo>
                    <a:pt x="200" y="1001"/>
                    <a:pt x="167" y="1034"/>
                    <a:pt x="133" y="1101"/>
                  </a:cubicBezTo>
                  <a:cubicBezTo>
                    <a:pt x="100" y="1168"/>
                    <a:pt x="67" y="1235"/>
                    <a:pt x="33" y="1335"/>
                  </a:cubicBezTo>
                  <a:cubicBezTo>
                    <a:pt x="33" y="1401"/>
                    <a:pt x="0" y="1468"/>
                    <a:pt x="33" y="1568"/>
                  </a:cubicBezTo>
                  <a:cubicBezTo>
                    <a:pt x="33" y="1602"/>
                    <a:pt x="67" y="1668"/>
                    <a:pt x="100" y="1702"/>
                  </a:cubicBezTo>
                  <a:cubicBezTo>
                    <a:pt x="100" y="1735"/>
                    <a:pt x="133" y="1768"/>
                    <a:pt x="167" y="1802"/>
                  </a:cubicBezTo>
                  <a:cubicBezTo>
                    <a:pt x="200" y="1835"/>
                    <a:pt x="234" y="1835"/>
                    <a:pt x="267" y="1835"/>
                  </a:cubicBezTo>
                  <a:cubicBezTo>
                    <a:pt x="334" y="1835"/>
                    <a:pt x="367" y="1802"/>
                    <a:pt x="400" y="1768"/>
                  </a:cubicBezTo>
                  <a:cubicBezTo>
                    <a:pt x="434" y="1768"/>
                    <a:pt x="467" y="1735"/>
                    <a:pt x="500" y="1702"/>
                  </a:cubicBezTo>
                  <a:cubicBezTo>
                    <a:pt x="534" y="1668"/>
                    <a:pt x="567" y="1635"/>
                    <a:pt x="600" y="1602"/>
                  </a:cubicBezTo>
                  <a:cubicBezTo>
                    <a:pt x="634" y="1568"/>
                    <a:pt x="667" y="1535"/>
                    <a:pt x="701" y="1468"/>
                  </a:cubicBezTo>
                  <a:cubicBezTo>
                    <a:pt x="734" y="1435"/>
                    <a:pt x="734" y="1401"/>
                    <a:pt x="767" y="1335"/>
                  </a:cubicBezTo>
                  <a:lnTo>
                    <a:pt x="767" y="1468"/>
                  </a:lnTo>
                  <a:cubicBezTo>
                    <a:pt x="734" y="1501"/>
                    <a:pt x="734" y="1501"/>
                    <a:pt x="767" y="1535"/>
                  </a:cubicBezTo>
                  <a:lnTo>
                    <a:pt x="801" y="1535"/>
                  </a:lnTo>
                  <a:lnTo>
                    <a:pt x="867" y="1468"/>
                  </a:lnTo>
                  <a:cubicBezTo>
                    <a:pt x="867" y="1468"/>
                    <a:pt x="901" y="1468"/>
                    <a:pt x="901" y="1435"/>
                  </a:cubicBezTo>
                  <a:cubicBezTo>
                    <a:pt x="901" y="1401"/>
                    <a:pt x="901" y="1401"/>
                    <a:pt x="901" y="1368"/>
                  </a:cubicBezTo>
                  <a:lnTo>
                    <a:pt x="901" y="434"/>
                  </a:lnTo>
                  <a:cubicBezTo>
                    <a:pt x="901" y="367"/>
                    <a:pt x="901" y="267"/>
                    <a:pt x="867" y="201"/>
                  </a:cubicBezTo>
                  <a:cubicBezTo>
                    <a:pt x="867" y="134"/>
                    <a:pt x="834" y="100"/>
                    <a:pt x="801" y="67"/>
                  </a:cubicBezTo>
                  <a:cubicBezTo>
                    <a:pt x="734" y="34"/>
                    <a:pt x="701" y="0"/>
                    <a:pt x="66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1512;p56">
              <a:extLst>
                <a:ext uri="{FF2B5EF4-FFF2-40B4-BE49-F238E27FC236}">
                  <a16:creationId xmlns:a16="http://schemas.microsoft.com/office/drawing/2014/main" id="{ED23DCE8-152F-456A-A31C-ECECD817679C}"/>
                </a:ext>
              </a:extLst>
            </p:cNvPr>
            <p:cNvSpPr/>
            <p:nvPr/>
          </p:nvSpPr>
          <p:spPr>
            <a:xfrm>
              <a:off x="4233200" y="1819250"/>
              <a:ext cx="22525" cy="62575"/>
            </a:xfrm>
            <a:custGeom>
              <a:avLst/>
              <a:gdLst/>
              <a:ahLst/>
              <a:cxnLst/>
              <a:rect l="l" t="t" r="r" b="b"/>
              <a:pathLst>
                <a:path w="901" h="2503" extrusionOk="0">
                  <a:moveTo>
                    <a:pt x="546" y="284"/>
                  </a:moveTo>
                  <a:cubicBezTo>
                    <a:pt x="584" y="284"/>
                    <a:pt x="617" y="300"/>
                    <a:pt x="634" y="334"/>
                  </a:cubicBezTo>
                  <a:cubicBezTo>
                    <a:pt x="701" y="401"/>
                    <a:pt x="734" y="534"/>
                    <a:pt x="734" y="634"/>
                  </a:cubicBezTo>
                  <a:lnTo>
                    <a:pt x="734" y="801"/>
                  </a:lnTo>
                  <a:cubicBezTo>
                    <a:pt x="734" y="934"/>
                    <a:pt x="701" y="1068"/>
                    <a:pt x="634" y="1201"/>
                  </a:cubicBezTo>
                  <a:cubicBezTo>
                    <a:pt x="601" y="1301"/>
                    <a:pt x="534" y="1368"/>
                    <a:pt x="434" y="1435"/>
                  </a:cubicBezTo>
                  <a:cubicBezTo>
                    <a:pt x="401" y="1468"/>
                    <a:pt x="367" y="1485"/>
                    <a:pt x="334" y="1485"/>
                  </a:cubicBezTo>
                  <a:cubicBezTo>
                    <a:pt x="300" y="1485"/>
                    <a:pt x="267" y="1468"/>
                    <a:pt x="234" y="1435"/>
                  </a:cubicBezTo>
                  <a:cubicBezTo>
                    <a:pt x="167" y="1368"/>
                    <a:pt x="134" y="1268"/>
                    <a:pt x="134" y="1168"/>
                  </a:cubicBezTo>
                  <a:cubicBezTo>
                    <a:pt x="134" y="1068"/>
                    <a:pt x="134" y="1001"/>
                    <a:pt x="134" y="901"/>
                  </a:cubicBezTo>
                  <a:cubicBezTo>
                    <a:pt x="134" y="801"/>
                    <a:pt x="167" y="667"/>
                    <a:pt x="234" y="567"/>
                  </a:cubicBezTo>
                  <a:cubicBezTo>
                    <a:pt x="267" y="467"/>
                    <a:pt x="334" y="367"/>
                    <a:pt x="434" y="334"/>
                  </a:cubicBezTo>
                  <a:cubicBezTo>
                    <a:pt x="467" y="300"/>
                    <a:pt x="509" y="284"/>
                    <a:pt x="546" y="284"/>
                  </a:cubicBezTo>
                  <a:close/>
                  <a:moveTo>
                    <a:pt x="634" y="0"/>
                  </a:moveTo>
                  <a:cubicBezTo>
                    <a:pt x="567" y="0"/>
                    <a:pt x="501" y="0"/>
                    <a:pt x="434" y="34"/>
                  </a:cubicBezTo>
                  <a:cubicBezTo>
                    <a:pt x="367" y="100"/>
                    <a:pt x="300" y="134"/>
                    <a:pt x="267" y="234"/>
                  </a:cubicBezTo>
                  <a:cubicBezTo>
                    <a:pt x="200" y="267"/>
                    <a:pt x="167" y="367"/>
                    <a:pt x="134" y="434"/>
                  </a:cubicBezTo>
                  <a:lnTo>
                    <a:pt x="134" y="334"/>
                  </a:lnTo>
                  <a:cubicBezTo>
                    <a:pt x="167" y="334"/>
                    <a:pt x="167" y="300"/>
                    <a:pt x="134" y="300"/>
                  </a:cubicBezTo>
                  <a:cubicBezTo>
                    <a:pt x="134" y="284"/>
                    <a:pt x="134" y="275"/>
                    <a:pt x="130" y="275"/>
                  </a:cubicBezTo>
                  <a:cubicBezTo>
                    <a:pt x="125" y="275"/>
                    <a:pt x="117" y="284"/>
                    <a:pt x="100" y="300"/>
                  </a:cubicBezTo>
                  <a:lnTo>
                    <a:pt x="34" y="334"/>
                  </a:lnTo>
                  <a:cubicBezTo>
                    <a:pt x="34" y="334"/>
                    <a:pt x="0" y="367"/>
                    <a:pt x="0" y="367"/>
                  </a:cubicBezTo>
                  <a:cubicBezTo>
                    <a:pt x="0" y="401"/>
                    <a:pt x="0" y="434"/>
                    <a:pt x="0" y="434"/>
                  </a:cubicBezTo>
                  <a:lnTo>
                    <a:pt x="0" y="2435"/>
                  </a:lnTo>
                  <a:cubicBezTo>
                    <a:pt x="0" y="2469"/>
                    <a:pt x="0" y="2469"/>
                    <a:pt x="0" y="2502"/>
                  </a:cubicBezTo>
                  <a:lnTo>
                    <a:pt x="34" y="2502"/>
                  </a:lnTo>
                  <a:lnTo>
                    <a:pt x="100" y="2435"/>
                  </a:lnTo>
                  <a:cubicBezTo>
                    <a:pt x="134" y="2435"/>
                    <a:pt x="134" y="2435"/>
                    <a:pt x="134" y="2402"/>
                  </a:cubicBezTo>
                  <a:cubicBezTo>
                    <a:pt x="167" y="2369"/>
                    <a:pt x="167" y="2369"/>
                    <a:pt x="134" y="2335"/>
                  </a:cubicBezTo>
                  <a:lnTo>
                    <a:pt x="134" y="1668"/>
                  </a:lnTo>
                  <a:cubicBezTo>
                    <a:pt x="167" y="1701"/>
                    <a:pt x="200" y="1735"/>
                    <a:pt x="267" y="1735"/>
                  </a:cubicBezTo>
                  <a:cubicBezTo>
                    <a:pt x="334" y="1735"/>
                    <a:pt x="401" y="1735"/>
                    <a:pt x="467" y="1701"/>
                  </a:cubicBezTo>
                  <a:cubicBezTo>
                    <a:pt x="534" y="1668"/>
                    <a:pt x="567" y="1601"/>
                    <a:pt x="634" y="1535"/>
                  </a:cubicBezTo>
                  <a:cubicBezTo>
                    <a:pt x="667" y="1468"/>
                    <a:pt x="734" y="1401"/>
                    <a:pt x="767" y="1335"/>
                  </a:cubicBezTo>
                  <a:cubicBezTo>
                    <a:pt x="801" y="1234"/>
                    <a:pt x="834" y="1134"/>
                    <a:pt x="868" y="1034"/>
                  </a:cubicBezTo>
                  <a:cubicBezTo>
                    <a:pt x="868" y="934"/>
                    <a:pt x="901" y="834"/>
                    <a:pt x="901" y="701"/>
                  </a:cubicBezTo>
                  <a:cubicBezTo>
                    <a:pt x="901" y="667"/>
                    <a:pt x="901" y="634"/>
                    <a:pt x="901" y="601"/>
                  </a:cubicBezTo>
                  <a:cubicBezTo>
                    <a:pt x="901" y="567"/>
                    <a:pt x="901" y="534"/>
                    <a:pt x="901" y="501"/>
                  </a:cubicBezTo>
                  <a:cubicBezTo>
                    <a:pt x="901" y="401"/>
                    <a:pt x="901" y="334"/>
                    <a:pt x="868" y="234"/>
                  </a:cubicBezTo>
                  <a:cubicBezTo>
                    <a:pt x="834" y="167"/>
                    <a:pt x="801" y="100"/>
                    <a:pt x="767" y="67"/>
                  </a:cubicBezTo>
                  <a:cubicBezTo>
                    <a:pt x="734" y="0"/>
                    <a:pt x="667" y="0"/>
                    <a:pt x="63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1513;p56">
              <a:extLst>
                <a:ext uri="{FF2B5EF4-FFF2-40B4-BE49-F238E27FC236}">
                  <a16:creationId xmlns:a16="http://schemas.microsoft.com/office/drawing/2014/main" id="{3FEA7B79-2C60-49A2-973A-467E77FF5CBA}"/>
                </a:ext>
              </a:extLst>
            </p:cNvPr>
            <p:cNvSpPr/>
            <p:nvPr/>
          </p:nvSpPr>
          <p:spPr>
            <a:xfrm>
              <a:off x="4260725" y="1839250"/>
              <a:ext cx="5850" cy="11700"/>
            </a:xfrm>
            <a:custGeom>
              <a:avLst/>
              <a:gdLst/>
              <a:ahLst/>
              <a:cxnLst/>
              <a:rect l="l" t="t" r="r" b="b"/>
              <a:pathLst>
                <a:path w="234" h="468" extrusionOk="0">
                  <a:moveTo>
                    <a:pt x="200" y="1"/>
                  </a:moveTo>
                  <a:lnTo>
                    <a:pt x="67" y="101"/>
                  </a:lnTo>
                  <a:cubicBezTo>
                    <a:pt x="33" y="101"/>
                    <a:pt x="33" y="101"/>
                    <a:pt x="0" y="134"/>
                  </a:cubicBezTo>
                  <a:cubicBezTo>
                    <a:pt x="0" y="168"/>
                    <a:pt x="0" y="168"/>
                    <a:pt x="0" y="201"/>
                  </a:cubicBezTo>
                  <a:lnTo>
                    <a:pt x="0" y="401"/>
                  </a:lnTo>
                  <a:cubicBezTo>
                    <a:pt x="0" y="434"/>
                    <a:pt x="0" y="468"/>
                    <a:pt x="0" y="468"/>
                  </a:cubicBezTo>
                  <a:lnTo>
                    <a:pt x="67" y="468"/>
                  </a:lnTo>
                  <a:lnTo>
                    <a:pt x="200" y="368"/>
                  </a:lnTo>
                  <a:cubicBezTo>
                    <a:pt x="200" y="368"/>
                    <a:pt x="200" y="334"/>
                    <a:pt x="234" y="334"/>
                  </a:cubicBezTo>
                  <a:cubicBezTo>
                    <a:pt x="234" y="301"/>
                    <a:pt x="234" y="268"/>
                    <a:pt x="234" y="268"/>
                  </a:cubicBezTo>
                  <a:lnTo>
                    <a:pt x="234" y="68"/>
                  </a:lnTo>
                  <a:cubicBezTo>
                    <a:pt x="234" y="34"/>
                    <a:pt x="234" y="34"/>
                    <a:pt x="23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1514;p56">
              <a:extLst>
                <a:ext uri="{FF2B5EF4-FFF2-40B4-BE49-F238E27FC236}">
                  <a16:creationId xmlns:a16="http://schemas.microsoft.com/office/drawing/2014/main" id="{A694EBE6-E9AC-4027-BD4A-43FF90BA8843}"/>
                </a:ext>
              </a:extLst>
            </p:cNvPr>
            <p:cNvSpPr/>
            <p:nvPr/>
          </p:nvSpPr>
          <p:spPr>
            <a:xfrm>
              <a:off x="4271550" y="1792550"/>
              <a:ext cx="23375" cy="51725"/>
            </a:xfrm>
            <a:custGeom>
              <a:avLst/>
              <a:gdLst/>
              <a:ahLst/>
              <a:cxnLst/>
              <a:rect l="l" t="t" r="r" b="b"/>
              <a:pathLst>
                <a:path w="935" h="2069" extrusionOk="0">
                  <a:moveTo>
                    <a:pt x="901" y="1"/>
                  </a:moveTo>
                  <a:lnTo>
                    <a:pt x="801" y="34"/>
                  </a:lnTo>
                  <a:cubicBezTo>
                    <a:pt x="801" y="68"/>
                    <a:pt x="768" y="68"/>
                    <a:pt x="768" y="101"/>
                  </a:cubicBezTo>
                  <a:cubicBezTo>
                    <a:pt x="768" y="101"/>
                    <a:pt x="735" y="134"/>
                    <a:pt x="735" y="134"/>
                  </a:cubicBezTo>
                  <a:lnTo>
                    <a:pt x="468" y="801"/>
                  </a:lnTo>
                  <a:lnTo>
                    <a:pt x="201" y="434"/>
                  </a:lnTo>
                  <a:cubicBezTo>
                    <a:pt x="184" y="418"/>
                    <a:pt x="176" y="409"/>
                    <a:pt x="172" y="409"/>
                  </a:cubicBezTo>
                  <a:cubicBezTo>
                    <a:pt x="167" y="409"/>
                    <a:pt x="167" y="418"/>
                    <a:pt x="167" y="434"/>
                  </a:cubicBezTo>
                  <a:lnTo>
                    <a:pt x="67" y="468"/>
                  </a:lnTo>
                  <a:cubicBezTo>
                    <a:pt x="34" y="501"/>
                    <a:pt x="34" y="501"/>
                    <a:pt x="34" y="535"/>
                  </a:cubicBezTo>
                  <a:cubicBezTo>
                    <a:pt x="34" y="535"/>
                    <a:pt x="34" y="568"/>
                    <a:pt x="34" y="568"/>
                  </a:cubicBezTo>
                  <a:cubicBezTo>
                    <a:pt x="34" y="601"/>
                    <a:pt x="34" y="601"/>
                    <a:pt x="34" y="601"/>
                  </a:cubicBezTo>
                  <a:lnTo>
                    <a:pt x="368" y="1068"/>
                  </a:lnTo>
                  <a:lnTo>
                    <a:pt x="1" y="2002"/>
                  </a:lnTo>
                  <a:cubicBezTo>
                    <a:pt x="1" y="2002"/>
                    <a:pt x="1" y="2036"/>
                    <a:pt x="1" y="2036"/>
                  </a:cubicBezTo>
                  <a:cubicBezTo>
                    <a:pt x="1" y="2036"/>
                    <a:pt x="1" y="2069"/>
                    <a:pt x="1" y="2069"/>
                  </a:cubicBezTo>
                  <a:lnTo>
                    <a:pt x="34" y="2069"/>
                  </a:lnTo>
                  <a:lnTo>
                    <a:pt x="134" y="2036"/>
                  </a:lnTo>
                  <a:cubicBezTo>
                    <a:pt x="134" y="2002"/>
                    <a:pt x="167" y="2002"/>
                    <a:pt x="167" y="1969"/>
                  </a:cubicBezTo>
                  <a:cubicBezTo>
                    <a:pt x="201" y="1969"/>
                    <a:pt x="201" y="1936"/>
                    <a:pt x="201" y="1936"/>
                  </a:cubicBezTo>
                  <a:lnTo>
                    <a:pt x="468" y="1235"/>
                  </a:lnTo>
                  <a:lnTo>
                    <a:pt x="768" y="1602"/>
                  </a:lnTo>
                  <a:lnTo>
                    <a:pt x="768" y="1635"/>
                  </a:lnTo>
                  <a:lnTo>
                    <a:pt x="835" y="1635"/>
                  </a:lnTo>
                  <a:lnTo>
                    <a:pt x="901" y="1569"/>
                  </a:lnTo>
                  <a:cubicBezTo>
                    <a:pt x="935" y="1569"/>
                    <a:pt x="935" y="1535"/>
                    <a:pt x="935" y="1535"/>
                  </a:cubicBezTo>
                  <a:cubicBezTo>
                    <a:pt x="935" y="1502"/>
                    <a:pt x="935" y="1502"/>
                    <a:pt x="935" y="1469"/>
                  </a:cubicBezTo>
                  <a:cubicBezTo>
                    <a:pt x="935" y="1469"/>
                    <a:pt x="935" y="1435"/>
                    <a:pt x="935" y="1435"/>
                  </a:cubicBezTo>
                  <a:lnTo>
                    <a:pt x="601" y="968"/>
                  </a:lnTo>
                  <a:lnTo>
                    <a:pt x="935" y="68"/>
                  </a:lnTo>
                  <a:cubicBezTo>
                    <a:pt x="935" y="68"/>
                    <a:pt x="935" y="34"/>
                    <a:pt x="935" y="34"/>
                  </a:cubicBezTo>
                  <a:cubicBezTo>
                    <a:pt x="935" y="34"/>
                    <a:pt x="935" y="1"/>
                    <a:pt x="93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1515;p56">
              <a:extLst>
                <a:ext uri="{FF2B5EF4-FFF2-40B4-BE49-F238E27FC236}">
                  <a16:creationId xmlns:a16="http://schemas.microsoft.com/office/drawing/2014/main" id="{6D85DBDD-56C4-4F8B-BFC0-1D41AD11231F}"/>
                </a:ext>
              </a:extLst>
            </p:cNvPr>
            <p:cNvSpPr/>
            <p:nvPr/>
          </p:nvSpPr>
          <p:spPr>
            <a:xfrm>
              <a:off x="4302400" y="1770450"/>
              <a:ext cx="35900" cy="55500"/>
            </a:xfrm>
            <a:custGeom>
              <a:avLst/>
              <a:gdLst/>
              <a:ahLst/>
              <a:cxnLst/>
              <a:rect l="l" t="t" r="r" b="b"/>
              <a:pathLst>
                <a:path w="1436" h="2220" extrusionOk="0">
                  <a:moveTo>
                    <a:pt x="1206" y="1"/>
                  </a:moveTo>
                  <a:cubicBezTo>
                    <a:pt x="1160" y="1"/>
                    <a:pt x="1102" y="18"/>
                    <a:pt x="1035" y="51"/>
                  </a:cubicBezTo>
                  <a:cubicBezTo>
                    <a:pt x="968" y="84"/>
                    <a:pt x="935" y="118"/>
                    <a:pt x="902" y="151"/>
                  </a:cubicBezTo>
                  <a:cubicBezTo>
                    <a:pt x="868" y="184"/>
                    <a:pt x="835" y="218"/>
                    <a:pt x="835" y="251"/>
                  </a:cubicBezTo>
                  <a:cubicBezTo>
                    <a:pt x="801" y="284"/>
                    <a:pt x="768" y="318"/>
                    <a:pt x="768" y="384"/>
                  </a:cubicBezTo>
                  <a:cubicBezTo>
                    <a:pt x="735" y="418"/>
                    <a:pt x="701" y="451"/>
                    <a:pt x="701" y="518"/>
                  </a:cubicBezTo>
                  <a:cubicBezTo>
                    <a:pt x="668" y="451"/>
                    <a:pt x="635" y="418"/>
                    <a:pt x="568" y="384"/>
                  </a:cubicBezTo>
                  <a:cubicBezTo>
                    <a:pt x="501" y="384"/>
                    <a:pt x="435" y="384"/>
                    <a:pt x="368" y="418"/>
                  </a:cubicBezTo>
                  <a:cubicBezTo>
                    <a:pt x="334" y="451"/>
                    <a:pt x="301" y="485"/>
                    <a:pt x="268" y="518"/>
                  </a:cubicBezTo>
                  <a:cubicBezTo>
                    <a:pt x="268" y="518"/>
                    <a:pt x="234" y="551"/>
                    <a:pt x="201" y="585"/>
                  </a:cubicBezTo>
                  <a:cubicBezTo>
                    <a:pt x="201" y="618"/>
                    <a:pt x="168" y="651"/>
                    <a:pt x="168" y="685"/>
                  </a:cubicBezTo>
                  <a:lnTo>
                    <a:pt x="101" y="785"/>
                  </a:lnTo>
                  <a:lnTo>
                    <a:pt x="168" y="651"/>
                  </a:lnTo>
                  <a:cubicBezTo>
                    <a:pt x="168" y="651"/>
                    <a:pt x="168" y="618"/>
                    <a:pt x="168" y="618"/>
                  </a:cubicBezTo>
                  <a:lnTo>
                    <a:pt x="134" y="618"/>
                  </a:lnTo>
                  <a:lnTo>
                    <a:pt x="68" y="651"/>
                  </a:lnTo>
                  <a:cubicBezTo>
                    <a:pt x="34" y="651"/>
                    <a:pt x="34" y="685"/>
                    <a:pt x="34" y="685"/>
                  </a:cubicBezTo>
                  <a:cubicBezTo>
                    <a:pt x="1" y="718"/>
                    <a:pt x="1" y="751"/>
                    <a:pt x="34" y="751"/>
                  </a:cubicBezTo>
                  <a:lnTo>
                    <a:pt x="34" y="2186"/>
                  </a:lnTo>
                  <a:cubicBezTo>
                    <a:pt x="1" y="2186"/>
                    <a:pt x="1" y="2219"/>
                    <a:pt x="34" y="2219"/>
                  </a:cubicBezTo>
                  <a:lnTo>
                    <a:pt x="68" y="2219"/>
                  </a:lnTo>
                  <a:lnTo>
                    <a:pt x="134" y="2186"/>
                  </a:lnTo>
                  <a:cubicBezTo>
                    <a:pt x="134" y="2186"/>
                    <a:pt x="168" y="2152"/>
                    <a:pt x="168" y="2152"/>
                  </a:cubicBezTo>
                  <a:cubicBezTo>
                    <a:pt x="168" y="2119"/>
                    <a:pt x="168" y="2086"/>
                    <a:pt x="168" y="2086"/>
                  </a:cubicBezTo>
                  <a:lnTo>
                    <a:pt x="168" y="1252"/>
                  </a:lnTo>
                  <a:cubicBezTo>
                    <a:pt x="168" y="1118"/>
                    <a:pt x="201" y="985"/>
                    <a:pt x="234" y="885"/>
                  </a:cubicBezTo>
                  <a:cubicBezTo>
                    <a:pt x="268" y="785"/>
                    <a:pt x="334" y="718"/>
                    <a:pt x="401" y="685"/>
                  </a:cubicBezTo>
                  <a:cubicBezTo>
                    <a:pt x="435" y="651"/>
                    <a:pt x="468" y="635"/>
                    <a:pt x="497" y="635"/>
                  </a:cubicBezTo>
                  <a:cubicBezTo>
                    <a:pt x="526" y="635"/>
                    <a:pt x="551" y="651"/>
                    <a:pt x="568" y="685"/>
                  </a:cubicBezTo>
                  <a:cubicBezTo>
                    <a:pt x="635" y="751"/>
                    <a:pt x="635" y="885"/>
                    <a:pt x="635" y="985"/>
                  </a:cubicBezTo>
                  <a:lnTo>
                    <a:pt x="635" y="1819"/>
                  </a:lnTo>
                  <a:cubicBezTo>
                    <a:pt x="635" y="1819"/>
                    <a:pt x="635" y="1852"/>
                    <a:pt x="635" y="1886"/>
                  </a:cubicBezTo>
                  <a:lnTo>
                    <a:pt x="668" y="1886"/>
                  </a:lnTo>
                  <a:lnTo>
                    <a:pt x="768" y="1819"/>
                  </a:lnTo>
                  <a:cubicBezTo>
                    <a:pt x="768" y="1819"/>
                    <a:pt x="768" y="1785"/>
                    <a:pt x="801" y="1785"/>
                  </a:cubicBezTo>
                  <a:cubicBezTo>
                    <a:pt x="801" y="1752"/>
                    <a:pt x="801" y="1752"/>
                    <a:pt x="801" y="1719"/>
                  </a:cubicBezTo>
                  <a:lnTo>
                    <a:pt x="801" y="885"/>
                  </a:lnTo>
                  <a:cubicBezTo>
                    <a:pt x="801" y="751"/>
                    <a:pt x="801" y="618"/>
                    <a:pt x="868" y="518"/>
                  </a:cubicBezTo>
                  <a:cubicBezTo>
                    <a:pt x="902" y="418"/>
                    <a:pt x="935" y="351"/>
                    <a:pt x="1035" y="318"/>
                  </a:cubicBezTo>
                  <a:cubicBezTo>
                    <a:pt x="1068" y="284"/>
                    <a:pt x="1102" y="268"/>
                    <a:pt x="1131" y="268"/>
                  </a:cubicBezTo>
                  <a:cubicBezTo>
                    <a:pt x="1160" y="268"/>
                    <a:pt x="1185" y="284"/>
                    <a:pt x="1202" y="318"/>
                  </a:cubicBezTo>
                  <a:cubicBezTo>
                    <a:pt x="1235" y="418"/>
                    <a:pt x="1268" y="518"/>
                    <a:pt x="1268" y="618"/>
                  </a:cubicBezTo>
                  <a:lnTo>
                    <a:pt x="1268" y="1452"/>
                  </a:lnTo>
                  <a:cubicBezTo>
                    <a:pt x="1235" y="1452"/>
                    <a:pt x="1235" y="1485"/>
                    <a:pt x="1268" y="1519"/>
                  </a:cubicBezTo>
                  <a:lnTo>
                    <a:pt x="1302" y="1519"/>
                  </a:lnTo>
                  <a:lnTo>
                    <a:pt x="1369" y="1452"/>
                  </a:lnTo>
                  <a:cubicBezTo>
                    <a:pt x="1369" y="1452"/>
                    <a:pt x="1402" y="1419"/>
                    <a:pt x="1402" y="1419"/>
                  </a:cubicBezTo>
                  <a:cubicBezTo>
                    <a:pt x="1402" y="1385"/>
                    <a:pt x="1402" y="1385"/>
                    <a:pt x="1402" y="1352"/>
                  </a:cubicBezTo>
                  <a:lnTo>
                    <a:pt x="1402" y="518"/>
                  </a:lnTo>
                  <a:cubicBezTo>
                    <a:pt x="1435" y="351"/>
                    <a:pt x="1402" y="184"/>
                    <a:pt x="1302" y="51"/>
                  </a:cubicBezTo>
                  <a:cubicBezTo>
                    <a:pt x="1285" y="18"/>
                    <a:pt x="1252" y="1"/>
                    <a:pt x="120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1516;p56">
              <a:extLst>
                <a:ext uri="{FF2B5EF4-FFF2-40B4-BE49-F238E27FC236}">
                  <a16:creationId xmlns:a16="http://schemas.microsoft.com/office/drawing/2014/main" id="{523BD87E-B3B3-40FF-9C39-A5A6300DD312}"/>
                </a:ext>
              </a:extLst>
            </p:cNvPr>
            <p:cNvSpPr/>
            <p:nvPr/>
          </p:nvSpPr>
          <p:spPr>
            <a:xfrm>
              <a:off x="4345775" y="1746700"/>
              <a:ext cx="3350" cy="55050"/>
            </a:xfrm>
            <a:custGeom>
              <a:avLst/>
              <a:gdLst/>
              <a:ahLst/>
              <a:cxnLst/>
              <a:rect l="l" t="t" r="r" b="b"/>
              <a:pathLst>
                <a:path w="134" h="2202" extrusionOk="0">
                  <a:moveTo>
                    <a:pt x="101" y="0"/>
                  </a:moveTo>
                  <a:lnTo>
                    <a:pt x="34" y="34"/>
                  </a:lnTo>
                  <a:cubicBezTo>
                    <a:pt x="0" y="67"/>
                    <a:pt x="0" y="67"/>
                    <a:pt x="0" y="100"/>
                  </a:cubicBezTo>
                  <a:cubicBezTo>
                    <a:pt x="0" y="100"/>
                    <a:pt x="0" y="134"/>
                    <a:pt x="0" y="167"/>
                  </a:cubicBezTo>
                  <a:lnTo>
                    <a:pt x="0" y="2168"/>
                  </a:lnTo>
                  <a:cubicBezTo>
                    <a:pt x="0" y="2168"/>
                    <a:pt x="0" y="2202"/>
                    <a:pt x="0" y="2202"/>
                  </a:cubicBezTo>
                  <a:lnTo>
                    <a:pt x="34" y="2202"/>
                  </a:lnTo>
                  <a:lnTo>
                    <a:pt x="101" y="2168"/>
                  </a:lnTo>
                  <a:cubicBezTo>
                    <a:pt x="134" y="2168"/>
                    <a:pt x="134" y="2135"/>
                    <a:pt x="134" y="2102"/>
                  </a:cubicBezTo>
                  <a:cubicBezTo>
                    <a:pt x="134" y="2102"/>
                    <a:pt x="134" y="2068"/>
                    <a:pt x="134" y="2035"/>
                  </a:cubicBezTo>
                  <a:lnTo>
                    <a:pt x="134" y="67"/>
                  </a:lnTo>
                  <a:cubicBezTo>
                    <a:pt x="134" y="34"/>
                    <a:pt x="134" y="0"/>
                    <a:pt x="13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1517;p56">
              <a:extLst>
                <a:ext uri="{FF2B5EF4-FFF2-40B4-BE49-F238E27FC236}">
                  <a16:creationId xmlns:a16="http://schemas.microsoft.com/office/drawing/2014/main" id="{EDB057AE-A969-478B-B1DC-9AAD135061A5}"/>
                </a:ext>
              </a:extLst>
            </p:cNvPr>
            <p:cNvSpPr/>
            <p:nvPr/>
          </p:nvSpPr>
          <p:spPr>
            <a:xfrm>
              <a:off x="4652650" y="1370475"/>
              <a:ext cx="261050" cy="267500"/>
            </a:xfrm>
            <a:custGeom>
              <a:avLst/>
              <a:gdLst/>
              <a:ahLst/>
              <a:cxnLst/>
              <a:rect l="l" t="t" r="r" b="b"/>
              <a:pathLst>
                <a:path w="10442" h="10700" extrusionOk="0">
                  <a:moveTo>
                    <a:pt x="10146" y="1"/>
                  </a:moveTo>
                  <a:cubicBezTo>
                    <a:pt x="10075" y="1"/>
                    <a:pt x="9994" y="24"/>
                    <a:pt x="9908" y="72"/>
                  </a:cubicBezTo>
                  <a:lnTo>
                    <a:pt x="568" y="5476"/>
                  </a:lnTo>
                  <a:cubicBezTo>
                    <a:pt x="234" y="5676"/>
                    <a:pt x="34" y="6043"/>
                    <a:pt x="1" y="6443"/>
                  </a:cubicBezTo>
                  <a:lnTo>
                    <a:pt x="1" y="10312"/>
                  </a:lnTo>
                  <a:cubicBezTo>
                    <a:pt x="1" y="10547"/>
                    <a:pt x="116" y="10699"/>
                    <a:pt x="301" y="10699"/>
                  </a:cubicBezTo>
                  <a:cubicBezTo>
                    <a:pt x="379" y="10699"/>
                    <a:pt x="469" y="10672"/>
                    <a:pt x="568" y="10613"/>
                  </a:cubicBezTo>
                  <a:lnTo>
                    <a:pt x="9908" y="5209"/>
                  </a:lnTo>
                  <a:cubicBezTo>
                    <a:pt x="10208" y="5009"/>
                    <a:pt x="10442" y="4642"/>
                    <a:pt x="10442" y="4241"/>
                  </a:cubicBezTo>
                  <a:lnTo>
                    <a:pt x="10442" y="405"/>
                  </a:lnTo>
                  <a:cubicBezTo>
                    <a:pt x="10442" y="144"/>
                    <a:pt x="10323" y="1"/>
                    <a:pt x="10146"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1518;p56">
              <a:extLst>
                <a:ext uri="{FF2B5EF4-FFF2-40B4-BE49-F238E27FC236}">
                  <a16:creationId xmlns:a16="http://schemas.microsoft.com/office/drawing/2014/main" id="{A390FABD-A162-4878-97FA-D8B79B69FB2C}"/>
                </a:ext>
              </a:extLst>
            </p:cNvPr>
            <p:cNvSpPr/>
            <p:nvPr/>
          </p:nvSpPr>
          <p:spPr>
            <a:xfrm>
              <a:off x="4696025" y="1526200"/>
              <a:ext cx="25875" cy="51225"/>
            </a:xfrm>
            <a:custGeom>
              <a:avLst/>
              <a:gdLst/>
              <a:ahLst/>
              <a:cxnLst/>
              <a:rect l="l" t="t" r="r" b="b"/>
              <a:pathLst>
                <a:path w="1035" h="2049" extrusionOk="0">
                  <a:moveTo>
                    <a:pt x="719" y="0"/>
                  </a:moveTo>
                  <a:cubicBezTo>
                    <a:pt x="704" y="0"/>
                    <a:pt x="687" y="4"/>
                    <a:pt x="668" y="14"/>
                  </a:cubicBezTo>
                  <a:cubicBezTo>
                    <a:pt x="601" y="14"/>
                    <a:pt x="534" y="14"/>
                    <a:pt x="467" y="81"/>
                  </a:cubicBezTo>
                  <a:cubicBezTo>
                    <a:pt x="334" y="181"/>
                    <a:pt x="201" y="314"/>
                    <a:pt x="134" y="448"/>
                  </a:cubicBezTo>
                  <a:cubicBezTo>
                    <a:pt x="101" y="514"/>
                    <a:pt x="67" y="614"/>
                    <a:pt x="34" y="681"/>
                  </a:cubicBezTo>
                  <a:cubicBezTo>
                    <a:pt x="0" y="781"/>
                    <a:pt x="0" y="848"/>
                    <a:pt x="0" y="915"/>
                  </a:cubicBezTo>
                  <a:cubicBezTo>
                    <a:pt x="0" y="1048"/>
                    <a:pt x="34" y="1148"/>
                    <a:pt x="67" y="1248"/>
                  </a:cubicBezTo>
                  <a:cubicBezTo>
                    <a:pt x="114" y="1272"/>
                    <a:pt x="178" y="1295"/>
                    <a:pt x="247" y="1295"/>
                  </a:cubicBezTo>
                  <a:cubicBezTo>
                    <a:pt x="275" y="1295"/>
                    <a:pt x="305" y="1291"/>
                    <a:pt x="334" y="1281"/>
                  </a:cubicBezTo>
                  <a:lnTo>
                    <a:pt x="501" y="1248"/>
                  </a:lnTo>
                  <a:cubicBezTo>
                    <a:pt x="518" y="1231"/>
                    <a:pt x="534" y="1223"/>
                    <a:pt x="551" y="1223"/>
                  </a:cubicBezTo>
                  <a:cubicBezTo>
                    <a:pt x="568" y="1223"/>
                    <a:pt x="584" y="1231"/>
                    <a:pt x="601" y="1248"/>
                  </a:cubicBezTo>
                  <a:cubicBezTo>
                    <a:pt x="618" y="1231"/>
                    <a:pt x="626" y="1223"/>
                    <a:pt x="634" y="1223"/>
                  </a:cubicBezTo>
                  <a:cubicBezTo>
                    <a:pt x="643" y="1223"/>
                    <a:pt x="651" y="1231"/>
                    <a:pt x="668" y="1248"/>
                  </a:cubicBezTo>
                  <a:cubicBezTo>
                    <a:pt x="701" y="1248"/>
                    <a:pt x="701" y="1248"/>
                    <a:pt x="701" y="1281"/>
                  </a:cubicBezTo>
                  <a:cubicBezTo>
                    <a:pt x="701" y="1348"/>
                    <a:pt x="668" y="1382"/>
                    <a:pt x="634" y="1448"/>
                  </a:cubicBezTo>
                  <a:cubicBezTo>
                    <a:pt x="601" y="1482"/>
                    <a:pt x="534" y="1515"/>
                    <a:pt x="501" y="1548"/>
                  </a:cubicBezTo>
                  <a:cubicBezTo>
                    <a:pt x="467" y="1548"/>
                    <a:pt x="434" y="1582"/>
                    <a:pt x="401" y="1582"/>
                  </a:cubicBezTo>
                  <a:lnTo>
                    <a:pt x="334" y="1582"/>
                  </a:lnTo>
                  <a:cubicBezTo>
                    <a:pt x="334" y="1582"/>
                    <a:pt x="301" y="1548"/>
                    <a:pt x="301" y="1548"/>
                  </a:cubicBezTo>
                  <a:lnTo>
                    <a:pt x="301" y="1515"/>
                  </a:lnTo>
                  <a:lnTo>
                    <a:pt x="234" y="1515"/>
                  </a:lnTo>
                  <a:lnTo>
                    <a:pt x="34" y="1648"/>
                  </a:lnTo>
                  <a:cubicBezTo>
                    <a:pt x="0" y="1648"/>
                    <a:pt x="0" y="1682"/>
                    <a:pt x="0" y="1682"/>
                  </a:cubicBezTo>
                  <a:cubicBezTo>
                    <a:pt x="0" y="1715"/>
                    <a:pt x="0" y="1715"/>
                    <a:pt x="0" y="1748"/>
                  </a:cubicBezTo>
                  <a:cubicBezTo>
                    <a:pt x="0" y="1782"/>
                    <a:pt x="0" y="1849"/>
                    <a:pt x="34" y="1915"/>
                  </a:cubicBezTo>
                  <a:cubicBezTo>
                    <a:pt x="67" y="1949"/>
                    <a:pt x="101" y="1982"/>
                    <a:pt x="134" y="2015"/>
                  </a:cubicBezTo>
                  <a:cubicBezTo>
                    <a:pt x="201" y="2049"/>
                    <a:pt x="234" y="2049"/>
                    <a:pt x="301" y="2049"/>
                  </a:cubicBezTo>
                  <a:cubicBezTo>
                    <a:pt x="367" y="2049"/>
                    <a:pt x="434" y="2015"/>
                    <a:pt x="501" y="1982"/>
                  </a:cubicBezTo>
                  <a:cubicBezTo>
                    <a:pt x="601" y="1915"/>
                    <a:pt x="668" y="1882"/>
                    <a:pt x="734" y="1815"/>
                  </a:cubicBezTo>
                  <a:cubicBezTo>
                    <a:pt x="768" y="1748"/>
                    <a:pt x="834" y="1682"/>
                    <a:pt x="901" y="1615"/>
                  </a:cubicBezTo>
                  <a:cubicBezTo>
                    <a:pt x="934" y="1515"/>
                    <a:pt x="968" y="1448"/>
                    <a:pt x="1001" y="1348"/>
                  </a:cubicBezTo>
                  <a:cubicBezTo>
                    <a:pt x="1035" y="1281"/>
                    <a:pt x="1035" y="1181"/>
                    <a:pt x="1035" y="1115"/>
                  </a:cubicBezTo>
                  <a:cubicBezTo>
                    <a:pt x="1035" y="1048"/>
                    <a:pt x="1035" y="981"/>
                    <a:pt x="1001" y="915"/>
                  </a:cubicBezTo>
                  <a:cubicBezTo>
                    <a:pt x="1001" y="848"/>
                    <a:pt x="968" y="814"/>
                    <a:pt x="934" y="781"/>
                  </a:cubicBezTo>
                  <a:cubicBezTo>
                    <a:pt x="901" y="748"/>
                    <a:pt x="868" y="748"/>
                    <a:pt x="834" y="748"/>
                  </a:cubicBezTo>
                  <a:cubicBezTo>
                    <a:pt x="768" y="748"/>
                    <a:pt x="701" y="748"/>
                    <a:pt x="668" y="781"/>
                  </a:cubicBezTo>
                  <a:lnTo>
                    <a:pt x="501" y="814"/>
                  </a:lnTo>
                  <a:lnTo>
                    <a:pt x="367" y="814"/>
                  </a:lnTo>
                  <a:cubicBezTo>
                    <a:pt x="334" y="781"/>
                    <a:pt x="334" y="781"/>
                    <a:pt x="367" y="748"/>
                  </a:cubicBezTo>
                  <a:cubicBezTo>
                    <a:pt x="334" y="714"/>
                    <a:pt x="334" y="714"/>
                    <a:pt x="367" y="681"/>
                  </a:cubicBezTo>
                  <a:cubicBezTo>
                    <a:pt x="367" y="648"/>
                    <a:pt x="367" y="648"/>
                    <a:pt x="401" y="614"/>
                  </a:cubicBezTo>
                  <a:cubicBezTo>
                    <a:pt x="401" y="581"/>
                    <a:pt x="434" y="581"/>
                    <a:pt x="434" y="548"/>
                  </a:cubicBezTo>
                  <a:lnTo>
                    <a:pt x="501" y="514"/>
                  </a:lnTo>
                  <a:cubicBezTo>
                    <a:pt x="534" y="514"/>
                    <a:pt x="534" y="514"/>
                    <a:pt x="568" y="481"/>
                  </a:cubicBezTo>
                  <a:lnTo>
                    <a:pt x="701" y="481"/>
                  </a:lnTo>
                  <a:cubicBezTo>
                    <a:pt x="701" y="498"/>
                    <a:pt x="701" y="506"/>
                    <a:pt x="705" y="506"/>
                  </a:cubicBezTo>
                  <a:cubicBezTo>
                    <a:pt x="709" y="506"/>
                    <a:pt x="718" y="498"/>
                    <a:pt x="734" y="481"/>
                  </a:cubicBezTo>
                  <a:lnTo>
                    <a:pt x="934" y="381"/>
                  </a:lnTo>
                  <a:cubicBezTo>
                    <a:pt x="968" y="381"/>
                    <a:pt x="968" y="347"/>
                    <a:pt x="968" y="347"/>
                  </a:cubicBezTo>
                  <a:cubicBezTo>
                    <a:pt x="968" y="314"/>
                    <a:pt x="968" y="314"/>
                    <a:pt x="968" y="281"/>
                  </a:cubicBezTo>
                  <a:cubicBezTo>
                    <a:pt x="968" y="247"/>
                    <a:pt x="968" y="181"/>
                    <a:pt x="934" y="147"/>
                  </a:cubicBezTo>
                  <a:cubicBezTo>
                    <a:pt x="901" y="81"/>
                    <a:pt x="868" y="47"/>
                    <a:pt x="834" y="47"/>
                  </a:cubicBezTo>
                  <a:cubicBezTo>
                    <a:pt x="787" y="24"/>
                    <a:pt x="757" y="0"/>
                    <a:pt x="719"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1519;p56">
              <a:extLst>
                <a:ext uri="{FF2B5EF4-FFF2-40B4-BE49-F238E27FC236}">
                  <a16:creationId xmlns:a16="http://schemas.microsoft.com/office/drawing/2014/main" id="{17B57117-5ACF-433F-A761-F16FA459F1C6}"/>
                </a:ext>
              </a:extLst>
            </p:cNvPr>
            <p:cNvSpPr/>
            <p:nvPr/>
          </p:nvSpPr>
          <p:spPr>
            <a:xfrm>
              <a:off x="4726875" y="1503175"/>
              <a:ext cx="25875" cy="55075"/>
            </a:xfrm>
            <a:custGeom>
              <a:avLst/>
              <a:gdLst/>
              <a:ahLst/>
              <a:cxnLst/>
              <a:rect l="l" t="t" r="r" b="b"/>
              <a:pathLst>
                <a:path w="1035" h="2203" extrusionOk="0">
                  <a:moveTo>
                    <a:pt x="1001" y="1"/>
                  </a:moveTo>
                  <a:lnTo>
                    <a:pt x="735" y="134"/>
                  </a:lnTo>
                  <a:cubicBezTo>
                    <a:pt x="701" y="134"/>
                    <a:pt x="701" y="168"/>
                    <a:pt x="701" y="168"/>
                  </a:cubicBezTo>
                  <a:cubicBezTo>
                    <a:pt x="668" y="201"/>
                    <a:pt x="668" y="201"/>
                    <a:pt x="701" y="234"/>
                  </a:cubicBezTo>
                  <a:lnTo>
                    <a:pt x="701" y="1268"/>
                  </a:lnTo>
                  <a:cubicBezTo>
                    <a:pt x="701" y="1369"/>
                    <a:pt x="668" y="1469"/>
                    <a:pt x="634" y="1535"/>
                  </a:cubicBezTo>
                  <a:cubicBezTo>
                    <a:pt x="601" y="1602"/>
                    <a:pt x="568" y="1669"/>
                    <a:pt x="501" y="1702"/>
                  </a:cubicBezTo>
                  <a:cubicBezTo>
                    <a:pt x="451" y="1719"/>
                    <a:pt x="418" y="1727"/>
                    <a:pt x="393" y="1727"/>
                  </a:cubicBezTo>
                  <a:cubicBezTo>
                    <a:pt x="368" y="1727"/>
                    <a:pt x="351" y="1719"/>
                    <a:pt x="334" y="1702"/>
                  </a:cubicBezTo>
                  <a:cubicBezTo>
                    <a:pt x="301" y="1635"/>
                    <a:pt x="268" y="1569"/>
                    <a:pt x="268" y="1502"/>
                  </a:cubicBezTo>
                  <a:lnTo>
                    <a:pt x="268" y="468"/>
                  </a:lnTo>
                  <a:cubicBezTo>
                    <a:pt x="301" y="468"/>
                    <a:pt x="301" y="435"/>
                    <a:pt x="268" y="435"/>
                  </a:cubicBezTo>
                  <a:lnTo>
                    <a:pt x="34" y="568"/>
                  </a:lnTo>
                  <a:cubicBezTo>
                    <a:pt x="1" y="568"/>
                    <a:pt x="1" y="601"/>
                    <a:pt x="1" y="601"/>
                  </a:cubicBezTo>
                  <a:cubicBezTo>
                    <a:pt x="1" y="635"/>
                    <a:pt x="1" y="635"/>
                    <a:pt x="1" y="668"/>
                  </a:cubicBezTo>
                  <a:lnTo>
                    <a:pt x="1" y="1702"/>
                  </a:lnTo>
                  <a:cubicBezTo>
                    <a:pt x="1" y="1802"/>
                    <a:pt x="1" y="1902"/>
                    <a:pt x="34" y="2002"/>
                  </a:cubicBezTo>
                  <a:cubicBezTo>
                    <a:pt x="67" y="2069"/>
                    <a:pt x="101" y="2102"/>
                    <a:pt x="134" y="2169"/>
                  </a:cubicBezTo>
                  <a:cubicBezTo>
                    <a:pt x="201" y="2202"/>
                    <a:pt x="234" y="2202"/>
                    <a:pt x="301" y="2202"/>
                  </a:cubicBezTo>
                  <a:cubicBezTo>
                    <a:pt x="368" y="2202"/>
                    <a:pt x="434" y="2169"/>
                    <a:pt x="501" y="2136"/>
                  </a:cubicBezTo>
                  <a:cubicBezTo>
                    <a:pt x="601" y="2102"/>
                    <a:pt x="668" y="2036"/>
                    <a:pt x="701" y="1969"/>
                  </a:cubicBezTo>
                  <a:cubicBezTo>
                    <a:pt x="768" y="1902"/>
                    <a:pt x="835" y="1802"/>
                    <a:pt x="868" y="1735"/>
                  </a:cubicBezTo>
                  <a:cubicBezTo>
                    <a:pt x="935" y="1635"/>
                    <a:pt x="968" y="1535"/>
                    <a:pt x="1001" y="1435"/>
                  </a:cubicBezTo>
                  <a:cubicBezTo>
                    <a:pt x="1001" y="1335"/>
                    <a:pt x="1035" y="1202"/>
                    <a:pt x="1035" y="1102"/>
                  </a:cubicBezTo>
                  <a:lnTo>
                    <a:pt x="1035" y="34"/>
                  </a:lnTo>
                  <a:cubicBezTo>
                    <a:pt x="1035" y="34"/>
                    <a:pt x="1035" y="1"/>
                    <a:pt x="1035"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1520;p56">
              <a:extLst>
                <a:ext uri="{FF2B5EF4-FFF2-40B4-BE49-F238E27FC236}">
                  <a16:creationId xmlns:a16="http://schemas.microsoft.com/office/drawing/2014/main" id="{D3C313F5-B90F-416D-8DA9-217C40C522DE}"/>
                </a:ext>
              </a:extLst>
            </p:cNvPr>
            <p:cNvSpPr/>
            <p:nvPr/>
          </p:nvSpPr>
          <p:spPr>
            <a:xfrm>
              <a:off x="4760225" y="1488175"/>
              <a:ext cx="25900" cy="55075"/>
            </a:xfrm>
            <a:custGeom>
              <a:avLst/>
              <a:gdLst/>
              <a:ahLst/>
              <a:cxnLst/>
              <a:rect l="l" t="t" r="r" b="b"/>
              <a:pathLst>
                <a:path w="1036" h="2203" extrusionOk="0">
                  <a:moveTo>
                    <a:pt x="668" y="467"/>
                  </a:moveTo>
                  <a:cubicBezTo>
                    <a:pt x="668" y="501"/>
                    <a:pt x="668" y="534"/>
                    <a:pt x="668" y="568"/>
                  </a:cubicBezTo>
                  <a:cubicBezTo>
                    <a:pt x="668" y="601"/>
                    <a:pt x="668" y="634"/>
                    <a:pt x="668" y="668"/>
                  </a:cubicBezTo>
                  <a:cubicBezTo>
                    <a:pt x="635" y="701"/>
                    <a:pt x="601" y="734"/>
                    <a:pt x="568" y="768"/>
                  </a:cubicBezTo>
                  <a:lnTo>
                    <a:pt x="335" y="901"/>
                  </a:lnTo>
                  <a:lnTo>
                    <a:pt x="335" y="634"/>
                  </a:lnTo>
                  <a:lnTo>
                    <a:pt x="568" y="467"/>
                  </a:lnTo>
                  <a:close/>
                  <a:moveTo>
                    <a:pt x="668" y="1168"/>
                  </a:moveTo>
                  <a:cubicBezTo>
                    <a:pt x="701" y="1168"/>
                    <a:pt x="701" y="1201"/>
                    <a:pt x="701" y="1235"/>
                  </a:cubicBezTo>
                  <a:cubicBezTo>
                    <a:pt x="701" y="1301"/>
                    <a:pt x="701" y="1335"/>
                    <a:pt x="668" y="1368"/>
                  </a:cubicBezTo>
                  <a:cubicBezTo>
                    <a:pt x="668" y="1401"/>
                    <a:pt x="635" y="1435"/>
                    <a:pt x="601" y="1468"/>
                  </a:cubicBezTo>
                  <a:lnTo>
                    <a:pt x="335" y="1635"/>
                  </a:lnTo>
                  <a:lnTo>
                    <a:pt x="335" y="1301"/>
                  </a:lnTo>
                  <a:lnTo>
                    <a:pt x="601" y="1168"/>
                  </a:lnTo>
                  <a:close/>
                  <a:moveTo>
                    <a:pt x="802" y="0"/>
                  </a:moveTo>
                  <a:cubicBezTo>
                    <a:pt x="701" y="0"/>
                    <a:pt x="635" y="34"/>
                    <a:pt x="601" y="67"/>
                  </a:cubicBezTo>
                  <a:lnTo>
                    <a:pt x="68" y="367"/>
                  </a:lnTo>
                  <a:cubicBezTo>
                    <a:pt x="34" y="401"/>
                    <a:pt x="34" y="401"/>
                    <a:pt x="34" y="434"/>
                  </a:cubicBezTo>
                  <a:cubicBezTo>
                    <a:pt x="1" y="434"/>
                    <a:pt x="1" y="467"/>
                    <a:pt x="34" y="467"/>
                  </a:cubicBezTo>
                  <a:lnTo>
                    <a:pt x="34" y="2135"/>
                  </a:lnTo>
                  <a:cubicBezTo>
                    <a:pt x="1" y="2169"/>
                    <a:pt x="1" y="2169"/>
                    <a:pt x="34" y="2202"/>
                  </a:cubicBezTo>
                  <a:lnTo>
                    <a:pt x="68" y="2202"/>
                  </a:lnTo>
                  <a:lnTo>
                    <a:pt x="635" y="1868"/>
                  </a:lnTo>
                  <a:cubicBezTo>
                    <a:pt x="701" y="1835"/>
                    <a:pt x="768" y="1768"/>
                    <a:pt x="835" y="1702"/>
                  </a:cubicBezTo>
                  <a:cubicBezTo>
                    <a:pt x="868" y="1635"/>
                    <a:pt x="902" y="1568"/>
                    <a:pt x="935" y="1502"/>
                  </a:cubicBezTo>
                  <a:cubicBezTo>
                    <a:pt x="968" y="1435"/>
                    <a:pt x="1002" y="1368"/>
                    <a:pt x="1002" y="1301"/>
                  </a:cubicBezTo>
                  <a:cubicBezTo>
                    <a:pt x="1035" y="1235"/>
                    <a:pt x="1035" y="1135"/>
                    <a:pt x="1035" y="1068"/>
                  </a:cubicBezTo>
                  <a:cubicBezTo>
                    <a:pt x="1035" y="1001"/>
                    <a:pt x="1035" y="934"/>
                    <a:pt x="1002" y="868"/>
                  </a:cubicBezTo>
                  <a:cubicBezTo>
                    <a:pt x="1002" y="834"/>
                    <a:pt x="968" y="768"/>
                    <a:pt x="902" y="768"/>
                  </a:cubicBezTo>
                  <a:cubicBezTo>
                    <a:pt x="935" y="734"/>
                    <a:pt x="935" y="734"/>
                    <a:pt x="935" y="701"/>
                  </a:cubicBezTo>
                  <a:cubicBezTo>
                    <a:pt x="968" y="668"/>
                    <a:pt x="968" y="634"/>
                    <a:pt x="968" y="634"/>
                  </a:cubicBezTo>
                  <a:cubicBezTo>
                    <a:pt x="1002" y="601"/>
                    <a:pt x="1002" y="568"/>
                    <a:pt x="1002" y="501"/>
                  </a:cubicBezTo>
                  <a:cubicBezTo>
                    <a:pt x="1002" y="467"/>
                    <a:pt x="1002" y="434"/>
                    <a:pt x="1002" y="367"/>
                  </a:cubicBezTo>
                  <a:cubicBezTo>
                    <a:pt x="1002" y="301"/>
                    <a:pt x="1002" y="267"/>
                    <a:pt x="968" y="201"/>
                  </a:cubicBezTo>
                  <a:cubicBezTo>
                    <a:pt x="968" y="134"/>
                    <a:pt x="935" y="101"/>
                    <a:pt x="902" y="67"/>
                  </a:cubicBezTo>
                  <a:cubicBezTo>
                    <a:pt x="868" y="34"/>
                    <a:pt x="835" y="0"/>
                    <a:pt x="802"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1521;p56">
              <a:extLst>
                <a:ext uri="{FF2B5EF4-FFF2-40B4-BE49-F238E27FC236}">
                  <a16:creationId xmlns:a16="http://schemas.microsoft.com/office/drawing/2014/main" id="{964E9F15-6D1B-4F32-82EE-BB7F50E6A5BA}"/>
                </a:ext>
              </a:extLst>
            </p:cNvPr>
            <p:cNvSpPr/>
            <p:nvPr/>
          </p:nvSpPr>
          <p:spPr>
            <a:xfrm>
              <a:off x="4792750" y="1463375"/>
              <a:ext cx="29225" cy="60675"/>
            </a:xfrm>
            <a:custGeom>
              <a:avLst/>
              <a:gdLst/>
              <a:ahLst/>
              <a:cxnLst/>
              <a:rect l="l" t="t" r="r" b="b"/>
              <a:pathLst>
                <a:path w="1169" h="2427" extrusionOk="0">
                  <a:moveTo>
                    <a:pt x="1139" y="0"/>
                  </a:moveTo>
                  <a:cubicBezTo>
                    <a:pt x="1135" y="0"/>
                    <a:pt x="1135" y="8"/>
                    <a:pt x="1135" y="25"/>
                  </a:cubicBezTo>
                  <a:lnTo>
                    <a:pt x="935" y="125"/>
                  </a:lnTo>
                  <a:cubicBezTo>
                    <a:pt x="902" y="125"/>
                    <a:pt x="902" y="159"/>
                    <a:pt x="868" y="192"/>
                  </a:cubicBezTo>
                  <a:cubicBezTo>
                    <a:pt x="868" y="225"/>
                    <a:pt x="868" y="225"/>
                    <a:pt x="868" y="225"/>
                  </a:cubicBezTo>
                  <a:lnTo>
                    <a:pt x="601" y="1126"/>
                  </a:lnTo>
                  <a:lnTo>
                    <a:pt x="301" y="559"/>
                  </a:lnTo>
                  <a:cubicBezTo>
                    <a:pt x="301" y="525"/>
                    <a:pt x="301" y="525"/>
                    <a:pt x="301" y="525"/>
                  </a:cubicBezTo>
                  <a:lnTo>
                    <a:pt x="234" y="525"/>
                  </a:lnTo>
                  <a:lnTo>
                    <a:pt x="34" y="626"/>
                  </a:lnTo>
                  <a:cubicBezTo>
                    <a:pt x="34" y="659"/>
                    <a:pt x="34" y="659"/>
                    <a:pt x="1" y="692"/>
                  </a:cubicBezTo>
                  <a:cubicBezTo>
                    <a:pt x="1" y="692"/>
                    <a:pt x="1" y="726"/>
                    <a:pt x="1" y="726"/>
                  </a:cubicBezTo>
                  <a:lnTo>
                    <a:pt x="1" y="2393"/>
                  </a:lnTo>
                  <a:cubicBezTo>
                    <a:pt x="1" y="2427"/>
                    <a:pt x="1" y="2427"/>
                    <a:pt x="1" y="2427"/>
                  </a:cubicBezTo>
                  <a:lnTo>
                    <a:pt x="34" y="2427"/>
                  </a:lnTo>
                  <a:lnTo>
                    <a:pt x="268" y="2327"/>
                  </a:lnTo>
                  <a:cubicBezTo>
                    <a:pt x="268" y="2293"/>
                    <a:pt x="301" y="2260"/>
                    <a:pt x="301" y="2260"/>
                  </a:cubicBezTo>
                  <a:cubicBezTo>
                    <a:pt x="301" y="2260"/>
                    <a:pt x="301" y="2227"/>
                    <a:pt x="301" y="2227"/>
                  </a:cubicBezTo>
                  <a:lnTo>
                    <a:pt x="301" y="1359"/>
                  </a:lnTo>
                  <a:lnTo>
                    <a:pt x="468" y="1693"/>
                  </a:lnTo>
                  <a:cubicBezTo>
                    <a:pt x="468" y="1693"/>
                    <a:pt x="468" y="1726"/>
                    <a:pt x="468" y="1726"/>
                  </a:cubicBezTo>
                  <a:cubicBezTo>
                    <a:pt x="479" y="1737"/>
                    <a:pt x="490" y="1741"/>
                    <a:pt x="500" y="1741"/>
                  </a:cubicBezTo>
                  <a:cubicBezTo>
                    <a:pt x="520" y="1741"/>
                    <a:pt x="535" y="1726"/>
                    <a:pt x="535" y="1726"/>
                  </a:cubicBezTo>
                  <a:lnTo>
                    <a:pt x="668" y="1660"/>
                  </a:lnTo>
                  <a:cubicBezTo>
                    <a:pt x="668" y="1626"/>
                    <a:pt x="701" y="1626"/>
                    <a:pt x="701" y="1593"/>
                  </a:cubicBezTo>
                  <a:lnTo>
                    <a:pt x="735" y="1560"/>
                  </a:lnTo>
                  <a:lnTo>
                    <a:pt x="868" y="1026"/>
                  </a:lnTo>
                  <a:lnTo>
                    <a:pt x="868" y="1893"/>
                  </a:lnTo>
                  <a:cubicBezTo>
                    <a:pt x="868" y="1926"/>
                    <a:pt x="868" y="1926"/>
                    <a:pt x="868" y="1960"/>
                  </a:cubicBezTo>
                  <a:lnTo>
                    <a:pt x="902" y="1960"/>
                  </a:lnTo>
                  <a:lnTo>
                    <a:pt x="1135" y="1826"/>
                  </a:lnTo>
                  <a:cubicBezTo>
                    <a:pt x="1135" y="1793"/>
                    <a:pt x="1168" y="1793"/>
                    <a:pt x="1168" y="1793"/>
                  </a:cubicBezTo>
                  <a:cubicBezTo>
                    <a:pt x="1168" y="1760"/>
                    <a:pt x="1168" y="1726"/>
                    <a:pt x="1168" y="1726"/>
                  </a:cubicBezTo>
                  <a:lnTo>
                    <a:pt x="1168" y="58"/>
                  </a:lnTo>
                  <a:cubicBezTo>
                    <a:pt x="1168" y="25"/>
                    <a:pt x="1168" y="25"/>
                    <a:pt x="1168" y="25"/>
                  </a:cubicBezTo>
                  <a:cubicBezTo>
                    <a:pt x="1152" y="8"/>
                    <a:pt x="1143" y="0"/>
                    <a:pt x="1139"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1522;p56">
              <a:extLst>
                <a:ext uri="{FF2B5EF4-FFF2-40B4-BE49-F238E27FC236}">
                  <a16:creationId xmlns:a16="http://schemas.microsoft.com/office/drawing/2014/main" id="{944F7155-3672-4127-8A17-5E2BE7FBB958}"/>
                </a:ext>
              </a:extLst>
            </p:cNvPr>
            <p:cNvSpPr/>
            <p:nvPr/>
          </p:nvSpPr>
          <p:spPr>
            <a:xfrm>
              <a:off x="4830275" y="1454825"/>
              <a:ext cx="7550" cy="48375"/>
            </a:xfrm>
            <a:custGeom>
              <a:avLst/>
              <a:gdLst/>
              <a:ahLst/>
              <a:cxnLst/>
              <a:rect l="l" t="t" r="r" b="b"/>
              <a:pathLst>
                <a:path w="302" h="1935" extrusionOk="0">
                  <a:moveTo>
                    <a:pt x="234" y="0"/>
                  </a:moveTo>
                  <a:lnTo>
                    <a:pt x="34" y="100"/>
                  </a:lnTo>
                  <a:cubicBezTo>
                    <a:pt x="1" y="134"/>
                    <a:pt x="1" y="167"/>
                    <a:pt x="1" y="167"/>
                  </a:cubicBezTo>
                  <a:cubicBezTo>
                    <a:pt x="1" y="167"/>
                    <a:pt x="1" y="200"/>
                    <a:pt x="1" y="200"/>
                  </a:cubicBezTo>
                  <a:lnTo>
                    <a:pt x="1" y="1868"/>
                  </a:lnTo>
                  <a:cubicBezTo>
                    <a:pt x="1" y="1902"/>
                    <a:pt x="1" y="1902"/>
                    <a:pt x="1" y="1935"/>
                  </a:cubicBezTo>
                  <a:lnTo>
                    <a:pt x="34" y="1935"/>
                  </a:lnTo>
                  <a:lnTo>
                    <a:pt x="234" y="1801"/>
                  </a:lnTo>
                  <a:cubicBezTo>
                    <a:pt x="268" y="1768"/>
                    <a:pt x="268" y="1768"/>
                    <a:pt x="268" y="1735"/>
                  </a:cubicBezTo>
                  <a:cubicBezTo>
                    <a:pt x="301" y="1735"/>
                    <a:pt x="301" y="1701"/>
                    <a:pt x="268" y="1701"/>
                  </a:cubicBezTo>
                  <a:lnTo>
                    <a:pt x="268" y="34"/>
                  </a:lnTo>
                  <a:cubicBezTo>
                    <a:pt x="301" y="0"/>
                    <a:pt x="301" y="0"/>
                    <a:pt x="268"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1523;p56">
              <a:extLst>
                <a:ext uri="{FF2B5EF4-FFF2-40B4-BE49-F238E27FC236}">
                  <a16:creationId xmlns:a16="http://schemas.microsoft.com/office/drawing/2014/main" id="{01BCBE7C-A26C-48CF-9867-389302948C2A}"/>
                </a:ext>
              </a:extLst>
            </p:cNvPr>
            <p:cNvSpPr/>
            <p:nvPr/>
          </p:nvSpPr>
          <p:spPr>
            <a:xfrm>
              <a:off x="4844475" y="1436675"/>
              <a:ext cx="23375" cy="54025"/>
            </a:xfrm>
            <a:custGeom>
              <a:avLst/>
              <a:gdLst/>
              <a:ahLst/>
              <a:cxnLst/>
              <a:rect l="l" t="t" r="r" b="b"/>
              <a:pathLst>
                <a:path w="935" h="2161" extrusionOk="0">
                  <a:moveTo>
                    <a:pt x="930" y="1"/>
                  </a:moveTo>
                  <a:cubicBezTo>
                    <a:pt x="926" y="1"/>
                    <a:pt x="917" y="9"/>
                    <a:pt x="901" y="26"/>
                  </a:cubicBezTo>
                  <a:lnTo>
                    <a:pt x="33" y="526"/>
                  </a:lnTo>
                  <a:cubicBezTo>
                    <a:pt x="0" y="559"/>
                    <a:pt x="0" y="559"/>
                    <a:pt x="0" y="559"/>
                  </a:cubicBezTo>
                  <a:cubicBezTo>
                    <a:pt x="0" y="593"/>
                    <a:pt x="0" y="626"/>
                    <a:pt x="0" y="626"/>
                  </a:cubicBezTo>
                  <a:lnTo>
                    <a:pt x="0" y="893"/>
                  </a:lnTo>
                  <a:cubicBezTo>
                    <a:pt x="0" y="926"/>
                    <a:pt x="0" y="926"/>
                    <a:pt x="0" y="960"/>
                  </a:cubicBezTo>
                  <a:lnTo>
                    <a:pt x="33" y="960"/>
                  </a:lnTo>
                  <a:lnTo>
                    <a:pt x="334" y="793"/>
                  </a:lnTo>
                  <a:lnTo>
                    <a:pt x="334" y="2094"/>
                  </a:lnTo>
                  <a:cubicBezTo>
                    <a:pt x="334" y="2127"/>
                    <a:pt x="334" y="2127"/>
                    <a:pt x="334" y="2161"/>
                  </a:cubicBezTo>
                  <a:lnTo>
                    <a:pt x="367" y="2161"/>
                  </a:lnTo>
                  <a:lnTo>
                    <a:pt x="567" y="2027"/>
                  </a:lnTo>
                  <a:cubicBezTo>
                    <a:pt x="600" y="2027"/>
                    <a:pt x="600" y="1994"/>
                    <a:pt x="600" y="1994"/>
                  </a:cubicBezTo>
                  <a:cubicBezTo>
                    <a:pt x="600" y="1960"/>
                    <a:pt x="600" y="1927"/>
                    <a:pt x="600" y="1927"/>
                  </a:cubicBezTo>
                  <a:lnTo>
                    <a:pt x="600" y="593"/>
                  </a:lnTo>
                  <a:lnTo>
                    <a:pt x="901" y="426"/>
                  </a:lnTo>
                  <a:cubicBezTo>
                    <a:pt x="934" y="426"/>
                    <a:pt x="934" y="393"/>
                    <a:pt x="934" y="393"/>
                  </a:cubicBezTo>
                  <a:cubicBezTo>
                    <a:pt x="934" y="359"/>
                    <a:pt x="934" y="359"/>
                    <a:pt x="934" y="326"/>
                  </a:cubicBezTo>
                  <a:lnTo>
                    <a:pt x="934" y="59"/>
                  </a:lnTo>
                  <a:cubicBezTo>
                    <a:pt x="934" y="26"/>
                    <a:pt x="934" y="26"/>
                    <a:pt x="934" y="26"/>
                  </a:cubicBezTo>
                  <a:cubicBezTo>
                    <a:pt x="934" y="9"/>
                    <a:pt x="934" y="1"/>
                    <a:pt x="930"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1524;p56">
              <a:extLst>
                <a:ext uri="{FF2B5EF4-FFF2-40B4-BE49-F238E27FC236}">
                  <a16:creationId xmlns:a16="http://schemas.microsoft.com/office/drawing/2014/main" id="{7F8E470A-769C-4E83-96CD-F9E1BF1B3079}"/>
                </a:ext>
              </a:extLst>
            </p:cNvPr>
            <p:cNvSpPr/>
            <p:nvPr/>
          </p:nvSpPr>
          <p:spPr>
            <a:xfrm>
              <a:off x="3678625" y="2337600"/>
              <a:ext cx="26725" cy="58750"/>
            </a:xfrm>
            <a:custGeom>
              <a:avLst/>
              <a:gdLst/>
              <a:ahLst/>
              <a:cxnLst/>
              <a:rect l="l" t="t" r="r" b="b"/>
              <a:pathLst>
                <a:path w="1069" h="2350" extrusionOk="0">
                  <a:moveTo>
                    <a:pt x="709" y="1"/>
                  </a:moveTo>
                  <a:cubicBezTo>
                    <a:pt x="662" y="1"/>
                    <a:pt x="615" y="24"/>
                    <a:pt x="568" y="48"/>
                  </a:cubicBezTo>
                  <a:cubicBezTo>
                    <a:pt x="468" y="115"/>
                    <a:pt x="401" y="181"/>
                    <a:pt x="334" y="248"/>
                  </a:cubicBezTo>
                  <a:cubicBezTo>
                    <a:pt x="268" y="315"/>
                    <a:pt x="201" y="381"/>
                    <a:pt x="168" y="448"/>
                  </a:cubicBezTo>
                  <a:cubicBezTo>
                    <a:pt x="134" y="548"/>
                    <a:pt x="101" y="615"/>
                    <a:pt x="101" y="715"/>
                  </a:cubicBezTo>
                  <a:cubicBezTo>
                    <a:pt x="67" y="782"/>
                    <a:pt x="67" y="848"/>
                    <a:pt x="67" y="948"/>
                  </a:cubicBezTo>
                  <a:cubicBezTo>
                    <a:pt x="67" y="982"/>
                    <a:pt x="67" y="1049"/>
                    <a:pt x="67" y="1115"/>
                  </a:cubicBezTo>
                  <a:cubicBezTo>
                    <a:pt x="67" y="1149"/>
                    <a:pt x="101" y="1215"/>
                    <a:pt x="134" y="1249"/>
                  </a:cubicBezTo>
                  <a:cubicBezTo>
                    <a:pt x="168" y="1282"/>
                    <a:pt x="201" y="1282"/>
                    <a:pt x="234" y="1315"/>
                  </a:cubicBezTo>
                  <a:lnTo>
                    <a:pt x="401" y="1315"/>
                  </a:lnTo>
                  <a:cubicBezTo>
                    <a:pt x="468" y="1282"/>
                    <a:pt x="534" y="1282"/>
                    <a:pt x="601" y="1282"/>
                  </a:cubicBezTo>
                  <a:cubicBezTo>
                    <a:pt x="618" y="1265"/>
                    <a:pt x="643" y="1257"/>
                    <a:pt x="668" y="1257"/>
                  </a:cubicBezTo>
                  <a:cubicBezTo>
                    <a:pt x="693" y="1257"/>
                    <a:pt x="718" y="1265"/>
                    <a:pt x="735" y="1282"/>
                  </a:cubicBezTo>
                  <a:cubicBezTo>
                    <a:pt x="768" y="1282"/>
                    <a:pt x="801" y="1282"/>
                    <a:pt x="835" y="1315"/>
                  </a:cubicBezTo>
                  <a:cubicBezTo>
                    <a:pt x="868" y="1349"/>
                    <a:pt x="868" y="1382"/>
                    <a:pt x="868" y="1449"/>
                  </a:cubicBezTo>
                  <a:cubicBezTo>
                    <a:pt x="868" y="1482"/>
                    <a:pt x="868" y="1549"/>
                    <a:pt x="835" y="1582"/>
                  </a:cubicBezTo>
                  <a:cubicBezTo>
                    <a:pt x="835" y="1649"/>
                    <a:pt x="801" y="1716"/>
                    <a:pt x="768" y="1749"/>
                  </a:cubicBezTo>
                  <a:cubicBezTo>
                    <a:pt x="735" y="1816"/>
                    <a:pt x="701" y="1849"/>
                    <a:pt x="668" y="1882"/>
                  </a:cubicBezTo>
                  <a:cubicBezTo>
                    <a:pt x="601" y="1916"/>
                    <a:pt x="568" y="1949"/>
                    <a:pt x="534" y="1983"/>
                  </a:cubicBezTo>
                  <a:cubicBezTo>
                    <a:pt x="468" y="2016"/>
                    <a:pt x="434" y="2049"/>
                    <a:pt x="368" y="2049"/>
                  </a:cubicBezTo>
                  <a:lnTo>
                    <a:pt x="268" y="2049"/>
                  </a:lnTo>
                  <a:cubicBezTo>
                    <a:pt x="268" y="2016"/>
                    <a:pt x="234" y="2016"/>
                    <a:pt x="201" y="1983"/>
                  </a:cubicBezTo>
                  <a:cubicBezTo>
                    <a:pt x="201" y="1949"/>
                    <a:pt x="201" y="1949"/>
                    <a:pt x="168" y="1916"/>
                  </a:cubicBezTo>
                  <a:lnTo>
                    <a:pt x="168" y="1882"/>
                  </a:lnTo>
                  <a:lnTo>
                    <a:pt x="101" y="1882"/>
                  </a:lnTo>
                  <a:lnTo>
                    <a:pt x="34" y="1916"/>
                  </a:lnTo>
                  <a:cubicBezTo>
                    <a:pt x="34" y="1916"/>
                    <a:pt x="1" y="1949"/>
                    <a:pt x="1" y="1949"/>
                  </a:cubicBezTo>
                  <a:cubicBezTo>
                    <a:pt x="1" y="1983"/>
                    <a:pt x="1" y="1983"/>
                    <a:pt x="1" y="2016"/>
                  </a:cubicBezTo>
                  <a:cubicBezTo>
                    <a:pt x="1" y="2083"/>
                    <a:pt x="34" y="2116"/>
                    <a:pt x="34" y="2183"/>
                  </a:cubicBezTo>
                  <a:cubicBezTo>
                    <a:pt x="67" y="2249"/>
                    <a:pt x="101" y="2283"/>
                    <a:pt x="168" y="2316"/>
                  </a:cubicBezTo>
                  <a:cubicBezTo>
                    <a:pt x="201" y="2349"/>
                    <a:pt x="268" y="2349"/>
                    <a:pt x="334" y="2349"/>
                  </a:cubicBezTo>
                  <a:cubicBezTo>
                    <a:pt x="401" y="2349"/>
                    <a:pt x="468" y="2316"/>
                    <a:pt x="534" y="2283"/>
                  </a:cubicBezTo>
                  <a:cubicBezTo>
                    <a:pt x="601" y="2216"/>
                    <a:pt x="701" y="2183"/>
                    <a:pt x="768" y="2116"/>
                  </a:cubicBezTo>
                  <a:cubicBezTo>
                    <a:pt x="835" y="2016"/>
                    <a:pt x="868" y="1949"/>
                    <a:pt x="935" y="1882"/>
                  </a:cubicBezTo>
                  <a:cubicBezTo>
                    <a:pt x="968" y="1782"/>
                    <a:pt x="1001" y="1716"/>
                    <a:pt x="1035" y="1616"/>
                  </a:cubicBezTo>
                  <a:cubicBezTo>
                    <a:pt x="1068" y="1516"/>
                    <a:pt x="1068" y="1449"/>
                    <a:pt x="1068" y="1349"/>
                  </a:cubicBezTo>
                  <a:cubicBezTo>
                    <a:pt x="1068" y="1282"/>
                    <a:pt x="1068" y="1215"/>
                    <a:pt x="1068" y="1149"/>
                  </a:cubicBezTo>
                  <a:cubicBezTo>
                    <a:pt x="1068" y="1115"/>
                    <a:pt x="1035" y="1049"/>
                    <a:pt x="1001" y="1049"/>
                  </a:cubicBezTo>
                  <a:cubicBezTo>
                    <a:pt x="968" y="1015"/>
                    <a:pt x="901" y="982"/>
                    <a:pt x="868" y="982"/>
                  </a:cubicBezTo>
                  <a:lnTo>
                    <a:pt x="668" y="982"/>
                  </a:lnTo>
                  <a:lnTo>
                    <a:pt x="501" y="1015"/>
                  </a:lnTo>
                  <a:lnTo>
                    <a:pt x="368" y="1015"/>
                  </a:lnTo>
                  <a:cubicBezTo>
                    <a:pt x="334" y="1015"/>
                    <a:pt x="301" y="982"/>
                    <a:pt x="268" y="948"/>
                  </a:cubicBezTo>
                  <a:cubicBezTo>
                    <a:pt x="268" y="915"/>
                    <a:pt x="268" y="882"/>
                    <a:pt x="268" y="848"/>
                  </a:cubicBezTo>
                  <a:cubicBezTo>
                    <a:pt x="268" y="782"/>
                    <a:pt x="301" y="715"/>
                    <a:pt x="301" y="682"/>
                  </a:cubicBezTo>
                  <a:cubicBezTo>
                    <a:pt x="334" y="615"/>
                    <a:pt x="334" y="582"/>
                    <a:pt x="368" y="548"/>
                  </a:cubicBezTo>
                  <a:cubicBezTo>
                    <a:pt x="401" y="515"/>
                    <a:pt x="434" y="448"/>
                    <a:pt x="468" y="448"/>
                  </a:cubicBezTo>
                  <a:cubicBezTo>
                    <a:pt x="501" y="415"/>
                    <a:pt x="534" y="381"/>
                    <a:pt x="568" y="348"/>
                  </a:cubicBezTo>
                  <a:cubicBezTo>
                    <a:pt x="601" y="315"/>
                    <a:pt x="635" y="315"/>
                    <a:pt x="701" y="315"/>
                  </a:cubicBezTo>
                  <a:lnTo>
                    <a:pt x="801" y="315"/>
                  </a:lnTo>
                  <a:cubicBezTo>
                    <a:pt x="801" y="315"/>
                    <a:pt x="835" y="348"/>
                    <a:pt x="835" y="381"/>
                  </a:cubicBezTo>
                  <a:cubicBezTo>
                    <a:pt x="868" y="381"/>
                    <a:pt x="868" y="415"/>
                    <a:pt x="868" y="415"/>
                  </a:cubicBezTo>
                  <a:cubicBezTo>
                    <a:pt x="901" y="448"/>
                    <a:pt x="901" y="448"/>
                    <a:pt x="901" y="448"/>
                  </a:cubicBezTo>
                  <a:lnTo>
                    <a:pt x="935" y="448"/>
                  </a:lnTo>
                  <a:lnTo>
                    <a:pt x="1035" y="415"/>
                  </a:lnTo>
                  <a:cubicBezTo>
                    <a:pt x="1035" y="415"/>
                    <a:pt x="1068" y="381"/>
                    <a:pt x="1068" y="381"/>
                  </a:cubicBezTo>
                  <a:cubicBezTo>
                    <a:pt x="1068" y="348"/>
                    <a:pt x="1068" y="348"/>
                    <a:pt x="1068" y="315"/>
                  </a:cubicBezTo>
                  <a:cubicBezTo>
                    <a:pt x="1068" y="281"/>
                    <a:pt x="1035" y="215"/>
                    <a:pt x="1035" y="181"/>
                  </a:cubicBezTo>
                  <a:cubicBezTo>
                    <a:pt x="1001" y="115"/>
                    <a:pt x="968" y="81"/>
                    <a:pt x="935" y="48"/>
                  </a:cubicBezTo>
                  <a:cubicBezTo>
                    <a:pt x="888" y="24"/>
                    <a:pt x="857" y="1"/>
                    <a:pt x="820" y="1"/>
                  </a:cubicBezTo>
                  <a:cubicBezTo>
                    <a:pt x="804" y="1"/>
                    <a:pt x="788" y="5"/>
                    <a:pt x="768" y="14"/>
                  </a:cubicBezTo>
                  <a:cubicBezTo>
                    <a:pt x="748" y="5"/>
                    <a:pt x="729" y="1"/>
                    <a:pt x="70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1525;p56">
              <a:extLst>
                <a:ext uri="{FF2B5EF4-FFF2-40B4-BE49-F238E27FC236}">
                  <a16:creationId xmlns:a16="http://schemas.microsoft.com/office/drawing/2014/main" id="{AC2EB8B1-D3CF-4EE9-A4D0-84D99257A0D3}"/>
                </a:ext>
              </a:extLst>
            </p:cNvPr>
            <p:cNvSpPr/>
            <p:nvPr/>
          </p:nvSpPr>
          <p:spPr>
            <a:xfrm>
              <a:off x="3711150" y="2330450"/>
              <a:ext cx="21700" cy="47550"/>
            </a:xfrm>
            <a:custGeom>
              <a:avLst/>
              <a:gdLst/>
              <a:ahLst/>
              <a:cxnLst/>
              <a:rect l="l" t="t" r="r" b="b"/>
              <a:pathLst>
                <a:path w="868" h="1902" extrusionOk="0">
                  <a:moveTo>
                    <a:pt x="801" y="0"/>
                  </a:moveTo>
                  <a:lnTo>
                    <a:pt x="735" y="34"/>
                  </a:lnTo>
                  <a:cubicBezTo>
                    <a:pt x="735" y="34"/>
                    <a:pt x="701" y="67"/>
                    <a:pt x="701" y="100"/>
                  </a:cubicBezTo>
                  <a:cubicBezTo>
                    <a:pt x="701" y="100"/>
                    <a:pt x="701" y="134"/>
                    <a:pt x="701" y="167"/>
                  </a:cubicBezTo>
                  <a:lnTo>
                    <a:pt x="701" y="968"/>
                  </a:lnTo>
                  <a:cubicBezTo>
                    <a:pt x="701" y="1101"/>
                    <a:pt x="701" y="1234"/>
                    <a:pt x="634" y="1335"/>
                  </a:cubicBezTo>
                  <a:cubicBezTo>
                    <a:pt x="601" y="1435"/>
                    <a:pt x="534" y="1535"/>
                    <a:pt x="434" y="1568"/>
                  </a:cubicBezTo>
                  <a:cubicBezTo>
                    <a:pt x="401" y="1601"/>
                    <a:pt x="368" y="1618"/>
                    <a:pt x="334" y="1618"/>
                  </a:cubicBezTo>
                  <a:cubicBezTo>
                    <a:pt x="301" y="1618"/>
                    <a:pt x="268" y="1601"/>
                    <a:pt x="234" y="1568"/>
                  </a:cubicBezTo>
                  <a:cubicBezTo>
                    <a:pt x="201" y="1468"/>
                    <a:pt x="167" y="1368"/>
                    <a:pt x="167" y="1268"/>
                  </a:cubicBezTo>
                  <a:lnTo>
                    <a:pt x="167" y="467"/>
                  </a:lnTo>
                  <a:cubicBezTo>
                    <a:pt x="167" y="434"/>
                    <a:pt x="167" y="434"/>
                    <a:pt x="167" y="401"/>
                  </a:cubicBezTo>
                  <a:lnTo>
                    <a:pt x="134" y="401"/>
                  </a:lnTo>
                  <a:lnTo>
                    <a:pt x="67" y="467"/>
                  </a:lnTo>
                  <a:cubicBezTo>
                    <a:pt x="34" y="467"/>
                    <a:pt x="34" y="467"/>
                    <a:pt x="34" y="501"/>
                  </a:cubicBezTo>
                  <a:cubicBezTo>
                    <a:pt x="1" y="534"/>
                    <a:pt x="1" y="534"/>
                    <a:pt x="34" y="567"/>
                  </a:cubicBezTo>
                  <a:lnTo>
                    <a:pt x="1" y="1401"/>
                  </a:lnTo>
                  <a:cubicBezTo>
                    <a:pt x="1" y="1501"/>
                    <a:pt x="1" y="1601"/>
                    <a:pt x="34" y="1668"/>
                  </a:cubicBezTo>
                  <a:cubicBezTo>
                    <a:pt x="34" y="1735"/>
                    <a:pt x="67" y="1802"/>
                    <a:pt x="101" y="1835"/>
                  </a:cubicBezTo>
                  <a:cubicBezTo>
                    <a:pt x="134" y="1868"/>
                    <a:pt x="201" y="1902"/>
                    <a:pt x="234" y="1902"/>
                  </a:cubicBezTo>
                  <a:cubicBezTo>
                    <a:pt x="301" y="1902"/>
                    <a:pt x="368" y="1902"/>
                    <a:pt x="401" y="1868"/>
                  </a:cubicBezTo>
                  <a:cubicBezTo>
                    <a:pt x="501" y="1802"/>
                    <a:pt x="568" y="1735"/>
                    <a:pt x="601" y="1668"/>
                  </a:cubicBezTo>
                  <a:cubicBezTo>
                    <a:pt x="634" y="1601"/>
                    <a:pt x="668" y="1535"/>
                    <a:pt x="701" y="1468"/>
                  </a:cubicBezTo>
                  <a:lnTo>
                    <a:pt x="701" y="1568"/>
                  </a:lnTo>
                  <a:cubicBezTo>
                    <a:pt x="701" y="1568"/>
                    <a:pt x="701" y="1601"/>
                    <a:pt x="701" y="1635"/>
                  </a:cubicBezTo>
                  <a:lnTo>
                    <a:pt x="735" y="1635"/>
                  </a:lnTo>
                  <a:lnTo>
                    <a:pt x="801" y="1568"/>
                  </a:lnTo>
                  <a:cubicBezTo>
                    <a:pt x="835" y="1568"/>
                    <a:pt x="835" y="1535"/>
                    <a:pt x="868" y="1535"/>
                  </a:cubicBezTo>
                  <a:cubicBezTo>
                    <a:pt x="868" y="1501"/>
                    <a:pt x="868" y="1501"/>
                    <a:pt x="868" y="1468"/>
                  </a:cubicBezTo>
                  <a:lnTo>
                    <a:pt x="868" y="34"/>
                  </a:lnTo>
                  <a:cubicBezTo>
                    <a:pt x="868" y="34"/>
                    <a:pt x="868" y="0"/>
                    <a:pt x="86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1526;p56">
              <a:extLst>
                <a:ext uri="{FF2B5EF4-FFF2-40B4-BE49-F238E27FC236}">
                  <a16:creationId xmlns:a16="http://schemas.microsoft.com/office/drawing/2014/main" id="{00174EC2-E310-4795-A816-91DB368A4101}"/>
                </a:ext>
              </a:extLst>
            </p:cNvPr>
            <p:cNvSpPr/>
            <p:nvPr/>
          </p:nvSpPr>
          <p:spPr>
            <a:xfrm>
              <a:off x="3742000" y="2308750"/>
              <a:ext cx="23375" cy="55700"/>
            </a:xfrm>
            <a:custGeom>
              <a:avLst/>
              <a:gdLst/>
              <a:ahLst/>
              <a:cxnLst/>
              <a:rect l="l" t="t" r="r" b="b"/>
              <a:pathLst>
                <a:path w="935" h="2228" extrusionOk="0">
                  <a:moveTo>
                    <a:pt x="552" y="563"/>
                  </a:moveTo>
                  <a:cubicBezTo>
                    <a:pt x="591" y="563"/>
                    <a:pt x="630" y="582"/>
                    <a:pt x="668" y="601"/>
                  </a:cubicBezTo>
                  <a:cubicBezTo>
                    <a:pt x="701" y="701"/>
                    <a:pt x="735" y="802"/>
                    <a:pt x="735" y="902"/>
                  </a:cubicBezTo>
                  <a:cubicBezTo>
                    <a:pt x="735" y="968"/>
                    <a:pt x="735" y="1035"/>
                    <a:pt x="735" y="1068"/>
                  </a:cubicBezTo>
                  <a:cubicBezTo>
                    <a:pt x="735" y="1235"/>
                    <a:pt x="701" y="1369"/>
                    <a:pt x="668" y="1502"/>
                  </a:cubicBezTo>
                  <a:cubicBezTo>
                    <a:pt x="601" y="1602"/>
                    <a:pt x="535" y="1702"/>
                    <a:pt x="468" y="1736"/>
                  </a:cubicBezTo>
                  <a:cubicBezTo>
                    <a:pt x="435" y="1769"/>
                    <a:pt x="393" y="1786"/>
                    <a:pt x="355" y="1786"/>
                  </a:cubicBezTo>
                  <a:cubicBezTo>
                    <a:pt x="318" y="1786"/>
                    <a:pt x="284" y="1769"/>
                    <a:pt x="268" y="1736"/>
                  </a:cubicBezTo>
                  <a:cubicBezTo>
                    <a:pt x="201" y="1669"/>
                    <a:pt x="168" y="1569"/>
                    <a:pt x="168" y="1502"/>
                  </a:cubicBezTo>
                  <a:lnTo>
                    <a:pt x="168" y="1469"/>
                  </a:lnTo>
                  <a:cubicBezTo>
                    <a:pt x="168" y="1402"/>
                    <a:pt x="168" y="1302"/>
                    <a:pt x="168" y="1235"/>
                  </a:cubicBezTo>
                  <a:cubicBezTo>
                    <a:pt x="168" y="1102"/>
                    <a:pt x="201" y="968"/>
                    <a:pt x="268" y="835"/>
                  </a:cubicBezTo>
                  <a:cubicBezTo>
                    <a:pt x="301" y="735"/>
                    <a:pt x="368" y="668"/>
                    <a:pt x="468" y="601"/>
                  </a:cubicBezTo>
                  <a:cubicBezTo>
                    <a:pt x="496" y="573"/>
                    <a:pt x="524" y="563"/>
                    <a:pt x="552" y="563"/>
                  </a:cubicBezTo>
                  <a:close/>
                  <a:moveTo>
                    <a:pt x="134" y="1"/>
                  </a:moveTo>
                  <a:lnTo>
                    <a:pt x="68" y="34"/>
                  </a:lnTo>
                  <a:cubicBezTo>
                    <a:pt x="34" y="68"/>
                    <a:pt x="34" y="68"/>
                    <a:pt x="1" y="101"/>
                  </a:cubicBezTo>
                  <a:cubicBezTo>
                    <a:pt x="1" y="101"/>
                    <a:pt x="1" y="134"/>
                    <a:pt x="1" y="168"/>
                  </a:cubicBezTo>
                  <a:lnTo>
                    <a:pt x="1" y="2169"/>
                  </a:lnTo>
                  <a:cubicBezTo>
                    <a:pt x="1" y="2169"/>
                    <a:pt x="1" y="2203"/>
                    <a:pt x="1" y="2203"/>
                  </a:cubicBezTo>
                  <a:cubicBezTo>
                    <a:pt x="18" y="2219"/>
                    <a:pt x="26" y="2228"/>
                    <a:pt x="34" y="2228"/>
                  </a:cubicBezTo>
                  <a:cubicBezTo>
                    <a:pt x="43" y="2228"/>
                    <a:pt x="51" y="2219"/>
                    <a:pt x="68" y="2203"/>
                  </a:cubicBezTo>
                  <a:lnTo>
                    <a:pt x="134" y="2169"/>
                  </a:lnTo>
                  <a:cubicBezTo>
                    <a:pt x="134" y="2169"/>
                    <a:pt x="168" y="2136"/>
                    <a:pt x="168" y="2136"/>
                  </a:cubicBezTo>
                  <a:cubicBezTo>
                    <a:pt x="168" y="2102"/>
                    <a:pt x="168" y="2102"/>
                    <a:pt x="168" y="2069"/>
                  </a:cubicBezTo>
                  <a:lnTo>
                    <a:pt x="168" y="1969"/>
                  </a:lnTo>
                  <a:cubicBezTo>
                    <a:pt x="201" y="2002"/>
                    <a:pt x="234" y="2036"/>
                    <a:pt x="268" y="2036"/>
                  </a:cubicBezTo>
                  <a:cubicBezTo>
                    <a:pt x="287" y="2046"/>
                    <a:pt x="307" y="2050"/>
                    <a:pt x="326" y="2050"/>
                  </a:cubicBezTo>
                  <a:cubicBezTo>
                    <a:pt x="374" y="2050"/>
                    <a:pt x="421" y="2026"/>
                    <a:pt x="468" y="2002"/>
                  </a:cubicBezTo>
                  <a:cubicBezTo>
                    <a:pt x="535" y="1969"/>
                    <a:pt x="601" y="1902"/>
                    <a:pt x="635" y="1836"/>
                  </a:cubicBezTo>
                  <a:cubicBezTo>
                    <a:pt x="701" y="1769"/>
                    <a:pt x="735" y="1702"/>
                    <a:pt x="801" y="1635"/>
                  </a:cubicBezTo>
                  <a:cubicBezTo>
                    <a:pt x="835" y="1535"/>
                    <a:pt x="868" y="1435"/>
                    <a:pt x="868" y="1335"/>
                  </a:cubicBezTo>
                  <a:cubicBezTo>
                    <a:pt x="902" y="1235"/>
                    <a:pt x="902" y="1135"/>
                    <a:pt x="935" y="1002"/>
                  </a:cubicBezTo>
                  <a:lnTo>
                    <a:pt x="935" y="802"/>
                  </a:lnTo>
                  <a:cubicBezTo>
                    <a:pt x="935" y="735"/>
                    <a:pt x="902" y="635"/>
                    <a:pt x="868" y="535"/>
                  </a:cubicBezTo>
                  <a:cubicBezTo>
                    <a:pt x="868" y="468"/>
                    <a:pt x="835" y="401"/>
                    <a:pt x="801" y="368"/>
                  </a:cubicBezTo>
                  <a:cubicBezTo>
                    <a:pt x="735" y="335"/>
                    <a:pt x="701" y="301"/>
                    <a:pt x="635" y="301"/>
                  </a:cubicBezTo>
                  <a:cubicBezTo>
                    <a:pt x="568" y="301"/>
                    <a:pt x="535" y="301"/>
                    <a:pt x="468" y="368"/>
                  </a:cubicBezTo>
                  <a:cubicBezTo>
                    <a:pt x="401" y="401"/>
                    <a:pt x="334" y="435"/>
                    <a:pt x="268" y="535"/>
                  </a:cubicBezTo>
                  <a:cubicBezTo>
                    <a:pt x="234" y="568"/>
                    <a:pt x="201" y="635"/>
                    <a:pt x="168" y="735"/>
                  </a:cubicBezTo>
                  <a:lnTo>
                    <a:pt x="168" y="34"/>
                  </a:lnTo>
                  <a:cubicBezTo>
                    <a:pt x="168" y="34"/>
                    <a:pt x="168" y="1"/>
                    <a:pt x="16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1527;p56">
              <a:extLst>
                <a:ext uri="{FF2B5EF4-FFF2-40B4-BE49-F238E27FC236}">
                  <a16:creationId xmlns:a16="http://schemas.microsoft.com/office/drawing/2014/main" id="{D6DCA2D2-A087-47D1-8F3C-33D5BB7F0756}"/>
                </a:ext>
              </a:extLst>
            </p:cNvPr>
            <p:cNvSpPr/>
            <p:nvPr/>
          </p:nvSpPr>
          <p:spPr>
            <a:xfrm>
              <a:off x="3772875" y="2290000"/>
              <a:ext cx="35050" cy="56325"/>
            </a:xfrm>
            <a:custGeom>
              <a:avLst/>
              <a:gdLst/>
              <a:ahLst/>
              <a:cxnLst/>
              <a:rect l="l" t="t" r="r" b="b"/>
              <a:pathLst>
                <a:path w="1402" h="2253" extrusionOk="0">
                  <a:moveTo>
                    <a:pt x="1193" y="0"/>
                  </a:moveTo>
                  <a:cubicBezTo>
                    <a:pt x="1151" y="0"/>
                    <a:pt x="1101" y="17"/>
                    <a:pt x="1034" y="50"/>
                  </a:cubicBezTo>
                  <a:cubicBezTo>
                    <a:pt x="967" y="84"/>
                    <a:pt x="934" y="117"/>
                    <a:pt x="901" y="151"/>
                  </a:cubicBezTo>
                  <a:cubicBezTo>
                    <a:pt x="867" y="184"/>
                    <a:pt x="834" y="217"/>
                    <a:pt x="801" y="251"/>
                  </a:cubicBezTo>
                  <a:cubicBezTo>
                    <a:pt x="801" y="284"/>
                    <a:pt x="767" y="351"/>
                    <a:pt x="734" y="384"/>
                  </a:cubicBezTo>
                  <a:lnTo>
                    <a:pt x="701" y="517"/>
                  </a:lnTo>
                  <a:cubicBezTo>
                    <a:pt x="667" y="451"/>
                    <a:pt x="634" y="417"/>
                    <a:pt x="567" y="384"/>
                  </a:cubicBezTo>
                  <a:cubicBezTo>
                    <a:pt x="500" y="384"/>
                    <a:pt x="434" y="384"/>
                    <a:pt x="367" y="451"/>
                  </a:cubicBezTo>
                  <a:cubicBezTo>
                    <a:pt x="334" y="451"/>
                    <a:pt x="300" y="484"/>
                    <a:pt x="267" y="517"/>
                  </a:cubicBezTo>
                  <a:cubicBezTo>
                    <a:pt x="234" y="551"/>
                    <a:pt x="234" y="584"/>
                    <a:pt x="200" y="584"/>
                  </a:cubicBezTo>
                  <a:lnTo>
                    <a:pt x="167" y="651"/>
                  </a:lnTo>
                  <a:lnTo>
                    <a:pt x="167" y="651"/>
                  </a:lnTo>
                  <a:cubicBezTo>
                    <a:pt x="167" y="651"/>
                    <a:pt x="167" y="618"/>
                    <a:pt x="167" y="618"/>
                  </a:cubicBezTo>
                  <a:lnTo>
                    <a:pt x="134" y="618"/>
                  </a:lnTo>
                  <a:lnTo>
                    <a:pt x="67" y="651"/>
                  </a:lnTo>
                  <a:cubicBezTo>
                    <a:pt x="33" y="651"/>
                    <a:pt x="33" y="684"/>
                    <a:pt x="33" y="684"/>
                  </a:cubicBezTo>
                  <a:cubicBezTo>
                    <a:pt x="0" y="718"/>
                    <a:pt x="0" y="751"/>
                    <a:pt x="33" y="751"/>
                  </a:cubicBezTo>
                  <a:lnTo>
                    <a:pt x="33" y="2185"/>
                  </a:lnTo>
                  <a:lnTo>
                    <a:pt x="33" y="2252"/>
                  </a:lnTo>
                  <a:lnTo>
                    <a:pt x="67" y="2252"/>
                  </a:lnTo>
                  <a:lnTo>
                    <a:pt x="134" y="2185"/>
                  </a:lnTo>
                  <a:cubicBezTo>
                    <a:pt x="134" y="2185"/>
                    <a:pt x="167" y="2185"/>
                    <a:pt x="167" y="2152"/>
                  </a:cubicBezTo>
                  <a:cubicBezTo>
                    <a:pt x="167" y="2119"/>
                    <a:pt x="167" y="2119"/>
                    <a:pt x="167" y="2085"/>
                  </a:cubicBezTo>
                  <a:lnTo>
                    <a:pt x="167" y="1251"/>
                  </a:lnTo>
                  <a:cubicBezTo>
                    <a:pt x="167" y="1118"/>
                    <a:pt x="200" y="984"/>
                    <a:pt x="234" y="884"/>
                  </a:cubicBezTo>
                  <a:cubicBezTo>
                    <a:pt x="267" y="784"/>
                    <a:pt x="334" y="718"/>
                    <a:pt x="400" y="684"/>
                  </a:cubicBezTo>
                  <a:cubicBezTo>
                    <a:pt x="434" y="651"/>
                    <a:pt x="467" y="634"/>
                    <a:pt x="496" y="634"/>
                  </a:cubicBezTo>
                  <a:cubicBezTo>
                    <a:pt x="525" y="634"/>
                    <a:pt x="551" y="651"/>
                    <a:pt x="567" y="684"/>
                  </a:cubicBezTo>
                  <a:cubicBezTo>
                    <a:pt x="634" y="784"/>
                    <a:pt x="634" y="884"/>
                    <a:pt x="634" y="984"/>
                  </a:cubicBezTo>
                  <a:lnTo>
                    <a:pt x="634" y="1818"/>
                  </a:lnTo>
                  <a:cubicBezTo>
                    <a:pt x="634" y="1852"/>
                    <a:pt x="634" y="1852"/>
                    <a:pt x="634" y="1852"/>
                  </a:cubicBezTo>
                  <a:lnTo>
                    <a:pt x="667" y="1852"/>
                  </a:lnTo>
                  <a:lnTo>
                    <a:pt x="734" y="1818"/>
                  </a:lnTo>
                  <a:cubicBezTo>
                    <a:pt x="767" y="1818"/>
                    <a:pt x="767" y="1785"/>
                    <a:pt x="801" y="1785"/>
                  </a:cubicBezTo>
                  <a:cubicBezTo>
                    <a:pt x="801" y="1752"/>
                    <a:pt x="801" y="1752"/>
                    <a:pt x="801" y="1718"/>
                  </a:cubicBezTo>
                  <a:lnTo>
                    <a:pt x="801" y="884"/>
                  </a:lnTo>
                  <a:cubicBezTo>
                    <a:pt x="767" y="751"/>
                    <a:pt x="801" y="618"/>
                    <a:pt x="867" y="517"/>
                  </a:cubicBezTo>
                  <a:cubicBezTo>
                    <a:pt x="867" y="417"/>
                    <a:pt x="934" y="351"/>
                    <a:pt x="1034" y="317"/>
                  </a:cubicBezTo>
                  <a:cubicBezTo>
                    <a:pt x="1068" y="284"/>
                    <a:pt x="1101" y="267"/>
                    <a:pt x="1130" y="267"/>
                  </a:cubicBezTo>
                  <a:cubicBezTo>
                    <a:pt x="1159" y="267"/>
                    <a:pt x="1184" y="284"/>
                    <a:pt x="1201" y="317"/>
                  </a:cubicBezTo>
                  <a:cubicBezTo>
                    <a:pt x="1234" y="417"/>
                    <a:pt x="1268" y="517"/>
                    <a:pt x="1234" y="618"/>
                  </a:cubicBezTo>
                  <a:lnTo>
                    <a:pt x="1234" y="1451"/>
                  </a:lnTo>
                  <a:cubicBezTo>
                    <a:pt x="1234" y="1485"/>
                    <a:pt x="1234" y="1485"/>
                    <a:pt x="1234" y="1518"/>
                  </a:cubicBezTo>
                  <a:lnTo>
                    <a:pt x="1301" y="1518"/>
                  </a:lnTo>
                  <a:lnTo>
                    <a:pt x="1368" y="1451"/>
                  </a:lnTo>
                  <a:cubicBezTo>
                    <a:pt x="1368" y="1451"/>
                    <a:pt x="1401" y="1451"/>
                    <a:pt x="1401" y="1418"/>
                  </a:cubicBezTo>
                  <a:cubicBezTo>
                    <a:pt x="1401" y="1385"/>
                    <a:pt x="1401" y="1385"/>
                    <a:pt x="1401" y="1351"/>
                  </a:cubicBezTo>
                  <a:lnTo>
                    <a:pt x="1401" y="517"/>
                  </a:lnTo>
                  <a:cubicBezTo>
                    <a:pt x="1401" y="351"/>
                    <a:pt x="1368" y="217"/>
                    <a:pt x="1301" y="50"/>
                  </a:cubicBezTo>
                  <a:cubicBezTo>
                    <a:pt x="1268" y="17"/>
                    <a:pt x="1234" y="0"/>
                    <a:pt x="119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1528;p56">
              <a:extLst>
                <a:ext uri="{FF2B5EF4-FFF2-40B4-BE49-F238E27FC236}">
                  <a16:creationId xmlns:a16="http://schemas.microsoft.com/office/drawing/2014/main" id="{A8326BB5-CB80-4E3E-BF0F-D14C990C6E2B}"/>
                </a:ext>
              </a:extLst>
            </p:cNvPr>
            <p:cNvSpPr/>
            <p:nvPr/>
          </p:nvSpPr>
          <p:spPr>
            <a:xfrm>
              <a:off x="3815400" y="2266225"/>
              <a:ext cx="5025" cy="55700"/>
            </a:xfrm>
            <a:custGeom>
              <a:avLst/>
              <a:gdLst/>
              <a:ahLst/>
              <a:cxnLst/>
              <a:rect l="l" t="t" r="r" b="b"/>
              <a:pathLst>
                <a:path w="201" h="2228" extrusionOk="0">
                  <a:moveTo>
                    <a:pt x="167" y="1"/>
                  </a:moveTo>
                  <a:lnTo>
                    <a:pt x="34" y="67"/>
                  </a:lnTo>
                  <a:cubicBezTo>
                    <a:pt x="34" y="67"/>
                    <a:pt x="34" y="101"/>
                    <a:pt x="0" y="134"/>
                  </a:cubicBezTo>
                  <a:cubicBezTo>
                    <a:pt x="0" y="134"/>
                    <a:pt x="0" y="168"/>
                    <a:pt x="0" y="201"/>
                  </a:cubicBezTo>
                  <a:lnTo>
                    <a:pt x="0" y="334"/>
                  </a:lnTo>
                  <a:cubicBezTo>
                    <a:pt x="0" y="368"/>
                    <a:pt x="0" y="368"/>
                    <a:pt x="0" y="401"/>
                  </a:cubicBezTo>
                  <a:lnTo>
                    <a:pt x="34" y="401"/>
                  </a:lnTo>
                  <a:lnTo>
                    <a:pt x="167" y="334"/>
                  </a:lnTo>
                  <a:cubicBezTo>
                    <a:pt x="167" y="334"/>
                    <a:pt x="200" y="301"/>
                    <a:pt x="200" y="301"/>
                  </a:cubicBezTo>
                  <a:cubicBezTo>
                    <a:pt x="200" y="268"/>
                    <a:pt x="200" y="234"/>
                    <a:pt x="200" y="234"/>
                  </a:cubicBezTo>
                  <a:lnTo>
                    <a:pt x="200" y="67"/>
                  </a:lnTo>
                  <a:cubicBezTo>
                    <a:pt x="200" y="34"/>
                    <a:pt x="200" y="34"/>
                    <a:pt x="200" y="1"/>
                  </a:cubicBezTo>
                  <a:close/>
                  <a:moveTo>
                    <a:pt x="167" y="601"/>
                  </a:moveTo>
                  <a:lnTo>
                    <a:pt x="100" y="635"/>
                  </a:lnTo>
                  <a:cubicBezTo>
                    <a:pt x="67" y="635"/>
                    <a:pt x="67" y="668"/>
                    <a:pt x="34" y="668"/>
                  </a:cubicBezTo>
                  <a:cubicBezTo>
                    <a:pt x="34" y="701"/>
                    <a:pt x="34" y="735"/>
                    <a:pt x="34" y="735"/>
                  </a:cubicBezTo>
                  <a:lnTo>
                    <a:pt x="34" y="2169"/>
                  </a:lnTo>
                  <a:cubicBezTo>
                    <a:pt x="34" y="2169"/>
                    <a:pt x="34" y="2202"/>
                    <a:pt x="34" y="2202"/>
                  </a:cubicBezTo>
                  <a:cubicBezTo>
                    <a:pt x="50" y="2219"/>
                    <a:pt x="59" y="2227"/>
                    <a:pt x="67" y="2227"/>
                  </a:cubicBezTo>
                  <a:cubicBezTo>
                    <a:pt x="75" y="2227"/>
                    <a:pt x="84" y="2219"/>
                    <a:pt x="100" y="2202"/>
                  </a:cubicBezTo>
                  <a:lnTo>
                    <a:pt x="167" y="2169"/>
                  </a:lnTo>
                  <a:cubicBezTo>
                    <a:pt x="167" y="2169"/>
                    <a:pt x="200" y="2136"/>
                    <a:pt x="200" y="2136"/>
                  </a:cubicBezTo>
                  <a:cubicBezTo>
                    <a:pt x="200" y="2102"/>
                    <a:pt x="200" y="2069"/>
                    <a:pt x="200" y="2069"/>
                  </a:cubicBezTo>
                  <a:lnTo>
                    <a:pt x="200" y="635"/>
                  </a:lnTo>
                  <a:cubicBezTo>
                    <a:pt x="200" y="601"/>
                    <a:pt x="200" y="601"/>
                    <a:pt x="200" y="60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1529;p56">
              <a:extLst>
                <a:ext uri="{FF2B5EF4-FFF2-40B4-BE49-F238E27FC236}">
                  <a16:creationId xmlns:a16="http://schemas.microsoft.com/office/drawing/2014/main" id="{FCDEBA3F-362D-4656-919B-1FE58C102C60}"/>
                </a:ext>
              </a:extLst>
            </p:cNvPr>
            <p:cNvSpPr/>
            <p:nvPr/>
          </p:nvSpPr>
          <p:spPr>
            <a:xfrm>
              <a:off x="3824575" y="2258100"/>
              <a:ext cx="17525" cy="52775"/>
            </a:xfrm>
            <a:custGeom>
              <a:avLst/>
              <a:gdLst/>
              <a:ahLst/>
              <a:cxnLst/>
              <a:rect l="l" t="t" r="r" b="b"/>
              <a:pathLst>
                <a:path w="701" h="2111" extrusionOk="0">
                  <a:moveTo>
                    <a:pt x="317" y="1"/>
                  </a:moveTo>
                  <a:cubicBezTo>
                    <a:pt x="309" y="1"/>
                    <a:pt x="300" y="9"/>
                    <a:pt x="300" y="26"/>
                  </a:cubicBezTo>
                  <a:lnTo>
                    <a:pt x="234" y="59"/>
                  </a:lnTo>
                  <a:cubicBezTo>
                    <a:pt x="200" y="59"/>
                    <a:pt x="200" y="92"/>
                    <a:pt x="200" y="92"/>
                  </a:cubicBezTo>
                  <a:cubicBezTo>
                    <a:pt x="200" y="126"/>
                    <a:pt x="200" y="159"/>
                    <a:pt x="200" y="159"/>
                  </a:cubicBezTo>
                  <a:lnTo>
                    <a:pt x="200" y="659"/>
                  </a:lnTo>
                  <a:lnTo>
                    <a:pt x="34" y="759"/>
                  </a:lnTo>
                  <a:cubicBezTo>
                    <a:pt x="34" y="759"/>
                    <a:pt x="0" y="793"/>
                    <a:pt x="0" y="793"/>
                  </a:cubicBezTo>
                  <a:cubicBezTo>
                    <a:pt x="0" y="826"/>
                    <a:pt x="0" y="859"/>
                    <a:pt x="0" y="859"/>
                  </a:cubicBezTo>
                  <a:lnTo>
                    <a:pt x="0" y="960"/>
                  </a:lnTo>
                  <a:cubicBezTo>
                    <a:pt x="0" y="993"/>
                    <a:pt x="0" y="993"/>
                    <a:pt x="0" y="1026"/>
                  </a:cubicBezTo>
                  <a:lnTo>
                    <a:pt x="34" y="1026"/>
                  </a:lnTo>
                  <a:lnTo>
                    <a:pt x="200" y="926"/>
                  </a:lnTo>
                  <a:lnTo>
                    <a:pt x="200" y="1693"/>
                  </a:lnTo>
                  <a:cubicBezTo>
                    <a:pt x="167" y="1827"/>
                    <a:pt x="200" y="1960"/>
                    <a:pt x="267" y="2060"/>
                  </a:cubicBezTo>
                  <a:cubicBezTo>
                    <a:pt x="300" y="2094"/>
                    <a:pt x="334" y="2110"/>
                    <a:pt x="371" y="2110"/>
                  </a:cubicBezTo>
                  <a:cubicBezTo>
                    <a:pt x="409" y="2110"/>
                    <a:pt x="451" y="2094"/>
                    <a:pt x="501" y="2060"/>
                  </a:cubicBezTo>
                  <a:lnTo>
                    <a:pt x="634" y="1994"/>
                  </a:lnTo>
                  <a:cubicBezTo>
                    <a:pt x="667" y="1960"/>
                    <a:pt x="667" y="1960"/>
                    <a:pt x="667" y="1927"/>
                  </a:cubicBezTo>
                  <a:cubicBezTo>
                    <a:pt x="701" y="1927"/>
                    <a:pt x="701" y="1894"/>
                    <a:pt x="667" y="1860"/>
                  </a:cubicBezTo>
                  <a:lnTo>
                    <a:pt x="667" y="1760"/>
                  </a:lnTo>
                  <a:cubicBezTo>
                    <a:pt x="701" y="1760"/>
                    <a:pt x="701" y="1727"/>
                    <a:pt x="667" y="1727"/>
                  </a:cubicBezTo>
                  <a:lnTo>
                    <a:pt x="634" y="1727"/>
                  </a:lnTo>
                  <a:lnTo>
                    <a:pt x="534" y="1793"/>
                  </a:lnTo>
                  <a:lnTo>
                    <a:pt x="467" y="1793"/>
                  </a:lnTo>
                  <a:cubicBezTo>
                    <a:pt x="456" y="1805"/>
                    <a:pt x="445" y="1808"/>
                    <a:pt x="435" y="1808"/>
                  </a:cubicBezTo>
                  <a:cubicBezTo>
                    <a:pt x="415" y="1808"/>
                    <a:pt x="401" y="1793"/>
                    <a:pt x="401" y="1793"/>
                  </a:cubicBezTo>
                  <a:cubicBezTo>
                    <a:pt x="401" y="1760"/>
                    <a:pt x="367" y="1727"/>
                    <a:pt x="367" y="1727"/>
                  </a:cubicBezTo>
                  <a:cubicBezTo>
                    <a:pt x="367" y="1660"/>
                    <a:pt x="367" y="1627"/>
                    <a:pt x="367" y="1593"/>
                  </a:cubicBezTo>
                  <a:lnTo>
                    <a:pt x="334" y="826"/>
                  </a:lnTo>
                  <a:lnTo>
                    <a:pt x="601" y="659"/>
                  </a:lnTo>
                  <a:cubicBezTo>
                    <a:pt x="601" y="659"/>
                    <a:pt x="634" y="659"/>
                    <a:pt x="634" y="626"/>
                  </a:cubicBezTo>
                  <a:cubicBezTo>
                    <a:pt x="634" y="593"/>
                    <a:pt x="634" y="593"/>
                    <a:pt x="634" y="559"/>
                  </a:cubicBezTo>
                  <a:lnTo>
                    <a:pt x="634" y="459"/>
                  </a:lnTo>
                  <a:cubicBezTo>
                    <a:pt x="634" y="459"/>
                    <a:pt x="634" y="426"/>
                    <a:pt x="634" y="426"/>
                  </a:cubicBezTo>
                  <a:cubicBezTo>
                    <a:pt x="634" y="409"/>
                    <a:pt x="626" y="401"/>
                    <a:pt x="617" y="401"/>
                  </a:cubicBezTo>
                  <a:cubicBezTo>
                    <a:pt x="609" y="401"/>
                    <a:pt x="601" y="409"/>
                    <a:pt x="601" y="426"/>
                  </a:cubicBezTo>
                  <a:lnTo>
                    <a:pt x="334" y="559"/>
                  </a:lnTo>
                  <a:lnTo>
                    <a:pt x="334" y="59"/>
                  </a:lnTo>
                  <a:lnTo>
                    <a:pt x="334" y="26"/>
                  </a:lnTo>
                  <a:cubicBezTo>
                    <a:pt x="334" y="9"/>
                    <a:pt x="325" y="1"/>
                    <a:pt x="31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1530;p56">
              <a:extLst>
                <a:ext uri="{FF2B5EF4-FFF2-40B4-BE49-F238E27FC236}">
                  <a16:creationId xmlns:a16="http://schemas.microsoft.com/office/drawing/2014/main" id="{86A83C67-079A-4D7C-9A7D-799F3F82A6D1}"/>
                </a:ext>
              </a:extLst>
            </p:cNvPr>
            <p:cNvSpPr/>
            <p:nvPr/>
          </p:nvSpPr>
          <p:spPr>
            <a:xfrm>
              <a:off x="3844575" y="2247050"/>
              <a:ext cx="16700" cy="52150"/>
            </a:xfrm>
            <a:custGeom>
              <a:avLst/>
              <a:gdLst/>
              <a:ahLst/>
              <a:cxnLst/>
              <a:rect l="l" t="t" r="r" b="b"/>
              <a:pathLst>
                <a:path w="668" h="2086" extrusionOk="0">
                  <a:moveTo>
                    <a:pt x="301" y="1"/>
                  </a:moveTo>
                  <a:lnTo>
                    <a:pt x="234" y="34"/>
                  </a:lnTo>
                  <a:cubicBezTo>
                    <a:pt x="201" y="34"/>
                    <a:pt x="201" y="67"/>
                    <a:pt x="201" y="67"/>
                  </a:cubicBezTo>
                  <a:cubicBezTo>
                    <a:pt x="168" y="101"/>
                    <a:pt x="168" y="101"/>
                    <a:pt x="201" y="134"/>
                  </a:cubicBezTo>
                  <a:lnTo>
                    <a:pt x="201" y="634"/>
                  </a:lnTo>
                  <a:lnTo>
                    <a:pt x="34" y="734"/>
                  </a:lnTo>
                  <a:cubicBezTo>
                    <a:pt x="34" y="734"/>
                    <a:pt x="1" y="734"/>
                    <a:pt x="1" y="768"/>
                  </a:cubicBezTo>
                  <a:cubicBezTo>
                    <a:pt x="1" y="801"/>
                    <a:pt x="1" y="801"/>
                    <a:pt x="1" y="834"/>
                  </a:cubicBezTo>
                  <a:lnTo>
                    <a:pt x="1" y="935"/>
                  </a:lnTo>
                  <a:lnTo>
                    <a:pt x="1" y="968"/>
                  </a:lnTo>
                  <a:cubicBezTo>
                    <a:pt x="1" y="985"/>
                    <a:pt x="9" y="993"/>
                    <a:pt x="18" y="993"/>
                  </a:cubicBezTo>
                  <a:cubicBezTo>
                    <a:pt x="26" y="993"/>
                    <a:pt x="34" y="985"/>
                    <a:pt x="34" y="968"/>
                  </a:cubicBezTo>
                  <a:lnTo>
                    <a:pt x="201" y="901"/>
                  </a:lnTo>
                  <a:lnTo>
                    <a:pt x="201" y="1702"/>
                  </a:lnTo>
                  <a:cubicBezTo>
                    <a:pt x="168" y="1802"/>
                    <a:pt x="201" y="1935"/>
                    <a:pt x="268" y="2035"/>
                  </a:cubicBezTo>
                  <a:cubicBezTo>
                    <a:pt x="284" y="2069"/>
                    <a:pt x="318" y="2085"/>
                    <a:pt x="359" y="2085"/>
                  </a:cubicBezTo>
                  <a:cubicBezTo>
                    <a:pt x="401" y="2085"/>
                    <a:pt x="451" y="2069"/>
                    <a:pt x="501" y="2035"/>
                  </a:cubicBezTo>
                  <a:lnTo>
                    <a:pt x="635" y="1969"/>
                  </a:lnTo>
                  <a:cubicBezTo>
                    <a:pt x="668" y="1969"/>
                    <a:pt x="668" y="1935"/>
                    <a:pt x="668" y="1935"/>
                  </a:cubicBezTo>
                  <a:cubicBezTo>
                    <a:pt x="668" y="1902"/>
                    <a:pt x="668" y="1869"/>
                    <a:pt x="668" y="1869"/>
                  </a:cubicBezTo>
                  <a:lnTo>
                    <a:pt x="668" y="1768"/>
                  </a:lnTo>
                  <a:cubicBezTo>
                    <a:pt x="668" y="1735"/>
                    <a:pt x="668" y="1735"/>
                    <a:pt x="668" y="1702"/>
                  </a:cubicBezTo>
                  <a:lnTo>
                    <a:pt x="635" y="1702"/>
                  </a:lnTo>
                  <a:lnTo>
                    <a:pt x="535" y="1768"/>
                  </a:lnTo>
                  <a:cubicBezTo>
                    <a:pt x="501" y="1768"/>
                    <a:pt x="468" y="1802"/>
                    <a:pt x="434" y="1802"/>
                  </a:cubicBezTo>
                  <a:cubicBezTo>
                    <a:pt x="434" y="1802"/>
                    <a:pt x="401" y="1768"/>
                    <a:pt x="401" y="1768"/>
                  </a:cubicBezTo>
                  <a:cubicBezTo>
                    <a:pt x="368" y="1735"/>
                    <a:pt x="368" y="1735"/>
                    <a:pt x="368" y="1702"/>
                  </a:cubicBezTo>
                  <a:cubicBezTo>
                    <a:pt x="368" y="1668"/>
                    <a:pt x="368" y="1635"/>
                    <a:pt x="368" y="1602"/>
                  </a:cubicBezTo>
                  <a:lnTo>
                    <a:pt x="334" y="801"/>
                  </a:lnTo>
                  <a:lnTo>
                    <a:pt x="601" y="634"/>
                  </a:lnTo>
                  <a:cubicBezTo>
                    <a:pt x="601" y="634"/>
                    <a:pt x="635" y="634"/>
                    <a:pt x="635" y="601"/>
                  </a:cubicBezTo>
                  <a:cubicBezTo>
                    <a:pt x="635" y="568"/>
                    <a:pt x="635" y="568"/>
                    <a:pt x="635" y="534"/>
                  </a:cubicBezTo>
                  <a:lnTo>
                    <a:pt x="635" y="434"/>
                  </a:lnTo>
                  <a:cubicBezTo>
                    <a:pt x="635" y="434"/>
                    <a:pt x="635" y="401"/>
                    <a:pt x="635" y="401"/>
                  </a:cubicBezTo>
                  <a:cubicBezTo>
                    <a:pt x="618" y="384"/>
                    <a:pt x="610" y="376"/>
                    <a:pt x="605" y="376"/>
                  </a:cubicBezTo>
                  <a:cubicBezTo>
                    <a:pt x="601" y="376"/>
                    <a:pt x="601" y="384"/>
                    <a:pt x="601" y="401"/>
                  </a:cubicBezTo>
                  <a:lnTo>
                    <a:pt x="334" y="534"/>
                  </a:lnTo>
                  <a:lnTo>
                    <a:pt x="334" y="34"/>
                  </a:lnTo>
                  <a:cubicBezTo>
                    <a:pt x="334" y="34"/>
                    <a:pt x="334" y="1"/>
                    <a:pt x="33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1531;p56">
              <a:extLst>
                <a:ext uri="{FF2B5EF4-FFF2-40B4-BE49-F238E27FC236}">
                  <a16:creationId xmlns:a16="http://schemas.microsoft.com/office/drawing/2014/main" id="{FBFBC905-067F-4BAF-B142-E6FC036B5C3A}"/>
                </a:ext>
              </a:extLst>
            </p:cNvPr>
            <p:cNvSpPr/>
            <p:nvPr/>
          </p:nvSpPr>
          <p:spPr>
            <a:xfrm>
              <a:off x="3865425" y="2244550"/>
              <a:ext cx="23375" cy="43400"/>
            </a:xfrm>
            <a:custGeom>
              <a:avLst/>
              <a:gdLst/>
              <a:ahLst/>
              <a:cxnLst/>
              <a:rect l="l" t="t" r="r" b="b"/>
              <a:pathLst>
                <a:path w="935" h="1736" extrusionOk="0">
                  <a:moveTo>
                    <a:pt x="593" y="309"/>
                  </a:moveTo>
                  <a:cubicBezTo>
                    <a:pt x="626" y="309"/>
                    <a:pt x="651" y="317"/>
                    <a:pt x="668" y="334"/>
                  </a:cubicBezTo>
                  <a:cubicBezTo>
                    <a:pt x="735" y="401"/>
                    <a:pt x="768" y="501"/>
                    <a:pt x="768" y="601"/>
                  </a:cubicBezTo>
                  <a:lnTo>
                    <a:pt x="201" y="901"/>
                  </a:lnTo>
                  <a:cubicBezTo>
                    <a:pt x="201" y="834"/>
                    <a:pt x="201" y="801"/>
                    <a:pt x="234" y="734"/>
                  </a:cubicBezTo>
                  <a:cubicBezTo>
                    <a:pt x="234" y="668"/>
                    <a:pt x="234" y="601"/>
                    <a:pt x="268" y="568"/>
                  </a:cubicBezTo>
                  <a:cubicBezTo>
                    <a:pt x="301" y="501"/>
                    <a:pt x="334" y="467"/>
                    <a:pt x="368" y="434"/>
                  </a:cubicBezTo>
                  <a:cubicBezTo>
                    <a:pt x="401" y="401"/>
                    <a:pt x="434" y="367"/>
                    <a:pt x="468" y="334"/>
                  </a:cubicBezTo>
                  <a:cubicBezTo>
                    <a:pt x="518" y="317"/>
                    <a:pt x="559" y="309"/>
                    <a:pt x="593" y="309"/>
                  </a:cubicBezTo>
                  <a:close/>
                  <a:moveTo>
                    <a:pt x="668" y="0"/>
                  </a:moveTo>
                  <a:cubicBezTo>
                    <a:pt x="601" y="0"/>
                    <a:pt x="534" y="34"/>
                    <a:pt x="468" y="67"/>
                  </a:cubicBezTo>
                  <a:cubicBezTo>
                    <a:pt x="401" y="101"/>
                    <a:pt x="334" y="167"/>
                    <a:pt x="301" y="234"/>
                  </a:cubicBezTo>
                  <a:cubicBezTo>
                    <a:pt x="234" y="301"/>
                    <a:pt x="201" y="367"/>
                    <a:pt x="168" y="434"/>
                  </a:cubicBezTo>
                  <a:cubicBezTo>
                    <a:pt x="101" y="534"/>
                    <a:pt x="67" y="634"/>
                    <a:pt x="67" y="701"/>
                  </a:cubicBezTo>
                  <a:cubicBezTo>
                    <a:pt x="34" y="801"/>
                    <a:pt x="34" y="901"/>
                    <a:pt x="34" y="1001"/>
                  </a:cubicBezTo>
                  <a:cubicBezTo>
                    <a:pt x="1" y="1101"/>
                    <a:pt x="1" y="1168"/>
                    <a:pt x="34" y="1268"/>
                  </a:cubicBezTo>
                  <a:cubicBezTo>
                    <a:pt x="34" y="1335"/>
                    <a:pt x="34" y="1435"/>
                    <a:pt x="67" y="1502"/>
                  </a:cubicBezTo>
                  <a:cubicBezTo>
                    <a:pt x="67" y="1568"/>
                    <a:pt x="101" y="1635"/>
                    <a:pt x="168" y="1668"/>
                  </a:cubicBezTo>
                  <a:cubicBezTo>
                    <a:pt x="201" y="1702"/>
                    <a:pt x="234" y="1735"/>
                    <a:pt x="301" y="1735"/>
                  </a:cubicBezTo>
                  <a:cubicBezTo>
                    <a:pt x="368" y="1735"/>
                    <a:pt x="434" y="1735"/>
                    <a:pt x="468" y="1702"/>
                  </a:cubicBezTo>
                  <a:cubicBezTo>
                    <a:pt x="534" y="1668"/>
                    <a:pt x="601" y="1602"/>
                    <a:pt x="668" y="1568"/>
                  </a:cubicBezTo>
                  <a:cubicBezTo>
                    <a:pt x="701" y="1502"/>
                    <a:pt x="768" y="1435"/>
                    <a:pt x="801" y="1368"/>
                  </a:cubicBezTo>
                  <a:cubicBezTo>
                    <a:pt x="835" y="1335"/>
                    <a:pt x="835" y="1268"/>
                    <a:pt x="868" y="1201"/>
                  </a:cubicBezTo>
                  <a:cubicBezTo>
                    <a:pt x="901" y="1168"/>
                    <a:pt x="901" y="1135"/>
                    <a:pt x="901" y="1068"/>
                  </a:cubicBezTo>
                  <a:cubicBezTo>
                    <a:pt x="901" y="1068"/>
                    <a:pt x="901" y="1035"/>
                    <a:pt x="901" y="1035"/>
                  </a:cubicBezTo>
                  <a:cubicBezTo>
                    <a:pt x="901" y="1018"/>
                    <a:pt x="893" y="1010"/>
                    <a:pt x="885" y="1010"/>
                  </a:cubicBezTo>
                  <a:cubicBezTo>
                    <a:pt x="876" y="1010"/>
                    <a:pt x="868" y="1018"/>
                    <a:pt x="868" y="1035"/>
                  </a:cubicBezTo>
                  <a:lnTo>
                    <a:pt x="801" y="1068"/>
                  </a:lnTo>
                  <a:cubicBezTo>
                    <a:pt x="801" y="1068"/>
                    <a:pt x="768" y="1068"/>
                    <a:pt x="768" y="1101"/>
                  </a:cubicBezTo>
                  <a:lnTo>
                    <a:pt x="735" y="1135"/>
                  </a:lnTo>
                  <a:cubicBezTo>
                    <a:pt x="701" y="1201"/>
                    <a:pt x="701" y="1235"/>
                    <a:pt x="668" y="1301"/>
                  </a:cubicBezTo>
                  <a:cubicBezTo>
                    <a:pt x="601" y="1335"/>
                    <a:pt x="568" y="1401"/>
                    <a:pt x="501" y="1435"/>
                  </a:cubicBezTo>
                  <a:cubicBezTo>
                    <a:pt x="468" y="1451"/>
                    <a:pt x="426" y="1460"/>
                    <a:pt x="389" y="1460"/>
                  </a:cubicBezTo>
                  <a:cubicBezTo>
                    <a:pt x="351" y="1460"/>
                    <a:pt x="318" y="1451"/>
                    <a:pt x="301" y="1435"/>
                  </a:cubicBezTo>
                  <a:cubicBezTo>
                    <a:pt x="234" y="1368"/>
                    <a:pt x="201" y="1268"/>
                    <a:pt x="201" y="1168"/>
                  </a:cubicBezTo>
                  <a:lnTo>
                    <a:pt x="901" y="768"/>
                  </a:lnTo>
                  <a:cubicBezTo>
                    <a:pt x="901" y="768"/>
                    <a:pt x="935" y="734"/>
                    <a:pt x="935" y="734"/>
                  </a:cubicBezTo>
                  <a:cubicBezTo>
                    <a:pt x="935" y="701"/>
                    <a:pt x="935" y="668"/>
                    <a:pt x="935" y="668"/>
                  </a:cubicBezTo>
                  <a:lnTo>
                    <a:pt x="935" y="568"/>
                  </a:lnTo>
                  <a:cubicBezTo>
                    <a:pt x="935" y="467"/>
                    <a:pt x="935" y="367"/>
                    <a:pt x="901" y="267"/>
                  </a:cubicBezTo>
                  <a:cubicBezTo>
                    <a:pt x="868" y="201"/>
                    <a:pt x="868" y="134"/>
                    <a:pt x="801" y="101"/>
                  </a:cubicBezTo>
                  <a:cubicBezTo>
                    <a:pt x="768" y="34"/>
                    <a:pt x="735" y="0"/>
                    <a:pt x="66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1532;p56">
              <a:extLst>
                <a:ext uri="{FF2B5EF4-FFF2-40B4-BE49-F238E27FC236}">
                  <a16:creationId xmlns:a16="http://schemas.microsoft.com/office/drawing/2014/main" id="{E4C474B3-F736-491E-88DC-F60F9ED3340F}"/>
                </a:ext>
              </a:extLst>
            </p:cNvPr>
            <p:cNvSpPr/>
            <p:nvPr/>
          </p:nvSpPr>
          <p:spPr>
            <a:xfrm>
              <a:off x="3892950" y="2210350"/>
              <a:ext cx="23375" cy="62575"/>
            </a:xfrm>
            <a:custGeom>
              <a:avLst/>
              <a:gdLst/>
              <a:ahLst/>
              <a:cxnLst/>
              <a:rect l="l" t="t" r="r" b="b"/>
              <a:pathLst>
                <a:path w="935" h="2503" extrusionOk="0">
                  <a:moveTo>
                    <a:pt x="588" y="1018"/>
                  </a:moveTo>
                  <a:cubicBezTo>
                    <a:pt x="626" y="1018"/>
                    <a:pt x="668" y="1035"/>
                    <a:pt x="701" y="1068"/>
                  </a:cubicBezTo>
                  <a:cubicBezTo>
                    <a:pt x="768" y="1135"/>
                    <a:pt x="801" y="1235"/>
                    <a:pt x="768" y="1335"/>
                  </a:cubicBezTo>
                  <a:lnTo>
                    <a:pt x="768" y="1469"/>
                  </a:lnTo>
                  <a:lnTo>
                    <a:pt x="768" y="1569"/>
                  </a:lnTo>
                  <a:lnTo>
                    <a:pt x="768" y="1602"/>
                  </a:lnTo>
                  <a:cubicBezTo>
                    <a:pt x="768" y="1702"/>
                    <a:pt x="734" y="1835"/>
                    <a:pt x="701" y="1969"/>
                  </a:cubicBezTo>
                  <a:cubicBezTo>
                    <a:pt x="634" y="2036"/>
                    <a:pt x="568" y="2136"/>
                    <a:pt x="501" y="2202"/>
                  </a:cubicBezTo>
                  <a:cubicBezTo>
                    <a:pt x="451" y="2219"/>
                    <a:pt x="409" y="2227"/>
                    <a:pt x="372" y="2227"/>
                  </a:cubicBezTo>
                  <a:cubicBezTo>
                    <a:pt x="334" y="2227"/>
                    <a:pt x="301" y="2219"/>
                    <a:pt x="267" y="2202"/>
                  </a:cubicBezTo>
                  <a:cubicBezTo>
                    <a:pt x="234" y="2102"/>
                    <a:pt x="201" y="2002"/>
                    <a:pt x="201" y="1902"/>
                  </a:cubicBezTo>
                  <a:lnTo>
                    <a:pt x="201" y="1702"/>
                  </a:lnTo>
                  <a:cubicBezTo>
                    <a:pt x="201" y="1569"/>
                    <a:pt x="234" y="1435"/>
                    <a:pt x="267" y="1302"/>
                  </a:cubicBezTo>
                  <a:cubicBezTo>
                    <a:pt x="334" y="1202"/>
                    <a:pt x="401" y="1102"/>
                    <a:pt x="501" y="1068"/>
                  </a:cubicBezTo>
                  <a:cubicBezTo>
                    <a:pt x="518" y="1035"/>
                    <a:pt x="551" y="1018"/>
                    <a:pt x="588" y="1018"/>
                  </a:cubicBezTo>
                  <a:close/>
                  <a:moveTo>
                    <a:pt x="868" y="1"/>
                  </a:moveTo>
                  <a:lnTo>
                    <a:pt x="801" y="34"/>
                  </a:lnTo>
                  <a:cubicBezTo>
                    <a:pt x="801" y="68"/>
                    <a:pt x="768" y="68"/>
                    <a:pt x="768" y="101"/>
                  </a:cubicBezTo>
                  <a:cubicBezTo>
                    <a:pt x="768" y="101"/>
                    <a:pt x="768" y="134"/>
                    <a:pt x="768" y="168"/>
                  </a:cubicBezTo>
                  <a:lnTo>
                    <a:pt x="768" y="835"/>
                  </a:lnTo>
                  <a:cubicBezTo>
                    <a:pt x="734" y="801"/>
                    <a:pt x="701" y="768"/>
                    <a:pt x="668" y="768"/>
                  </a:cubicBezTo>
                  <a:cubicBezTo>
                    <a:pt x="648" y="758"/>
                    <a:pt x="629" y="754"/>
                    <a:pt x="609" y="754"/>
                  </a:cubicBezTo>
                  <a:cubicBezTo>
                    <a:pt x="562" y="754"/>
                    <a:pt x="515" y="778"/>
                    <a:pt x="468" y="801"/>
                  </a:cubicBezTo>
                  <a:cubicBezTo>
                    <a:pt x="401" y="835"/>
                    <a:pt x="334" y="901"/>
                    <a:pt x="301" y="968"/>
                  </a:cubicBezTo>
                  <a:cubicBezTo>
                    <a:pt x="234" y="1035"/>
                    <a:pt x="201" y="1102"/>
                    <a:pt x="167" y="1168"/>
                  </a:cubicBezTo>
                  <a:cubicBezTo>
                    <a:pt x="101" y="1268"/>
                    <a:pt x="67" y="1368"/>
                    <a:pt x="67" y="1469"/>
                  </a:cubicBezTo>
                  <a:cubicBezTo>
                    <a:pt x="34" y="1569"/>
                    <a:pt x="34" y="1669"/>
                    <a:pt x="1" y="1802"/>
                  </a:cubicBezTo>
                  <a:lnTo>
                    <a:pt x="1" y="1969"/>
                  </a:lnTo>
                  <a:cubicBezTo>
                    <a:pt x="34" y="2069"/>
                    <a:pt x="34" y="2169"/>
                    <a:pt x="67" y="2269"/>
                  </a:cubicBezTo>
                  <a:cubicBezTo>
                    <a:pt x="67" y="2336"/>
                    <a:pt x="101" y="2369"/>
                    <a:pt x="167" y="2436"/>
                  </a:cubicBezTo>
                  <a:cubicBezTo>
                    <a:pt x="201" y="2469"/>
                    <a:pt x="234" y="2503"/>
                    <a:pt x="301" y="2503"/>
                  </a:cubicBezTo>
                  <a:cubicBezTo>
                    <a:pt x="367" y="2503"/>
                    <a:pt x="401" y="2469"/>
                    <a:pt x="468" y="2469"/>
                  </a:cubicBezTo>
                  <a:cubicBezTo>
                    <a:pt x="534" y="2403"/>
                    <a:pt x="601" y="2336"/>
                    <a:pt x="668" y="2269"/>
                  </a:cubicBezTo>
                  <a:cubicBezTo>
                    <a:pt x="701" y="2202"/>
                    <a:pt x="734" y="2136"/>
                    <a:pt x="768" y="2069"/>
                  </a:cubicBezTo>
                  <a:lnTo>
                    <a:pt x="768" y="2169"/>
                  </a:lnTo>
                  <a:cubicBezTo>
                    <a:pt x="768" y="2169"/>
                    <a:pt x="768" y="2202"/>
                    <a:pt x="768" y="2202"/>
                  </a:cubicBezTo>
                  <a:lnTo>
                    <a:pt x="801" y="2202"/>
                  </a:lnTo>
                  <a:lnTo>
                    <a:pt x="868" y="2169"/>
                  </a:lnTo>
                  <a:cubicBezTo>
                    <a:pt x="901" y="2169"/>
                    <a:pt x="901" y="2136"/>
                    <a:pt x="935" y="2136"/>
                  </a:cubicBezTo>
                  <a:cubicBezTo>
                    <a:pt x="935" y="2102"/>
                    <a:pt x="935" y="2069"/>
                    <a:pt x="935" y="2069"/>
                  </a:cubicBezTo>
                  <a:lnTo>
                    <a:pt x="935" y="68"/>
                  </a:lnTo>
                  <a:cubicBezTo>
                    <a:pt x="935" y="34"/>
                    <a:pt x="935" y="1"/>
                    <a:pt x="93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1533;p56">
              <a:extLst>
                <a:ext uri="{FF2B5EF4-FFF2-40B4-BE49-F238E27FC236}">
                  <a16:creationId xmlns:a16="http://schemas.microsoft.com/office/drawing/2014/main" id="{5AD55C01-56E6-4A4A-B4AD-78CC17AB1F38}"/>
                </a:ext>
              </a:extLst>
            </p:cNvPr>
            <p:cNvSpPr/>
            <p:nvPr/>
          </p:nvSpPr>
          <p:spPr>
            <a:xfrm>
              <a:off x="3934650" y="2205350"/>
              <a:ext cx="20875" cy="44225"/>
            </a:xfrm>
            <a:custGeom>
              <a:avLst/>
              <a:gdLst/>
              <a:ahLst/>
              <a:cxnLst/>
              <a:rect l="l" t="t" r="r" b="b"/>
              <a:pathLst>
                <a:path w="835" h="1769" extrusionOk="0">
                  <a:moveTo>
                    <a:pt x="601" y="1"/>
                  </a:moveTo>
                  <a:cubicBezTo>
                    <a:pt x="534" y="1"/>
                    <a:pt x="467" y="34"/>
                    <a:pt x="401" y="67"/>
                  </a:cubicBezTo>
                  <a:cubicBezTo>
                    <a:pt x="334" y="101"/>
                    <a:pt x="301" y="134"/>
                    <a:pt x="234" y="201"/>
                  </a:cubicBezTo>
                  <a:cubicBezTo>
                    <a:pt x="201" y="234"/>
                    <a:pt x="167" y="301"/>
                    <a:pt x="134" y="368"/>
                  </a:cubicBezTo>
                  <a:cubicBezTo>
                    <a:pt x="100" y="434"/>
                    <a:pt x="67" y="501"/>
                    <a:pt x="67" y="568"/>
                  </a:cubicBezTo>
                  <a:cubicBezTo>
                    <a:pt x="34" y="601"/>
                    <a:pt x="34" y="668"/>
                    <a:pt x="34" y="735"/>
                  </a:cubicBezTo>
                  <a:cubicBezTo>
                    <a:pt x="34" y="835"/>
                    <a:pt x="34" y="901"/>
                    <a:pt x="100" y="1001"/>
                  </a:cubicBezTo>
                  <a:cubicBezTo>
                    <a:pt x="124" y="1025"/>
                    <a:pt x="164" y="1049"/>
                    <a:pt x="233" y="1049"/>
                  </a:cubicBezTo>
                  <a:cubicBezTo>
                    <a:pt x="262" y="1049"/>
                    <a:pt x="295" y="1045"/>
                    <a:pt x="334" y="1035"/>
                  </a:cubicBezTo>
                  <a:lnTo>
                    <a:pt x="467" y="1001"/>
                  </a:lnTo>
                  <a:lnTo>
                    <a:pt x="567" y="1001"/>
                  </a:lnTo>
                  <a:cubicBezTo>
                    <a:pt x="601" y="1001"/>
                    <a:pt x="634" y="1001"/>
                    <a:pt x="634" y="1035"/>
                  </a:cubicBezTo>
                  <a:cubicBezTo>
                    <a:pt x="668" y="1035"/>
                    <a:pt x="668" y="1068"/>
                    <a:pt x="668" y="1101"/>
                  </a:cubicBezTo>
                  <a:cubicBezTo>
                    <a:pt x="634" y="1135"/>
                    <a:pt x="634" y="1168"/>
                    <a:pt x="601" y="1202"/>
                  </a:cubicBezTo>
                  <a:cubicBezTo>
                    <a:pt x="601" y="1235"/>
                    <a:pt x="567" y="1268"/>
                    <a:pt x="567" y="1302"/>
                  </a:cubicBezTo>
                  <a:cubicBezTo>
                    <a:pt x="534" y="1335"/>
                    <a:pt x="501" y="1368"/>
                    <a:pt x="467" y="1402"/>
                  </a:cubicBezTo>
                  <a:cubicBezTo>
                    <a:pt x="467" y="1402"/>
                    <a:pt x="434" y="1435"/>
                    <a:pt x="401" y="1468"/>
                  </a:cubicBezTo>
                  <a:cubicBezTo>
                    <a:pt x="367" y="1502"/>
                    <a:pt x="301" y="1502"/>
                    <a:pt x="267" y="1502"/>
                  </a:cubicBezTo>
                  <a:cubicBezTo>
                    <a:pt x="201" y="1502"/>
                    <a:pt x="167" y="1468"/>
                    <a:pt x="167" y="1468"/>
                  </a:cubicBezTo>
                  <a:lnTo>
                    <a:pt x="100" y="1468"/>
                  </a:lnTo>
                  <a:lnTo>
                    <a:pt x="34" y="1502"/>
                  </a:lnTo>
                  <a:cubicBezTo>
                    <a:pt x="0" y="1502"/>
                    <a:pt x="0" y="1535"/>
                    <a:pt x="0" y="1535"/>
                  </a:cubicBezTo>
                  <a:cubicBezTo>
                    <a:pt x="0" y="1568"/>
                    <a:pt x="0" y="1568"/>
                    <a:pt x="0" y="1602"/>
                  </a:cubicBezTo>
                  <a:cubicBezTo>
                    <a:pt x="0" y="1635"/>
                    <a:pt x="0" y="1669"/>
                    <a:pt x="34" y="1702"/>
                  </a:cubicBezTo>
                  <a:cubicBezTo>
                    <a:pt x="34" y="1735"/>
                    <a:pt x="67" y="1769"/>
                    <a:pt x="100" y="1769"/>
                  </a:cubicBezTo>
                  <a:lnTo>
                    <a:pt x="234" y="1769"/>
                  </a:lnTo>
                  <a:cubicBezTo>
                    <a:pt x="301" y="1769"/>
                    <a:pt x="367" y="1735"/>
                    <a:pt x="401" y="1702"/>
                  </a:cubicBezTo>
                  <a:cubicBezTo>
                    <a:pt x="467" y="1669"/>
                    <a:pt x="534" y="1635"/>
                    <a:pt x="567" y="1568"/>
                  </a:cubicBezTo>
                  <a:cubicBezTo>
                    <a:pt x="668" y="1468"/>
                    <a:pt x="734" y="1335"/>
                    <a:pt x="801" y="1202"/>
                  </a:cubicBezTo>
                  <a:cubicBezTo>
                    <a:pt x="801" y="1135"/>
                    <a:pt x="834" y="1068"/>
                    <a:pt x="834" y="1001"/>
                  </a:cubicBezTo>
                  <a:cubicBezTo>
                    <a:pt x="834" y="968"/>
                    <a:pt x="834" y="901"/>
                    <a:pt x="834" y="868"/>
                  </a:cubicBezTo>
                  <a:cubicBezTo>
                    <a:pt x="801" y="801"/>
                    <a:pt x="801" y="768"/>
                    <a:pt x="768" y="768"/>
                  </a:cubicBezTo>
                  <a:cubicBezTo>
                    <a:pt x="734" y="735"/>
                    <a:pt x="701" y="701"/>
                    <a:pt x="668" y="701"/>
                  </a:cubicBezTo>
                  <a:lnTo>
                    <a:pt x="534" y="701"/>
                  </a:lnTo>
                  <a:lnTo>
                    <a:pt x="367" y="735"/>
                  </a:lnTo>
                  <a:lnTo>
                    <a:pt x="267" y="735"/>
                  </a:lnTo>
                  <a:cubicBezTo>
                    <a:pt x="267" y="735"/>
                    <a:pt x="234" y="735"/>
                    <a:pt x="234" y="701"/>
                  </a:cubicBezTo>
                  <a:cubicBezTo>
                    <a:pt x="234" y="701"/>
                    <a:pt x="234" y="668"/>
                    <a:pt x="234" y="634"/>
                  </a:cubicBezTo>
                  <a:cubicBezTo>
                    <a:pt x="234" y="568"/>
                    <a:pt x="234" y="501"/>
                    <a:pt x="301" y="468"/>
                  </a:cubicBezTo>
                  <a:cubicBezTo>
                    <a:pt x="334" y="401"/>
                    <a:pt x="367" y="334"/>
                    <a:pt x="434" y="334"/>
                  </a:cubicBezTo>
                  <a:cubicBezTo>
                    <a:pt x="467" y="301"/>
                    <a:pt x="534" y="268"/>
                    <a:pt x="567" y="268"/>
                  </a:cubicBezTo>
                  <a:cubicBezTo>
                    <a:pt x="601" y="268"/>
                    <a:pt x="634" y="301"/>
                    <a:pt x="634" y="301"/>
                  </a:cubicBezTo>
                  <a:lnTo>
                    <a:pt x="701" y="301"/>
                  </a:lnTo>
                  <a:lnTo>
                    <a:pt x="768" y="268"/>
                  </a:lnTo>
                  <a:cubicBezTo>
                    <a:pt x="801" y="268"/>
                    <a:pt x="801" y="234"/>
                    <a:pt x="801" y="234"/>
                  </a:cubicBezTo>
                  <a:cubicBezTo>
                    <a:pt x="801" y="201"/>
                    <a:pt x="801" y="201"/>
                    <a:pt x="801" y="167"/>
                  </a:cubicBezTo>
                  <a:cubicBezTo>
                    <a:pt x="801" y="134"/>
                    <a:pt x="801" y="101"/>
                    <a:pt x="768" y="67"/>
                  </a:cubicBezTo>
                  <a:cubicBezTo>
                    <a:pt x="768" y="34"/>
                    <a:pt x="734" y="1"/>
                    <a:pt x="70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1534;p56">
              <a:extLst>
                <a:ext uri="{FF2B5EF4-FFF2-40B4-BE49-F238E27FC236}">
                  <a16:creationId xmlns:a16="http://schemas.microsoft.com/office/drawing/2014/main" id="{F7E6D34D-48EF-4514-8F44-0F1E7225B6D2}"/>
                </a:ext>
              </a:extLst>
            </p:cNvPr>
            <p:cNvSpPr/>
            <p:nvPr/>
          </p:nvSpPr>
          <p:spPr>
            <a:xfrm>
              <a:off x="3961325" y="2182000"/>
              <a:ext cx="5025" cy="55700"/>
            </a:xfrm>
            <a:custGeom>
              <a:avLst/>
              <a:gdLst/>
              <a:ahLst/>
              <a:cxnLst/>
              <a:rect l="l" t="t" r="r" b="b"/>
              <a:pathLst>
                <a:path w="201" h="2228" extrusionOk="0">
                  <a:moveTo>
                    <a:pt x="168" y="1"/>
                  </a:moveTo>
                  <a:lnTo>
                    <a:pt x="68" y="67"/>
                  </a:lnTo>
                  <a:cubicBezTo>
                    <a:pt x="34" y="67"/>
                    <a:pt x="34" y="101"/>
                    <a:pt x="34" y="101"/>
                  </a:cubicBezTo>
                  <a:cubicBezTo>
                    <a:pt x="1" y="134"/>
                    <a:pt x="1" y="167"/>
                    <a:pt x="34" y="167"/>
                  </a:cubicBezTo>
                  <a:lnTo>
                    <a:pt x="34" y="334"/>
                  </a:lnTo>
                  <a:cubicBezTo>
                    <a:pt x="34" y="368"/>
                    <a:pt x="1" y="401"/>
                    <a:pt x="34" y="401"/>
                  </a:cubicBezTo>
                  <a:lnTo>
                    <a:pt x="68" y="401"/>
                  </a:lnTo>
                  <a:lnTo>
                    <a:pt x="168" y="334"/>
                  </a:lnTo>
                  <a:cubicBezTo>
                    <a:pt x="201" y="301"/>
                    <a:pt x="201" y="301"/>
                    <a:pt x="201" y="301"/>
                  </a:cubicBezTo>
                  <a:cubicBezTo>
                    <a:pt x="201" y="268"/>
                    <a:pt x="201" y="234"/>
                    <a:pt x="201" y="234"/>
                  </a:cubicBezTo>
                  <a:lnTo>
                    <a:pt x="201" y="34"/>
                  </a:lnTo>
                  <a:cubicBezTo>
                    <a:pt x="201" y="34"/>
                    <a:pt x="201" y="1"/>
                    <a:pt x="201" y="1"/>
                  </a:cubicBezTo>
                  <a:close/>
                  <a:moveTo>
                    <a:pt x="134" y="601"/>
                  </a:moveTo>
                  <a:lnTo>
                    <a:pt x="68" y="634"/>
                  </a:lnTo>
                  <a:cubicBezTo>
                    <a:pt x="68" y="634"/>
                    <a:pt x="68" y="668"/>
                    <a:pt x="68" y="668"/>
                  </a:cubicBezTo>
                  <a:cubicBezTo>
                    <a:pt x="68" y="701"/>
                    <a:pt x="68" y="735"/>
                    <a:pt x="68" y="735"/>
                  </a:cubicBezTo>
                  <a:lnTo>
                    <a:pt x="68" y="2169"/>
                  </a:lnTo>
                  <a:cubicBezTo>
                    <a:pt x="68" y="2169"/>
                    <a:pt x="68" y="2202"/>
                    <a:pt x="68" y="2202"/>
                  </a:cubicBezTo>
                  <a:cubicBezTo>
                    <a:pt x="68" y="2219"/>
                    <a:pt x="76" y="2227"/>
                    <a:pt x="84" y="2227"/>
                  </a:cubicBezTo>
                  <a:cubicBezTo>
                    <a:pt x="93" y="2227"/>
                    <a:pt x="101" y="2219"/>
                    <a:pt x="101" y="2202"/>
                  </a:cubicBezTo>
                  <a:lnTo>
                    <a:pt x="168" y="2169"/>
                  </a:lnTo>
                  <a:cubicBezTo>
                    <a:pt x="201" y="2169"/>
                    <a:pt x="201" y="2136"/>
                    <a:pt x="201" y="2136"/>
                  </a:cubicBezTo>
                  <a:cubicBezTo>
                    <a:pt x="201" y="2102"/>
                    <a:pt x="201" y="2069"/>
                    <a:pt x="201" y="2069"/>
                  </a:cubicBezTo>
                  <a:lnTo>
                    <a:pt x="168" y="634"/>
                  </a:lnTo>
                  <a:cubicBezTo>
                    <a:pt x="201" y="634"/>
                    <a:pt x="201" y="601"/>
                    <a:pt x="168" y="60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1535;p56">
              <a:extLst>
                <a:ext uri="{FF2B5EF4-FFF2-40B4-BE49-F238E27FC236}">
                  <a16:creationId xmlns:a16="http://schemas.microsoft.com/office/drawing/2014/main" id="{3CF7A815-F57E-449C-96A9-1DE69394C1F6}"/>
                </a:ext>
              </a:extLst>
            </p:cNvPr>
            <p:cNvSpPr/>
            <p:nvPr/>
          </p:nvSpPr>
          <p:spPr>
            <a:xfrm>
              <a:off x="3970500" y="2173675"/>
              <a:ext cx="17550" cy="52475"/>
            </a:xfrm>
            <a:custGeom>
              <a:avLst/>
              <a:gdLst/>
              <a:ahLst/>
              <a:cxnLst/>
              <a:rect l="l" t="t" r="r" b="b"/>
              <a:pathLst>
                <a:path w="702" h="2099" extrusionOk="0">
                  <a:moveTo>
                    <a:pt x="301" y="0"/>
                  </a:moveTo>
                  <a:lnTo>
                    <a:pt x="234" y="33"/>
                  </a:lnTo>
                  <a:cubicBezTo>
                    <a:pt x="234" y="33"/>
                    <a:pt x="201" y="67"/>
                    <a:pt x="201" y="67"/>
                  </a:cubicBezTo>
                  <a:cubicBezTo>
                    <a:pt x="201" y="100"/>
                    <a:pt x="201" y="134"/>
                    <a:pt x="201" y="134"/>
                  </a:cubicBezTo>
                  <a:lnTo>
                    <a:pt x="201" y="634"/>
                  </a:lnTo>
                  <a:lnTo>
                    <a:pt x="67" y="734"/>
                  </a:lnTo>
                  <a:cubicBezTo>
                    <a:pt x="34" y="734"/>
                    <a:pt x="34" y="767"/>
                    <a:pt x="1" y="767"/>
                  </a:cubicBezTo>
                  <a:cubicBezTo>
                    <a:pt x="1" y="801"/>
                    <a:pt x="1" y="834"/>
                    <a:pt x="1" y="834"/>
                  </a:cubicBezTo>
                  <a:lnTo>
                    <a:pt x="1" y="934"/>
                  </a:lnTo>
                  <a:cubicBezTo>
                    <a:pt x="1" y="967"/>
                    <a:pt x="1" y="967"/>
                    <a:pt x="1" y="1001"/>
                  </a:cubicBezTo>
                  <a:lnTo>
                    <a:pt x="67" y="1001"/>
                  </a:lnTo>
                  <a:lnTo>
                    <a:pt x="201" y="901"/>
                  </a:lnTo>
                  <a:lnTo>
                    <a:pt x="201" y="1701"/>
                  </a:lnTo>
                  <a:cubicBezTo>
                    <a:pt x="201" y="1835"/>
                    <a:pt x="201" y="1935"/>
                    <a:pt x="268" y="2035"/>
                  </a:cubicBezTo>
                  <a:cubicBezTo>
                    <a:pt x="298" y="2080"/>
                    <a:pt x="328" y="2098"/>
                    <a:pt x="364" y="2098"/>
                  </a:cubicBezTo>
                  <a:cubicBezTo>
                    <a:pt x="408" y="2098"/>
                    <a:pt x="461" y="2071"/>
                    <a:pt x="534" y="2035"/>
                  </a:cubicBezTo>
                  <a:lnTo>
                    <a:pt x="635" y="1968"/>
                  </a:lnTo>
                  <a:cubicBezTo>
                    <a:pt x="668" y="1968"/>
                    <a:pt x="668" y="1968"/>
                    <a:pt x="701" y="1935"/>
                  </a:cubicBezTo>
                  <a:cubicBezTo>
                    <a:pt x="701" y="1901"/>
                    <a:pt x="701" y="1901"/>
                    <a:pt x="701" y="1868"/>
                  </a:cubicBezTo>
                  <a:lnTo>
                    <a:pt x="701" y="1768"/>
                  </a:lnTo>
                  <a:cubicBezTo>
                    <a:pt x="701" y="1735"/>
                    <a:pt x="701" y="1735"/>
                    <a:pt x="701" y="1735"/>
                  </a:cubicBezTo>
                  <a:lnTo>
                    <a:pt x="635" y="1735"/>
                  </a:lnTo>
                  <a:lnTo>
                    <a:pt x="534" y="1768"/>
                  </a:lnTo>
                  <a:cubicBezTo>
                    <a:pt x="534" y="1801"/>
                    <a:pt x="501" y="1801"/>
                    <a:pt x="468" y="1801"/>
                  </a:cubicBezTo>
                  <a:cubicBezTo>
                    <a:pt x="434" y="1801"/>
                    <a:pt x="434" y="1801"/>
                    <a:pt x="401" y="1768"/>
                  </a:cubicBezTo>
                  <a:cubicBezTo>
                    <a:pt x="401" y="1768"/>
                    <a:pt x="401" y="1735"/>
                    <a:pt x="401" y="1701"/>
                  </a:cubicBezTo>
                  <a:cubicBezTo>
                    <a:pt x="401" y="1668"/>
                    <a:pt x="401" y="1635"/>
                    <a:pt x="401" y="1601"/>
                  </a:cubicBezTo>
                  <a:lnTo>
                    <a:pt x="334" y="801"/>
                  </a:lnTo>
                  <a:lnTo>
                    <a:pt x="601" y="667"/>
                  </a:lnTo>
                  <a:cubicBezTo>
                    <a:pt x="635" y="667"/>
                    <a:pt x="635" y="634"/>
                    <a:pt x="635" y="634"/>
                  </a:cubicBezTo>
                  <a:cubicBezTo>
                    <a:pt x="635" y="601"/>
                    <a:pt x="635" y="567"/>
                    <a:pt x="635" y="567"/>
                  </a:cubicBezTo>
                  <a:lnTo>
                    <a:pt x="635" y="467"/>
                  </a:lnTo>
                  <a:cubicBezTo>
                    <a:pt x="635" y="434"/>
                    <a:pt x="635" y="434"/>
                    <a:pt x="635" y="400"/>
                  </a:cubicBezTo>
                  <a:lnTo>
                    <a:pt x="601" y="400"/>
                  </a:lnTo>
                  <a:lnTo>
                    <a:pt x="334" y="567"/>
                  </a:lnTo>
                  <a:lnTo>
                    <a:pt x="334" y="33"/>
                  </a:lnTo>
                  <a:cubicBezTo>
                    <a:pt x="368" y="33"/>
                    <a:pt x="368" y="0"/>
                    <a:pt x="33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1536;p56">
              <a:extLst>
                <a:ext uri="{FF2B5EF4-FFF2-40B4-BE49-F238E27FC236}">
                  <a16:creationId xmlns:a16="http://schemas.microsoft.com/office/drawing/2014/main" id="{3CD5AEA3-19CA-4F77-B737-E68F168EA7ED}"/>
                </a:ext>
              </a:extLst>
            </p:cNvPr>
            <p:cNvSpPr/>
            <p:nvPr/>
          </p:nvSpPr>
          <p:spPr>
            <a:xfrm>
              <a:off x="3992200" y="2172000"/>
              <a:ext cx="22525" cy="43375"/>
            </a:xfrm>
            <a:custGeom>
              <a:avLst/>
              <a:gdLst/>
              <a:ahLst/>
              <a:cxnLst/>
              <a:rect l="l" t="t" r="r" b="b"/>
              <a:pathLst>
                <a:path w="901" h="1735" extrusionOk="0">
                  <a:moveTo>
                    <a:pt x="567" y="276"/>
                  </a:moveTo>
                  <a:cubicBezTo>
                    <a:pt x="600" y="276"/>
                    <a:pt x="634" y="284"/>
                    <a:pt x="667" y="301"/>
                  </a:cubicBezTo>
                  <a:cubicBezTo>
                    <a:pt x="701" y="401"/>
                    <a:pt x="734" y="467"/>
                    <a:pt x="734" y="567"/>
                  </a:cubicBezTo>
                  <a:lnTo>
                    <a:pt x="200" y="881"/>
                  </a:lnTo>
                  <a:cubicBezTo>
                    <a:pt x="200" y="821"/>
                    <a:pt x="200" y="761"/>
                    <a:pt x="200" y="701"/>
                  </a:cubicBezTo>
                  <a:cubicBezTo>
                    <a:pt x="200" y="634"/>
                    <a:pt x="234" y="601"/>
                    <a:pt x="267" y="534"/>
                  </a:cubicBezTo>
                  <a:cubicBezTo>
                    <a:pt x="267" y="501"/>
                    <a:pt x="300" y="434"/>
                    <a:pt x="334" y="401"/>
                  </a:cubicBezTo>
                  <a:cubicBezTo>
                    <a:pt x="367" y="367"/>
                    <a:pt x="400" y="334"/>
                    <a:pt x="467" y="301"/>
                  </a:cubicBezTo>
                  <a:cubicBezTo>
                    <a:pt x="500" y="284"/>
                    <a:pt x="534" y="276"/>
                    <a:pt x="567" y="276"/>
                  </a:cubicBezTo>
                  <a:close/>
                  <a:moveTo>
                    <a:pt x="634" y="0"/>
                  </a:moveTo>
                  <a:cubicBezTo>
                    <a:pt x="567" y="0"/>
                    <a:pt x="500" y="0"/>
                    <a:pt x="467" y="67"/>
                  </a:cubicBezTo>
                  <a:cubicBezTo>
                    <a:pt x="367" y="100"/>
                    <a:pt x="334" y="134"/>
                    <a:pt x="267" y="201"/>
                  </a:cubicBezTo>
                  <a:cubicBezTo>
                    <a:pt x="200" y="267"/>
                    <a:pt x="167" y="334"/>
                    <a:pt x="133" y="434"/>
                  </a:cubicBezTo>
                  <a:cubicBezTo>
                    <a:pt x="100" y="501"/>
                    <a:pt x="67" y="601"/>
                    <a:pt x="33" y="701"/>
                  </a:cubicBezTo>
                  <a:cubicBezTo>
                    <a:pt x="0" y="801"/>
                    <a:pt x="0" y="901"/>
                    <a:pt x="0" y="1001"/>
                  </a:cubicBezTo>
                  <a:cubicBezTo>
                    <a:pt x="0" y="1101"/>
                    <a:pt x="0" y="1168"/>
                    <a:pt x="0" y="1268"/>
                  </a:cubicBezTo>
                  <a:cubicBezTo>
                    <a:pt x="0" y="1335"/>
                    <a:pt x="33" y="1435"/>
                    <a:pt x="33" y="1501"/>
                  </a:cubicBezTo>
                  <a:cubicBezTo>
                    <a:pt x="67" y="1568"/>
                    <a:pt x="100" y="1635"/>
                    <a:pt x="133" y="1668"/>
                  </a:cubicBezTo>
                  <a:cubicBezTo>
                    <a:pt x="167" y="1702"/>
                    <a:pt x="234" y="1735"/>
                    <a:pt x="267" y="1735"/>
                  </a:cubicBezTo>
                  <a:cubicBezTo>
                    <a:pt x="334" y="1735"/>
                    <a:pt x="400" y="1735"/>
                    <a:pt x="467" y="1668"/>
                  </a:cubicBezTo>
                  <a:cubicBezTo>
                    <a:pt x="534" y="1635"/>
                    <a:pt x="600" y="1602"/>
                    <a:pt x="634" y="1535"/>
                  </a:cubicBezTo>
                  <a:cubicBezTo>
                    <a:pt x="701" y="1501"/>
                    <a:pt x="734" y="1435"/>
                    <a:pt x="767" y="1368"/>
                  </a:cubicBezTo>
                  <a:cubicBezTo>
                    <a:pt x="801" y="1335"/>
                    <a:pt x="834" y="1268"/>
                    <a:pt x="867" y="1201"/>
                  </a:cubicBezTo>
                  <a:cubicBezTo>
                    <a:pt x="867" y="1168"/>
                    <a:pt x="867" y="1101"/>
                    <a:pt x="901" y="1068"/>
                  </a:cubicBezTo>
                  <a:lnTo>
                    <a:pt x="901" y="1001"/>
                  </a:lnTo>
                  <a:lnTo>
                    <a:pt x="834" y="1001"/>
                  </a:lnTo>
                  <a:lnTo>
                    <a:pt x="801" y="1034"/>
                  </a:lnTo>
                  <a:cubicBezTo>
                    <a:pt x="767" y="1068"/>
                    <a:pt x="767" y="1068"/>
                    <a:pt x="734" y="1068"/>
                  </a:cubicBezTo>
                  <a:cubicBezTo>
                    <a:pt x="734" y="1101"/>
                    <a:pt x="734" y="1101"/>
                    <a:pt x="734" y="1135"/>
                  </a:cubicBezTo>
                  <a:cubicBezTo>
                    <a:pt x="701" y="1168"/>
                    <a:pt x="667" y="1235"/>
                    <a:pt x="634" y="1268"/>
                  </a:cubicBezTo>
                  <a:cubicBezTo>
                    <a:pt x="600" y="1335"/>
                    <a:pt x="534" y="1401"/>
                    <a:pt x="467" y="1435"/>
                  </a:cubicBezTo>
                  <a:cubicBezTo>
                    <a:pt x="434" y="1451"/>
                    <a:pt x="400" y="1460"/>
                    <a:pt x="367" y="1460"/>
                  </a:cubicBezTo>
                  <a:cubicBezTo>
                    <a:pt x="334" y="1460"/>
                    <a:pt x="300" y="1451"/>
                    <a:pt x="267" y="1435"/>
                  </a:cubicBezTo>
                  <a:cubicBezTo>
                    <a:pt x="200" y="1335"/>
                    <a:pt x="167" y="1235"/>
                    <a:pt x="200" y="1135"/>
                  </a:cubicBezTo>
                  <a:lnTo>
                    <a:pt x="867" y="768"/>
                  </a:lnTo>
                  <a:cubicBezTo>
                    <a:pt x="901" y="734"/>
                    <a:pt x="901" y="734"/>
                    <a:pt x="901" y="701"/>
                  </a:cubicBezTo>
                  <a:cubicBezTo>
                    <a:pt x="901" y="701"/>
                    <a:pt x="901" y="668"/>
                    <a:pt x="901" y="634"/>
                  </a:cubicBezTo>
                  <a:lnTo>
                    <a:pt x="901" y="567"/>
                  </a:lnTo>
                  <a:cubicBezTo>
                    <a:pt x="901" y="467"/>
                    <a:pt x="901" y="367"/>
                    <a:pt x="867" y="267"/>
                  </a:cubicBezTo>
                  <a:cubicBezTo>
                    <a:pt x="867" y="201"/>
                    <a:pt x="834" y="134"/>
                    <a:pt x="801" y="67"/>
                  </a:cubicBezTo>
                  <a:cubicBezTo>
                    <a:pt x="767" y="34"/>
                    <a:pt x="701" y="0"/>
                    <a:pt x="63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1537;p56">
              <a:extLst>
                <a:ext uri="{FF2B5EF4-FFF2-40B4-BE49-F238E27FC236}">
                  <a16:creationId xmlns:a16="http://schemas.microsoft.com/office/drawing/2014/main" id="{A3D57B4E-FE27-42EE-93E6-8753A1393FD9}"/>
                </a:ext>
              </a:extLst>
            </p:cNvPr>
            <p:cNvSpPr/>
            <p:nvPr/>
          </p:nvSpPr>
          <p:spPr>
            <a:xfrm>
              <a:off x="4023050" y="2145725"/>
              <a:ext cx="35050" cy="56325"/>
            </a:xfrm>
            <a:custGeom>
              <a:avLst/>
              <a:gdLst/>
              <a:ahLst/>
              <a:cxnLst/>
              <a:rect l="l" t="t" r="r" b="b"/>
              <a:pathLst>
                <a:path w="1402" h="2253" extrusionOk="0">
                  <a:moveTo>
                    <a:pt x="1176" y="1"/>
                  </a:moveTo>
                  <a:cubicBezTo>
                    <a:pt x="1126" y="1"/>
                    <a:pt x="1068" y="17"/>
                    <a:pt x="1001" y="51"/>
                  </a:cubicBezTo>
                  <a:cubicBezTo>
                    <a:pt x="968" y="84"/>
                    <a:pt x="934" y="117"/>
                    <a:pt x="901" y="151"/>
                  </a:cubicBezTo>
                  <a:cubicBezTo>
                    <a:pt x="868" y="184"/>
                    <a:pt x="834" y="217"/>
                    <a:pt x="801" y="251"/>
                  </a:cubicBezTo>
                  <a:cubicBezTo>
                    <a:pt x="801" y="284"/>
                    <a:pt x="767" y="351"/>
                    <a:pt x="734" y="384"/>
                  </a:cubicBezTo>
                  <a:cubicBezTo>
                    <a:pt x="734" y="418"/>
                    <a:pt x="701" y="484"/>
                    <a:pt x="701" y="518"/>
                  </a:cubicBezTo>
                  <a:cubicBezTo>
                    <a:pt x="667" y="451"/>
                    <a:pt x="634" y="418"/>
                    <a:pt x="567" y="384"/>
                  </a:cubicBezTo>
                  <a:cubicBezTo>
                    <a:pt x="501" y="384"/>
                    <a:pt x="434" y="384"/>
                    <a:pt x="367" y="451"/>
                  </a:cubicBezTo>
                  <a:cubicBezTo>
                    <a:pt x="334" y="451"/>
                    <a:pt x="300" y="484"/>
                    <a:pt x="267" y="518"/>
                  </a:cubicBezTo>
                  <a:lnTo>
                    <a:pt x="200" y="618"/>
                  </a:lnTo>
                  <a:cubicBezTo>
                    <a:pt x="178" y="640"/>
                    <a:pt x="156" y="662"/>
                    <a:pt x="144" y="684"/>
                  </a:cubicBezTo>
                  <a:lnTo>
                    <a:pt x="134" y="684"/>
                  </a:lnTo>
                  <a:lnTo>
                    <a:pt x="67" y="718"/>
                  </a:lnTo>
                  <a:cubicBezTo>
                    <a:pt x="34" y="718"/>
                    <a:pt x="34" y="751"/>
                    <a:pt x="34" y="785"/>
                  </a:cubicBezTo>
                  <a:cubicBezTo>
                    <a:pt x="0" y="785"/>
                    <a:pt x="0" y="818"/>
                    <a:pt x="34" y="851"/>
                  </a:cubicBezTo>
                  <a:lnTo>
                    <a:pt x="34" y="2186"/>
                  </a:lnTo>
                  <a:cubicBezTo>
                    <a:pt x="0" y="2219"/>
                    <a:pt x="0" y="2219"/>
                    <a:pt x="34" y="2252"/>
                  </a:cubicBezTo>
                  <a:lnTo>
                    <a:pt x="67" y="2252"/>
                  </a:lnTo>
                  <a:lnTo>
                    <a:pt x="134" y="2219"/>
                  </a:lnTo>
                  <a:cubicBezTo>
                    <a:pt x="134" y="2186"/>
                    <a:pt x="167" y="2186"/>
                    <a:pt x="167" y="2152"/>
                  </a:cubicBezTo>
                  <a:cubicBezTo>
                    <a:pt x="167" y="2119"/>
                    <a:pt x="167" y="2119"/>
                    <a:pt x="167" y="2085"/>
                  </a:cubicBezTo>
                  <a:lnTo>
                    <a:pt x="167" y="1252"/>
                  </a:lnTo>
                  <a:cubicBezTo>
                    <a:pt x="167" y="1118"/>
                    <a:pt x="200" y="1018"/>
                    <a:pt x="234" y="885"/>
                  </a:cubicBezTo>
                  <a:cubicBezTo>
                    <a:pt x="267" y="818"/>
                    <a:pt x="334" y="718"/>
                    <a:pt x="401" y="684"/>
                  </a:cubicBezTo>
                  <a:cubicBezTo>
                    <a:pt x="434" y="651"/>
                    <a:pt x="467" y="634"/>
                    <a:pt x="496" y="634"/>
                  </a:cubicBezTo>
                  <a:cubicBezTo>
                    <a:pt x="526" y="634"/>
                    <a:pt x="551" y="651"/>
                    <a:pt x="567" y="684"/>
                  </a:cubicBezTo>
                  <a:cubicBezTo>
                    <a:pt x="634" y="785"/>
                    <a:pt x="634" y="885"/>
                    <a:pt x="634" y="985"/>
                  </a:cubicBezTo>
                  <a:lnTo>
                    <a:pt x="634" y="1819"/>
                  </a:lnTo>
                  <a:cubicBezTo>
                    <a:pt x="634" y="1852"/>
                    <a:pt x="634" y="1852"/>
                    <a:pt x="634" y="1885"/>
                  </a:cubicBezTo>
                  <a:lnTo>
                    <a:pt x="667" y="1885"/>
                  </a:lnTo>
                  <a:lnTo>
                    <a:pt x="734" y="1819"/>
                  </a:lnTo>
                  <a:cubicBezTo>
                    <a:pt x="767" y="1819"/>
                    <a:pt x="767" y="1819"/>
                    <a:pt x="801" y="1785"/>
                  </a:cubicBezTo>
                  <a:cubicBezTo>
                    <a:pt x="801" y="1752"/>
                    <a:pt x="801" y="1752"/>
                    <a:pt x="801" y="1719"/>
                  </a:cubicBezTo>
                  <a:lnTo>
                    <a:pt x="801" y="885"/>
                  </a:lnTo>
                  <a:cubicBezTo>
                    <a:pt x="767" y="751"/>
                    <a:pt x="801" y="651"/>
                    <a:pt x="834" y="518"/>
                  </a:cubicBezTo>
                  <a:cubicBezTo>
                    <a:pt x="868" y="418"/>
                    <a:pt x="934" y="351"/>
                    <a:pt x="1034" y="318"/>
                  </a:cubicBezTo>
                  <a:cubicBezTo>
                    <a:pt x="1068" y="284"/>
                    <a:pt x="1101" y="267"/>
                    <a:pt x="1130" y="267"/>
                  </a:cubicBezTo>
                  <a:cubicBezTo>
                    <a:pt x="1159" y="267"/>
                    <a:pt x="1184" y="284"/>
                    <a:pt x="1201" y="318"/>
                  </a:cubicBezTo>
                  <a:cubicBezTo>
                    <a:pt x="1234" y="418"/>
                    <a:pt x="1268" y="518"/>
                    <a:pt x="1268" y="618"/>
                  </a:cubicBezTo>
                  <a:lnTo>
                    <a:pt x="1268" y="1452"/>
                  </a:lnTo>
                  <a:cubicBezTo>
                    <a:pt x="1234" y="1485"/>
                    <a:pt x="1234" y="1485"/>
                    <a:pt x="1268" y="1518"/>
                  </a:cubicBezTo>
                  <a:lnTo>
                    <a:pt x="1301" y="1518"/>
                  </a:lnTo>
                  <a:lnTo>
                    <a:pt x="1368" y="1452"/>
                  </a:lnTo>
                  <a:cubicBezTo>
                    <a:pt x="1368" y="1452"/>
                    <a:pt x="1401" y="1452"/>
                    <a:pt x="1401" y="1418"/>
                  </a:cubicBezTo>
                  <a:cubicBezTo>
                    <a:pt x="1401" y="1385"/>
                    <a:pt x="1401" y="1385"/>
                    <a:pt x="1401" y="1352"/>
                  </a:cubicBezTo>
                  <a:lnTo>
                    <a:pt x="1401" y="518"/>
                  </a:lnTo>
                  <a:cubicBezTo>
                    <a:pt x="1401" y="351"/>
                    <a:pt x="1368" y="217"/>
                    <a:pt x="1301" y="51"/>
                  </a:cubicBezTo>
                  <a:cubicBezTo>
                    <a:pt x="1268" y="17"/>
                    <a:pt x="1226" y="1"/>
                    <a:pt x="117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1538;p56">
              <a:extLst>
                <a:ext uri="{FF2B5EF4-FFF2-40B4-BE49-F238E27FC236}">
                  <a16:creationId xmlns:a16="http://schemas.microsoft.com/office/drawing/2014/main" id="{3C942194-4D4C-460F-A2AF-5B9E496F8F9D}"/>
                </a:ext>
              </a:extLst>
            </p:cNvPr>
            <p:cNvSpPr/>
            <p:nvPr/>
          </p:nvSpPr>
          <p:spPr>
            <a:xfrm>
              <a:off x="4063075" y="2130800"/>
              <a:ext cx="22550" cy="45400"/>
            </a:xfrm>
            <a:custGeom>
              <a:avLst/>
              <a:gdLst/>
              <a:ahLst/>
              <a:cxnLst/>
              <a:rect l="l" t="t" r="r" b="b"/>
              <a:pathLst>
                <a:path w="902" h="1816" extrusionOk="0">
                  <a:moveTo>
                    <a:pt x="701" y="781"/>
                  </a:moveTo>
                  <a:lnTo>
                    <a:pt x="701" y="848"/>
                  </a:lnTo>
                  <a:cubicBezTo>
                    <a:pt x="701" y="915"/>
                    <a:pt x="701" y="981"/>
                    <a:pt x="668" y="1048"/>
                  </a:cubicBezTo>
                  <a:cubicBezTo>
                    <a:pt x="668" y="1115"/>
                    <a:pt x="634" y="1181"/>
                    <a:pt x="601" y="1248"/>
                  </a:cubicBezTo>
                  <a:cubicBezTo>
                    <a:pt x="567" y="1281"/>
                    <a:pt x="534" y="1348"/>
                    <a:pt x="501" y="1382"/>
                  </a:cubicBezTo>
                  <a:cubicBezTo>
                    <a:pt x="467" y="1415"/>
                    <a:pt x="434" y="1482"/>
                    <a:pt x="367" y="1515"/>
                  </a:cubicBezTo>
                  <a:lnTo>
                    <a:pt x="234" y="1515"/>
                  </a:lnTo>
                  <a:cubicBezTo>
                    <a:pt x="201" y="1482"/>
                    <a:pt x="201" y="1482"/>
                    <a:pt x="201" y="1448"/>
                  </a:cubicBezTo>
                  <a:cubicBezTo>
                    <a:pt x="201" y="1448"/>
                    <a:pt x="201" y="1415"/>
                    <a:pt x="201" y="1415"/>
                  </a:cubicBezTo>
                  <a:cubicBezTo>
                    <a:pt x="201" y="1315"/>
                    <a:pt x="201" y="1248"/>
                    <a:pt x="267" y="1181"/>
                  </a:cubicBezTo>
                  <a:cubicBezTo>
                    <a:pt x="301" y="1115"/>
                    <a:pt x="367" y="1048"/>
                    <a:pt x="467" y="981"/>
                  </a:cubicBezTo>
                  <a:lnTo>
                    <a:pt x="701" y="781"/>
                  </a:lnTo>
                  <a:close/>
                  <a:moveTo>
                    <a:pt x="685" y="0"/>
                  </a:moveTo>
                  <a:cubicBezTo>
                    <a:pt x="670" y="0"/>
                    <a:pt x="654" y="4"/>
                    <a:pt x="634" y="14"/>
                  </a:cubicBezTo>
                  <a:cubicBezTo>
                    <a:pt x="601" y="14"/>
                    <a:pt x="534" y="14"/>
                    <a:pt x="467" y="47"/>
                  </a:cubicBezTo>
                  <a:cubicBezTo>
                    <a:pt x="434" y="81"/>
                    <a:pt x="367" y="114"/>
                    <a:pt x="334" y="181"/>
                  </a:cubicBezTo>
                  <a:cubicBezTo>
                    <a:pt x="301" y="214"/>
                    <a:pt x="234" y="281"/>
                    <a:pt x="201" y="347"/>
                  </a:cubicBezTo>
                  <a:cubicBezTo>
                    <a:pt x="167" y="381"/>
                    <a:pt x="134" y="448"/>
                    <a:pt x="134" y="514"/>
                  </a:cubicBezTo>
                  <a:cubicBezTo>
                    <a:pt x="100" y="548"/>
                    <a:pt x="100" y="614"/>
                    <a:pt x="100" y="681"/>
                  </a:cubicBezTo>
                  <a:cubicBezTo>
                    <a:pt x="100" y="681"/>
                    <a:pt x="100" y="714"/>
                    <a:pt x="100" y="714"/>
                  </a:cubicBezTo>
                  <a:lnTo>
                    <a:pt x="134" y="714"/>
                  </a:lnTo>
                  <a:lnTo>
                    <a:pt x="201" y="681"/>
                  </a:lnTo>
                  <a:cubicBezTo>
                    <a:pt x="201" y="681"/>
                    <a:pt x="201" y="681"/>
                    <a:pt x="234" y="648"/>
                  </a:cubicBezTo>
                  <a:cubicBezTo>
                    <a:pt x="234" y="648"/>
                    <a:pt x="234" y="614"/>
                    <a:pt x="267" y="614"/>
                  </a:cubicBezTo>
                  <a:cubicBezTo>
                    <a:pt x="267" y="548"/>
                    <a:pt x="301" y="514"/>
                    <a:pt x="334" y="448"/>
                  </a:cubicBezTo>
                  <a:cubicBezTo>
                    <a:pt x="367" y="381"/>
                    <a:pt x="401" y="347"/>
                    <a:pt x="467" y="314"/>
                  </a:cubicBezTo>
                  <a:cubicBezTo>
                    <a:pt x="484" y="297"/>
                    <a:pt x="509" y="289"/>
                    <a:pt x="538" y="289"/>
                  </a:cubicBezTo>
                  <a:cubicBezTo>
                    <a:pt x="567" y="289"/>
                    <a:pt x="601" y="297"/>
                    <a:pt x="634" y="314"/>
                  </a:cubicBezTo>
                  <a:cubicBezTo>
                    <a:pt x="668" y="314"/>
                    <a:pt x="701" y="381"/>
                    <a:pt x="701" y="481"/>
                  </a:cubicBezTo>
                  <a:lnTo>
                    <a:pt x="701" y="548"/>
                  </a:lnTo>
                  <a:lnTo>
                    <a:pt x="401" y="781"/>
                  </a:lnTo>
                  <a:cubicBezTo>
                    <a:pt x="367" y="814"/>
                    <a:pt x="301" y="881"/>
                    <a:pt x="267" y="915"/>
                  </a:cubicBezTo>
                  <a:cubicBezTo>
                    <a:pt x="201" y="981"/>
                    <a:pt x="167" y="1048"/>
                    <a:pt x="134" y="1115"/>
                  </a:cubicBezTo>
                  <a:cubicBezTo>
                    <a:pt x="100" y="1181"/>
                    <a:pt x="67" y="1248"/>
                    <a:pt x="34" y="1315"/>
                  </a:cubicBezTo>
                  <a:cubicBezTo>
                    <a:pt x="34" y="1382"/>
                    <a:pt x="0" y="1448"/>
                    <a:pt x="0" y="1548"/>
                  </a:cubicBezTo>
                  <a:cubicBezTo>
                    <a:pt x="34" y="1582"/>
                    <a:pt x="34" y="1648"/>
                    <a:pt x="100" y="1682"/>
                  </a:cubicBezTo>
                  <a:cubicBezTo>
                    <a:pt x="100" y="1748"/>
                    <a:pt x="134" y="1782"/>
                    <a:pt x="167" y="1782"/>
                  </a:cubicBezTo>
                  <a:cubicBezTo>
                    <a:pt x="167" y="1815"/>
                    <a:pt x="234" y="1815"/>
                    <a:pt x="267" y="1815"/>
                  </a:cubicBezTo>
                  <a:cubicBezTo>
                    <a:pt x="301" y="1815"/>
                    <a:pt x="367" y="1782"/>
                    <a:pt x="401" y="1782"/>
                  </a:cubicBezTo>
                  <a:cubicBezTo>
                    <a:pt x="434" y="1748"/>
                    <a:pt x="467" y="1715"/>
                    <a:pt x="501" y="1715"/>
                  </a:cubicBezTo>
                  <a:cubicBezTo>
                    <a:pt x="534" y="1682"/>
                    <a:pt x="567" y="1615"/>
                    <a:pt x="601" y="1582"/>
                  </a:cubicBezTo>
                  <a:cubicBezTo>
                    <a:pt x="634" y="1548"/>
                    <a:pt x="668" y="1515"/>
                    <a:pt x="701" y="1482"/>
                  </a:cubicBezTo>
                  <a:cubicBezTo>
                    <a:pt x="701" y="1415"/>
                    <a:pt x="734" y="1382"/>
                    <a:pt x="734" y="1348"/>
                  </a:cubicBezTo>
                  <a:lnTo>
                    <a:pt x="734" y="1448"/>
                  </a:lnTo>
                  <a:cubicBezTo>
                    <a:pt x="734" y="1482"/>
                    <a:pt x="734" y="1482"/>
                    <a:pt x="734" y="1515"/>
                  </a:cubicBezTo>
                  <a:lnTo>
                    <a:pt x="768" y="1515"/>
                  </a:lnTo>
                  <a:lnTo>
                    <a:pt x="868" y="1482"/>
                  </a:lnTo>
                  <a:cubicBezTo>
                    <a:pt x="868" y="1448"/>
                    <a:pt x="868" y="1448"/>
                    <a:pt x="901" y="1415"/>
                  </a:cubicBezTo>
                  <a:cubicBezTo>
                    <a:pt x="901" y="1415"/>
                    <a:pt x="901" y="1382"/>
                    <a:pt x="901" y="1348"/>
                  </a:cubicBezTo>
                  <a:lnTo>
                    <a:pt x="901" y="414"/>
                  </a:lnTo>
                  <a:cubicBezTo>
                    <a:pt x="901" y="347"/>
                    <a:pt x="868" y="247"/>
                    <a:pt x="868" y="181"/>
                  </a:cubicBezTo>
                  <a:cubicBezTo>
                    <a:pt x="834" y="114"/>
                    <a:pt x="801" y="81"/>
                    <a:pt x="768" y="47"/>
                  </a:cubicBezTo>
                  <a:cubicBezTo>
                    <a:pt x="744" y="24"/>
                    <a:pt x="720" y="0"/>
                    <a:pt x="68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1539;p56">
              <a:extLst>
                <a:ext uri="{FF2B5EF4-FFF2-40B4-BE49-F238E27FC236}">
                  <a16:creationId xmlns:a16="http://schemas.microsoft.com/office/drawing/2014/main" id="{3AB2EB44-FC97-4BA5-B4C1-AA842446B358}"/>
                </a:ext>
              </a:extLst>
            </p:cNvPr>
            <p:cNvSpPr/>
            <p:nvPr/>
          </p:nvSpPr>
          <p:spPr>
            <a:xfrm>
              <a:off x="4093100" y="2114100"/>
              <a:ext cx="22525" cy="62100"/>
            </a:xfrm>
            <a:custGeom>
              <a:avLst/>
              <a:gdLst/>
              <a:ahLst/>
              <a:cxnLst/>
              <a:rect l="l" t="t" r="r" b="b"/>
              <a:pathLst>
                <a:path w="901" h="2484" extrusionOk="0">
                  <a:moveTo>
                    <a:pt x="546" y="265"/>
                  </a:moveTo>
                  <a:cubicBezTo>
                    <a:pt x="584" y="265"/>
                    <a:pt x="617" y="282"/>
                    <a:pt x="634" y="315"/>
                  </a:cubicBezTo>
                  <a:cubicBezTo>
                    <a:pt x="701" y="415"/>
                    <a:pt x="734" y="515"/>
                    <a:pt x="734" y="615"/>
                  </a:cubicBezTo>
                  <a:lnTo>
                    <a:pt x="734" y="782"/>
                  </a:lnTo>
                  <a:cubicBezTo>
                    <a:pt x="734" y="915"/>
                    <a:pt x="701" y="1049"/>
                    <a:pt x="634" y="1182"/>
                  </a:cubicBezTo>
                  <a:cubicBezTo>
                    <a:pt x="601" y="1282"/>
                    <a:pt x="534" y="1382"/>
                    <a:pt x="434" y="1416"/>
                  </a:cubicBezTo>
                  <a:cubicBezTo>
                    <a:pt x="401" y="1449"/>
                    <a:pt x="367" y="1466"/>
                    <a:pt x="334" y="1466"/>
                  </a:cubicBezTo>
                  <a:cubicBezTo>
                    <a:pt x="300" y="1466"/>
                    <a:pt x="267" y="1449"/>
                    <a:pt x="234" y="1416"/>
                  </a:cubicBezTo>
                  <a:cubicBezTo>
                    <a:pt x="167" y="1349"/>
                    <a:pt x="134" y="1249"/>
                    <a:pt x="134" y="1149"/>
                  </a:cubicBezTo>
                  <a:lnTo>
                    <a:pt x="134" y="915"/>
                  </a:lnTo>
                  <a:cubicBezTo>
                    <a:pt x="134" y="782"/>
                    <a:pt x="167" y="649"/>
                    <a:pt x="234" y="548"/>
                  </a:cubicBezTo>
                  <a:cubicBezTo>
                    <a:pt x="267" y="448"/>
                    <a:pt x="334" y="382"/>
                    <a:pt x="434" y="315"/>
                  </a:cubicBezTo>
                  <a:cubicBezTo>
                    <a:pt x="467" y="282"/>
                    <a:pt x="509" y="265"/>
                    <a:pt x="546" y="265"/>
                  </a:cubicBezTo>
                  <a:close/>
                  <a:moveTo>
                    <a:pt x="575" y="1"/>
                  </a:moveTo>
                  <a:cubicBezTo>
                    <a:pt x="528" y="1"/>
                    <a:pt x="481" y="24"/>
                    <a:pt x="434" y="48"/>
                  </a:cubicBezTo>
                  <a:cubicBezTo>
                    <a:pt x="367" y="81"/>
                    <a:pt x="300" y="148"/>
                    <a:pt x="267" y="215"/>
                  </a:cubicBezTo>
                  <a:cubicBezTo>
                    <a:pt x="200" y="282"/>
                    <a:pt x="167" y="348"/>
                    <a:pt x="134" y="448"/>
                  </a:cubicBezTo>
                  <a:lnTo>
                    <a:pt x="134" y="315"/>
                  </a:lnTo>
                  <a:cubicBezTo>
                    <a:pt x="134" y="315"/>
                    <a:pt x="134" y="282"/>
                    <a:pt x="134" y="282"/>
                  </a:cubicBezTo>
                  <a:lnTo>
                    <a:pt x="100" y="282"/>
                  </a:lnTo>
                  <a:lnTo>
                    <a:pt x="34" y="315"/>
                  </a:lnTo>
                  <a:cubicBezTo>
                    <a:pt x="0" y="348"/>
                    <a:pt x="0" y="348"/>
                    <a:pt x="0" y="382"/>
                  </a:cubicBezTo>
                  <a:cubicBezTo>
                    <a:pt x="0" y="382"/>
                    <a:pt x="0" y="415"/>
                    <a:pt x="0" y="448"/>
                  </a:cubicBezTo>
                  <a:lnTo>
                    <a:pt x="0" y="2450"/>
                  </a:lnTo>
                  <a:cubicBezTo>
                    <a:pt x="0" y="2450"/>
                    <a:pt x="0" y="2483"/>
                    <a:pt x="0" y="2483"/>
                  </a:cubicBezTo>
                  <a:lnTo>
                    <a:pt x="34" y="2483"/>
                  </a:lnTo>
                  <a:lnTo>
                    <a:pt x="100" y="2450"/>
                  </a:lnTo>
                  <a:cubicBezTo>
                    <a:pt x="134" y="2416"/>
                    <a:pt x="134" y="2416"/>
                    <a:pt x="134" y="2383"/>
                  </a:cubicBezTo>
                  <a:cubicBezTo>
                    <a:pt x="134" y="2383"/>
                    <a:pt x="134" y="2350"/>
                    <a:pt x="134" y="2316"/>
                  </a:cubicBezTo>
                  <a:lnTo>
                    <a:pt x="134" y="1649"/>
                  </a:lnTo>
                  <a:cubicBezTo>
                    <a:pt x="167" y="1683"/>
                    <a:pt x="200" y="1716"/>
                    <a:pt x="267" y="1749"/>
                  </a:cubicBezTo>
                  <a:cubicBezTo>
                    <a:pt x="334" y="1749"/>
                    <a:pt x="401" y="1716"/>
                    <a:pt x="467" y="1683"/>
                  </a:cubicBezTo>
                  <a:cubicBezTo>
                    <a:pt x="534" y="1649"/>
                    <a:pt x="567" y="1616"/>
                    <a:pt x="634" y="1549"/>
                  </a:cubicBezTo>
                  <a:cubicBezTo>
                    <a:pt x="667" y="1482"/>
                    <a:pt x="734" y="1416"/>
                    <a:pt x="767" y="1316"/>
                  </a:cubicBezTo>
                  <a:cubicBezTo>
                    <a:pt x="801" y="1216"/>
                    <a:pt x="834" y="1149"/>
                    <a:pt x="868" y="1049"/>
                  </a:cubicBezTo>
                  <a:cubicBezTo>
                    <a:pt x="868" y="949"/>
                    <a:pt x="901" y="815"/>
                    <a:pt x="901" y="715"/>
                  </a:cubicBezTo>
                  <a:cubicBezTo>
                    <a:pt x="901" y="682"/>
                    <a:pt x="901" y="649"/>
                    <a:pt x="901" y="615"/>
                  </a:cubicBezTo>
                  <a:cubicBezTo>
                    <a:pt x="901" y="582"/>
                    <a:pt x="901" y="548"/>
                    <a:pt x="901" y="515"/>
                  </a:cubicBezTo>
                  <a:cubicBezTo>
                    <a:pt x="901" y="415"/>
                    <a:pt x="901" y="315"/>
                    <a:pt x="868" y="248"/>
                  </a:cubicBezTo>
                  <a:cubicBezTo>
                    <a:pt x="834" y="182"/>
                    <a:pt x="801" y="115"/>
                    <a:pt x="767" y="48"/>
                  </a:cubicBezTo>
                  <a:cubicBezTo>
                    <a:pt x="734" y="15"/>
                    <a:pt x="667" y="15"/>
                    <a:pt x="634" y="15"/>
                  </a:cubicBezTo>
                  <a:cubicBezTo>
                    <a:pt x="615" y="5"/>
                    <a:pt x="595" y="1"/>
                    <a:pt x="57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1540;p56">
              <a:extLst>
                <a:ext uri="{FF2B5EF4-FFF2-40B4-BE49-F238E27FC236}">
                  <a16:creationId xmlns:a16="http://schemas.microsoft.com/office/drawing/2014/main" id="{F8243DD9-8ACB-47EF-8A8D-38DE9FDF71D9}"/>
                </a:ext>
              </a:extLst>
            </p:cNvPr>
            <p:cNvSpPr/>
            <p:nvPr/>
          </p:nvSpPr>
          <p:spPr>
            <a:xfrm>
              <a:off x="4120625" y="2097975"/>
              <a:ext cx="20850" cy="44850"/>
            </a:xfrm>
            <a:custGeom>
              <a:avLst/>
              <a:gdLst/>
              <a:ahLst/>
              <a:cxnLst/>
              <a:rect l="l" t="t" r="r" b="b"/>
              <a:pathLst>
                <a:path w="834" h="1794" extrusionOk="0">
                  <a:moveTo>
                    <a:pt x="651" y="1"/>
                  </a:moveTo>
                  <a:cubicBezTo>
                    <a:pt x="634" y="1"/>
                    <a:pt x="617" y="9"/>
                    <a:pt x="600" y="26"/>
                  </a:cubicBezTo>
                  <a:cubicBezTo>
                    <a:pt x="534" y="26"/>
                    <a:pt x="467" y="26"/>
                    <a:pt x="400" y="59"/>
                  </a:cubicBezTo>
                  <a:cubicBezTo>
                    <a:pt x="300" y="159"/>
                    <a:pt x="200" y="259"/>
                    <a:pt x="133" y="393"/>
                  </a:cubicBezTo>
                  <a:cubicBezTo>
                    <a:pt x="100" y="426"/>
                    <a:pt x="67" y="493"/>
                    <a:pt x="67" y="560"/>
                  </a:cubicBezTo>
                  <a:cubicBezTo>
                    <a:pt x="33" y="626"/>
                    <a:pt x="33" y="693"/>
                    <a:pt x="33" y="760"/>
                  </a:cubicBezTo>
                  <a:cubicBezTo>
                    <a:pt x="33" y="827"/>
                    <a:pt x="33" y="927"/>
                    <a:pt x="100" y="993"/>
                  </a:cubicBezTo>
                  <a:cubicBezTo>
                    <a:pt x="133" y="1060"/>
                    <a:pt x="200" y="1060"/>
                    <a:pt x="334" y="1060"/>
                  </a:cubicBezTo>
                  <a:lnTo>
                    <a:pt x="467" y="993"/>
                  </a:lnTo>
                  <a:lnTo>
                    <a:pt x="567" y="993"/>
                  </a:lnTo>
                  <a:cubicBezTo>
                    <a:pt x="600" y="993"/>
                    <a:pt x="634" y="1027"/>
                    <a:pt x="634" y="1027"/>
                  </a:cubicBezTo>
                  <a:cubicBezTo>
                    <a:pt x="634" y="1060"/>
                    <a:pt x="634" y="1093"/>
                    <a:pt x="634" y="1127"/>
                  </a:cubicBezTo>
                  <a:cubicBezTo>
                    <a:pt x="634" y="1160"/>
                    <a:pt x="634" y="1193"/>
                    <a:pt x="600" y="1227"/>
                  </a:cubicBezTo>
                  <a:cubicBezTo>
                    <a:pt x="600" y="1260"/>
                    <a:pt x="567" y="1294"/>
                    <a:pt x="567" y="1327"/>
                  </a:cubicBezTo>
                  <a:cubicBezTo>
                    <a:pt x="534" y="1360"/>
                    <a:pt x="500" y="1394"/>
                    <a:pt x="467" y="1427"/>
                  </a:cubicBezTo>
                  <a:cubicBezTo>
                    <a:pt x="467" y="1427"/>
                    <a:pt x="434" y="1460"/>
                    <a:pt x="400" y="1494"/>
                  </a:cubicBezTo>
                  <a:cubicBezTo>
                    <a:pt x="367" y="1494"/>
                    <a:pt x="300" y="1527"/>
                    <a:pt x="267" y="1527"/>
                  </a:cubicBezTo>
                  <a:cubicBezTo>
                    <a:pt x="200" y="1527"/>
                    <a:pt x="167" y="1494"/>
                    <a:pt x="167" y="1460"/>
                  </a:cubicBezTo>
                  <a:lnTo>
                    <a:pt x="100" y="1460"/>
                  </a:lnTo>
                  <a:lnTo>
                    <a:pt x="33" y="1527"/>
                  </a:lnTo>
                  <a:cubicBezTo>
                    <a:pt x="0" y="1527"/>
                    <a:pt x="0" y="1527"/>
                    <a:pt x="0" y="1560"/>
                  </a:cubicBezTo>
                  <a:cubicBezTo>
                    <a:pt x="0" y="1594"/>
                    <a:pt x="0" y="1594"/>
                    <a:pt x="0" y="1627"/>
                  </a:cubicBezTo>
                  <a:cubicBezTo>
                    <a:pt x="0" y="1660"/>
                    <a:pt x="0" y="1694"/>
                    <a:pt x="33" y="1727"/>
                  </a:cubicBezTo>
                  <a:cubicBezTo>
                    <a:pt x="33" y="1761"/>
                    <a:pt x="67" y="1794"/>
                    <a:pt x="100" y="1794"/>
                  </a:cubicBezTo>
                  <a:lnTo>
                    <a:pt x="234" y="1794"/>
                  </a:lnTo>
                  <a:cubicBezTo>
                    <a:pt x="300" y="1794"/>
                    <a:pt x="367" y="1761"/>
                    <a:pt x="400" y="1727"/>
                  </a:cubicBezTo>
                  <a:cubicBezTo>
                    <a:pt x="467" y="1694"/>
                    <a:pt x="534" y="1627"/>
                    <a:pt x="567" y="1594"/>
                  </a:cubicBezTo>
                  <a:cubicBezTo>
                    <a:pt x="667" y="1494"/>
                    <a:pt x="734" y="1360"/>
                    <a:pt x="801" y="1227"/>
                  </a:cubicBezTo>
                  <a:cubicBezTo>
                    <a:pt x="801" y="1160"/>
                    <a:pt x="834" y="1093"/>
                    <a:pt x="834" y="1027"/>
                  </a:cubicBezTo>
                  <a:cubicBezTo>
                    <a:pt x="834" y="960"/>
                    <a:pt x="834" y="927"/>
                    <a:pt x="834" y="860"/>
                  </a:cubicBezTo>
                  <a:cubicBezTo>
                    <a:pt x="801" y="827"/>
                    <a:pt x="801" y="793"/>
                    <a:pt x="767" y="760"/>
                  </a:cubicBezTo>
                  <a:cubicBezTo>
                    <a:pt x="734" y="760"/>
                    <a:pt x="701" y="726"/>
                    <a:pt x="667" y="726"/>
                  </a:cubicBezTo>
                  <a:lnTo>
                    <a:pt x="534" y="726"/>
                  </a:lnTo>
                  <a:lnTo>
                    <a:pt x="367" y="760"/>
                  </a:lnTo>
                  <a:lnTo>
                    <a:pt x="267" y="760"/>
                  </a:lnTo>
                  <a:cubicBezTo>
                    <a:pt x="267" y="760"/>
                    <a:pt x="234" y="760"/>
                    <a:pt x="234" y="726"/>
                  </a:cubicBezTo>
                  <a:cubicBezTo>
                    <a:pt x="234" y="693"/>
                    <a:pt x="234" y="660"/>
                    <a:pt x="234" y="660"/>
                  </a:cubicBezTo>
                  <a:cubicBezTo>
                    <a:pt x="234" y="593"/>
                    <a:pt x="234" y="526"/>
                    <a:pt x="300" y="460"/>
                  </a:cubicBezTo>
                  <a:cubicBezTo>
                    <a:pt x="334" y="393"/>
                    <a:pt x="367" y="360"/>
                    <a:pt x="434" y="326"/>
                  </a:cubicBezTo>
                  <a:cubicBezTo>
                    <a:pt x="467" y="293"/>
                    <a:pt x="534" y="293"/>
                    <a:pt x="567" y="293"/>
                  </a:cubicBezTo>
                  <a:cubicBezTo>
                    <a:pt x="600" y="293"/>
                    <a:pt x="634" y="293"/>
                    <a:pt x="634" y="326"/>
                  </a:cubicBezTo>
                  <a:lnTo>
                    <a:pt x="701" y="326"/>
                  </a:lnTo>
                  <a:lnTo>
                    <a:pt x="767" y="293"/>
                  </a:lnTo>
                  <a:cubicBezTo>
                    <a:pt x="801" y="259"/>
                    <a:pt x="801" y="259"/>
                    <a:pt x="801" y="259"/>
                  </a:cubicBezTo>
                  <a:cubicBezTo>
                    <a:pt x="801" y="226"/>
                    <a:pt x="801" y="193"/>
                    <a:pt x="801" y="193"/>
                  </a:cubicBezTo>
                  <a:cubicBezTo>
                    <a:pt x="801" y="126"/>
                    <a:pt x="801" y="93"/>
                    <a:pt x="767" y="93"/>
                  </a:cubicBezTo>
                  <a:cubicBezTo>
                    <a:pt x="767" y="59"/>
                    <a:pt x="734" y="26"/>
                    <a:pt x="701" y="26"/>
                  </a:cubicBezTo>
                  <a:cubicBezTo>
                    <a:pt x="684" y="9"/>
                    <a:pt x="667" y="1"/>
                    <a:pt x="65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1541;p56">
              <a:extLst>
                <a:ext uri="{FF2B5EF4-FFF2-40B4-BE49-F238E27FC236}">
                  <a16:creationId xmlns:a16="http://schemas.microsoft.com/office/drawing/2014/main" id="{01ECD814-C69A-40D9-91FE-E51F199E11DE}"/>
                </a:ext>
              </a:extLst>
            </p:cNvPr>
            <p:cNvSpPr/>
            <p:nvPr/>
          </p:nvSpPr>
          <p:spPr>
            <a:xfrm>
              <a:off x="3582725" y="1531750"/>
              <a:ext cx="1429375" cy="1812775"/>
            </a:xfrm>
            <a:custGeom>
              <a:avLst/>
              <a:gdLst/>
              <a:ahLst/>
              <a:cxnLst/>
              <a:rect l="l" t="t" r="r" b="b"/>
              <a:pathLst>
                <a:path w="57175" h="72511" extrusionOk="0">
                  <a:moveTo>
                    <a:pt x="56741" y="592"/>
                  </a:moveTo>
                  <a:lnTo>
                    <a:pt x="56741" y="39387"/>
                  </a:lnTo>
                  <a:lnTo>
                    <a:pt x="434" y="71910"/>
                  </a:lnTo>
                  <a:lnTo>
                    <a:pt x="434" y="33116"/>
                  </a:lnTo>
                  <a:lnTo>
                    <a:pt x="56741" y="592"/>
                  </a:lnTo>
                  <a:close/>
                  <a:moveTo>
                    <a:pt x="56958" y="0"/>
                  </a:moveTo>
                  <a:cubicBezTo>
                    <a:pt x="56916" y="0"/>
                    <a:pt x="56875" y="9"/>
                    <a:pt x="56841" y="25"/>
                  </a:cubicBezTo>
                  <a:lnTo>
                    <a:pt x="134" y="32782"/>
                  </a:lnTo>
                  <a:cubicBezTo>
                    <a:pt x="34" y="32816"/>
                    <a:pt x="1" y="32882"/>
                    <a:pt x="1" y="32982"/>
                  </a:cubicBezTo>
                  <a:lnTo>
                    <a:pt x="1" y="72310"/>
                  </a:lnTo>
                  <a:cubicBezTo>
                    <a:pt x="1" y="72377"/>
                    <a:pt x="34" y="72444"/>
                    <a:pt x="134" y="72477"/>
                  </a:cubicBezTo>
                  <a:cubicBezTo>
                    <a:pt x="134" y="72511"/>
                    <a:pt x="201" y="72511"/>
                    <a:pt x="234" y="72511"/>
                  </a:cubicBezTo>
                  <a:cubicBezTo>
                    <a:pt x="268" y="72511"/>
                    <a:pt x="301" y="72477"/>
                    <a:pt x="334" y="72477"/>
                  </a:cubicBezTo>
                  <a:lnTo>
                    <a:pt x="57075" y="39720"/>
                  </a:lnTo>
                  <a:cubicBezTo>
                    <a:pt x="57141" y="39687"/>
                    <a:pt x="57175" y="39587"/>
                    <a:pt x="57175" y="39520"/>
                  </a:cubicBezTo>
                  <a:lnTo>
                    <a:pt x="57175" y="226"/>
                  </a:lnTo>
                  <a:cubicBezTo>
                    <a:pt x="57175" y="125"/>
                    <a:pt x="57141" y="59"/>
                    <a:pt x="57075" y="25"/>
                  </a:cubicBezTo>
                  <a:cubicBezTo>
                    <a:pt x="57041" y="9"/>
                    <a:pt x="57000" y="0"/>
                    <a:pt x="56958"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1542;p56">
              <a:extLst>
                <a:ext uri="{FF2B5EF4-FFF2-40B4-BE49-F238E27FC236}">
                  <a16:creationId xmlns:a16="http://schemas.microsoft.com/office/drawing/2014/main" id="{ACCEF852-5816-4247-B585-540E837103CD}"/>
                </a:ext>
              </a:extLst>
            </p:cNvPr>
            <p:cNvSpPr/>
            <p:nvPr/>
          </p:nvSpPr>
          <p:spPr>
            <a:xfrm>
              <a:off x="3678625" y="2482225"/>
              <a:ext cx="15050" cy="32550"/>
            </a:xfrm>
            <a:custGeom>
              <a:avLst/>
              <a:gdLst/>
              <a:ahLst/>
              <a:cxnLst/>
              <a:rect l="l" t="t" r="r" b="b"/>
              <a:pathLst>
                <a:path w="602" h="1302" extrusionOk="0">
                  <a:moveTo>
                    <a:pt x="368" y="0"/>
                  </a:moveTo>
                  <a:cubicBezTo>
                    <a:pt x="334" y="0"/>
                    <a:pt x="301" y="0"/>
                    <a:pt x="268" y="34"/>
                  </a:cubicBezTo>
                  <a:cubicBezTo>
                    <a:pt x="201" y="67"/>
                    <a:pt x="168" y="100"/>
                    <a:pt x="134" y="167"/>
                  </a:cubicBezTo>
                  <a:cubicBezTo>
                    <a:pt x="101" y="200"/>
                    <a:pt x="101" y="234"/>
                    <a:pt x="67" y="267"/>
                  </a:cubicBezTo>
                  <a:cubicBezTo>
                    <a:pt x="34" y="300"/>
                    <a:pt x="34" y="367"/>
                    <a:pt x="34" y="401"/>
                  </a:cubicBezTo>
                  <a:cubicBezTo>
                    <a:pt x="1" y="434"/>
                    <a:pt x="1" y="501"/>
                    <a:pt x="34" y="534"/>
                  </a:cubicBezTo>
                  <a:cubicBezTo>
                    <a:pt x="1" y="567"/>
                    <a:pt x="1" y="601"/>
                    <a:pt x="34" y="634"/>
                  </a:cubicBezTo>
                  <a:cubicBezTo>
                    <a:pt x="34" y="667"/>
                    <a:pt x="34" y="701"/>
                    <a:pt x="67" y="701"/>
                  </a:cubicBezTo>
                  <a:cubicBezTo>
                    <a:pt x="67" y="734"/>
                    <a:pt x="101" y="734"/>
                    <a:pt x="101" y="734"/>
                  </a:cubicBezTo>
                  <a:lnTo>
                    <a:pt x="401" y="734"/>
                  </a:lnTo>
                  <a:cubicBezTo>
                    <a:pt x="401" y="734"/>
                    <a:pt x="434" y="734"/>
                    <a:pt x="434" y="767"/>
                  </a:cubicBezTo>
                  <a:cubicBezTo>
                    <a:pt x="468" y="801"/>
                    <a:pt x="468" y="801"/>
                    <a:pt x="434" y="834"/>
                  </a:cubicBezTo>
                  <a:cubicBezTo>
                    <a:pt x="468" y="868"/>
                    <a:pt x="468" y="901"/>
                    <a:pt x="434" y="934"/>
                  </a:cubicBezTo>
                  <a:cubicBezTo>
                    <a:pt x="434" y="934"/>
                    <a:pt x="434" y="968"/>
                    <a:pt x="401" y="1001"/>
                  </a:cubicBezTo>
                  <a:cubicBezTo>
                    <a:pt x="401" y="1034"/>
                    <a:pt x="368" y="1068"/>
                    <a:pt x="334" y="1068"/>
                  </a:cubicBezTo>
                  <a:cubicBezTo>
                    <a:pt x="334" y="1101"/>
                    <a:pt x="301" y="1101"/>
                    <a:pt x="268" y="1134"/>
                  </a:cubicBezTo>
                  <a:cubicBezTo>
                    <a:pt x="234" y="1134"/>
                    <a:pt x="234" y="1168"/>
                    <a:pt x="201" y="1168"/>
                  </a:cubicBezTo>
                  <a:lnTo>
                    <a:pt x="134" y="1168"/>
                  </a:lnTo>
                  <a:cubicBezTo>
                    <a:pt x="134" y="1134"/>
                    <a:pt x="101" y="1134"/>
                    <a:pt x="101" y="1134"/>
                  </a:cubicBezTo>
                  <a:cubicBezTo>
                    <a:pt x="101" y="1101"/>
                    <a:pt x="101" y="1101"/>
                    <a:pt x="101" y="1101"/>
                  </a:cubicBezTo>
                  <a:lnTo>
                    <a:pt x="101" y="1068"/>
                  </a:lnTo>
                  <a:lnTo>
                    <a:pt x="34" y="1101"/>
                  </a:lnTo>
                  <a:cubicBezTo>
                    <a:pt x="34" y="1101"/>
                    <a:pt x="34" y="1101"/>
                    <a:pt x="34" y="1134"/>
                  </a:cubicBezTo>
                  <a:cubicBezTo>
                    <a:pt x="34" y="1168"/>
                    <a:pt x="34" y="1201"/>
                    <a:pt x="67" y="1234"/>
                  </a:cubicBezTo>
                  <a:cubicBezTo>
                    <a:pt x="67" y="1234"/>
                    <a:pt x="101" y="1268"/>
                    <a:pt x="134" y="1301"/>
                  </a:cubicBezTo>
                  <a:lnTo>
                    <a:pt x="201" y="1301"/>
                  </a:lnTo>
                  <a:cubicBezTo>
                    <a:pt x="268" y="1301"/>
                    <a:pt x="301" y="1301"/>
                    <a:pt x="334" y="1268"/>
                  </a:cubicBezTo>
                  <a:cubicBezTo>
                    <a:pt x="368" y="1234"/>
                    <a:pt x="401" y="1201"/>
                    <a:pt x="434" y="1168"/>
                  </a:cubicBezTo>
                  <a:cubicBezTo>
                    <a:pt x="501" y="1134"/>
                    <a:pt x="534" y="1101"/>
                    <a:pt x="534" y="1068"/>
                  </a:cubicBezTo>
                  <a:cubicBezTo>
                    <a:pt x="568" y="1001"/>
                    <a:pt x="601" y="968"/>
                    <a:pt x="601" y="901"/>
                  </a:cubicBezTo>
                  <a:cubicBezTo>
                    <a:pt x="601" y="868"/>
                    <a:pt x="601" y="801"/>
                    <a:pt x="601" y="767"/>
                  </a:cubicBezTo>
                  <a:cubicBezTo>
                    <a:pt x="601" y="734"/>
                    <a:pt x="601" y="701"/>
                    <a:pt x="601" y="667"/>
                  </a:cubicBezTo>
                  <a:cubicBezTo>
                    <a:pt x="601" y="634"/>
                    <a:pt x="568" y="601"/>
                    <a:pt x="568" y="601"/>
                  </a:cubicBezTo>
                  <a:cubicBezTo>
                    <a:pt x="534" y="567"/>
                    <a:pt x="534" y="567"/>
                    <a:pt x="501" y="567"/>
                  </a:cubicBezTo>
                  <a:lnTo>
                    <a:pt x="201" y="567"/>
                  </a:lnTo>
                  <a:cubicBezTo>
                    <a:pt x="201" y="567"/>
                    <a:pt x="201" y="534"/>
                    <a:pt x="168" y="534"/>
                  </a:cubicBezTo>
                  <a:cubicBezTo>
                    <a:pt x="168" y="501"/>
                    <a:pt x="168" y="501"/>
                    <a:pt x="168" y="467"/>
                  </a:cubicBezTo>
                  <a:cubicBezTo>
                    <a:pt x="168" y="434"/>
                    <a:pt x="168" y="401"/>
                    <a:pt x="168" y="367"/>
                  </a:cubicBezTo>
                  <a:cubicBezTo>
                    <a:pt x="168" y="367"/>
                    <a:pt x="201" y="334"/>
                    <a:pt x="201" y="300"/>
                  </a:cubicBezTo>
                  <a:cubicBezTo>
                    <a:pt x="234" y="267"/>
                    <a:pt x="234" y="267"/>
                    <a:pt x="268" y="234"/>
                  </a:cubicBezTo>
                  <a:lnTo>
                    <a:pt x="334" y="200"/>
                  </a:lnTo>
                  <a:lnTo>
                    <a:pt x="434" y="200"/>
                  </a:lnTo>
                  <a:cubicBezTo>
                    <a:pt x="468" y="200"/>
                    <a:pt x="468" y="200"/>
                    <a:pt x="468" y="234"/>
                  </a:cubicBezTo>
                  <a:lnTo>
                    <a:pt x="468" y="267"/>
                  </a:lnTo>
                  <a:lnTo>
                    <a:pt x="534" y="234"/>
                  </a:lnTo>
                  <a:lnTo>
                    <a:pt x="534" y="200"/>
                  </a:lnTo>
                  <a:lnTo>
                    <a:pt x="534" y="167"/>
                  </a:lnTo>
                  <a:cubicBezTo>
                    <a:pt x="534" y="167"/>
                    <a:pt x="534" y="134"/>
                    <a:pt x="534" y="100"/>
                  </a:cubicBezTo>
                  <a:cubicBezTo>
                    <a:pt x="501" y="67"/>
                    <a:pt x="501" y="34"/>
                    <a:pt x="468" y="34"/>
                  </a:cubicBezTo>
                  <a:cubicBezTo>
                    <a:pt x="434" y="0"/>
                    <a:pt x="401" y="0"/>
                    <a:pt x="368"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1543;p56">
              <a:extLst>
                <a:ext uri="{FF2B5EF4-FFF2-40B4-BE49-F238E27FC236}">
                  <a16:creationId xmlns:a16="http://schemas.microsoft.com/office/drawing/2014/main" id="{2171892C-9FD6-4B77-9B54-75BDDB249318}"/>
                </a:ext>
              </a:extLst>
            </p:cNvPr>
            <p:cNvSpPr/>
            <p:nvPr/>
          </p:nvSpPr>
          <p:spPr>
            <a:xfrm>
              <a:off x="3696150" y="2476375"/>
              <a:ext cx="2525" cy="30050"/>
            </a:xfrm>
            <a:custGeom>
              <a:avLst/>
              <a:gdLst/>
              <a:ahLst/>
              <a:cxnLst/>
              <a:rect l="l" t="t" r="r" b="b"/>
              <a:pathLst>
                <a:path w="101" h="1202" extrusionOk="0">
                  <a:moveTo>
                    <a:pt x="67" y="1"/>
                  </a:moveTo>
                  <a:lnTo>
                    <a:pt x="0" y="34"/>
                  </a:lnTo>
                  <a:lnTo>
                    <a:pt x="0" y="67"/>
                  </a:lnTo>
                  <a:cubicBezTo>
                    <a:pt x="0" y="67"/>
                    <a:pt x="0" y="67"/>
                    <a:pt x="0" y="101"/>
                  </a:cubicBezTo>
                  <a:lnTo>
                    <a:pt x="0" y="201"/>
                  </a:lnTo>
                  <a:lnTo>
                    <a:pt x="67" y="168"/>
                  </a:lnTo>
                  <a:lnTo>
                    <a:pt x="100" y="168"/>
                  </a:lnTo>
                  <a:cubicBezTo>
                    <a:pt x="100" y="134"/>
                    <a:pt x="100" y="134"/>
                    <a:pt x="100" y="134"/>
                  </a:cubicBezTo>
                  <a:lnTo>
                    <a:pt x="100" y="34"/>
                  </a:lnTo>
                  <a:cubicBezTo>
                    <a:pt x="100" y="1"/>
                    <a:pt x="100" y="1"/>
                    <a:pt x="100" y="1"/>
                  </a:cubicBezTo>
                  <a:close/>
                  <a:moveTo>
                    <a:pt x="34" y="334"/>
                  </a:moveTo>
                  <a:cubicBezTo>
                    <a:pt x="34" y="334"/>
                    <a:pt x="34" y="368"/>
                    <a:pt x="34" y="368"/>
                  </a:cubicBezTo>
                  <a:cubicBezTo>
                    <a:pt x="34" y="368"/>
                    <a:pt x="34" y="401"/>
                    <a:pt x="34" y="401"/>
                  </a:cubicBezTo>
                  <a:lnTo>
                    <a:pt x="34" y="1202"/>
                  </a:lnTo>
                  <a:lnTo>
                    <a:pt x="67" y="1202"/>
                  </a:lnTo>
                  <a:cubicBezTo>
                    <a:pt x="100" y="1168"/>
                    <a:pt x="100" y="1168"/>
                    <a:pt x="100" y="1168"/>
                  </a:cubicBezTo>
                  <a:cubicBezTo>
                    <a:pt x="100" y="1168"/>
                    <a:pt x="100" y="1135"/>
                    <a:pt x="100" y="1135"/>
                  </a:cubicBezTo>
                  <a:lnTo>
                    <a:pt x="100" y="334"/>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1544;p56">
              <a:extLst>
                <a:ext uri="{FF2B5EF4-FFF2-40B4-BE49-F238E27FC236}">
                  <a16:creationId xmlns:a16="http://schemas.microsoft.com/office/drawing/2014/main" id="{8689EB30-4240-42DD-95E8-2ADAE63B7D07}"/>
                </a:ext>
              </a:extLst>
            </p:cNvPr>
            <p:cNvSpPr/>
            <p:nvPr/>
          </p:nvSpPr>
          <p:spPr>
            <a:xfrm>
              <a:off x="3700325" y="2471375"/>
              <a:ext cx="10025" cy="29000"/>
            </a:xfrm>
            <a:custGeom>
              <a:avLst/>
              <a:gdLst/>
              <a:ahLst/>
              <a:cxnLst/>
              <a:rect l="l" t="t" r="r" b="b"/>
              <a:pathLst>
                <a:path w="401" h="1160" extrusionOk="0">
                  <a:moveTo>
                    <a:pt x="167" y="1"/>
                  </a:moveTo>
                  <a:lnTo>
                    <a:pt x="133" y="34"/>
                  </a:lnTo>
                  <a:cubicBezTo>
                    <a:pt x="133" y="34"/>
                    <a:pt x="133" y="67"/>
                    <a:pt x="133" y="67"/>
                  </a:cubicBezTo>
                  <a:cubicBezTo>
                    <a:pt x="100" y="67"/>
                    <a:pt x="100" y="101"/>
                    <a:pt x="133" y="101"/>
                  </a:cubicBezTo>
                  <a:lnTo>
                    <a:pt x="133" y="368"/>
                  </a:lnTo>
                  <a:lnTo>
                    <a:pt x="33" y="434"/>
                  </a:lnTo>
                  <a:cubicBezTo>
                    <a:pt x="33" y="434"/>
                    <a:pt x="33" y="468"/>
                    <a:pt x="33" y="468"/>
                  </a:cubicBezTo>
                  <a:cubicBezTo>
                    <a:pt x="0" y="468"/>
                    <a:pt x="0" y="468"/>
                    <a:pt x="33" y="501"/>
                  </a:cubicBezTo>
                  <a:lnTo>
                    <a:pt x="33" y="534"/>
                  </a:lnTo>
                  <a:cubicBezTo>
                    <a:pt x="0" y="534"/>
                    <a:pt x="0" y="568"/>
                    <a:pt x="33" y="568"/>
                  </a:cubicBezTo>
                  <a:lnTo>
                    <a:pt x="133" y="534"/>
                  </a:lnTo>
                  <a:lnTo>
                    <a:pt x="133" y="935"/>
                  </a:lnTo>
                  <a:cubicBezTo>
                    <a:pt x="100" y="1001"/>
                    <a:pt x="133" y="1068"/>
                    <a:pt x="167" y="1135"/>
                  </a:cubicBezTo>
                  <a:cubicBezTo>
                    <a:pt x="184" y="1151"/>
                    <a:pt x="200" y="1160"/>
                    <a:pt x="221" y="1160"/>
                  </a:cubicBezTo>
                  <a:cubicBezTo>
                    <a:pt x="242" y="1160"/>
                    <a:pt x="267" y="1151"/>
                    <a:pt x="300" y="1135"/>
                  </a:cubicBezTo>
                  <a:lnTo>
                    <a:pt x="367" y="1101"/>
                  </a:lnTo>
                  <a:lnTo>
                    <a:pt x="400" y="1068"/>
                  </a:lnTo>
                  <a:cubicBezTo>
                    <a:pt x="400" y="1068"/>
                    <a:pt x="400" y="1035"/>
                    <a:pt x="400" y="1035"/>
                  </a:cubicBezTo>
                  <a:lnTo>
                    <a:pt x="400" y="968"/>
                  </a:lnTo>
                  <a:lnTo>
                    <a:pt x="367" y="968"/>
                  </a:lnTo>
                  <a:lnTo>
                    <a:pt x="300" y="1001"/>
                  </a:lnTo>
                  <a:lnTo>
                    <a:pt x="234" y="1001"/>
                  </a:lnTo>
                  <a:lnTo>
                    <a:pt x="234" y="935"/>
                  </a:lnTo>
                  <a:cubicBezTo>
                    <a:pt x="234" y="935"/>
                    <a:pt x="234" y="901"/>
                    <a:pt x="234" y="901"/>
                  </a:cubicBezTo>
                  <a:lnTo>
                    <a:pt x="200" y="468"/>
                  </a:lnTo>
                  <a:lnTo>
                    <a:pt x="334" y="368"/>
                  </a:lnTo>
                  <a:lnTo>
                    <a:pt x="367" y="368"/>
                  </a:lnTo>
                  <a:cubicBezTo>
                    <a:pt x="367" y="334"/>
                    <a:pt x="367" y="334"/>
                    <a:pt x="367" y="334"/>
                  </a:cubicBezTo>
                  <a:lnTo>
                    <a:pt x="367" y="267"/>
                  </a:lnTo>
                  <a:cubicBezTo>
                    <a:pt x="367" y="234"/>
                    <a:pt x="367" y="234"/>
                    <a:pt x="367" y="234"/>
                  </a:cubicBezTo>
                  <a:lnTo>
                    <a:pt x="334" y="234"/>
                  </a:lnTo>
                  <a:lnTo>
                    <a:pt x="200" y="334"/>
                  </a:lnTo>
                  <a:lnTo>
                    <a:pt x="200" y="34"/>
                  </a:lnTo>
                  <a:cubicBezTo>
                    <a:pt x="200" y="34"/>
                    <a:pt x="200" y="34"/>
                    <a:pt x="200"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1545;p56">
              <a:extLst>
                <a:ext uri="{FF2B5EF4-FFF2-40B4-BE49-F238E27FC236}">
                  <a16:creationId xmlns:a16="http://schemas.microsoft.com/office/drawing/2014/main" id="{A99B8AAD-09DB-43B8-9F02-DD648F658D24}"/>
                </a:ext>
              </a:extLst>
            </p:cNvPr>
            <p:cNvSpPr/>
            <p:nvPr/>
          </p:nvSpPr>
          <p:spPr>
            <a:xfrm>
              <a:off x="3712000" y="2470550"/>
              <a:ext cx="13350" cy="24200"/>
            </a:xfrm>
            <a:custGeom>
              <a:avLst/>
              <a:gdLst/>
              <a:ahLst/>
              <a:cxnLst/>
              <a:rect l="l" t="t" r="r" b="b"/>
              <a:pathLst>
                <a:path w="534" h="968" extrusionOk="0">
                  <a:moveTo>
                    <a:pt x="350" y="142"/>
                  </a:moveTo>
                  <a:cubicBezTo>
                    <a:pt x="367" y="142"/>
                    <a:pt x="384" y="150"/>
                    <a:pt x="400" y="167"/>
                  </a:cubicBezTo>
                  <a:cubicBezTo>
                    <a:pt x="434" y="200"/>
                    <a:pt x="434" y="267"/>
                    <a:pt x="434" y="300"/>
                  </a:cubicBezTo>
                  <a:lnTo>
                    <a:pt x="133" y="501"/>
                  </a:lnTo>
                  <a:cubicBezTo>
                    <a:pt x="133" y="467"/>
                    <a:pt x="133" y="401"/>
                    <a:pt x="133" y="401"/>
                  </a:cubicBezTo>
                  <a:cubicBezTo>
                    <a:pt x="167" y="367"/>
                    <a:pt x="167" y="334"/>
                    <a:pt x="167" y="300"/>
                  </a:cubicBezTo>
                  <a:cubicBezTo>
                    <a:pt x="200" y="267"/>
                    <a:pt x="200" y="234"/>
                    <a:pt x="234" y="234"/>
                  </a:cubicBezTo>
                  <a:cubicBezTo>
                    <a:pt x="234" y="200"/>
                    <a:pt x="267" y="200"/>
                    <a:pt x="300" y="167"/>
                  </a:cubicBezTo>
                  <a:cubicBezTo>
                    <a:pt x="317" y="150"/>
                    <a:pt x="334" y="142"/>
                    <a:pt x="350" y="142"/>
                  </a:cubicBezTo>
                  <a:close/>
                  <a:moveTo>
                    <a:pt x="400" y="0"/>
                  </a:moveTo>
                  <a:cubicBezTo>
                    <a:pt x="367" y="0"/>
                    <a:pt x="300" y="0"/>
                    <a:pt x="300" y="34"/>
                  </a:cubicBezTo>
                  <a:cubicBezTo>
                    <a:pt x="234" y="67"/>
                    <a:pt x="200" y="67"/>
                    <a:pt x="200" y="100"/>
                  </a:cubicBezTo>
                  <a:cubicBezTo>
                    <a:pt x="167" y="167"/>
                    <a:pt x="133" y="200"/>
                    <a:pt x="100" y="234"/>
                  </a:cubicBezTo>
                  <a:cubicBezTo>
                    <a:pt x="100" y="300"/>
                    <a:pt x="67" y="334"/>
                    <a:pt x="67" y="401"/>
                  </a:cubicBezTo>
                  <a:cubicBezTo>
                    <a:pt x="33" y="434"/>
                    <a:pt x="33" y="501"/>
                    <a:pt x="33" y="534"/>
                  </a:cubicBezTo>
                  <a:cubicBezTo>
                    <a:pt x="33" y="601"/>
                    <a:pt x="0" y="634"/>
                    <a:pt x="0" y="701"/>
                  </a:cubicBezTo>
                  <a:cubicBezTo>
                    <a:pt x="0" y="734"/>
                    <a:pt x="0" y="801"/>
                    <a:pt x="33" y="834"/>
                  </a:cubicBezTo>
                  <a:cubicBezTo>
                    <a:pt x="33" y="868"/>
                    <a:pt x="67" y="901"/>
                    <a:pt x="67" y="934"/>
                  </a:cubicBezTo>
                  <a:cubicBezTo>
                    <a:pt x="100" y="934"/>
                    <a:pt x="133" y="968"/>
                    <a:pt x="167" y="968"/>
                  </a:cubicBezTo>
                  <a:cubicBezTo>
                    <a:pt x="200" y="968"/>
                    <a:pt x="234" y="968"/>
                    <a:pt x="267" y="934"/>
                  </a:cubicBezTo>
                  <a:cubicBezTo>
                    <a:pt x="300" y="901"/>
                    <a:pt x="334" y="901"/>
                    <a:pt x="367" y="868"/>
                  </a:cubicBezTo>
                  <a:cubicBezTo>
                    <a:pt x="367" y="834"/>
                    <a:pt x="400" y="801"/>
                    <a:pt x="434" y="767"/>
                  </a:cubicBezTo>
                  <a:cubicBezTo>
                    <a:pt x="434" y="734"/>
                    <a:pt x="467" y="701"/>
                    <a:pt x="467" y="667"/>
                  </a:cubicBezTo>
                  <a:cubicBezTo>
                    <a:pt x="467" y="634"/>
                    <a:pt x="467" y="601"/>
                    <a:pt x="467" y="601"/>
                  </a:cubicBezTo>
                  <a:cubicBezTo>
                    <a:pt x="467" y="567"/>
                    <a:pt x="467" y="567"/>
                    <a:pt x="467" y="567"/>
                  </a:cubicBezTo>
                  <a:lnTo>
                    <a:pt x="434" y="601"/>
                  </a:lnTo>
                  <a:cubicBezTo>
                    <a:pt x="434" y="634"/>
                    <a:pt x="400" y="667"/>
                    <a:pt x="400" y="701"/>
                  </a:cubicBezTo>
                  <a:cubicBezTo>
                    <a:pt x="367" y="734"/>
                    <a:pt x="334" y="767"/>
                    <a:pt x="300" y="767"/>
                  </a:cubicBezTo>
                  <a:cubicBezTo>
                    <a:pt x="284" y="784"/>
                    <a:pt x="267" y="792"/>
                    <a:pt x="250" y="792"/>
                  </a:cubicBezTo>
                  <a:cubicBezTo>
                    <a:pt x="234" y="792"/>
                    <a:pt x="217" y="784"/>
                    <a:pt x="200" y="767"/>
                  </a:cubicBezTo>
                  <a:cubicBezTo>
                    <a:pt x="167" y="734"/>
                    <a:pt x="133" y="667"/>
                    <a:pt x="133" y="634"/>
                  </a:cubicBezTo>
                  <a:lnTo>
                    <a:pt x="534" y="401"/>
                  </a:lnTo>
                  <a:cubicBezTo>
                    <a:pt x="534" y="367"/>
                    <a:pt x="534" y="367"/>
                    <a:pt x="534" y="367"/>
                  </a:cubicBezTo>
                  <a:lnTo>
                    <a:pt x="534" y="300"/>
                  </a:lnTo>
                  <a:cubicBezTo>
                    <a:pt x="534" y="267"/>
                    <a:pt x="534" y="200"/>
                    <a:pt x="534" y="134"/>
                  </a:cubicBezTo>
                  <a:cubicBezTo>
                    <a:pt x="500" y="100"/>
                    <a:pt x="500" y="67"/>
                    <a:pt x="467" y="34"/>
                  </a:cubicBezTo>
                  <a:cubicBezTo>
                    <a:pt x="434" y="0"/>
                    <a:pt x="434" y="0"/>
                    <a:pt x="400"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1546;p56">
              <a:extLst>
                <a:ext uri="{FF2B5EF4-FFF2-40B4-BE49-F238E27FC236}">
                  <a16:creationId xmlns:a16="http://schemas.microsoft.com/office/drawing/2014/main" id="{DE3F5779-83B3-4EB9-AE77-2AF04330B61C}"/>
                </a:ext>
              </a:extLst>
            </p:cNvPr>
            <p:cNvSpPr/>
            <p:nvPr/>
          </p:nvSpPr>
          <p:spPr>
            <a:xfrm>
              <a:off x="3730325" y="2456575"/>
              <a:ext cx="18375" cy="31500"/>
            </a:xfrm>
            <a:custGeom>
              <a:avLst/>
              <a:gdLst/>
              <a:ahLst/>
              <a:cxnLst/>
              <a:rect l="l" t="t" r="r" b="b"/>
              <a:pathLst>
                <a:path w="735" h="1260" extrusionOk="0">
                  <a:moveTo>
                    <a:pt x="631" y="1"/>
                  </a:moveTo>
                  <a:cubicBezTo>
                    <a:pt x="601" y="1"/>
                    <a:pt x="568" y="9"/>
                    <a:pt x="535" y="26"/>
                  </a:cubicBezTo>
                  <a:cubicBezTo>
                    <a:pt x="501" y="26"/>
                    <a:pt x="501" y="59"/>
                    <a:pt x="468" y="59"/>
                  </a:cubicBezTo>
                  <a:cubicBezTo>
                    <a:pt x="435" y="92"/>
                    <a:pt x="435" y="92"/>
                    <a:pt x="435" y="126"/>
                  </a:cubicBezTo>
                  <a:cubicBezTo>
                    <a:pt x="401" y="159"/>
                    <a:pt x="401" y="159"/>
                    <a:pt x="368" y="192"/>
                  </a:cubicBezTo>
                  <a:cubicBezTo>
                    <a:pt x="368" y="226"/>
                    <a:pt x="368" y="226"/>
                    <a:pt x="368" y="259"/>
                  </a:cubicBezTo>
                  <a:cubicBezTo>
                    <a:pt x="334" y="226"/>
                    <a:pt x="301" y="226"/>
                    <a:pt x="301" y="192"/>
                  </a:cubicBezTo>
                  <a:cubicBezTo>
                    <a:pt x="234" y="192"/>
                    <a:pt x="201" y="192"/>
                    <a:pt x="168" y="226"/>
                  </a:cubicBezTo>
                  <a:cubicBezTo>
                    <a:pt x="168" y="226"/>
                    <a:pt x="134" y="259"/>
                    <a:pt x="134" y="259"/>
                  </a:cubicBezTo>
                  <a:lnTo>
                    <a:pt x="68" y="326"/>
                  </a:lnTo>
                  <a:lnTo>
                    <a:pt x="68" y="359"/>
                  </a:lnTo>
                  <a:cubicBezTo>
                    <a:pt x="67" y="359"/>
                    <a:pt x="67" y="360"/>
                    <a:pt x="67" y="360"/>
                  </a:cubicBezTo>
                  <a:lnTo>
                    <a:pt x="67" y="360"/>
                  </a:lnTo>
                  <a:lnTo>
                    <a:pt x="34" y="392"/>
                  </a:lnTo>
                  <a:lnTo>
                    <a:pt x="1" y="392"/>
                  </a:lnTo>
                  <a:cubicBezTo>
                    <a:pt x="1" y="426"/>
                    <a:pt x="1" y="426"/>
                    <a:pt x="1" y="426"/>
                  </a:cubicBezTo>
                  <a:lnTo>
                    <a:pt x="1" y="1226"/>
                  </a:lnTo>
                  <a:cubicBezTo>
                    <a:pt x="1" y="1226"/>
                    <a:pt x="1" y="1226"/>
                    <a:pt x="1" y="1260"/>
                  </a:cubicBezTo>
                  <a:lnTo>
                    <a:pt x="34" y="1260"/>
                  </a:lnTo>
                  <a:lnTo>
                    <a:pt x="68" y="1226"/>
                  </a:lnTo>
                  <a:cubicBezTo>
                    <a:pt x="68" y="1226"/>
                    <a:pt x="68" y="1193"/>
                    <a:pt x="68" y="1193"/>
                  </a:cubicBezTo>
                  <a:cubicBezTo>
                    <a:pt x="101" y="1193"/>
                    <a:pt x="101" y="1160"/>
                    <a:pt x="68" y="1160"/>
                  </a:cubicBezTo>
                  <a:lnTo>
                    <a:pt x="68" y="693"/>
                  </a:lnTo>
                  <a:cubicBezTo>
                    <a:pt x="68" y="626"/>
                    <a:pt x="101" y="559"/>
                    <a:pt x="101" y="493"/>
                  </a:cubicBezTo>
                  <a:cubicBezTo>
                    <a:pt x="134" y="459"/>
                    <a:pt x="168" y="426"/>
                    <a:pt x="201" y="392"/>
                  </a:cubicBezTo>
                  <a:cubicBezTo>
                    <a:pt x="234" y="376"/>
                    <a:pt x="251" y="367"/>
                    <a:pt x="264" y="367"/>
                  </a:cubicBezTo>
                  <a:cubicBezTo>
                    <a:pt x="276" y="367"/>
                    <a:pt x="284" y="376"/>
                    <a:pt x="301" y="392"/>
                  </a:cubicBezTo>
                  <a:cubicBezTo>
                    <a:pt x="334" y="426"/>
                    <a:pt x="334" y="493"/>
                    <a:pt x="334" y="559"/>
                  </a:cubicBezTo>
                  <a:lnTo>
                    <a:pt x="334" y="1026"/>
                  </a:lnTo>
                  <a:lnTo>
                    <a:pt x="401" y="1026"/>
                  </a:lnTo>
                  <a:cubicBezTo>
                    <a:pt x="401" y="993"/>
                    <a:pt x="435" y="993"/>
                    <a:pt x="435" y="993"/>
                  </a:cubicBezTo>
                  <a:cubicBezTo>
                    <a:pt x="435" y="960"/>
                    <a:pt x="435" y="960"/>
                    <a:pt x="435" y="960"/>
                  </a:cubicBezTo>
                  <a:lnTo>
                    <a:pt x="435" y="493"/>
                  </a:lnTo>
                  <a:cubicBezTo>
                    <a:pt x="435" y="426"/>
                    <a:pt x="435" y="359"/>
                    <a:pt x="468" y="292"/>
                  </a:cubicBezTo>
                  <a:cubicBezTo>
                    <a:pt x="468" y="226"/>
                    <a:pt x="501" y="192"/>
                    <a:pt x="535" y="159"/>
                  </a:cubicBezTo>
                  <a:cubicBezTo>
                    <a:pt x="557" y="148"/>
                    <a:pt x="575" y="144"/>
                    <a:pt x="590" y="144"/>
                  </a:cubicBezTo>
                  <a:cubicBezTo>
                    <a:pt x="620" y="144"/>
                    <a:pt x="635" y="159"/>
                    <a:pt x="635" y="159"/>
                  </a:cubicBezTo>
                  <a:cubicBezTo>
                    <a:pt x="668" y="226"/>
                    <a:pt x="701" y="292"/>
                    <a:pt x="668" y="359"/>
                  </a:cubicBezTo>
                  <a:lnTo>
                    <a:pt x="668" y="793"/>
                  </a:lnTo>
                  <a:cubicBezTo>
                    <a:pt x="668" y="793"/>
                    <a:pt x="668" y="793"/>
                    <a:pt x="668" y="826"/>
                  </a:cubicBezTo>
                  <a:lnTo>
                    <a:pt x="735" y="793"/>
                  </a:lnTo>
                  <a:lnTo>
                    <a:pt x="735" y="759"/>
                  </a:lnTo>
                  <a:cubicBezTo>
                    <a:pt x="735" y="759"/>
                    <a:pt x="735" y="759"/>
                    <a:pt x="735" y="726"/>
                  </a:cubicBezTo>
                  <a:lnTo>
                    <a:pt x="735" y="259"/>
                  </a:lnTo>
                  <a:cubicBezTo>
                    <a:pt x="735" y="192"/>
                    <a:pt x="735" y="92"/>
                    <a:pt x="701" y="26"/>
                  </a:cubicBezTo>
                  <a:cubicBezTo>
                    <a:pt x="685" y="9"/>
                    <a:pt x="660" y="1"/>
                    <a:pt x="631"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1547;p56">
              <a:extLst>
                <a:ext uri="{FF2B5EF4-FFF2-40B4-BE49-F238E27FC236}">
                  <a16:creationId xmlns:a16="http://schemas.microsoft.com/office/drawing/2014/main" id="{12B07ED6-2604-4695-85C6-63F5AB9DE121}"/>
                </a:ext>
              </a:extLst>
            </p:cNvPr>
            <p:cNvSpPr/>
            <p:nvPr/>
          </p:nvSpPr>
          <p:spPr>
            <a:xfrm>
              <a:off x="3752025" y="2446350"/>
              <a:ext cx="10850" cy="25050"/>
            </a:xfrm>
            <a:custGeom>
              <a:avLst/>
              <a:gdLst/>
              <a:ahLst/>
              <a:cxnLst/>
              <a:rect l="l" t="t" r="r" b="b"/>
              <a:pathLst>
                <a:path w="434" h="1002" extrusionOk="0">
                  <a:moveTo>
                    <a:pt x="367" y="501"/>
                  </a:moveTo>
                  <a:lnTo>
                    <a:pt x="367" y="568"/>
                  </a:lnTo>
                  <a:cubicBezTo>
                    <a:pt x="367" y="601"/>
                    <a:pt x="367" y="635"/>
                    <a:pt x="367" y="668"/>
                  </a:cubicBezTo>
                  <a:cubicBezTo>
                    <a:pt x="334" y="701"/>
                    <a:pt x="334" y="735"/>
                    <a:pt x="334" y="768"/>
                  </a:cubicBezTo>
                  <a:cubicBezTo>
                    <a:pt x="300" y="801"/>
                    <a:pt x="300" y="801"/>
                    <a:pt x="267" y="835"/>
                  </a:cubicBezTo>
                  <a:cubicBezTo>
                    <a:pt x="234" y="868"/>
                    <a:pt x="234" y="868"/>
                    <a:pt x="200" y="902"/>
                  </a:cubicBezTo>
                  <a:lnTo>
                    <a:pt x="67" y="902"/>
                  </a:lnTo>
                  <a:cubicBezTo>
                    <a:pt x="67" y="868"/>
                    <a:pt x="67" y="868"/>
                    <a:pt x="67" y="868"/>
                  </a:cubicBezTo>
                  <a:cubicBezTo>
                    <a:pt x="67" y="835"/>
                    <a:pt x="67" y="835"/>
                    <a:pt x="67" y="835"/>
                  </a:cubicBezTo>
                  <a:cubicBezTo>
                    <a:pt x="67" y="768"/>
                    <a:pt x="100" y="735"/>
                    <a:pt x="100" y="701"/>
                  </a:cubicBezTo>
                  <a:cubicBezTo>
                    <a:pt x="134" y="668"/>
                    <a:pt x="200" y="635"/>
                    <a:pt x="234" y="601"/>
                  </a:cubicBezTo>
                  <a:lnTo>
                    <a:pt x="367" y="501"/>
                  </a:lnTo>
                  <a:close/>
                  <a:moveTo>
                    <a:pt x="334" y="1"/>
                  </a:moveTo>
                  <a:cubicBezTo>
                    <a:pt x="300" y="1"/>
                    <a:pt x="267" y="34"/>
                    <a:pt x="234" y="34"/>
                  </a:cubicBezTo>
                  <a:cubicBezTo>
                    <a:pt x="200" y="68"/>
                    <a:pt x="167" y="68"/>
                    <a:pt x="134" y="101"/>
                  </a:cubicBezTo>
                  <a:cubicBezTo>
                    <a:pt x="134" y="134"/>
                    <a:pt x="100" y="168"/>
                    <a:pt x="67" y="201"/>
                  </a:cubicBezTo>
                  <a:cubicBezTo>
                    <a:pt x="67" y="234"/>
                    <a:pt x="34" y="268"/>
                    <a:pt x="34" y="301"/>
                  </a:cubicBezTo>
                  <a:cubicBezTo>
                    <a:pt x="34" y="334"/>
                    <a:pt x="34" y="368"/>
                    <a:pt x="34" y="368"/>
                  </a:cubicBezTo>
                  <a:cubicBezTo>
                    <a:pt x="34" y="401"/>
                    <a:pt x="34" y="401"/>
                    <a:pt x="34" y="401"/>
                  </a:cubicBezTo>
                  <a:lnTo>
                    <a:pt x="100" y="401"/>
                  </a:lnTo>
                  <a:lnTo>
                    <a:pt x="100" y="368"/>
                  </a:lnTo>
                  <a:lnTo>
                    <a:pt x="167" y="301"/>
                  </a:lnTo>
                  <a:cubicBezTo>
                    <a:pt x="167" y="268"/>
                    <a:pt x="200" y="234"/>
                    <a:pt x="234" y="234"/>
                  </a:cubicBezTo>
                  <a:cubicBezTo>
                    <a:pt x="250" y="218"/>
                    <a:pt x="267" y="209"/>
                    <a:pt x="284" y="209"/>
                  </a:cubicBezTo>
                  <a:cubicBezTo>
                    <a:pt x="300" y="209"/>
                    <a:pt x="317" y="218"/>
                    <a:pt x="334" y="234"/>
                  </a:cubicBezTo>
                  <a:cubicBezTo>
                    <a:pt x="367" y="234"/>
                    <a:pt x="367" y="268"/>
                    <a:pt x="367" y="334"/>
                  </a:cubicBezTo>
                  <a:lnTo>
                    <a:pt x="200" y="468"/>
                  </a:lnTo>
                  <a:cubicBezTo>
                    <a:pt x="167" y="501"/>
                    <a:pt x="134" y="535"/>
                    <a:pt x="100" y="568"/>
                  </a:cubicBezTo>
                  <a:cubicBezTo>
                    <a:pt x="100" y="601"/>
                    <a:pt x="67" y="635"/>
                    <a:pt x="34" y="668"/>
                  </a:cubicBezTo>
                  <a:cubicBezTo>
                    <a:pt x="34" y="701"/>
                    <a:pt x="0" y="735"/>
                    <a:pt x="0" y="768"/>
                  </a:cubicBezTo>
                  <a:cubicBezTo>
                    <a:pt x="0" y="801"/>
                    <a:pt x="0" y="868"/>
                    <a:pt x="0" y="902"/>
                  </a:cubicBezTo>
                  <a:cubicBezTo>
                    <a:pt x="0" y="902"/>
                    <a:pt x="0" y="935"/>
                    <a:pt x="0" y="935"/>
                  </a:cubicBezTo>
                  <a:cubicBezTo>
                    <a:pt x="0" y="968"/>
                    <a:pt x="0" y="968"/>
                    <a:pt x="34" y="1002"/>
                  </a:cubicBezTo>
                  <a:lnTo>
                    <a:pt x="100" y="1002"/>
                  </a:lnTo>
                  <a:cubicBezTo>
                    <a:pt x="100" y="1002"/>
                    <a:pt x="134" y="968"/>
                    <a:pt x="167" y="968"/>
                  </a:cubicBezTo>
                  <a:cubicBezTo>
                    <a:pt x="167" y="968"/>
                    <a:pt x="200" y="935"/>
                    <a:pt x="200" y="935"/>
                  </a:cubicBezTo>
                  <a:lnTo>
                    <a:pt x="267" y="868"/>
                  </a:lnTo>
                  <a:cubicBezTo>
                    <a:pt x="300" y="835"/>
                    <a:pt x="300" y="835"/>
                    <a:pt x="334" y="801"/>
                  </a:cubicBezTo>
                  <a:cubicBezTo>
                    <a:pt x="334" y="801"/>
                    <a:pt x="334" y="801"/>
                    <a:pt x="334" y="835"/>
                  </a:cubicBezTo>
                  <a:lnTo>
                    <a:pt x="367" y="835"/>
                  </a:lnTo>
                  <a:lnTo>
                    <a:pt x="400" y="801"/>
                  </a:lnTo>
                  <a:cubicBezTo>
                    <a:pt x="434" y="801"/>
                    <a:pt x="434" y="768"/>
                    <a:pt x="434" y="768"/>
                  </a:cubicBezTo>
                  <a:cubicBezTo>
                    <a:pt x="434" y="768"/>
                    <a:pt x="434" y="735"/>
                    <a:pt x="434" y="735"/>
                  </a:cubicBezTo>
                  <a:lnTo>
                    <a:pt x="434" y="234"/>
                  </a:lnTo>
                  <a:cubicBezTo>
                    <a:pt x="434" y="168"/>
                    <a:pt x="434" y="134"/>
                    <a:pt x="434" y="101"/>
                  </a:cubicBezTo>
                  <a:cubicBezTo>
                    <a:pt x="434" y="68"/>
                    <a:pt x="400" y="34"/>
                    <a:pt x="400"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1548;p56">
              <a:extLst>
                <a:ext uri="{FF2B5EF4-FFF2-40B4-BE49-F238E27FC236}">
                  <a16:creationId xmlns:a16="http://schemas.microsoft.com/office/drawing/2014/main" id="{AEDA4EEC-7D16-4D6B-B101-79179010DAFA}"/>
                </a:ext>
              </a:extLst>
            </p:cNvPr>
            <p:cNvSpPr/>
            <p:nvPr/>
          </p:nvSpPr>
          <p:spPr>
            <a:xfrm>
              <a:off x="3768700" y="2438850"/>
              <a:ext cx="11700" cy="34225"/>
            </a:xfrm>
            <a:custGeom>
              <a:avLst/>
              <a:gdLst/>
              <a:ahLst/>
              <a:cxnLst/>
              <a:rect l="l" t="t" r="r" b="b"/>
              <a:pathLst>
                <a:path w="468" h="1369" extrusionOk="0">
                  <a:moveTo>
                    <a:pt x="284" y="142"/>
                  </a:moveTo>
                  <a:cubicBezTo>
                    <a:pt x="301" y="142"/>
                    <a:pt x="317" y="151"/>
                    <a:pt x="334" y="167"/>
                  </a:cubicBezTo>
                  <a:cubicBezTo>
                    <a:pt x="367" y="234"/>
                    <a:pt x="367" y="301"/>
                    <a:pt x="367" y="334"/>
                  </a:cubicBezTo>
                  <a:lnTo>
                    <a:pt x="367" y="434"/>
                  </a:lnTo>
                  <a:cubicBezTo>
                    <a:pt x="367" y="501"/>
                    <a:pt x="367" y="601"/>
                    <a:pt x="334" y="668"/>
                  </a:cubicBezTo>
                  <a:cubicBezTo>
                    <a:pt x="301" y="701"/>
                    <a:pt x="267" y="768"/>
                    <a:pt x="234" y="801"/>
                  </a:cubicBezTo>
                  <a:cubicBezTo>
                    <a:pt x="217" y="818"/>
                    <a:pt x="192" y="826"/>
                    <a:pt x="167" y="826"/>
                  </a:cubicBezTo>
                  <a:cubicBezTo>
                    <a:pt x="142" y="826"/>
                    <a:pt x="117" y="818"/>
                    <a:pt x="100" y="801"/>
                  </a:cubicBezTo>
                  <a:cubicBezTo>
                    <a:pt x="67" y="768"/>
                    <a:pt x="67" y="701"/>
                    <a:pt x="67" y="634"/>
                  </a:cubicBezTo>
                  <a:lnTo>
                    <a:pt x="67" y="501"/>
                  </a:lnTo>
                  <a:cubicBezTo>
                    <a:pt x="67" y="434"/>
                    <a:pt x="67" y="368"/>
                    <a:pt x="100" y="301"/>
                  </a:cubicBezTo>
                  <a:cubicBezTo>
                    <a:pt x="134" y="268"/>
                    <a:pt x="167" y="201"/>
                    <a:pt x="234" y="167"/>
                  </a:cubicBezTo>
                  <a:cubicBezTo>
                    <a:pt x="251" y="151"/>
                    <a:pt x="267" y="142"/>
                    <a:pt x="284" y="142"/>
                  </a:cubicBezTo>
                  <a:close/>
                  <a:moveTo>
                    <a:pt x="334" y="1"/>
                  </a:moveTo>
                  <a:cubicBezTo>
                    <a:pt x="301" y="1"/>
                    <a:pt x="267" y="1"/>
                    <a:pt x="234" y="34"/>
                  </a:cubicBezTo>
                  <a:cubicBezTo>
                    <a:pt x="200" y="34"/>
                    <a:pt x="134" y="67"/>
                    <a:pt x="134" y="134"/>
                  </a:cubicBezTo>
                  <a:cubicBezTo>
                    <a:pt x="100" y="167"/>
                    <a:pt x="67" y="201"/>
                    <a:pt x="67" y="234"/>
                  </a:cubicBezTo>
                  <a:lnTo>
                    <a:pt x="67" y="167"/>
                  </a:lnTo>
                  <a:lnTo>
                    <a:pt x="34" y="167"/>
                  </a:lnTo>
                  <a:cubicBezTo>
                    <a:pt x="0" y="167"/>
                    <a:pt x="0" y="201"/>
                    <a:pt x="34" y="201"/>
                  </a:cubicBezTo>
                  <a:cubicBezTo>
                    <a:pt x="0" y="201"/>
                    <a:pt x="0" y="234"/>
                    <a:pt x="34" y="234"/>
                  </a:cubicBezTo>
                  <a:lnTo>
                    <a:pt x="34" y="1335"/>
                  </a:lnTo>
                  <a:cubicBezTo>
                    <a:pt x="0" y="1335"/>
                    <a:pt x="0" y="1368"/>
                    <a:pt x="34" y="1368"/>
                  </a:cubicBezTo>
                  <a:lnTo>
                    <a:pt x="67" y="1335"/>
                  </a:lnTo>
                  <a:cubicBezTo>
                    <a:pt x="67" y="1335"/>
                    <a:pt x="67" y="1335"/>
                    <a:pt x="67" y="1302"/>
                  </a:cubicBezTo>
                  <a:cubicBezTo>
                    <a:pt x="67" y="1302"/>
                    <a:pt x="67" y="1302"/>
                    <a:pt x="67" y="1268"/>
                  </a:cubicBezTo>
                  <a:lnTo>
                    <a:pt x="67" y="901"/>
                  </a:lnTo>
                  <a:cubicBezTo>
                    <a:pt x="67" y="935"/>
                    <a:pt x="100" y="935"/>
                    <a:pt x="134" y="935"/>
                  </a:cubicBezTo>
                  <a:cubicBezTo>
                    <a:pt x="145" y="946"/>
                    <a:pt x="156" y="950"/>
                    <a:pt x="167" y="950"/>
                  </a:cubicBezTo>
                  <a:cubicBezTo>
                    <a:pt x="189" y="950"/>
                    <a:pt x="212" y="935"/>
                    <a:pt x="234" y="935"/>
                  </a:cubicBezTo>
                  <a:cubicBezTo>
                    <a:pt x="267" y="901"/>
                    <a:pt x="301" y="868"/>
                    <a:pt x="334" y="835"/>
                  </a:cubicBezTo>
                  <a:cubicBezTo>
                    <a:pt x="367" y="801"/>
                    <a:pt x="367" y="735"/>
                    <a:pt x="401" y="701"/>
                  </a:cubicBezTo>
                  <a:cubicBezTo>
                    <a:pt x="434" y="668"/>
                    <a:pt x="434" y="601"/>
                    <a:pt x="467" y="534"/>
                  </a:cubicBezTo>
                  <a:cubicBezTo>
                    <a:pt x="467" y="501"/>
                    <a:pt x="467" y="434"/>
                    <a:pt x="467" y="368"/>
                  </a:cubicBezTo>
                  <a:lnTo>
                    <a:pt x="467" y="268"/>
                  </a:lnTo>
                  <a:cubicBezTo>
                    <a:pt x="467" y="234"/>
                    <a:pt x="467" y="167"/>
                    <a:pt x="467" y="134"/>
                  </a:cubicBezTo>
                  <a:cubicBezTo>
                    <a:pt x="434" y="101"/>
                    <a:pt x="434" y="67"/>
                    <a:pt x="401" y="34"/>
                  </a:cubicBezTo>
                  <a:cubicBezTo>
                    <a:pt x="367" y="1"/>
                    <a:pt x="367" y="1"/>
                    <a:pt x="334"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1549;p56">
              <a:extLst>
                <a:ext uri="{FF2B5EF4-FFF2-40B4-BE49-F238E27FC236}">
                  <a16:creationId xmlns:a16="http://schemas.microsoft.com/office/drawing/2014/main" id="{42FDECBA-ABEE-4DB7-A81A-6AFFBFA6362E}"/>
                </a:ext>
              </a:extLst>
            </p:cNvPr>
            <p:cNvSpPr/>
            <p:nvPr/>
          </p:nvSpPr>
          <p:spPr>
            <a:xfrm>
              <a:off x="3955500" y="2320425"/>
              <a:ext cx="13375" cy="33400"/>
            </a:xfrm>
            <a:custGeom>
              <a:avLst/>
              <a:gdLst/>
              <a:ahLst/>
              <a:cxnLst/>
              <a:rect l="l" t="t" r="r" b="b"/>
              <a:pathLst>
                <a:path w="535" h="1336" extrusionOk="0">
                  <a:moveTo>
                    <a:pt x="501" y="1"/>
                  </a:moveTo>
                  <a:lnTo>
                    <a:pt x="34" y="301"/>
                  </a:lnTo>
                  <a:lnTo>
                    <a:pt x="0" y="301"/>
                  </a:lnTo>
                  <a:cubicBezTo>
                    <a:pt x="0" y="335"/>
                    <a:pt x="0" y="335"/>
                    <a:pt x="0" y="335"/>
                  </a:cubicBezTo>
                  <a:lnTo>
                    <a:pt x="0" y="401"/>
                  </a:lnTo>
                  <a:cubicBezTo>
                    <a:pt x="0" y="401"/>
                    <a:pt x="0" y="435"/>
                    <a:pt x="0" y="435"/>
                  </a:cubicBezTo>
                  <a:lnTo>
                    <a:pt x="34" y="435"/>
                  </a:lnTo>
                  <a:lnTo>
                    <a:pt x="234" y="335"/>
                  </a:lnTo>
                  <a:lnTo>
                    <a:pt x="234" y="1302"/>
                  </a:lnTo>
                  <a:lnTo>
                    <a:pt x="234" y="1335"/>
                  </a:lnTo>
                  <a:lnTo>
                    <a:pt x="301" y="1302"/>
                  </a:lnTo>
                  <a:cubicBezTo>
                    <a:pt x="301" y="1302"/>
                    <a:pt x="301" y="1269"/>
                    <a:pt x="301" y="1269"/>
                  </a:cubicBezTo>
                  <a:cubicBezTo>
                    <a:pt x="301" y="1269"/>
                    <a:pt x="301" y="1235"/>
                    <a:pt x="301" y="1235"/>
                  </a:cubicBezTo>
                  <a:lnTo>
                    <a:pt x="301" y="268"/>
                  </a:lnTo>
                  <a:lnTo>
                    <a:pt x="501" y="134"/>
                  </a:lnTo>
                  <a:cubicBezTo>
                    <a:pt x="534" y="134"/>
                    <a:pt x="534" y="134"/>
                    <a:pt x="534" y="101"/>
                  </a:cubicBezTo>
                  <a:cubicBezTo>
                    <a:pt x="534" y="101"/>
                    <a:pt x="534" y="101"/>
                    <a:pt x="534" y="68"/>
                  </a:cubicBezTo>
                  <a:lnTo>
                    <a:pt x="534" y="34"/>
                  </a:lnTo>
                  <a:cubicBezTo>
                    <a:pt x="534" y="1"/>
                    <a:pt x="534" y="1"/>
                    <a:pt x="534"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1550;p56">
              <a:extLst>
                <a:ext uri="{FF2B5EF4-FFF2-40B4-BE49-F238E27FC236}">
                  <a16:creationId xmlns:a16="http://schemas.microsoft.com/office/drawing/2014/main" id="{DC3CDA71-4A24-4060-94C8-485DCE5192A4}"/>
                </a:ext>
              </a:extLst>
            </p:cNvPr>
            <p:cNvSpPr/>
            <p:nvPr/>
          </p:nvSpPr>
          <p:spPr>
            <a:xfrm>
              <a:off x="3969675" y="2321275"/>
              <a:ext cx="12525" cy="34200"/>
            </a:xfrm>
            <a:custGeom>
              <a:avLst/>
              <a:gdLst/>
              <a:ahLst/>
              <a:cxnLst/>
              <a:rect l="l" t="t" r="r" b="b"/>
              <a:pathLst>
                <a:path w="501" h="1368" extrusionOk="0">
                  <a:moveTo>
                    <a:pt x="434" y="0"/>
                  </a:moveTo>
                  <a:lnTo>
                    <a:pt x="434" y="34"/>
                  </a:lnTo>
                  <a:cubicBezTo>
                    <a:pt x="401" y="34"/>
                    <a:pt x="401" y="67"/>
                    <a:pt x="434" y="67"/>
                  </a:cubicBezTo>
                  <a:lnTo>
                    <a:pt x="234" y="734"/>
                  </a:lnTo>
                  <a:lnTo>
                    <a:pt x="67" y="267"/>
                  </a:lnTo>
                  <a:cubicBezTo>
                    <a:pt x="67" y="267"/>
                    <a:pt x="67" y="267"/>
                    <a:pt x="67" y="234"/>
                  </a:cubicBezTo>
                  <a:lnTo>
                    <a:pt x="34" y="267"/>
                  </a:lnTo>
                  <a:cubicBezTo>
                    <a:pt x="0" y="267"/>
                    <a:pt x="0" y="267"/>
                    <a:pt x="0" y="301"/>
                  </a:cubicBezTo>
                  <a:cubicBezTo>
                    <a:pt x="0" y="301"/>
                    <a:pt x="0" y="301"/>
                    <a:pt x="0" y="334"/>
                  </a:cubicBezTo>
                  <a:lnTo>
                    <a:pt x="201" y="934"/>
                  </a:lnTo>
                  <a:lnTo>
                    <a:pt x="100" y="1368"/>
                  </a:lnTo>
                  <a:lnTo>
                    <a:pt x="167" y="1368"/>
                  </a:lnTo>
                  <a:cubicBezTo>
                    <a:pt x="167" y="1335"/>
                    <a:pt x="167" y="1335"/>
                    <a:pt x="167" y="1335"/>
                  </a:cubicBezTo>
                  <a:lnTo>
                    <a:pt x="167" y="1301"/>
                  </a:lnTo>
                  <a:lnTo>
                    <a:pt x="501" y="0"/>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1551;p56">
              <a:extLst>
                <a:ext uri="{FF2B5EF4-FFF2-40B4-BE49-F238E27FC236}">
                  <a16:creationId xmlns:a16="http://schemas.microsoft.com/office/drawing/2014/main" id="{32B4CD31-AA5B-4B7A-966C-F071CDC5C4BE}"/>
                </a:ext>
              </a:extLst>
            </p:cNvPr>
            <p:cNvSpPr/>
            <p:nvPr/>
          </p:nvSpPr>
          <p:spPr>
            <a:xfrm>
              <a:off x="3984675" y="2313775"/>
              <a:ext cx="12550" cy="34200"/>
            </a:xfrm>
            <a:custGeom>
              <a:avLst/>
              <a:gdLst/>
              <a:ahLst/>
              <a:cxnLst/>
              <a:rect l="l" t="t" r="r" b="b"/>
              <a:pathLst>
                <a:path w="502" h="1368" extrusionOk="0">
                  <a:moveTo>
                    <a:pt x="368" y="167"/>
                  </a:moveTo>
                  <a:cubicBezTo>
                    <a:pt x="401" y="234"/>
                    <a:pt x="401" y="300"/>
                    <a:pt x="401" y="334"/>
                  </a:cubicBezTo>
                  <a:lnTo>
                    <a:pt x="401" y="434"/>
                  </a:lnTo>
                  <a:cubicBezTo>
                    <a:pt x="401" y="500"/>
                    <a:pt x="368" y="601"/>
                    <a:pt x="368" y="667"/>
                  </a:cubicBezTo>
                  <a:cubicBezTo>
                    <a:pt x="334" y="701"/>
                    <a:pt x="301" y="767"/>
                    <a:pt x="234" y="801"/>
                  </a:cubicBezTo>
                  <a:cubicBezTo>
                    <a:pt x="218" y="817"/>
                    <a:pt x="201" y="826"/>
                    <a:pt x="184" y="826"/>
                  </a:cubicBezTo>
                  <a:cubicBezTo>
                    <a:pt x="168" y="826"/>
                    <a:pt x="151" y="817"/>
                    <a:pt x="134" y="801"/>
                  </a:cubicBezTo>
                  <a:cubicBezTo>
                    <a:pt x="101" y="734"/>
                    <a:pt x="68" y="701"/>
                    <a:pt x="68" y="634"/>
                  </a:cubicBezTo>
                  <a:lnTo>
                    <a:pt x="68" y="500"/>
                  </a:lnTo>
                  <a:cubicBezTo>
                    <a:pt x="101" y="434"/>
                    <a:pt x="101" y="367"/>
                    <a:pt x="134" y="300"/>
                  </a:cubicBezTo>
                  <a:cubicBezTo>
                    <a:pt x="168" y="267"/>
                    <a:pt x="201" y="200"/>
                    <a:pt x="234" y="167"/>
                  </a:cubicBezTo>
                  <a:close/>
                  <a:moveTo>
                    <a:pt x="268" y="0"/>
                  </a:moveTo>
                  <a:cubicBezTo>
                    <a:pt x="201" y="33"/>
                    <a:pt x="168" y="67"/>
                    <a:pt x="134" y="100"/>
                  </a:cubicBezTo>
                  <a:cubicBezTo>
                    <a:pt x="134" y="134"/>
                    <a:pt x="101" y="167"/>
                    <a:pt x="101" y="234"/>
                  </a:cubicBezTo>
                  <a:lnTo>
                    <a:pt x="101" y="167"/>
                  </a:lnTo>
                  <a:cubicBezTo>
                    <a:pt x="101" y="167"/>
                    <a:pt x="101" y="167"/>
                    <a:pt x="101" y="134"/>
                  </a:cubicBezTo>
                  <a:lnTo>
                    <a:pt x="68" y="134"/>
                  </a:lnTo>
                  <a:lnTo>
                    <a:pt x="34" y="167"/>
                  </a:lnTo>
                  <a:cubicBezTo>
                    <a:pt x="1" y="167"/>
                    <a:pt x="1" y="200"/>
                    <a:pt x="1" y="200"/>
                  </a:cubicBezTo>
                  <a:cubicBezTo>
                    <a:pt x="1" y="200"/>
                    <a:pt x="1" y="234"/>
                    <a:pt x="1" y="234"/>
                  </a:cubicBezTo>
                  <a:lnTo>
                    <a:pt x="1" y="1334"/>
                  </a:lnTo>
                  <a:cubicBezTo>
                    <a:pt x="1" y="1334"/>
                    <a:pt x="1" y="1368"/>
                    <a:pt x="1" y="1368"/>
                  </a:cubicBezTo>
                  <a:lnTo>
                    <a:pt x="34" y="1368"/>
                  </a:lnTo>
                  <a:lnTo>
                    <a:pt x="68" y="1334"/>
                  </a:lnTo>
                  <a:cubicBezTo>
                    <a:pt x="68" y="1334"/>
                    <a:pt x="68" y="1334"/>
                    <a:pt x="101" y="1301"/>
                  </a:cubicBezTo>
                  <a:cubicBezTo>
                    <a:pt x="101" y="1301"/>
                    <a:pt x="101" y="1301"/>
                    <a:pt x="101" y="1268"/>
                  </a:cubicBezTo>
                  <a:lnTo>
                    <a:pt x="101" y="901"/>
                  </a:lnTo>
                  <a:cubicBezTo>
                    <a:pt x="101" y="934"/>
                    <a:pt x="134" y="934"/>
                    <a:pt x="134" y="967"/>
                  </a:cubicBezTo>
                  <a:cubicBezTo>
                    <a:pt x="201" y="967"/>
                    <a:pt x="234" y="934"/>
                    <a:pt x="268" y="934"/>
                  </a:cubicBezTo>
                  <a:cubicBezTo>
                    <a:pt x="301" y="901"/>
                    <a:pt x="334" y="867"/>
                    <a:pt x="334" y="834"/>
                  </a:cubicBezTo>
                  <a:cubicBezTo>
                    <a:pt x="368" y="801"/>
                    <a:pt x="401" y="734"/>
                    <a:pt x="434" y="701"/>
                  </a:cubicBezTo>
                  <a:cubicBezTo>
                    <a:pt x="434" y="667"/>
                    <a:pt x="468" y="601"/>
                    <a:pt x="468" y="534"/>
                  </a:cubicBezTo>
                  <a:cubicBezTo>
                    <a:pt x="501" y="500"/>
                    <a:pt x="501" y="434"/>
                    <a:pt x="501" y="367"/>
                  </a:cubicBezTo>
                  <a:lnTo>
                    <a:pt x="501" y="267"/>
                  </a:lnTo>
                  <a:cubicBezTo>
                    <a:pt x="501" y="200"/>
                    <a:pt x="501" y="167"/>
                    <a:pt x="468" y="134"/>
                  </a:cubicBezTo>
                  <a:cubicBezTo>
                    <a:pt x="468" y="67"/>
                    <a:pt x="434" y="33"/>
                    <a:pt x="434" y="33"/>
                  </a:cubicBezTo>
                  <a:cubicBezTo>
                    <a:pt x="401" y="0"/>
                    <a:pt x="368" y="0"/>
                    <a:pt x="334"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1552;p56">
              <a:extLst>
                <a:ext uri="{FF2B5EF4-FFF2-40B4-BE49-F238E27FC236}">
                  <a16:creationId xmlns:a16="http://schemas.microsoft.com/office/drawing/2014/main" id="{77F63D11-7720-435D-BABD-C0D1BD862A98}"/>
                </a:ext>
              </a:extLst>
            </p:cNvPr>
            <p:cNvSpPr/>
            <p:nvPr/>
          </p:nvSpPr>
          <p:spPr>
            <a:xfrm>
              <a:off x="3999700" y="2304600"/>
              <a:ext cx="12525" cy="24200"/>
            </a:xfrm>
            <a:custGeom>
              <a:avLst/>
              <a:gdLst/>
              <a:ahLst/>
              <a:cxnLst/>
              <a:rect l="l" t="t" r="r" b="b"/>
              <a:pathLst>
                <a:path w="501" h="968" extrusionOk="0">
                  <a:moveTo>
                    <a:pt x="367" y="167"/>
                  </a:moveTo>
                  <a:cubicBezTo>
                    <a:pt x="401" y="234"/>
                    <a:pt x="434" y="267"/>
                    <a:pt x="401" y="334"/>
                  </a:cubicBezTo>
                  <a:lnTo>
                    <a:pt x="123" y="488"/>
                  </a:lnTo>
                  <a:lnTo>
                    <a:pt x="123" y="488"/>
                  </a:lnTo>
                  <a:cubicBezTo>
                    <a:pt x="101" y="459"/>
                    <a:pt x="104" y="430"/>
                    <a:pt x="134" y="400"/>
                  </a:cubicBezTo>
                  <a:cubicBezTo>
                    <a:pt x="134" y="367"/>
                    <a:pt x="134" y="334"/>
                    <a:pt x="167" y="300"/>
                  </a:cubicBezTo>
                  <a:cubicBezTo>
                    <a:pt x="167" y="267"/>
                    <a:pt x="167" y="267"/>
                    <a:pt x="200" y="234"/>
                  </a:cubicBezTo>
                  <a:cubicBezTo>
                    <a:pt x="200" y="200"/>
                    <a:pt x="234" y="200"/>
                    <a:pt x="267" y="167"/>
                  </a:cubicBezTo>
                  <a:close/>
                  <a:moveTo>
                    <a:pt x="367" y="0"/>
                  </a:moveTo>
                  <a:cubicBezTo>
                    <a:pt x="334" y="0"/>
                    <a:pt x="300" y="0"/>
                    <a:pt x="267" y="34"/>
                  </a:cubicBezTo>
                  <a:cubicBezTo>
                    <a:pt x="234" y="67"/>
                    <a:pt x="200" y="100"/>
                    <a:pt x="167" y="134"/>
                  </a:cubicBezTo>
                  <a:cubicBezTo>
                    <a:pt x="134" y="167"/>
                    <a:pt x="100" y="200"/>
                    <a:pt x="100" y="234"/>
                  </a:cubicBezTo>
                  <a:cubicBezTo>
                    <a:pt x="67" y="300"/>
                    <a:pt x="34" y="334"/>
                    <a:pt x="34" y="400"/>
                  </a:cubicBezTo>
                  <a:cubicBezTo>
                    <a:pt x="34" y="434"/>
                    <a:pt x="0" y="501"/>
                    <a:pt x="0" y="534"/>
                  </a:cubicBezTo>
                  <a:cubicBezTo>
                    <a:pt x="0" y="601"/>
                    <a:pt x="0" y="667"/>
                    <a:pt x="34" y="701"/>
                  </a:cubicBezTo>
                  <a:cubicBezTo>
                    <a:pt x="34" y="767"/>
                    <a:pt x="34" y="801"/>
                    <a:pt x="34" y="834"/>
                  </a:cubicBezTo>
                  <a:cubicBezTo>
                    <a:pt x="67" y="867"/>
                    <a:pt x="67" y="901"/>
                    <a:pt x="100" y="934"/>
                  </a:cubicBezTo>
                  <a:cubicBezTo>
                    <a:pt x="100" y="968"/>
                    <a:pt x="134" y="968"/>
                    <a:pt x="167" y="968"/>
                  </a:cubicBezTo>
                  <a:cubicBezTo>
                    <a:pt x="200" y="968"/>
                    <a:pt x="234" y="968"/>
                    <a:pt x="267" y="934"/>
                  </a:cubicBezTo>
                  <a:cubicBezTo>
                    <a:pt x="300" y="934"/>
                    <a:pt x="334" y="901"/>
                    <a:pt x="367" y="867"/>
                  </a:cubicBezTo>
                  <a:cubicBezTo>
                    <a:pt x="401" y="834"/>
                    <a:pt x="434" y="801"/>
                    <a:pt x="434" y="767"/>
                  </a:cubicBezTo>
                  <a:cubicBezTo>
                    <a:pt x="467" y="734"/>
                    <a:pt x="467" y="701"/>
                    <a:pt x="501" y="667"/>
                  </a:cubicBezTo>
                  <a:cubicBezTo>
                    <a:pt x="501" y="667"/>
                    <a:pt x="501" y="634"/>
                    <a:pt x="501" y="601"/>
                  </a:cubicBezTo>
                  <a:cubicBezTo>
                    <a:pt x="501" y="567"/>
                    <a:pt x="501" y="567"/>
                    <a:pt x="501" y="567"/>
                  </a:cubicBezTo>
                  <a:lnTo>
                    <a:pt x="467" y="567"/>
                  </a:lnTo>
                  <a:lnTo>
                    <a:pt x="434" y="601"/>
                  </a:lnTo>
                  <a:lnTo>
                    <a:pt x="401" y="601"/>
                  </a:lnTo>
                  <a:lnTo>
                    <a:pt x="401" y="634"/>
                  </a:lnTo>
                  <a:cubicBezTo>
                    <a:pt x="401" y="667"/>
                    <a:pt x="367" y="667"/>
                    <a:pt x="367" y="701"/>
                  </a:cubicBezTo>
                  <a:cubicBezTo>
                    <a:pt x="334" y="734"/>
                    <a:pt x="300" y="767"/>
                    <a:pt x="267" y="801"/>
                  </a:cubicBezTo>
                  <a:lnTo>
                    <a:pt x="167" y="801"/>
                  </a:lnTo>
                  <a:cubicBezTo>
                    <a:pt x="134" y="734"/>
                    <a:pt x="100" y="701"/>
                    <a:pt x="134" y="634"/>
                  </a:cubicBezTo>
                  <a:lnTo>
                    <a:pt x="501" y="434"/>
                  </a:lnTo>
                  <a:cubicBezTo>
                    <a:pt x="501" y="400"/>
                    <a:pt x="501" y="400"/>
                    <a:pt x="501" y="400"/>
                  </a:cubicBezTo>
                  <a:cubicBezTo>
                    <a:pt x="501" y="400"/>
                    <a:pt x="501" y="367"/>
                    <a:pt x="501" y="367"/>
                  </a:cubicBezTo>
                  <a:lnTo>
                    <a:pt x="501" y="300"/>
                  </a:lnTo>
                  <a:cubicBezTo>
                    <a:pt x="501" y="267"/>
                    <a:pt x="501" y="200"/>
                    <a:pt x="501" y="134"/>
                  </a:cubicBezTo>
                  <a:cubicBezTo>
                    <a:pt x="501" y="100"/>
                    <a:pt x="467" y="67"/>
                    <a:pt x="434" y="34"/>
                  </a:cubicBezTo>
                  <a:cubicBezTo>
                    <a:pt x="434" y="34"/>
                    <a:pt x="401" y="0"/>
                    <a:pt x="367"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1553;p56">
              <a:extLst>
                <a:ext uri="{FF2B5EF4-FFF2-40B4-BE49-F238E27FC236}">
                  <a16:creationId xmlns:a16="http://schemas.microsoft.com/office/drawing/2014/main" id="{206A7ECB-3ACE-4976-A249-47AE0C0AA7CB}"/>
                </a:ext>
              </a:extLst>
            </p:cNvPr>
            <p:cNvSpPr/>
            <p:nvPr/>
          </p:nvSpPr>
          <p:spPr>
            <a:xfrm>
              <a:off x="4101425" y="2237050"/>
              <a:ext cx="15875" cy="32550"/>
            </a:xfrm>
            <a:custGeom>
              <a:avLst/>
              <a:gdLst/>
              <a:ahLst/>
              <a:cxnLst/>
              <a:rect l="l" t="t" r="r" b="b"/>
              <a:pathLst>
                <a:path w="635" h="1302" extrusionOk="0">
                  <a:moveTo>
                    <a:pt x="468" y="0"/>
                  </a:moveTo>
                  <a:cubicBezTo>
                    <a:pt x="434" y="0"/>
                    <a:pt x="368" y="0"/>
                    <a:pt x="334" y="34"/>
                  </a:cubicBezTo>
                  <a:cubicBezTo>
                    <a:pt x="268" y="67"/>
                    <a:pt x="201" y="67"/>
                    <a:pt x="168" y="134"/>
                  </a:cubicBezTo>
                  <a:cubicBezTo>
                    <a:pt x="134" y="167"/>
                    <a:pt x="101" y="200"/>
                    <a:pt x="68" y="234"/>
                  </a:cubicBezTo>
                  <a:cubicBezTo>
                    <a:pt x="34" y="300"/>
                    <a:pt x="34" y="334"/>
                    <a:pt x="1" y="401"/>
                  </a:cubicBezTo>
                  <a:cubicBezTo>
                    <a:pt x="1" y="434"/>
                    <a:pt x="1" y="501"/>
                    <a:pt x="1" y="534"/>
                  </a:cubicBezTo>
                  <a:cubicBezTo>
                    <a:pt x="1" y="567"/>
                    <a:pt x="1" y="634"/>
                    <a:pt x="1" y="667"/>
                  </a:cubicBezTo>
                  <a:cubicBezTo>
                    <a:pt x="1" y="701"/>
                    <a:pt x="34" y="734"/>
                    <a:pt x="34" y="734"/>
                  </a:cubicBezTo>
                  <a:cubicBezTo>
                    <a:pt x="68" y="767"/>
                    <a:pt x="101" y="767"/>
                    <a:pt x="101" y="767"/>
                  </a:cubicBezTo>
                  <a:lnTo>
                    <a:pt x="201" y="767"/>
                  </a:lnTo>
                  <a:lnTo>
                    <a:pt x="301" y="734"/>
                  </a:lnTo>
                  <a:lnTo>
                    <a:pt x="434" y="734"/>
                  </a:lnTo>
                  <a:cubicBezTo>
                    <a:pt x="434" y="767"/>
                    <a:pt x="434" y="767"/>
                    <a:pt x="434" y="801"/>
                  </a:cubicBezTo>
                  <a:cubicBezTo>
                    <a:pt x="434" y="834"/>
                    <a:pt x="434" y="834"/>
                    <a:pt x="434" y="868"/>
                  </a:cubicBezTo>
                  <a:cubicBezTo>
                    <a:pt x="434" y="901"/>
                    <a:pt x="434" y="901"/>
                    <a:pt x="401" y="934"/>
                  </a:cubicBezTo>
                  <a:cubicBezTo>
                    <a:pt x="401" y="968"/>
                    <a:pt x="368" y="968"/>
                    <a:pt x="368" y="1001"/>
                  </a:cubicBezTo>
                  <a:lnTo>
                    <a:pt x="301" y="1034"/>
                  </a:lnTo>
                  <a:cubicBezTo>
                    <a:pt x="268" y="1034"/>
                    <a:pt x="234" y="1068"/>
                    <a:pt x="234" y="1068"/>
                  </a:cubicBezTo>
                  <a:lnTo>
                    <a:pt x="168" y="1068"/>
                  </a:lnTo>
                  <a:cubicBezTo>
                    <a:pt x="168" y="1068"/>
                    <a:pt x="134" y="1068"/>
                    <a:pt x="134" y="1034"/>
                  </a:cubicBezTo>
                  <a:cubicBezTo>
                    <a:pt x="134" y="1034"/>
                    <a:pt x="134" y="1034"/>
                    <a:pt x="134" y="1001"/>
                  </a:cubicBezTo>
                  <a:lnTo>
                    <a:pt x="101" y="1001"/>
                  </a:lnTo>
                  <a:lnTo>
                    <a:pt x="34" y="1068"/>
                  </a:lnTo>
                  <a:cubicBezTo>
                    <a:pt x="34" y="1068"/>
                    <a:pt x="1" y="1101"/>
                    <a:pt x="1" y="1134"/>
                  </a:cubicBezTo>
                  <a:cubicBezTo>
                    <a:pt x="1" y="1168"/>
                    <a:pt x="1" y="1201"/>
                    <a:pt x="34" y="1234"/>
                  </a:cubicBezTo>
                  <a:cubicBezTo>
                    <a:pt x="34" y="1268"/>
                    <a:pt x="68" y="1301"/>
                    <a:pt x="101" y="1301"/>
                  </a:cubicBezTo>
                  <a:lnTo>
                    <a:pt x="201" y="1301"/>
                  </a:lnTo>
                  <a:cubicBezTo>
                    <a:pt x="234" y="1301"/>
                    <a:pt x="301" y="1268"/>
                    <a:pt x="334" y="1268"/>
                  </a:cubicBezTo>
                  <a:cubicBezTo>
                    <a:pt x="368" y="1234"/>
                    <a:pt x="401" y="1201"/>
                    <a:pt x="468" y="1134"/>
                  </a:cubicBezTo>
                  <a:cubicBezTo>
                    <a:pt x="501" y="1101"/>
                    <a:pt x="535" y="1068"/>
                    <a:pt x="568" y="1034"/>
                  </a:cubicBezTo>
                  <a:cubicBezTo>
                    <a:pt x="568" y="968"/>
                    <a:pt x="601" y="934"/>
                    <a:pt x="601" y="868"/>
                  </a:cubicBezTo>
                  <a:cubicBezTo>
                    <a:pt x="635" y="834"/>
                    <a:pt x="635" y="767"/>
                    <a:pt x="635" y="734"/>
                  </a:cubicBezTo>
                  <a:cubicBezTo>
                    <a:pt x="635" y="667"/>
                    <a:pt x="635" y="634"/>
                    <a:pt x="635" y="601"/>
                  </a:cubicBezTo>
                  <a:cubicBezTo>
                    <a:pt x="635" y="567"/>
                    <a:pt x="601" y="567"/>
                    <a:pt x="601" y="534"/>
                  </a:cubicBezTo>
                  <a:cubicBezTo>
                    <a:pt x="568" y="501"/>
                    <a:pt x="535" y="501"/>
                    <a:pt x="501" y="501"/>
                  </a:cubicBezTo>
                  <a:lnTo>
                    <a:pt x="401" y="501"/>
                  </a:lnTo>
                  <a:lnTo>
                    <a:pt x="301" y="534"/>
                  </a:lnTo>
                  <a:lnTo>
                    <a:pt x="268" y="534"/>
                  </a:lnTo>
                  <a:lnTo>
                    <a:pt x="234" y="501"/>
                  </a:lnTo>
                  <a:cubicBezTo>
                    <a:pt x="234" y="501"/>
                    <a:pt x="234" y="467"/>
                    <a:pt x="234" y="467"/>
                  </a:cubicBezTo>
                  <a:cubicBezTo>
                    <a:pt x="234" y="434"/>
                    <a:pt x="234" y="401"/>
                    <a:pt x="234" y="401"/>
                  </a:cubicBezTo>
                  <a:cubicBezTo>
                    <a:pt x="234" y="367"/>
                    <a:pt x="268" y="334"/>
                    <a:pt x="268" y="334"/>
                  </a:cubicBezTo>
                  <a:cubicBezTo>
                    <a:pt x="268" y="300"/>
                    <a:pt x="301" y="300"/>
                    <a:pt x="301" y="267"/>
                  </a:cubicBezTo>
                  <a:lnTo>
                    <a:pt x="368" y="234"/>
                  </a:lnTo>
                  <a:cubicBezTo>
                    <a:pt x="401" y="200"/>
                    <a:pt x="434" y="200"/>
                    <a:pt x="468" y="200"/>
                  </a:cubicBezTo>
                  <a:cubicBezTo>
                    <a:pt x="501" y="234"/>
                    <a:pt x="501" y="234"/>
                    <a:pt x="501" y="267"/>
                  </a:cubicBezTo>
                  <a:lnTo>
                    <a:pt x="535" y="267"/>
                  </a:lnTo>
                  <a:lnTo>
                    <a:pt x="635" y="200"/>
                  </a:lnTo>
                  <a:cubicBezTo>
                    <a:pt x="635" y="167"/>
                    <a:pt x="635" y="167"/>
                    <a:pt x="635" y="134"/>
                  </a:cubicBezTo>
                  <a:cubicBezTo>
                    <a:pt x="635" y="134"/>
                    <a:pt x="635" y="100"/>
                    <a:pt x="635" y="67"/>
                  </a:cubicBezTo>
                  <a:cubicBezTo>
                    <a:pt x="601" y="34"/>
                    <a:pt x="601" y="0"/>
                    <a:pt x="568"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1554;p56">
              <a:extLst>
                <a:ext uri="{FF2B5EF4-FFF2-40B4-BE49-F238E27FC236}">
                  <a16:creationId xmlns:a16="http://schemas.microsoft.com/office/drawing/2014/main" id="{282D924E-041C-4336-935D-F3B4C8B78DB5}"/>
                </a:ext>
              </a:extLst>
            </p:cNvPr>
            <p:cNvSpPr/>
            <p:nvPr/>
          </p:nvSpPr>
          <p:spPr>
            <a:xfrm>
              <a:off x="4120625" y="2232050"/>
              <a:ext cx="12525" cy="27525"/>
            </a:xfrm>
            <a:custGeom>
              <a:avLst/>
              <a:gdLst/>
              <a:ahLst/>
              <a:cxnLst/>
              <a:rect l="l" t="t" r="r" b="b"/>
              <a:pathLst>
                <a:path w="501" h="1101" extrusionOk="0">
                  <a:moveTo>
                    <a:pt x="467" y="0"/>
                  </a:moveTo>
                  <a:lnTo>
                    <a:pt x="400" y="67"/>
                  </a:lnTo>
                  <a:cubicBezTo>
                    <a:pt x="367" y="67"/>
                    <a:pt x="367" y="67"/>
                    <a:pt x="367" y="100"/>
                  </a:cubicBezTo>
                  <a:cubicBezTo>
                    <a:pt x="367" y="100"/>
                    <a:pt x="367" y="100"/>
                    <a:pt x="367" y="134"/>
                  </a:cubicBezTo>
                  <a:lnTo>
                    <a:pt x="367" y="534"/>
                  </a:lnTo>
                  <a:cubicBezTo>
                    <a:pt x="367" y="601"/>
                    <a:pt x="367" y="667"/>
                    <a:pt x="334" y="734"/>
                  </a:cubicBezTo>
                  <a:cubicBezTo>
                    <a:pt x="334" y="767"/>
                    <a:pt x="300" y="801"/>
                    <a:pt x="234" y="834"/>
                  </a:cubicBezTo>
                  <a:cubicBezTo>
                    <a:pt x="217" y="851"/>
                    <a:pt x="200" y="859"/>
                    <a:pt x="188" y="859"/>
                  </a:cubicBezTo>
                  <a:cubicBezTo>
                    <a:pt x="175" y="859"/>
                    <a:pt x="167" y="851"/>
                    <a:pt x="167" y="834"/>
                  </a:cubicBezTo>
                  <a:cubicBezTo>
                    <a:pt x="133" y="801"/>
                    <a:pt x="133" y="734"/>
                    <a:pt x="133" y="701"/>
                  </a:cubicBezTo>
                  <a:lnTo>
                    <a:pt x="133" y="267"/>
                  </a:lnTo>
                  <a:cubicBezTo>
                    <a:pt x="133" y="267"/>
                    <a:pt x="133" y="267"/>
                    <a:pt x="133" y="234"/>
                  </a:cubicBezTo>
                  <a:lnTo>
                    <a:pt x="100" y="234"/>
                  </a:lnTo>
                  <a:lnTo>
                    <a:pt x="33" y="300"/>
                  </a:lnTo>
                  <a:cubicBezTo>
                    <a:pt x="0" y="300"/>
                    <a:pt x="0" y="300"/>
                    <a:pt x="0" y="334"/>
                  </a:cubicBezTo>
                  <a:cubicBezTo>
                    <a:pt x="0" y="334"/>
                    <a:pt x="0" y="334"/>
                    <a:pt x="0" y="367"/>
                  </a:cubicBezTo>
                  <a:lnTo>
                    <a:pt x="0" y="801"/>
                  </a:lnTo>
                  <a:cubicBezTo>
                    <a:pt x="0" y="834"/>
                    <a:pt x="0" y="901"/>
                    <a:pt x="0" y="934"/>
                  </a:cubicBezTo>
                  <a:cubicBezTo>
                    <a:pt x="0" y="967"/>
                    <a:pt x="0" y="1001"/>
                    <a:pt x="33" y="1034"/>
                  </a:cubicBezTo>
                  <a:cubicBezTo>
                    <a:pt x="33" y="1068"/>
                    <a:pt x="67" y="1068"/>
                    <a:pt x="100" y="1101"/>
                  </a:cubicBezTo>
                  <a:cubicBezTo>
                    <a:pt x="133" y="1101"/>
                    <a:pt x="167" y="1068"/>
                    <a:pt x="200" y="1068"/>
                  </a:cubicBezTo>
                  <a:cubicBezTo>
                    <a:pt x="234" y="1034"/>
                    <a:pt x="267" y="1001"/>
                    <a:pt x="300" y="967"/>
                  </a:cubicBezTo>
                  <a:cubicBezTo>
                    <a:pt x="334" y="934"/>
                    <a:pt x="334" y="901"/>
                    <a:pt x="367" y="867"/>
                  </a:cubicBezTo>
                  <a:lnTo>
                    <a:pt x="367" y="901"/>
                  </a:lnTo>
                  <a:lnTo>
                    <a:pt x="367" y="934"/>
                  </a:lnTo>
                  <a:lnTo>
                    <a:pt x="400" y="934"/>
                  </a:lnTo>
                  <a:lnTo>
                    <a:pt x="467" y="901"/>
                  </a:lnTo>
                  <a:lnTo>
                    <a:pt x="500" y="867"/>
                  </a:lnTo>
                  <a:cubicBezTo>
                    <a:pt x="500" y="867"/>
                    <a:pt x="500" y="834"/>
                    <a:pt x="500" y="834"/>
                  </a:cubicBezTo>
                  <a:lnTo>
                    <a:pt x="500" y="33"/>
                  </a:lnTo>
                  <a:cubicBezTo>
                    <a:pt x="500" y="33"/>
                    <a:pt x="500" y="33"/>
                    <a:pt x="500"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1555;p56">
              <a:extLst>
                <a:ext uri="{FF2B5EF4-FFF2-40B4-BE49-F238E27FC236}">
                  <a16:creationId xmlns:a16="http://schemas.microsoft.com/office/drawing/2014/main" id="{232C57F8-FA98-41FB-BCD1-750842A8DACA}"/>
                </a:ext>
              </a:extLst>
            </p:cNvPr>
            <p:cNvSpPr/>
            <p:nvPr/>
          </p:nvSpPr>
          <p:spPr>
            <a:xfrm>
              <a:off x="4138125" y="2221200"/>
              <a:ext cx="13375" cy="30875"/>
            </a:xfrm>
            <a:custGeom>
              <a:avLst/>
              <a:gdLst/>
              <a:ahLst/>
              <a:cxnLst/>
              <a:rect l="l" t="t" r="r" b="b"/>
              <a:pathLst>
                <a:path w="535" h="1235" extrusionOk="0">
                  <a:moveTo>
                    <a:pt x="334" y="367"/>
                  </a:moveTo>
                  <a:cubicBezTo>
                    <a:pt x="367" y="401"/>
                    <a:pt x="401" y="434"/>
                    <a:pt x="401" y="501"/>
                  </a:cubicBezTo>
                  <a:lnTo>
                    <a:pt x="401" y="601"/>
                  </a:lnTo>
                  <a:cubicBezTo>
                    <a:pt x="367" y="668"/>
                    <a:pt x="367" y="734"/>
                    <a:pt x="334" y="801"/>
                  </a:cubicBezTo>
                  <a:cubicBezTo>
                    <a:pt x="334" y="834"/>
                    <a:pt x="301" y="868"/>
                    <a:pt x="234" y="901"/>
                  </a:cubicBezTo>
                  <a:lnTo>
                    <a:pt x="167" y="901"/>
                  </a:lnTo>
                  <a:cubicBezTo>
                    <a:pt x="134" y="868"/>
                    <a:pt x="101" y="801"/>
                    <a:pt x="134" y="768"/>
                  </a:cubicBezTo>
                  <a:cubicBezTo>
                    <a:pt x="101" y="734"/>
                    <a:pt x="101" y="734"/>
                    <a:pt x="134" y="701"/>
                  </a:cubicBezTo>
                  <a:cubicBezTo>
                    <a:pt x="101" y="668"/>
                    <a:pt x="101" y="668"/>
                    <a:pt x="134" y="634"/>
                  </a:cubicBezTo>
                  <a:cubicBezTo>
                    <a:pt x="134" y="568"/>
                    <a:pt x="134" y="534"/>
                    <a:pt x="167" y="467"/>
                  </a:cubicBezTo>
                  <a:cubicBezTo>
                    <a:pt x="167" y="434"/>
                    <a:pt x="201" y="401"/>
                    <a:pt x="234" y="367"/>
                  </a:cubicBezTo>
                  <a:close/>
                  <a:moveTo>
                    <a:pt x="101" y="0"/>
                  </a:moveTo>
                  <a:lnTo>
                    <a:pt x="1" y="34"/>
                  </a:lnTo>
                  <a:cubicBezTo>
                    <a:pt x="1" y="34"/>
                    <a:pt x="1" y="34"/>
                    <a:pt x="1" y="67"/>
                  </a:cubicBezTo>
                  <a:cubicBezTo>
                    <a:pt x="1" y="67"/>
                    <a:pt x="1" y="67"/>
                    <a:pt x="1" y="101"/>
                  </a:cubicBezTo>
                  <a:lnTo>
                    <a:pt x="1" y="1201"/>
                  </a:lnTo>
                  <a:cubicBezTo>
                    <a:pt x="1" y="1201"/>
                    <a:pt x="1" y="1201"/>
                    <a:pt x="1" y="1235"/>
                  </a:cubicBezTo>
                  <a:lnTo>
                    <a:pt x="101" y="1168"/>
                  </a:lnTo>
                  <a:lnTo>
                    <a:pt x="134" y="1135"/>
                  </a:lnTo>
                  <a:cubicBezTo>
                    <a:pt x="134" y="1135"/>
                    <a:pt x="134" y="1135"/>
                    <a:pt x="134" y="1101"/>
                  </a:cubicBezTo>
                  <a:lnTo>
                    <a:pt x="234" y="1101"/>
                  </a:lnTo>
                  <a:lnTo>
                    <a:pt x="267" y="1068"/>
                  </a:lnTo>
                  <a:cubicBezTo>
                    <a:pt x="334" y="1035"/>
                    <a:pt x="367" y="1001"/>
                    <a:pt x="367" y="968"/>
                  </a:cubicBezTo>
                  <a:cubicBezTo>
                    <a:pt x="401" y="934"/>
                    <a:pt x="434" y="901"/>
                    <a:pt x="468" y="834"/>
                  </a:cubicBezTo>
                  <a:cubicBezTo>
                    <a:pt x="468" y="801"/>
                    <a:pt x="501" y="734"/>
                    <a:pt x="501" y="701"/>
                  </a:cubicBezTo>
                  <a:cubicBezTo>
                    <a:pt x="501" y="634"/>
                    <a:pt x="534" y="601"/>
                    <a:pt x="534" y="534"/>
                  </a:cubicBezTo>
                  <a:lnTo>
                    <a:pt x="534" y="401"/>
                  </a:lnTo>
                  <a:cubicBezTo>
                    <a:pt x="534" y="367"/>
                    <a:pt x="501" y="334"/>
                    <a:pt x="501" y="267"/>
                  </a:cubicBezTo>
                  <a:cubicBezTo>
                    <a:pt x="501" y="234"/>
                    <a:pt x="468" y="201"/>
                    <a:pt x="468" y="167"/>
                  </a:cubicBezTo>
                  <a:cubicBezTo>
                    <a:pt x="434" y="167"/>
                    <a:pt x="401" y="134"/>
                    <a:pt x="367" y="134"/>
                  </a:cubicBezTo>
                  <a:cubicBezTo>
                    <a:pt x="334" y="134"/>
                    <a:pt x="301" y="134"/>
                    <a:pt x="267" y="167"/>
                  </a:cubicBezTo>
                  <a:lnTo>
                    <a:pt x="234" y="234"/>
                  </a:lnTo>
                  <a:lnTo>
                    <a:pt x="167" y="267"/>
                  </a:lnTo>
                  <a:lnTo>
                    <a:pt x="134" y="334"/>
                  </a:lnTo>
                  <a:lnTo>
                    <a:pt x="134" y="0"/>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1556;p56">
              <a:extLst>
                <a:ext uri="{FF2B5EF4-FFF2-40B4-BE49-F238E27FC236}">
                  <a16:creationId xmlns:a16="http://schemas.microsoft.com/office/drawing/2014/main" id="{D58BEC2B-6AC8-494F-937D-B537DC63E464}"/>
                </a:ext>
              </a:extLst>
            </p:cNvPr>
            <p:cNvSpPr/>
            <p:nvPr/>
          </p:nvSpPr>
          <p:spPr>
            <a:xfrm>
              <a:off x="4156475" y="2209975"/>
              <a:ext cx="19200" cy="32100"/>
            </a:xfrm>
            <a:custGeom>
              <a:avLst/>
              <a:gdLst/>
              <a:ahLst/>
              <a:cxnLst/>
              <a:rect l="l" t="t" r="r" b="b"/>
              <a:pathLst>
                <a:path w="768" h="1284" extrusionOk="0">
                  <a:moveTo>
                    <a:pt x="634" y="1"/>
                  </a:moveTo>
                  <a:cubicBezTo>
                    <a:pt x="612" y="1"/>
                    <a:pt x="590" y="16"/>
                    <a:pt x="567" y="16"/>
                  </a:cubicBezTo>
                  <a:lnTo>
                    <a:pt x="501" y="49"/>
                  </a:lnTo>
                  <a:cubicBezTo>
                    <a:pt x="501" y="83"/>
                    <a:pt x="467" y="83"/>
                    <a:pt x="467" y="116"/>
                  </a:cubicBezTo>
                  <a:cubicBezTo>
                    <a:pt x="434" y="149"/>
                    <a:pt x="434" y="149"/>
                    <a:pt x="401" y="183"/>
                  </a:cubicBezTo>
                  <a:cubicBezTo>
                    <a:pt x="401" y="216"/>
                    <a:pt x="401" y="249"/>
                    <a:pt x="367" y="283"/>
                  </a:cubicBezTo>
                  <a:cubicBezTo>
                    <a:pt x="367" y="249"/>
                    <a:pt x="334" y="216"/>
                    <a:pt x="301" y="216"/>
                  </a:cubicBezTo>
                  <a:cubicBezTo>
                    <a:pt x="267" y="216"/>
                    <a:pt x="234" y="216"/>
                    <a:pt x="201" y="249"/>
                  </a:cubicBezTo>
                  <a:cubicBezTo>
                    <a:pt x="167" y="249"/>
                    <a:pt x="134" y="283"/>
                    <a:pt x="134" y="316"/>
                  </a:cubicBezTo>
                  <a:cubicBezTo>
                    <a:pt x="107" y="343"/>
                    <a:pt x="79" y="371"/>
                    <a:pt x="70" y="398"/>
                  </a:cubicBezTo>
                  <a:lnTo>
                    <a:pt x="70" y="398"/>
                  </a:lnTo>
                  <a:lnTo>
                    <a:pt x="34" y="416"/>
                  </a:lnTo>
                  <a:cubicBezTo>
                    <a:pt x="0" y="416"/>
                    <a:pt x="0" y="449"/>
                    <a:pt x="0" y="449"/>
                  </a:cubicBezTo>
                  <a:cubicBezTo>
                    <a:pt x="0" y="449"/>
                    <a:pt x="0" y="483"/>
                    <a:pt x="0" y="483"/>
                  </a:cubicBezTo>
                  <a:lnTo>
                    <a:pt x="0" y="1283"/>
                  </a:lnTo>
                  <a:lnTo>
                    <a:pt x="34" y="1283"/>
                  </a:lnTo>
                  <a:lnTo>
                    <a:pt x="100" y="1250"/>
                  </a:lnTo>
                  <a:lnTo>
                    <a:pt x="134" y="1217"/>
                  </a:lnTo>
                  <a:cubicBezTo>
                    <a:pt x="134" y="1217"/>
                    <a:pt x="134" y="1183"/>
                    <a:pt x="134" y="1183"/>
                  </a:cubicBezTo>
                  <a:lnTo>
                    <a:pt x="134" y="750"/>
                  </a:lnTo>
                  <a:cubicBezTo>
                    <a:pt x="134" y="683"/>
                    <a:pt x="134" y="616"/>
                    <a:pt x="167" y="550"/>
                  </a:cubicBezTo>
                  <a:cubicBezTo>
                    <a:pt x="167" y="516"/>
                    <a:pt x="201" y="483"/>
                    <a:pt x="234" y="483"/>
                  </a:cubicBezTo>
                  <a:lnTo>
                    <a:pt x="301" y="483"/>
                  </a:lnTo>
                  <a:cubicBezTo>
                    <a:pt x="334" y="516"/>
                    <a:pt x="334" y="583"/>
                    <a:pt x="334" y="616"/>
                  </a:cubicBezTo>
                  <a:lnTo>
                    <a:pt x="334" y="1050"/>
                  </a:lnTo>
                  <a:cubicBezTo>
                    <a:pt x="334" y="1083"/>
                    <a:pt x="334" y="1083"/>
                    <a:pt x="334" y="1083"/>
                  </a:cubicBezTo>
                  <a:lnTo>
                    <a:pt x="434" y="1050"/>
                  </a:lnTo>
                  <a:cubicBezTo>
                    <a:pt x="434" y="1017"/>
                    <a:pt x="434" y="1017"/>
                    <a:pt x="434" y="1017"/>
                  </a:cubicBezTo>
                  <a:cubicBezTo>
                    <a:pt x="434" y="1017"/>
                    <a:pt x="434" y="983"/>
                    <a:pt x="434" y="983"/>
                  </a:cubicBezTo>
                  <a:lnTo>
                    <a:pt x="434" y="516"/>
                  </a:lnTo>
                  <a:cubicBezTo>
                    <a:pt x="434" y="449"/>
                    <a:pt x="434" y="416"/>
                    <a:pt x="467" y="349"/>
                  </a:cubicBezTo>
                  <a:cubicBezTo>
                    <a:pt x="467" y="316"/>
                    <a:pt x="501" y="283"/>
                    <a:pt x="534" y="283"/>
                  </a:cubicBezTo>
                  <a:cubicBezTo>
                    <a:pt x="551" y="266"/>
                    <a:pt x="567" y="258"/>
                    <a:pt x="580" y="258"/>
                  </a:cubicBezTo>
                  <a:cubicBezTo>
                    <a:pt x="592" y="258"/>
                    <a:pt x="601" y="266"/>
                    <a:pt x="601" y="283"/>
                  </a:cubicBezTo>
                  <a:cubicBezTo>
                    <a:pt x="634" y="316"/>
                    <a:pt x="634" y="349"/>
                    <a:pt x="634" y="416"/>
                  </a:cubicBezTo>
                  <a:lnTo>
                    <a:pt x="634" y="850"/>
                  </a:lnTo>
                  <a:cubicBezTo>
                    <a:pt x="634" y="850"/>
                    <a:pt x="634" y="883"/>
                    <a:pt x="634" y="883"/>
                  </a:cubicBezTo>
                  <a:lnTo>
                    <a:pt x="668" y="883"/>
                  </a:lnTo>
                  <a:lnTo>
                    <a:pt x="734" y="816"/>
                  </a:lnTo>
                  <a:lnTo>
                    <a:pt x="768" y="816"/>
                  </a:lnTo>
                  <a:cubicBezTo>
                    <a:pt x="768" y="783"/>
                    <a:pt x="768" y="783"/>
                    <a:pt x="768" y="783"/>
                  </a:cubicBezTo>
                  <a:lnTo>
                    <a:pt x="768" y="283"/>
                  </a:lnTo>
                  <a:lnTo>
                    <a:pt x="768" y="149"/>
                  </a:lnTo>
                  <a:cubicBezTo>
                    <a:pt x="768" y="116"/>
                    <a:pt x="734" y="83"/>
                    <a:pt x="734" y="49"/>
                  </a:cubicBezTo>
                  <a:cubicBezTo>
                    <a:pt x="701" y="16"/>
                    <a:pt x="701" y="16"/>
                    <a:pt x="668" y="16"/>
                  </a:cubicBezTo>
                  <a:cubicBezTo>
                    <a:pt x="656" y="5"/>
                    <a:pt x="645" y="1"/>
                    <a:pt x="634"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1557;p56">
              <a:extLst>
                <a:ext uri="{FF2B5EF4-FFF2-40B4-BE49-F238E27FC236}">
                  <a16:creationId xmlns:a16="http://schemas.microsoft.com/office/drawing/2014/main" id="{24B03A5B-D090-479F-B9E0-D985E5B2DA3B}"/>
                </a:ext>
              </a:extLst>
            </p:cNvPr>
            <p:cNvSpPr/>
            <p:nvPr/>
          </p:nvSpPr>
          <p:spPr>
            <a:xfrm>
              <a:off x="4179000" y="2196175"/>
              <a:ext cx="3350" cy="30875"/>
            </a:xfrm>
            <a:custGeom>
              <a:avLst/>
              <a:gdLst/>
              <a:ahLst/>
              <a:cxnLst/>
              <a:rect l="l" t="t" r="r" b="b"/>
              <a:pathLst>
                <a:path w="134" h="1235" extrusionOk="0">
                  <a:moveTo>
                    <a:pt x="133" y="1"/>
                  </a:moveTo>
                  <a:lnTo>
                    <a:pt x="33" y="67"/>
                  </a:lnTo>
                  <a:cubicBezTo>
                    <a:pt x="0" y="67"/>
                    <a:pt x="0" y="67"/>
                    <a:pt x="0" y="101"/>
                  </a:cubicBezTo>
                  <a:cubicBezTo>
                    <a:pt x="0" y="101"/>
                    <a:pt x="0" y="101"/>
                    <a:pt x="0" y="134"/>
                  </a:cubicBezTo>
                  <a:lnTo>
                    <a:pt x="0" y="268"/>
                  </a:lnTo>
                  <a:lnTo>
                    <a:pt x="33" y="268"/>
                  </a:lnTo>
                  <a:lnTo>
                    <a:pt x="133" y="234"/>
                  </a:lnTo>
                  <a:cubicBezTo>
                    <a:pt x="133" y="201"/>
                    <a:pt x="133" y="201"/>
                    <a:pt x="133" y="201"/>
                  </a:cubicBezTo>
                  <a:cubicBezTo>
                    <a:pt x="133" y="201"/>
                    <a:pt x="133" y="168"/>
                    <a:pt x="133" y="168"/>
                  </a:cubicBezTo>
                  <a:lnTo>
                    <a:pt x="133" y="34"/>
                  </a:lnTo>
                  <a:lnTo>
                    <a:pt x="133" y="1"/>
                  </a:lnTo>
                  <a:close/>
                  <a:moveTo>
                    <a:pt x="133" y="334"/>
                  </a:moveTo>
                  <a:lnTo>
                    <a:pt x="33" y="368"/>
                  </a:lnTo>
                  <a:cubicBezTo>
                    <a:pt x="33" y="368"/>
                    <a:pt x="33" y="401"/>
                    <a:pt x="33" y="401"/>
                  </a:cubicBezTo>
                  <a:cubicBezTo>
                    <a:pt x="0" y="401"/>
                    <a:pt x="0" y="434"/>
                    <a:pt x="33" y="434"/>
                  </a:cubicBezTo>
                  <a:lnTo>
                    <a:pt x="33" y="1235"/>
                  </a:lnTo>
                  <a:lnTo>
                    <a:pt x="133" y="1202"/>
                  </a:lnTo>
                  <a:cubicBezTo>
                    <a:pt x="133" y="1202"/>
                    <a:pt x="133" y="1168"/>
                    <a:pt x="133" y="1168"/>
                  </a:cubicBezTo>
                  <a:cubicBezTo>
                    <a:pt x="133" y="1168"/>
                    <a:pt x="133" y="1135"/>
                    <a:pt x="133" y="1135"/>
                  </a:cubicBezTo>
                  <a:lnTo>
                    <a:pt x="133" y="368"/>
                  </a:lnTo>
                  <a:cubicBezTo>
                    <a:pt x="133" y="334"/>
                    <a:pt x="133" y="334"/>
                    <a:pt x="133" y="334"/>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1558;p56">
              <a:extLst>
                <a:ext uri="{FF2B5EF4-FFF2-40B4-BE49-F238E27FC236}">
                  <a16:creationId xmlns:a16="http://schemas.microsoft.com/office/drawing/2014/main" id="{62E331CC-2089-4062-B631-85A820510B52}"/>
                </a:ext>
              </a:extLst>
            </p:cNvPr>
            <p:cNvSpPr/>
            <p:nvPr/>
          </p:nvSpPr>
          <p:spPr>
            <a:xfrm>
              <a:off x="4184825" y="2191175"/>
              <a:ext cx="10875" cy="29625"/>
            </a:xfrm>
            <a:custGeom>
              <a:avLst/>
              <a:gdLst/>
              <a:ahLst/>
              <a:cxnLst/>
              <a:rect l="l" t="t" r="r" b="b"/>
              <a:pathLst>
                <a:path w="435" h="1185" extrusionOk="0">
                  <a:moveTo>
                    <a:pt x="201" y="1"/>
                  </a:moveTo>
                  <a:lnTo>
                    <a:pt x="101" y="67"/>
                  </a:lnTo>
                  <a:cubicBezTo>
                    <a:pt x="101" y="101"/>
                    <a:pt x="101" y="101"/>
                    <a:pt x="101" y="101"/>
                  </a:cubicBezTo>
                  <a:lnTo>
                    <a:pt x="101" y="401"/>
                  </a:lnTo>
                  <a:lnTo>
                    <a:pt x="34" y="434"/>
                  </a:lnTo>
                  <a:cubicBezTo>
                    <a:pt x="34" y="434"/>
                    <a:pt x="34" y="434"/>
                    <a:pt x="34" y="468"/>
                  </a:cubicBezTo>
                  <a:cubicBezTo>
                    <a:pt x="1" y="468"/>
                    <a:pt x="1" y="468"/>
                    <a:pt x="34" y="501"/>
                  </a:cubicBezTo>
                  <a:lnTo>
                    <a:pt x="34" y="601"/>
                  </a:lnTo>
                  <a:cubicBezTo>
                    <a:pt x="1" y="601"/>
                    <a:pt x="1" y="634"/>
                    <a:pt x="34" y="634"/>
                  </a:cubicBezTo>
                  <a:lnTo>
                    <a:pt x="101" y="568"/>
                  </a:lnTo>
                  <a:lnTo>
                    <a:pt x="101" y="935"/>
                  </a:lnTo>
                  <a:cubicBezTo>
                    <a:pt x="101" y="1001"/>
                    <a:pt x="134" y="1101"/>
                    <a:pt x="167" y="1135"/>
                  </a:cubicBezTo>
                  <a:cubicBezTo>
                    <a:pt x="184" y="1168"/>
                    <a:pt x="209" y="1185"/>
                    <a:pt x="238" y="1185"/>
                  </a:cubicBezTo>
                  <a:cubicBezTo>
                    <a:pt x="267" y="1185"/>
                    <a:pt x="301" y="1168"/>
                    <a:pt x="334" y="1135"/>
                  </a:cubicBezTo>
                  <a:lnTo>
                    <a:pt x="401" y="1101"/>
                  </a:lnTo>
                  <a:cubicBezTo>
                    <a:pt x="401" y="1101"/>
                    <a:pt x="434" y="1101"/>
                    <a:pt x="434" y="1068"/>
                  </a:cubicBezTo>
                  <a:cubicBezTo>
                    <a:pt x="434" y="1068"/>
                    <a:pt x="434" y="1035"/>
                    <a:pt x="434" y="1035"/>
                  </a:cubicBezTo>
                  <a:lnTo>
                    <a:pt x="434" y="935"/>
                  </a:lnTo>
                  <a:lnTo>
                    <a:pt x="434" y="901"/>
                  </a:lnTo>
                  <a:lnTo>
                    <a:pt x="401" y="901"/>
                  </a:lnTo>
                  <a:lnTo>
                    <a:pt x="334" y="935"/>
                  </a:lnTo>
                  <a:lnTo>
                    <a:pt x="267" y="935"/>
                  </a:lnTo>
                  <a:cubicBezTo>
                    <a:pt x="267" y="901"/>
                    <a:pt x="267" y="901"/>
                    <a:pt x="267" y="868"/>
                  </a:cubicBezTo>
                  <a:lnTo>
                    <a:pt x="201" y="501"/>
                  </a:lnTo>
                  <a:lnTo>
                    <a:pt x="334" y="434"/>
                  </a:lnTo>
                  <a:cubicBezTo>
                    <a:pt x="334" y="401"/>
                    <a:pt x="334" y="401"/>
                    <a:pt x="367" y="401"/>
                  </a:cubicBezTo>
                  <a:cubicBezTo>
                    <a:pt x="367" y="368"/>
                    <a:pt x="367" y="368"/>
                    <a:pt x="367" y="368"/>
                  </a:cubicBezTo>
                  <a:lnTo>
                    <a:pt x="367" y="234"/>
                  </a:lnTo>
                  <a:cubicBezTo>
                    <a:pt x="351" y="217"/>
                    <a:pt x="342" y="209"/>
                    <a:pt x="338" y="209"/>
                  </a:cubicBezTo>
                  <a:cubicBezTo>
                    <a:pt x="334" y="209"/>
                    <a:pt x="334" y="217"/>
                    <a:pt x="334" y="234"/>
                  </a:cubicBezTo>
                  <a:lnTo>
                    <a:pt x="201" y="301"/>
                  </a:lnTo>
                  <a:lnTo>
                    <a:pt x="201" y="34"/>
                  </a:lnTo>
                  <a:cubicBezTo>
                    <a:pt x="201" y="34"/>
                    <a:pt x="201" y="1"/>
                    <a:pt x="201"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1559;p56">
              <a:extLst>
                <a:ext uri="{FF2B5EF4-FFF2-40B4-BE49-F238E27FC236}">
                  <a16:creationId xmlns:a16="http://schemas.microsoft.com/office/drawing/2014/main" id="{C68A3D9B-8C4E-4614-B5AE-EC06F4B2D269}"/>
                </a:ext>
              </a:extLst>
            </p:cNvPr>
            <p:cNvSpPr/>
            <p:nvPr/>
          </p:nvSpPr>
          <p:spPr>
            <a:xfrm>
              <a:off x="4197325" y="2184500"/>
              <a:ext cx="10050" cy="29000"/>
            </a:xfrm>
            <a:custGeom>
              <a:avLst/>
              <a:gdLst/>
              <a:ahLst/>
              <a:cxnLst/>
              <a:rect l="l" t="t" r="r" b="b"/>
              <a:pathLst>
                <a:path w="402" h="1160" extrusionOk="0">
                  <a:moveTo>
                    <a:pt x="201" y="1"/>
                  </a:moveTo>
                  <a:lnTo>
                    <a:pt x="101" y="67"/>
                  </a:lnTo>
                  <a:cubicBezTo>
                    <a:pt x="101" y="67"/>
                    <a:pt x="101" y="67"/>
                    <a:pt x="101" y="101"/>
                  </a:cubicBezTo>
                  <a:cubicBezTo>
                    <a:pt x="68" y="101"/>
                    <a:pt x="68" y="101"/>
                    <a:pt x="101" y="134"/>
                  </a:cubicBezTo>
                  <a:lnTo>
                    <a:pt x="101" y="368"/>
                  </a:lnTo>
                  <a:lnTo>
                    <a:pt x="1" y="401"/>
                  </a:lnTo>
                  <a:lnTo>
                    <a:pt x="1" y="434"/>
                  </a:lnTo>
                  <a:cubicBezTo>
                    <a:pt x="1" y="434"/>
                    <a:pt x="1" y="468"/>
                    <a:pt x="1" y="468"/>
                  </a:cubicBezTo>
                  <a:lnTo>
                    <a:pt x="1" y="568"/>
                  </a:lnTo>
                  <a:cubicBezTo>
                    <a:pt x="1" y="601"/>
                    <a:pt x="1" y="601"/>
                    <a:pt x="1" y="601"/>
                  </a:cubicBezTo>
                  <a:lnTo>
                    <a:pt x="101" y="568"/>
                  </a:lnTo>
                  <a:lnTo>
                    <a:pt x="101" y="935"/>
                  </a:lnTo>
                  <a:cubicBezTo>
                    <a:pt x="101" y="1035"/>
                    <a:pt x="101" y="1102"/>
                    <a:pt x="134" y="1135"/>
                  </a:cubicBezTo>
                  <a:cubicBezTo>
                    <a:pt x="151" y="1152"/>
                    <a:pt x="176" y="1160"/>
                    <a:pt x="205" y="1160"/>
                  </a:cubicBezTo>
                  <a:cubicBezTo>
                    <a:pt x="234" y="1160"/>
                    <a:pt x="268" y="1152"/>
                    <a:pt x="301" y="1135"/>
                  </a:cubicBezTo>
                  <a:lnTo>
                    <a:pt x="368" y="1102"/>
                  </a:lnTo>
                  <a:cubicBezTo>
                    <a:pt x="401" y="1068"/>
                    <a:pt x="401" y="1068"/>
                    <a:pt x="401" y="1068"/>
                  </a:cubicBezTo>
                  <a:cubicBezTo>
                    <a:pt x="401" y="1035"/>
                    <a:pt x="401" y="1035"/>
                    <a:pt x="401" y="1035"/>
                  </a:cubicBezTo>
                  <a:lnTo>
                    <a:pt x="401" y="901"/>
                  </a:lnTo>
                  <a:lnTo>
                    <a:pt x="368" y="901"/>
                  </a:lnTo>
                  <a:lnTo>
                    <a:pt x="301" y="935"/>
                  </a:lnTo>
                  <a:lnTo>
                    <a:pt x="234" y="935"/>
                  </a:lnTo>
                  <a:cubicBezTo>
                    <a:pt x="234" y="901"/>
                    <a:pt x="234" y="868"/>
                    <a:pt x="234" y="868"/>
                  </a:cubicBezTo>
                  <a:lnTo>
                    <a:pt x="201" y="501"/>
                  </a:lnTo>
                  <a:lnTo>
                    <a:pt x="334" y="434"/>
                  </a:lnTo>
                  <a:cubicBezTo>
                    <a:pt x="334" y="434"/>
                    <a:pt x="334" y="401"/>
                    <a:pt x="368" y="401"/>
                  </a:cubicBezTo>
                  <a:cubicBezTo>
                    <a:pt x="368" y="401"/>
                    <a:pt x="368" y="368"/>
                    <a:pt x="368" y="368"/>
                  </a:cubicBezTo>
                  <a:lnTo>
                    <a:pt x="368" y="268"/>
                  </a:lnTo>
                  <a:lnTo>
                    <a:pt x="368" y="234"/>
                  </a:lnTo>
                  <a:lnTo>
                    <a:pt x="334" y="234"/>
                  </a:lnTo>
                  <a:lnTo>
                    <a:pt x="201" y="301"/>
                  </a:lnTo>
                  <a:lnTo>
                    <a:pt x="201" y="34"/>
                  </a:lnTo>
                  <a:cubicBezTo>
                    <a:pt x="201" y="34"/>
                    <a:pt x="201" y="34"/>
                    <a:pt x="201"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1560;p56">
              <a:extLst>
                <a:ext uri="{FF2B5EF4-FFF2-40B4-BE49-F238E27FC236}">
                  <a16:creationId xmlns:a16="http://schemas.microsoft.com/office/drawing/2014/main" id="{DE76052E-6822-463A-8762-605485137A17}"/>
                </a:ext>
              </a:extLst>
            </p:cNvPr>
            <p:cNvSpPr/>
            <p:nvPr/>
          </p:nvSpPr>
          <p:spPr>
            <a:xfrm>
              <a:off x="4209000" y="2182850"/>
              <a:ext cx="13375" cy="25025"/>
            </a:xfrm>
            <a:custGeom>
              <a:avLst/>
              <a:gdLst/>
              <a:ahLst/>
              <a:cxnLst/>
              <a:rect l="l" t="t" r="r" b="b"/>
              <a:pathLst>
                <a:path w="535" h="1001" extrusionOk="0">
                  <a:moveTo>
                    <a:pt x="401" y="234"/>
                  </a:moveTo>
                  <a:cubicBezTo>
                    <a:pt x="435" y="234"/>
                    <a:pt x="435" y="267"/>
                    <a:pt x="435" y="267"/>
                  </a:cubicBezTo>
                  <a:cubicBezTo>
                    <a:pt x="435" y="267"/>
                    <a:pt x="435" y="300"/>
                    <a:pt x="435" y="334"/>
                  </a:cubicBezTo>
                  <a:lnTo>
                    <a:pt x="201" y="467"/>
                  </a:lnTo>
                  <a:cubicBezTo>
                    <a:pt x="201" y="434"/>
                    <a:pt x="201" y="434"/>
                    <a:pt x="201" y="400"/>
                  </a:cubicBezTo>
                  <a:cubicBezTo>
                    <a:pt x="201" y="367"/>
                    <a:pt x="201" y="367"/>
                    <a:pt x="201" y="334"/>
                  </a:cubicBezTo>
                  <a:cubicBezTo>
                    <a:pt x="234" y="300"/>
                    <a:pt x="234" y="300"/>
                    <a:pt x="268" y="267"/>
                  </a:cubicBezTo>
                  <a:cubicBezTo>
                    <a:pt x="268" y="267"/>
                    <a:pt x="301" y="234"/>
                    <a:pt x="301" y="234"/>
                  </a:cubicBezTo>
                  <a:close/>
                  <a:moveTo>
                    <a:pt x="401" y="0"/>
                  </a:moveTo>
                  <a:cubicBezTo>
                    <a:pt x="368" y="0"/>
                    <a:pt x="334" y="33"/>
                    <a:pt x="301" y="33"/>
                  </a:cubicBezTo>
                  <a:cubicBezTo>
                    <a:pt x="234" y="67"/>
                    <a:pt x="201" y="100"/>
                    <a:pt x="168" y="133"/>
                  </a:cubicBezTo>
                  <a:cubicBezTo>
                    <a:pt x="134" y="200"/>
                    <a:pt x="101" y="234"/>
                    <a:pt x="101" y="300"/>
                  </a:cubicBezTo>
                  <a:cubicBezTo>
                    <a:pt x="68" y="334"/>
                    <a:pt x="68" y="400"/>
                    <a:pt x="34" y="467"/>
                  </a:cubicBezTo>
                  <a:cubicBezTo>
                    <a:pt x="34" y="534"/>
                    <a:pt x="34" y="600"/>
                    <a:pt x="34" y="667"/>
                  </a:cubicBezTo>
                  <a:cubicBezTo>
                    <a:pt x="34" y="701"/>
                    <a:pt x="1" y="767"/>
                    <a:pt x="1" y="834"/>
                  </a:cubicBezTo>
                  <a:cubicBezTo>
                    <a:pt x="34" y="867"/>
                    <a:pt x="34" y="901"/>
                    <a:pt x="68" y="934"/>
                  </a:cubicBezTo>
                  <a:cubicBezTo>
                    <a:pt x="101" y="967"/>
                    <a:pt x="101" y="1001"/>
                    <a:pt x="134" y="1001"/>
                  </a:cubicBezTo>
                  <a:cubicBezTo>
                    <a:pt x="201" y="1001"/>
                    <a:pt x="234" y="967"/>
                    <a:pt x="268" y="967"/>
                  </a:cubicBezTo>
                  <a:cubicBezTo>
                    <a:pt x="301" y="934"/>
                    <a:pt x="334" y="901"/>
                    <a:pt x="368" y="867"/>
                  </a:cubicBezTo>
                  <a:cubicBezTo>
                    <a:pt x="401" y="834"/>
                    <a:pt x="435" y="801"/>
                    <a:pt x="435" y="767"/>
                  </a:cubicBezTo>
                  <a:cubicBezTo>
                    <a:pt x="468" y="734"/>
                    <a:pt x="468" y="701"/>
                    <a:pt x="501" y="667"/>
                  </a:cubicBezTo>
                  <a:cubicBezTo>
                    <a:pt x="501" y="634"/>
                    <a:pt x="501" y="634"/>
                    <a:pt x="501" y="600"/>
                  </a:cubicBezTo>
                  <a:cubicBezTo>
                    <a:pt x="501" y="600"/>
                    <a:pt x="501" y="567"/>
                    <a:pt x="501" y="567"/>
                  </a:cubicBezTo>
                  <a:lnTo>
                    <a:pt x="468" y="567"/>
                  </a:lnTo>
                  <a:lnTo>
                    <a:pt x="368" y="634"/>
                  </a:lnTo>
                  <a:cubicBezTo>
                    <a:pt x="368" y="667"/>
                    <a:pt x="334" y="667"/>
                    <a:pt x="334" y="701"/>
                  </a:cubicBezTo>
                  <a:cubicBezTo>
                    <a:pt x="301" y="734"/>
                    <a:pt x="268" y="734"/>
                    <a:pt x="234" y="767"/>
                  </a:cubicBezTo>
                  <a:lnTo>
                    <a:pt x="168" y="767"/>
                  </a:lnTo>
                  <a:cubicBezTo>
                    <a:pt x="168" y="767"/>
                    <a:pt x="168" y="734"/>
                    <a:pt x="168" y="734"/>
                  </a:cubicBezTo>
                  <a:cubicBezTo>
                    <a:pt x="168" y="701"/>
                    <a:pt x="168" y="667"/>
                    <a:pt x="168" y="667"/>
                  </a:cubicBezTo>
                  <a:lnTo>
                    <a:pt x="501" y="467"/>
                  </a:lnTo>
                  <a:cubicBezTo>
                    <a:pt x="535" y="434"/>
                    <a:pt x="535" y="434"/>
                    <a:pt x="535" y="434"/>
                  </a:cubicBezTo>
                  <a:cubicBezTo>
                    <a:pt x="535" y="400"/>
                    <a:pt x="535" y="400"/>
                    <a:pt x="535" y="400"/>
                  </a:cubicBezTo>
                  <a:lnTo>
                    <a:pt x="535" y="300"/>
                  </a:lnTo>
                  <a:cubicBezTo>
                    <a:pt x="535" y="267"/>
                    <a:pt x="535" y="200"/>
                    <a:pt x="535" y="167"/>
                  </a:cubicBezTo>
                  <a:cubicBezTo>
                    <a:pt x="535" y="133"/>
                    <a:pt x="501" y="100"/>
                    <a:pt x="468" y="67"/>
                  </a:cubicBezTo>
                  <a:cubicBezTo>
                    <a:pt x="468" y="33"/>
                    <a:pt x="435" y="33"/>
                    <a:pt x="401"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1561;p56">
              <a:extLst>
                <a:ext uri="{FF2B5EF4-FFF2-40B4-BE49-F238E27FC236}">
                  <a16:creationId xmlns:a16="http://schemas.microsoft.com/office/drawing/2014/main" id="{E9759C4C-EACD-4417-8417-44AB9C923F3D}"/>
                </a:ext>
              </a:extLst>
            </p:cNvPr>
            <p:cNvSpPr/>
            <p:nvPr/>
          </p:nvSpPr>
          <p:spPr>
            <a:xfrm>
              <a:off x="4224850" y="2163650"/>
              <a:ext cx="14200" cy="35050"/>
            </a:xfrm>
            <a:custGeom>
              <a:avLst/>
              <a:gdLst/>
              <a:ahLst/>
              <a:cxnLst/>
              <a:rect l="l" t="t" r="r" b="b"/>
              <a:pathLst>
                <a:path w="568" h="1402" extrusionOk="0">
                  <a:moveTo>
                    <a:pt x="401" y="635"/>
                  </a:moveTo>
                  <a:cubicBezTo>
                    <a:pt x="434" y="668"/>
                    <a:pt x="434" y="735"/>
                    <a:pt x="434" y="768"/>
                  </a:cubicBezTo>
                  <a:lnTo>
                    <a:pt x="434" y="901"/>
                  </a:lnTo>
                  <a:cubicBezTo>
                    <a:pt x="434" y="935"/>
                    <a:pt x="434" y="1002"/>
                    <a:pt x="401" y="1035"/>
                  </a:cubicBezTo>
                  <a:cubicBezTo>
                    <a:pt x="368" y="1102"/>
                    <a:pt x="334" y="1135"/>
                    <a:pt x="301" y="1168"/>
                  </a:cubicBezTo>
                  <a:lnTo>
                    <a:pt x="234" y="1168"/>
                  </a:lnTo>
                  <a:cubicBezTo>
                    <a:pt x="167" y="1135"/>
                    <a:pt x="167" y="1102"/>
                    <a:pt x="167" y="1035"/>
                  </a:cubicBezTo>
                  <a:cubicBezTo>
                    <a:pt x="167" y="1002"/>
                    <a:pt x="167" y="968"/>
                    <a:pt x="167" y="935"/>
                  </a:cubicBezTo>
                  <a:cubicBezTo>
                    <a:pt x="167" y="868"/>
                    <a:pt x="201" y="801"/>
                    <a:pt x="234" y="735"/>
                  </a:cubicBezTo>
                  <a:cubicBezTo>
                    <a:pt x="234" y="701"/>
                    <a:pt x="268" y="668"/>
                    <a:pt x="301" y="635"/>
                  </a:cubicBezTo>
                  <a:close/>
                  <a:moveTo>
                    <a:pt x="534" y="1"/>
                  </a:moveTo>
                  <a:lnTo>
                    <a:pt x="434" y="68"/>
                  </a:lnTo>
                  <a:cubicBezTo>
                    <a:pt x="434" y="101"/>
                    <a:pt x="434" y="101"/>
                    <a:pt x="434" y="134"/>
                  </a:cubicBezTo>
                  <a:lnTo>
                    <a:pt x="434" y="468"/>
                  </a:lnTo>
                  <a:lnTo>
                    <a:pt x="268" y="468"/>
                  </a:lnTo>
                  <a:cubicBezTo>
                    <a:pt x="234" y="501"/>
                    <a:pt x="201" y="535"/>
                    <a:pt x="167" y="568"/>
                  </a:cubicBezTo>
                  <a:cubicBezTo>
                    <a:pt x="101" y="635"/>
                    <a:pt x="67" y="735"/>
                    <a:pt x="34" y="835"/>
                  </a:cubicBezTo>
                  <a:cubicBezTo>
                    <a:pt x="34" y="901"/>
                    <a:pt x="34" y="935"/>
                    <a:pt x="1" y="1002"/>
                  </a:cubicBezTo>
                  <a:lnTo>
                    <a:pt x="1" y="1135"/>
                  </a:lnTo>
                  <a:cubicBezTo>
                    <a:pt x="34" y="1168"/>
                    <a:pt x="34" y="1202"/>
                    <a:pt x="34" y="1268"/>
                  </a:cubicBezTo>
                  <a:cubicBezTo>
                    <a:pt x="34" y="1302"/>
                    <a:pt x="67" y="1335"/>
                    <a:pt x="101" y="1368"/>
                  </a:cubicBezTo>
                  <a:cubicBezTo>
                    <a:pt x="101" y="1368"/>
                    <a:pt x="134" y="1402"/>
                    <a:pt x="167" y="1402"/>
                  </a:cubicBezTo>
                  <a:cubicBezTo>
                    <a:pt x="201" y="1402"/>
                    <a:pt x="234" y="1402"/>
                    <a:pt x="268" y="1368"/>
                  </a:cubicBezTo>
                  <a:lnTo>
                    <a:pt x="334" y="1335"/>
                  </a:lnTo>
                  <a:lnTo>
                    <a:pt x="368" y="1268"/>
                  </a:lnTo>
                  <a:lnTo>
                    <a:pt x="401" y="1235"/>
                  </a:lnTo>
                  <a:lnTo>
                    <a:pt x="434" y="1168"/>
                  </a:lnTo>
                  <a:lnTo>
                    <a:pt x="434" y="1235"/>
                  </a:lnTo>
                  <a:lnTo>
                    <a:pt x="534" y="1202"/>
                  </a:lnTo>
                  <a:lnTo>
                    <a:pt x="568" y="1168"/>
                  </a:lnTo>
                  <a:cubicBezTo>
                    <a:pt x="568" y="1168"/>
                    <a:pt x="568" y="1135"/>
                    <a:pt x="568" y="1135"/>
                  </a:cubicBezTo>
                  <a:lnTo>
                    <a:pt x="568" y="34"/>
                  </a:lnTo>
                  <a:cubicBezTo>
                    <a:pt x="568" y="34"/>
                    <a:pt x="568" y="1"/>
                    <a:pt x="568"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1562;p56">
              <a:extLst>
                <a:ext uri="{FF2B5EF4-FFF2-40B4-BE49-F238E27FC236}">
                  <a16:creationId xmlns:a16="http://schemas.microsoft.com/office/drawing/2014/main" id="{551A6CD0-12E8-449A-8123-AFBC10A2186B}"/>
                </a:ext>
              </a:extLst>
            </p:cNvPr>
            <p:cNvSpPr/>
            <p:nvPr/>
          </p:nvSpPr>
          <p:spPr>
            <a:xfrm>
              <a:off x="4310750" y="2121125"/>
              <a:ext cx="12525" cy="30050"/>
            </a:xfrm>
            <a:custGeom>
              <a:avLst/>
              <a:gdLst/>
              <a:ahLst/>
              <a:cxnLst/>
              <a:rect l="l" t="t" r="r" b="b"/>
              <a:pathLst>
                <a:path w="501" h="1202" extrusionOk="0">
                  <a:moveTo>
                    <a:pt x="67" y="1"/>
                  </a:moveTo>
                  <a:lnTo>
                    <a:pt x="34" y="34"/>
                  </a:lnTo>
                  <a:lnTo>
                    <a:pt x="0" y="67"/>
                  </a:lnTo>
                  <a:cubicBezTo>
                    <a:pt x="0" y="67"/>
                    <a:pt x="0" y="67"/>
                    <a:pt x="0" y="101"/>
                  </a:cubicBezTo>
                  <a:lnTo>
                    <a:pt x="0" y="1168"/>
                  </a:lnTo>
                  <a:cubicBezTo>
                    <a:pt x="0" y="1201"/>
                    <a:pt x="0" y="1201"/>
                    <a:pt x="0" y="1201"/>
                  </a:cubicBezTo>
                  <a:lnTo>
                    <a:pt x="34" y="1201"/>
                  </a:lnTo>
                  <a:lnTo>
                    <a:pt x="467" y="968"/>
                  </a:lnTo>
                  <a:cubicBezTo>
                    <a:pt x="501" y="935"/>
                    <a:pt x="501" y="935"/>
                    <a:pt x="501" y="935"/>
                  </a:cubicBezTo>
                  <a:cubicBezTo>
                    <a:pt x="501" y="901"/>
                    <a:pt x="501" y="901"/>
                    <a:pt x="501" y="901"/>
                  </a:cubicBezTo>
                  <a:lnTo>
                    <a:pt x="501" y="835"/>
                  </a:lnTo>
                  <a:cubicBezTo>
                    <a:pt x="501" y="835"/>
                    <a:pt x="501" y="801"/>
                    <a:pt x="501" y="801"/>
                  </a:cubicBezTo>
                  <a:lnTo>
                    <a:pt x="467" y="801"/>
                  </a:lnTo>
                  <a:lnTo>
                    <a:pt x="67" y="1001"/>
                  </a:lnTo>
                  <a:lnTo>
                    <a:pt x="67" y="34"/>
                  </a:lnTo>
                  <a:cubicBezTo>
                    <a:pt x="67" y="34"/>
                    <a:pt x="67" y="1"/>
                    <a:pt x="67"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1563;p56">
              <a:extLst>
                <a:ext uri="{FF2B5EF4-FFF2-40B4-BE49-F238E27FC236}">
                  <a16:creationId xmlns:a16="http://schemas.microsoft.com/office/drawing/2014/main" id="{A57780E6-5BA6-4107-8F4A-1CC2CD30C9A4}"/>
                </a:ext>
              </a:extLst>
            </p:cNvPr>
            <p:cNvSpPr/>
            <p:nvPr/>
          </p:nvSpPr>
          <p:spPr>
            <a:xfrm>
              <a:off x="4324925" y="2116950"/>
              <a:ext cx="11700" cy="25050"/>
            </a:xfrm>
            <a:custGeom>
              <a:avLst/>
              <a:gdLst/>
              <a:ahLst/>
              <a:cxnLst/>
              <a:rect l="l" t="t" r="r" b="b"/>
              <a:pathLst>
                <a:path w="468" h="1002" extrusionOk="0">
                  <a:moveTo>
                    <a:pt x="367" y="434"/>
                  </a:moveTo>
                  <a:lnTo>
                    <a:pt x="367" y="468"/>
                  </a:lnTo>
                  <a:cubicBezTo>
                    <a:pt x="367" y="501"/>
                    <a:pt x="367" y="535"/>
                    <a:pt x="367" y="568"/>
                  </a:cubicBezTo>
                  <a:cubicBezTo>
                    <a:pt x="367" y="601"/>
                    <a:pt x="334" y="635"/>
                    <a:pt x="334" y="668"/>
                  </a:cubicBezTo>
                  <a:cubicBezTo>
                    <a:pt x="301" y="701"/>
                    <a:pt x="301" y="735"/>
                    <a:pt x="267" y="768"/>
                  </a:cubicBezTo>
                  <a:cubicBezTo>
                    <a:pt x="267" y="801"/>
                    <a:pt x="234" y="801"/>
                    <a:pt x="201" y="835"/>
                  </a:cubicBezTo>
                  <a:lnTo>
                    <a:pt x="101" y="835"/>
                  </a:lnTo>
                  <a:cubicBezTo>
                    <a:pt x="101" y="835"/>
                    <a:pt x="101" y="801"/>
                    <a:pt x="101" y="801"/>
                  </a:cubicBezTo>
                  <a:cubicBezTo>
                    <a:pt x="101" y="801"/>
                    <a:pt x="101" y="768"/>
                    <a:pt x="101" y="768"/>
                  </a:cubicBezTo>
                  <a:cubicBezTo>
                    <a:pt x="101" y="735"/>
                    <a:pt x="101" y="701"/>
                    <a:pt x="134" y="668"/>
                  </a:cubicBezTo>
                  <a:cubicBezTo>
                    <a:pt x="167" y="601"/>
                    <a:pt x="201" y="568"/>
                    <a:pt x="234" y="535"/>
                  </a:cubicBezTo>
                  <a:lnTo>
                    <a:pt x="367" y="434"/>
                  </a:lnTo>
                  <a:close/>
                  <a:moveTo>
                    <a:pt x="334" y="1"/>
                  </a:moveTo>
                  <a:cubicBezTo>
                    <a:pt x="301" y="1"/>
                    <a:pt x="267" y="1"/>
                    <a:pt x="267" y="34"/>
                  </a:cubicBezTo>
                  <a:cubicBezTo>
                    <a:pt x="234" y="34"/>
                    <a:pt x="201" y="68"/>
                    <a:pt x="167" y="101"/>
                  </a:cubicBezTo>
                  <a:cubicBezTo>
                    <a:pt x="134" y="134"/>
                    <a:pt x="134" y="134"/>
                    <a:pt x="101" y="201"/>
                  </a:cubicBezTo>
                  <a:cubicBezTo>
                    <a:pt x="101" y="201"/>
                    <a:pt x="67" y="234"/>
                    <a:pt x="67" y="268"/>
                  </a:cubicBezTo>
                  <a:cubicBezTo>
                    <a:pt x="67" y="301"/>
                    <a:pt x="34" y="334"/>
                    <a:pt x="34" y="368"/>
                  </a:cubicBezTo>
                  <a:lnTo>
                    <a:pt x="34" y="401"/>
                  </a:lnTo>
                  <a:lnTo>
                    <a:pt x="101" y="401"/>
                  </a:lnTo>
                  <a:lnTo>
                    <a:pt x="134" y="368"/>
                  </a:lnTo>
                  <a:lnTo>
                    <a:pt x="134" y="334"/>
                  </a:lnTo>
                  <a:cubicBezTo>
                    <a:pt x="134" y="301"/>
                    <a:pt x="134" y="301"/>
                    <a:pt x="167" y="268"/>
                  </a:cubicBezTo>
                  <a:cubicBezTo>
                    <a:pt x="167" y="234"/>
                    <a:pt x="201" y="201"/>
                    <a:pt x="234" y="201"/>
                  </a:cubicBezTo>
                  <a:cubicBezTo>
                    <a:pt x="251" y="184"/>
                    <a:pt x="267" y="176"/>
                    <a:pt x="284" y="176"/>
                  </a:cubicBezTo>
                  <a:cubicBezTo>
                    <a:pt x="301" y="176"/>
                    <a:pt x="317" y="184"/>
                    <a:pt x="334" y="201"/>
                  </a:cubicBezTo>
                  <a:cubicBezTo>
                    <a:pt x="367" y="234"/>
                    <a:pt x="367" y="268"/>
                    <a:pt x="367" y="301"/>
                  </a:cubicBezTo>
                  <a:lnTo>
                    <a:pt x="201" y="434"/>
                  </a:lnTo>
                  <a:cubicBezTo>
                    <a:pt x="167" y="468"/>
                    <a:pt x="134" y="468"/>
                    <a:pt x="134" y="501"/>
                  </a:cubicBezTo>
                  <a:cubicBezTo>
                    <a:pt x="101" y="535"/>
                    <a:pt x="67" y="568"/>
                    <a:pt x="67" y="601"/>
                  </a:cubicBezTo>
                  <a:cubicBezTo>
                    <a:pt x="34" y="635"/>
                    <a:pt x="1" y="668"/>
                    <a:pt x="1" y="735"/>
                  </a:cubicBezTo>
                  <a:cubicBezTo>
                    <a:pt x="1" y="768"/>
                    <a:pt x="1" y="801"/>
                    <a:pt x="1" y="835"/>
                  </a:cubicBezTo>
                  <a:cubicBezTo>
                    <a:pt x="1" y="868"/>
                    <a:pt x="34" y="935"/>
                    <a:pt x="34" y="968"/>
                  </a:cubicBezTo>
                  <a:cubicBezTo>
                    <a:pt x="34" y="968"/>
                    <a:pt x="67" y="1002"/>
                    <a:pt x="67" y="1002"/>
                  </a:cubicBezTo>
                  <a:lnTo>
                    <a:pt x="134" y="1002"/>
                  </a:lnTo>
                  <a:cubicBezTo>
                    <a:pt x="167" y="1002"/>
                    <a:pt x="201" y="1002"/>
                    <a:pt x="201" y="968"/>
                  </a:cubicBezTo>
                  <a:lnTo>
                    <a:pt x="267" y="935"/>
                  </a:lnTo>
                  <a:cubicBezTo>
                    <a:pt x="301" y="901"/>
                    <a:pt x="301" y="901"/>
                    <a:pt x="334" y="868"/>
                  </a:cubicBezTo>
                  <a:cubicBezTo>
                    <a:pt x="334" y="868"/>
                    <a:pt x="367" y="835"/>
                    <a:pt x="367" y="801"/>
                  </a:cubicBezTo>
                  <a:cubicBezTo>
                    <a:pt x="401" y="801"/>
                    <a:pt x="401" y="768"/>
                    <a:pt x="401" y="735"/>
                  </a:cubicBezTo>
                  <a:lnTo>
                    <a:pt x="401" y="801"/>
                  </a:lnTo>
                  <a:cubicBezTo>
                    <a:pt x="401" y="801"/>
                    <a:pt x="401" y="801"/>
                    <a:pt x="401" y="835"/>
                  </a:cubicBezTo>
                  <a:lnTo>
                    <a:pt x="434" y="835"/>
                  </a:lnTo>
                  <a:lnTo>
                    <a:pt x="468" y="801"/>
                  </a:lnTo>
                  <a:cubicBezTo>
                    <a:pt x="468" y="801"/>
                    <a:pt x="468" y="768"/>
                    <a:pt x="468" y="768"/>
                  </a:cubicBezTo>
                  <a:cubicBezTo>
                    <a:pt x="468" y="768"/>
                    <a:pt x="468" y="735"/>
                    <a:pt x="468" y="735"/>
                  </a:cubicBezTo>
                  <a:lnTo>
                    <a:pt x="468" y="234"/>
                  </a:lnTo>
                  <a:cubicBezTo>
                    <a:pt x="468" y="201"/>
                    <a:pt x="468" y="134"/>
                    <a:pt x="468" y="101"/>
                  </a:cubicBezTo>
                  <a:cubicBezTo>
                    <a:pt x="468" y="68"/>
                    <a:pt x="434" y="34"/>
                    <a:pt x="434" y="34"/>
                  </a:cubicBezTo>
                  <a:cubicBezTo>
                    <a:pt x="401" y="1"/>
                    <a:pt x="367" y="1"/>
                    <a:pt x="334"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1564;p56">
              <a:extLst>
                <a:ext uri="{FF2B5EF4-FFF2-40B4-BE49-F238E27FC236}">
                  <a16:creationId xmlns:a16="http://schemas.microsoft.com/office/drawing/2014/main" id="{EA3A3BE7-0965-4DB9-B25B-020A8270AE70}"/>
                </a:ext>
              </a:extLst>
            </p:cNvPr>
            <p:cNvSpPr/>
            <p:nvPr/>
          </p:nvSpPr>
          <p:spPr>
            <a:xfrm>
              <a:off x="4339925" y="2108625"/>
              <a:ext cx="11700" cy="24000"/>
            </a:xfrm>
            <a:custGeom>
              <a:avLst/>
              <a:gdLst/>
              <a:ahLst/>
              <a:cxnLst/>
              <a:rect l="l" t="t" r="r" b="b"/>
              <a:pathLst>
                <a:path w="468" h="960" extrusionOk="0">
                  <a:moveTo>
                    <a:pt x="301" y="0"/>
                  </a:moveTo>
                  <a:cubicBezTo>
                    <a:pt x="268" y="34"/>
                    <a:pt x="234" y="34"/>
                    <a:pt x="234" y="34"/>
                  </a:cubicBezTo>
                  <a:cubicBezTo>
                    <a:pt x="168" y="67"/>
                    <a:pt x="134" y="100"/>
                    <a:pt x="134" y="134"/>
                  </a:cubicBezTo>
                  <a:cubicBezTo>
                    <a:pt x="101" y="134"/>
                    <a:pt x="68" y="167"/>
                    <a:pt x="68" y="200"/>
                  </a:cubicBezTo>
                  <a:cubicBezTo>
                    <a:pt x="34" y="234"/>
                    <a:pt x="34" y="267"/>
                    <a:pt x="34" y="334"/>
                  </a:cubicBezTo>
                  <a:cubicBezTo>
                    <a:pt x="1" y="367"/>
                    <a:pt x="1" y="401"/>
                    <a:pt x="34" y="434"/>
                  </a:cubicBezTo>
                  <a:cubicBezTo>
                    <a:pt x="1" y="467"/>
                    <a:pt x="34" y="501"/>
                    <a:pt x="68" y="567"/>
                  </a:cubicBezTo>
                  <a:cubicBezTo>
                    <a:pt x="68" y="584"/>
                    <a:pt x="84" y="592"/>
                    <a:pt x="105" y="592"/>
                  </a:cubicBezTo>
                  <a:cubicBezTo>
                    <a:pt x="126" y="592"/>
                    <a:pt x="151" y="584"/>
                    <a:pt x="168" y="567"/>
                  </a:cubicBezTo>
                  <a:lnTo>
                    <a:pt x="368" y="567"/>
                  </a:lnTo>
                  <a:cubicBezTo>
                    <a:pt x="368" y="567"/>
                    <a:pt x="368" y="601"/>
                    <a:pt x="368" y="601"/>
                  </a:cubicBezTo>
                  <a:cubicBezTo>
                    <a:pt x="368" y="634"/>
                    <a:pt x="368" y="634"/>
                    <a:pt x="368" y="667"/>
                  </a:cubicBezTo>
                  <a:cubicBezTo>
                    <a:pt x="335" y="667"/>
                    <a:pt x="335" y="701"/>
                    <a:pt x="301" y="701"/>
                  </a:cubicBezTo>
                  <a:cubicBezTo>
                    <a:pt x="301" y="734"/>
                    <a:pt x="268" y="734"/>
                    <a:pt x="268" y="767"/>
                  </a:cubicBezTo>
                  <a:lnTo>
                    <a:pt x="234" y="801"/>
                  </a:lnTo>
                  <a:cubicBezTo>
                    <a:pt x="201" y="801"/>
                    <a:pt x="168" y="834"/>
                    <a:pt x="134" y="834"/>
                  </a:cubicBezTo>
                  <a:cubicBezTo>
                    <a:pt x="134" y="834"/>
                    <a:pt x="101" y="801"/>
                    <a:pt x="101" y="801"/>
                  </a:cubicBezTo>
                  <a:lnTo>
                    <a:pt x="34" y="801"/>
                  </a:lnTo>
                  <a:cubicBezTo>
                    <a:pt x="34" y="834"/>
                    <a:pt x="34" y="834"/>
                    <a:pt x="34" y="868"/>
                  </a:cubicBezTo>
                  <a:cubicBezTo>
                    <a:pt x="34" y="868"/>
                    <a:pt x="34" y="901"/>
                    <a:pt x="34" y="901"/>
                  </a:cubicBezTo>
                  <a:cubicBezTo>
                    <a:pt x="34" y="934"/>
                    <a:pt x="68" y="934"/>
                    <a:pt x="68" y="934"/>
                  </a:cubicBezTo>
                  <a:cubicBezTo>
                    <a:pt x="84" y="951"/>
                    <a:pt x="101" y="959"/>
                    <a:pt x="114" y="959"/>
                  </a:cubicBezTo>
                  <a:cubicBezTo>
                    <a:pt x="126" y="959"/>
                    <a:pt x="134" y="951"/>
                    <a:pt x="134" y="934"/>
                  </a:cubicBezTo>
                  <a:cubicBezTo>
                    <a:pt x="168" y="934"/>
                    <a:pt x="201" y="934"/>
                    <a:pt x="234" y="901"/>
                  </a:cubicBezTo>
                  <a:cubicBezTo>
                    <a:pt x="268" y="901"/>
                    <a:pt x="301" y="868"/>
                    <a:pt x="335" y="834"/>
                  </a:cubicBezTo>
                  <a:lnTo>
                    <a:pt x="401" y="734"/>
                  </a:lnTo>
                  <a:cubicBezTo>
                    <a:pt x="435" y="701"/>
                    <a:pt x="435" y="667"/>
                    <a:pt x="468" y="634"/>
                  </a:cubicBezTo>
                  <a:cubicBezTo>
                    <a:pt x="468" y="601"/>
                    <a:pt x="468" y="567"/>
                    <a:pt x="468" y="534"/>
                  </a:cubicBezTo>
                  <a:cubicBezTo>
                    <a:pt x="468" y="501"/>
                    <a:pt x="468" y="467"/>
                    <a:pt x="468" y="434"/>
                  </a:cubicBezTo>
                  <a:cubicBezTo>
                    <a:pt x="435" y="401"/>
                    <a:pt x="401" y="367"/>
                    <a:pt x="368" y="367"/>
                  </a:cubicBezTo>
                  <a:lnTo>
                    <a:pt x="301" y="367"/>
                  </a:lnTo>
                  <a:lnTo>
                    <a:pt x="201" y="401"/>
                  </a:lnTo>
                  <a:lnTo>
                    <a:pt x="134" y="401"/>
                  </a:lnTo>
                  <a:lnTo>
                    <a:pt x="134" y="334"/>
                  </a:lnTo>
                  <a:cubicBezTo>
                    <a:pt x="134" y="300"/>
                    <a:pt x="134" y="267"/>
                    <a:pt x="168" y="234"/>
                  </a:cubicBezTo>
                  <a:cubicBezTo>
                    <a:pt x="168" y="200"/>
                    <a:pt x="201" y="200"/>
                    <a:pt x="234" y="167"/>
                  </a:cubicBezTo>
                  <a:cubicBezTo>
                    <a:pt x="268" y="134"/>
                    <a:pt x="301" y="134"/>
                    <a:pt x="335" y="134"/>
                  </a:cubicBezTo>
                  <a:cubicBezTo>
                    <a:pt x="335" y="134"/>
                    <a:pt x="368" y="167"/>
                    <a:pt x="368" y="167"/>
                  </a:cubicBezTo>
                  <a:lnTo>
                    <a:pt x="401" y="167"/>
                  </a:lnTo>
                  <a:lnTo>
                    <a:pt x="435" y="134"/>
                  </a:lnTo>
                  <a:cubicBezTo>
                    <a:pt x="435" y="134"/>
                    <a:pt x="435" y="100"/>
                    <a:pt x="435" y="100"/>
                  </a:cubicBezTo>
                  <a:cubicBezTo>
                    <a:pt x="435" y="100"/>
                    <a:pt x="435" y="67"/>
                    <a:pt x="435" y="34"/>
                  </a:cubicBezTo>
                  <a:cubicBezTo>
                    <a:pt x="401" y="34"/>
                    <a:pt x="401" y="34"/>
                    <a:pt x="368"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1565;p56">
              <a:extLst>
                <a:ext uri="{FF2B5EF4-FFF2-40B4-BE49-F238E27FC236}">
                  <a16:creationId xmlns:a16="http://schemas.microsoft.com/office/drawing/2014/main" id="{EB00741C-7A95-48B1-A045-E6D5BA628B16}"/>
                </a:ext>
              </a:extLst>
            </p:cNvPr>
            <p:cNvSpPr/>
            <p:nvPr/>
          </p:nvSpPr>
          <p:spPr>
            <a:xfrm>
              <a:off x="4352450" y="2095275"/>
              <a:ext cx="10025" cy="28800"/>
            </a:xfrm>
            <a:custGeom>
              <a:avLst/>
              <a:gdLst/>
              <a:ahLst/>
              <a:cxnLst/>
              <a:rect l="l" t="t" r="r" b="b"/>
              <a:pathLst>
                <a:path w="401" h="1152" extrusionOk="0">
                  <a:moveTo>
                    <a:pt x="167" y="1"/>
                  </a:moveTo>
                  <a:lnTo>
                    <a:pt x="134" y="34"/>
                  </a:lnTo>
                  <a:cubicBezTo>
                    <a:pt x="100" y="67"/>
                    <a:pt x="100" y="67"/>
                    <a:pt x="134" y="101"/>
                  </a:cubicBezTo>
                  <a:lnTo>
                    <a:pt x="134" y="367"/>
                  </a:lnTo>
                  <a:lnTo>
                    <a:pt x="34" y="401"/>
                  </a:lnTo>
                  <a:lnTo>
                    <a:pt x="0" y="434"/>
                  </a:lnTo>
                  <a:cubicBezTo>
                    <a:pt x="0" y="434"/>
                    <a:pt x="0" y="468"/>
                    <a:pt x="0" y="468"/>
                  </a:cubicBezTo>
                  <a:lnTo>
                    <a:pt x="0" y="534"/>
                  </a:lnTo>
                  <a:cubicBezTo>
                    <a:pt x="0" y="534"/>
                    <a:pt x="0" y="534"/>
                    <a:pt x="0" y="568"/>
                  </a:cubicBezTo>
                  <a:lnTo>
                    <a:pt x="34" y="568"/>
                  </a:lnTo>
                  <a:lnTo>
                    <a:pt x="134" y="501"/>
                  </a:lnTo>
                  <a:lnTo>
                    <a:pt x="134" y="935"/>
                  </a:lnTo>
                  <a:cubicBezTo>
                    <a:pt x="100" y="1001"/>
                    <a:pt x="134" y="1068"/>
                    <a:pt x="167" y="1101"/>
                  </a:cubicBezTo>
                  <a:cubicBezTo>
                    <a:pt x="184" y="1135"/>
                    <a:pt x="200" y="1151"/>
                    <a:pt x="221" y="1151"/>
                  </a:cubicBezTo>
                  <a:cubicBezTo>
                    <a:pt x="242" y="1151"/>
                    <a:pt x="267" y="1135"/>
                    <a:pt x="301" y="1101"/>
                  </a:cubicBezTo>
                  <a:lnTo>
                    <a:pt x="367" y="1068"/>
                  </a:lnTo>
                  <a:cubicBezTo>
                    <a:pt x="367" y="1068"/>
                    <a:pt x="401" y="1068"/>
                    <a:pt x="401" y="1035"/>
                  </a:cubicBezTo>
                  <a:cubicBezTo>
                    <a:pt x="401" y="1035"/>
                    <a:pt x="401" y="1035"/>
                    <a:pt x="401" y="1001"/>
                  </a:cubicBezTo>
                  <a:lnTo>
                    <a:pt x="401" y="968"/>
                  </a:lnTo>
                  <a:cubicBezTo>
                    <a:pt x="401" y="968"/>
                    <a:pt x="401" y="935"/>
                    <a:pt x="401" y="935"/>
                  </a:cubicBezTo>
                  <a:lnTo>
                    <a:pt x="367" y="935"/>
                  </a:lnTo>
                  <a:lnTo>
                    <a:pt x="301" y="968"/>
                  </a:lnTo>
                  <a:lnTo>
                    <a:pt x="234" y="968"/>
                  </a:lnTo>
                  <a:cubicBezTo>
                    <a:pt x="234" y="968"/>
                    <a:pt x="234" y="935"/>
                    <a:pt x="234" y="935"/>
                  </a:cubicBezTo>
                  <a:cubicBezTo>
                    <a:pt x="234" y="901"/>
                    <a:pt x="234" y="901"/>
                    <a:pt x="234" y="868"/>
                  </a:cubicBezTo>
                  <a:lnTo>
                    <a:pt x="167" y="434"/>
                  </a:lnTo>
                  <a:lnTo>
                    <a:pt x="301" y="367"/>
                  </a:lnTo>
                  <a:cubicBezTo>
                    <a:pt x="301" y="367"/>
                    <a:pt x="301" y="334"/>
                    <a:pt x="334" y="334"/>
                  </a:cubicBezTo>
                  <a:cubicBezTo>
                    <a:pt x="334" y="334"/>
                    <a:pt x="334" y="301"/>
                    <a:pt x="334" y="301"/>
                  </a:cubicBezTo>
                  <a:lnTo>
                    <a:pt x="334" y="234"/>
                  </a:lnTo>
                  <a:cubicBezTo>
                    <a:pt x="334" y="234"/>
                    <a:pt x="334" y="234"/>
                    <a:pt x="334" y="201"/>
                  </a:cubicBezTo>
                  <a:lnTo>
                    <a:pt x="301" y="201"/>
                  </a:lnTo>
                  <a:lnTo>
                    <a:pt x="167" y="301"/>
                  </a:lnTo>
                  <a:lnTo>
                    <a:pt x="167" y="34"/>
                  </a:lnTo>
                  <a:lnTo>
                    <a:pt x="167" y="1"/>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1566;p56">
              <a:extLst>
                <a:ext uri="{FF2B5EF4-FFF2-40B4-BE49-F238E27FC236}">
                  <a16:creationId xmlns:a16="http://schemas.microsoft.com/office/drawing/2014/main" id="{F6034C8B-66CF-4B2F-9511-B860124711F8}"/>
                </a:ext>
              </a:extLst>
            </p:cNvPr>
            <p:cNvSpPr/>
            <p:nvPr/>
          </p:nvSpPr>
          <p:spPr>
            <a:xfrm>
              <a:off x="4372450" y="2090275"/>
              <a:ext cx="7550" cy="25050"/>
            </a:xfrm>
            <a:custGeom>
              <a:avLst/>
              <a:gdLst/>
              <a:ahLst/>
              <a:cxnLst/>
              <a:rect l="l" t="t" r="r" b="b"/>
              <a:pathLst>
                <a:path w="302" h="1002" extrusionOk="0">
                  <a:moveTo>
                    <a:pt x="268" y="0"/>
                  </a:moveTo>
                  <a:lnTo>
                    <a:pt x="234" y="34"/>
                  </a:lnTo>
                  <a:cubicBezTo>
                    <a:pt x="201" y="67"/>
                    <a:pt x="168" y="67"/>
                    <a:pt x="134" y="100"/>
                  </a:cubicBezTo>
                  <a:cubicBezTo>
                    <a:pt x="134" y="134"/>
                    <a:pt x="101" y="167"/>
                    <a:pt x="101" y="201"/>
                  </a:cubicBezTo>
                  <a:lnTo>
                    <a:pt x="101" y="167"/>
                  </a:lnTo>
                  <a:cubicBezTo>
                    <a:pt x="101" y="134"/>
                    <a:pt x="101" y="134"/>
                    <a:pt x="101" y="134"/>
                  </a:cubicBezTo>
                  <a:lnTo>
                    <a:pt x="68" y="134"/>
                  </a:lnTo>
                  <a:lnTo>
                    <a:pt x="34" y="167"/>
                  </a:lnTo>
                  <a:lnTo>
                    <a:pt x="1" y="167"/>
                  </a:lnTo>
                  <a:cubicBezTo>
                    <a:pt x="1" y="201"/>
                    <a:pt x="1" y="201"/>
                    <a:pt x="1" y="234"/>
                  </a:cubicBezTo>
                  <a:lnTo>
                    <a:pt x="1" y="968"/>
                  </a:lnTo>
                  <a:cubicBezTo>
                    <a:pt x="1" y="1001"/>
                    <a:pt x="1" y="1001"/>
                    <a:pt x="1" y="1001"/>
                  </a:cubicBezTo>
                  <a:lnTo>
                    <a:pt x="68" y="1001"/>
                  </a:lnTo>
                  <a:lnTo>
                    <a:pt x="101" y="968"/>
                  </a:lnTo>
                  <a:cubicBezTo>
                    <a:pt x="101" y="968"/>
                    <a:pt x="101" y="968"/>
                    <a:pt x="101" y="934"/>
                  </a:cubicBezTo>
                  <a:lnTo>
                    <a:pt x="101" y="467"/>
                  </a:lnTo>
                  <a:cubicBezTo>
                    <a:pt x="68" y="334"/>
                    <a:pt x="134" y="234"/>
                    <a:pt x="234" y="201"/>
                  </a:cubicBezTo>
                  <a:lnTo>
                    <a:pt x="268" y="167"/>
                  </a:lnTo>
                  <a:cubicBezTo>
                    <a:pt x="301" y="134"/>
                    <a:pt x="301" y="134"/>
                    <a:pt x="301" y="134"/>
                  </a:cubicBezTo>
                  <a:cubicBezTo>
                    <a:pt x="301" y="100"/>
                    <a:pt x="301" y="100"/>
                    <a:pt x="301" y="100"/>
                  </a:cubicBezTo>
                  <a:lnTo>
                    <a:pt x="301" y="34"/>
                  </a:lnTo>
                  <a:cubicBezTo>
                    <a:pt x="301" y="34"/>
                    <a:pt x="301" y="0"/>
                    <a:pt x="301"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1567;p56">
              <a:extLst>
                <a:ext uri="{FF2B5EF4-FFF2-40B4-BE49-F238E27FC236}">
                  <a16:creationId xmlns:a16="http://schemas.microsoft.com/office/drawing/2014/main" id="{4B4ADF3E-21F5-44E1-8CE4-37183A059569}"/>
                </a:ext>
              </a:extLst>
            </p:cNvPr>
            <p:cNvSpPr/>
            <p:nvPr/>
          </p:nvSpPr>
          <p:spPr>
            <a:xfrm>
              <a:off x="4380800" y="2084425"/>
              <a:ext cx="13375" cy="24225"/>
            </a:xfrm>
            <a:custGeom>
              <a:avLst/>
              <a:gdLst/>
              <a:ahLst/>
              <a:cxnLst/>
              <a:rect l="l" t="t" r="r" b="b"/>
              <a:pathLst>
                <a:path w="535" h="969" extrusionOk="0">
                  <a:moveTo>
                    <a:pt x="334" y="143"/>
                  </a:moveTo>
                  <a:cubicBezTo>
                    <a:pt x="359" y="143"/>
                    <a:pt x="384" y="151"/>
                    <a:pt x="401" y="168"/>
                  </a:cubicBezTo>
                  <a:cubicBezTo>
                    <a:pt x="434" y="201"/>
                    <a:pt x="434" y="268"/>
                    <a:pt x="434" y="301"/>
                  </a:cubicBezTo>
                  <a:lnTo>
                    <a:pt x="134" y="501"/>
                  </a:lnTo>
                  <a:cubicBezTo>
                    <a:pt x="134" y="468"/>
                    <a:pt x="134" y="401"/>
                    <a:pt x="134" y="401"/>
                  </a:cubicBezTo>
                  <a:cubicBezTo>
                    <a:pt x="134" y="368"/>
                    <a:pt x="167" y="334"/>
                    <a:pt x="167" y="301"/>
                  </a:cubicBezTo>
                  <a:cubicBezTo>
                    <a:pt x="167" y="268"/>
                    <a:pt x="201" y="234"/>
                    <a:pt x="234" y="234"/>
                  </a:cubicBezTo>
                  <a:cubicBezTo>
                    <a:pt x="234" y="201"/>
                    <a:pt x="267" y="201"/>
                    <a:pt x="267" y="168"/>
                  </a:cubicBezTo>
                  <a:cubicBezTo>
                    <a:pt x="284" y="151"/>
                    <a:pt x="309" y="143"/>
                    <a:pt x="334" y="143"/>
                  </a:cubicBezTo>
                  <a:close/>
                  <a:moveTo>
                    <a:pt x="401" y="1"/>
                  </a:moveTo>
                  <a:cubicBezTo>
                    <a:pt x="334" y="1"/>
                    <a:pt x="301" y="1"/>
                    <a:pt x="267" y="34"/>
                  </a:cubicBezTo>
                  <a:cubicBezTo>
                    <a:pt x="234" y="34"/>
                    <a:pt x="201" y="68"/>
                    <a:pt x="167" y="101"/>
                  </a:cubicBezTo>
                  <a:cubicBezTo>
                    <a:pt x="134" y="134"/>
                    <a:pt x="134" y="201"/>
                    <a:pt x="101" y="234"/>
                  </a:cubicBezTo>
                  <a:cubicBezTo>
                    <a:pt x="67" y="268"/>
                    <a:pt x="67" y="334"/>
                    <a:pt x="67" y="401"/>
                  </a:cubicBezTo>
                  <a:cubicBezTo>
                    <a:pt x="34" y="435"/>
                    <a:pt x="34" y="501"/>
                    <a:pt x="34" y="535"/>
                  </a:cubicBezTo>
                  <a:cubicBezTo>
                    <a:pt x="0" y="601"/>
                    <a:pt x="0" y="668"/>
                    <a:pt x="0" y="701"/>
                  </a:cubicBezTo>
                  <a:cubicBezTo>
                    <a:pt x="0" y="768"/>
                    <a:pt x="0" y="801"/>
                    <a:pt x="34" y="835"/>
                  </a:cubicBezTo>
                  <a:cubicBezTo>
                    <a:pt x="34" y="902"/>
                    <a:pt x="34" y="902"/>
                    <a:pt x="67" y="935"/>
                  </a:cubicBezTo>
                  <a:cubicBezTo>
                    <a:pt x="101" y="968"/>
                    <a:pt x="134" y="968"/>
                    <a:pt x="134" y="968"/>
                  </a:cubicBezTo>
                  <a:cubicBezTo>
                    <a:pt x="167" y="968"/>
                    <a:pt x="201" y="968"/>
                    <a:pt x="234" y="935"/>
                  </a:cubicBezTo>
                  <a:cubicBezTo>
                    <a:pt x="267" y="935"/>
                    <a:pt x="301" y="902"/>
                    <a:pt x="334" y="868"/>
                  </a:cubicBezTo>
                  <a:cubicBezTo>
                    <a:pt x="367" y="835"/>
                    <a:pt x="401" y="801"/>
                    <a:pt x="434" y="768"/>
                  </a:cubicBezTo>
                  <a:cubicBezTo>
                    <a:pt x="434" y="735"/>
                    <a:pt x="467" y="701"/>
                    <a:pt x="467" y="701"/>
                  </a:cubicBezTo>
                  <a:cubicBezTo>
                    <a:pt x="467" y="668"/>
                    <a:pt x="467" y="635"/>
                    <a:pt x="467" y="601"/>
                  </a:cubicBezTo>
                  <a:lnTo>
                    <a:pt x="467" y="568"/>
                  </a:lnTo>
                  <a:lnTo>
                    <a:pt x="434" y="568"/>
                  </a:lnTo>
                  <a:lnTo>
                    <a:pt x="401" y="601"/>
                  </a:lnTo>
                  <a:cubicBezTo>
                    <a:pt x="401" y="601"/>
                    <a:pt x="401" y="635"/>
                    <a:pt x="401" y="635"/>
                  </a:cubicBezTo>
                  <a:cubicBezTo>
                    <a:pt x="401" y="668"/>
                    <a:pt x="367" y="701"/>
                    <a:pt x="367" y="735"/>
                  </a:cubicBezTo>
                  <a:cubicBezTo>
                    <a:pt x="334" y="735"/>
                    <a:pt x="301" y="768"/>
                    <a:pt x="267" y="801"/>
                  </a:cubicBezTo>
                  <a:cubicBezTo>
                    <a:pt x="251" y="818"/>
                    <a:pt x="234" y="826"/>
                    <a:pt x="217" y="826"/>
                  </a:cubicBezTo>
                  <a:cubicBezTo>
                    <a:pt x="201" y="826"/>
                    <a:pt x="184" y="818"/>
                    <a:pt x="167" y="801"/>
                  </a:cubicBezTo>
                  <a:cubicBezTo>
                    <a:pt x="134" y="768"/>
                    <a:pt x="101" y="701"/>
                    <a:pt x="134" y="635"/>
                  </a:cubicBezTo>
                  <a:lnTo>
                    <a:pt x="501" y="435"/>
                  </a:lnTo>
                  <a:cubicBezTo>
                    <a:pt x="501" y="435"/>
                    <a:pt x="501" y="401"/>
                    <a:pt x="501" y="401"/>
                  </a:cubicBezTo>
                  <a:cubicBezTo>
                    <a:pt x="501" y="401"/>
                    <a:pt x="501" y="368"/>
                    <a:pt x="501" y="368"/>
                  </a:cubicBezTo>
                  <a:lnTo>
                    <a:pt x="501" y="301"/>
                  </a:lnTo>
                  <a:cubicBezTo>
                    <a:pt x="534" y="268"/>
                    <a:pt x="534" y="201"/>
                    <a:pt x="501" y="134"/>
                  </a:cubicBezTo>
                  <a:cubicBezTo>
                    <a:pt x="501" y="101"/>
                    <a:pt x="501" y="68"/>
                    <a:pt x="467" y="34"/>
                  </a:cubicBezTo>
                  <a:cubicBezTo>
                    <a:pt x="434" y="1"/>
                    <a:pt x="401" y="1"/>
                    <a:pt x="401"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1568;p56">
              <a:extLst>
                <a:ext uri="{FF2B5EF4-FFF2-40B4-BE49-F238E27FC236}">
                  <a16:creationId xmlns:a16="http://schemas.microsoft.com/office/drawing/2014/main" id="{09424838-C3B8-418F-8CED-BFA9B6F53C3D}"/>
                </a:ext>
              </a:extLst>
            </p:cNvPr>
            <p:cNvSpPr/>
            <p:nvPr/>
          </p:nvSpPr>
          <p:spPr>
            <a:xfrm>
              <a:off x="4395800" y="2075250"/>
              <a:ext cx="11700" cy="25050"/>
            </a:xfrm>
            <a:custGeom>
              <a:avLst/>
              <a:gdLst/>
              <a:ahLst/>
              <a:cxnLst/>
              <a:rect l="l" t="t" r="r" b="b"/>
              <a:pathLst>
                <a:path w="468" h="1002" extrusionOk="0">
                  <a:moveTo>
                    <a:pt x="401" y="468"/>
                  </a:moveTo>
                  <a:lnTo>
                    <a:pt x="401" y="501"/>
                  </a:lnTo>
                  <a:cubicBezTo>
                    <a:pt x="401" y="535"/>
                    <a:pt x="401" y="568"/>
                    <a:pt x="401" y="601"/>
                  </a:cubicBezTo>
                  <a:cubicBezTo>
                    <a:pt x="368" y="635"/>
                    <a:pt x="368" y="668"/>
                    <a:pt x="368" y="701"/>
                  </a:cubicBezTo>
                  <a:cubicBezTo>
                    <a:pt x="334" y="768"/>
                    <a:pt x="268" y="802"/>
                    <a:pt x="234" y="835"/>
                  </a:cubicBezTo>
                  <a:cubicBezTo>
                    <a:pt x="201" y="868"/>
                    <a:pt x="168" y="868"/>
                    <a:pt x="134" y="868"/>
                  </a:cubicBezTo>
                  <a:lnTo>
                    <a:pt x="101" y="868"/>
                  </a:lnTo>
                  <a:cubicBezTo>
                    <a:pt x="101" y="835"/>
                    <a:pt x="101" y="835"/>
                    <a:pt x="101" y="835"/>
                  </a:cubicBezTo>
                  <a:cubicBezTo>
                    <a:pt x="101" y="802"/>
                    <a:pt x="101" y="802"/>
                    <a:pt x="101" y="802"/>
                  </a:cubicBezTo>
                  <a:cubicBezTo>
                    <a:pt x="101" y="735"/>
                    <a:pt x="134" y="701"/>
                    <a:pt x="168" y="668"/>
                  </a:cubicBezTo>
                  <a:cubicBezTo>
                    <a:pt x="201" y="635"/>
                    <a:pt x="234" y="601"/>
                    <a:pt x="268" y="568"/>
                  </a:cubicBezTo>
                  <a:lnTo>
                    <a:pt x="401" y="468"/>
                  </a:lnTo>
                  <a:close/>
                  <a:moveTo>
                    <a:pt x="334" y="1"/>
                  </a:moveTo>
                  <a:cubicBezTo>
                    <a:pt x="301" y="1"/>
                    <a:pt x="268" y="1"/>
                    <a:pt x="268" y="34"/>
                  </a:cubicBezTo>
                  <a:cubicBezTo>
                    <a:pt x="234" y="34"/>
                    <a:pt x="201" y="68"/>
                    <a:pt x="168" y="101"/>
                  </a:cubicBezTo>
                  <a:cubicBezTo>
                    <a:pt x="168" y="134"/>
                    <a:pt x="134" y="168"/>
                    <a:pt x="101" y="168"/>
                  </a:cubicBezTo>
                  <a:cubicBezTo>
                    <a:pt x="101" y="201"/>
                    <a:pt x="68" y="234"/>
                    <a:pt x="68" y="268"/>
                  </a:cubicBezTo>
                  <a:cubicBezTo>
                    <a:pt x="68" y="301"/>
                    <a:pt x="68" y="335"/>
                    <a:pt x="68" y="368"/>
                  </a:cubicBezTo>
                  <a:cubicBezTo>
                    <a:pt x="68" y="368"/>
                    <a:pt x="68" y="401"/>
                    <a:pt x="68" y="401"/>
                  </a:cubicBezTo>
                  <a:lnTo>
                    <a:pt x="101" y="368"/>
                  </a:lnTo>
                  <a:lnTo>
                    <a:pt x="134" y="368"/>
                  </a:lnTo>
                  <a:lnTo>
                    <a:pt x="134" y="335"/>
                  </a:lnTo>
                  <a:cubicBezTo>
                    <a:pt x="168" y="301"/>
                    <a:pt x="168" y="301"/>
                    <a:pt x="168" y="268"/>
                  </a:cubicBezTo>
                  <a:cubicBezTo>
                    <a:pt x="201" y="234"/>
                    <a:pt x="234" y="201"/>
                    <a:pt x="268" y="201"/>
                  </a:cubicBezTo>
                  <a:cubicBezTo>
                    <a:pt x="268" y="184"/>
                    <a:pt x="284" y="176"/>
                    <a:pt x="301" y="176"/>
                  </a:cubicBezTo>
                  <a:cubicBezTo>
                    <a:pt x="318" y="176"/>
                    <a:pt x="334" y="184"/>
                    <a:pt x="334" y="201"/>
                  </a:cubicBezTo>
                  <a:cubicBezTo>
                    <a:pt x="368" y="201"/>
                    <a:pt x="368" y="234"/>
                    <a:pt x="368" y="301"/>
                  </a:cubicBezTo>
                  <a:lnTo>
                    <a:pt x="234" y="435"/>
                  </a:lnTo>
                  <a:cubicBezTo>
                    <a:pt x="201" y="468"/>
                    <a:pt x="168" y="501"/>
                    <a:pt x="134" y="535"/>
                  </a:cubicBezTo>
                  <a:cubicBezTo>
                    <a:pt x="101" y="568"/>
                    <a:pt x="101" y="601"/>
                    <a:pt x="68" y="635"/>
                  </a:cubicBezTo>
                  <a:cubicBezTo>
                    <a:pt x="34" y="668"/>
                    <a:pt x="34" y="701"/>
                    <a:pt x="34" y="735"/>
                  </a:cubicBezTo>
                  <a:cubicBezTo>
                    <a:pt x="1" y="768"/>
                    <a:pt x="1" y="835"/>
                    <a:pt x="34" y="868"/>
                  </a:cubicBezTo>
                  <a:cubicBezTo>
                    <a:pt x="1" y="902"/>
                    <a:pt x="1" y="902"/>
                    <a:pt x="34" y="935"/>
                  </a:cubicBezTo>
                  <a:cubicBezTo>
                    <a:pt x="34" y="968"/>
                    <a:pt x="34" y="968"/>
                    <a:pt x="68" y="1002"/>
                  </a:cubicBezTo>
                  <a:lnTo>
                    <a:pt x="134" y="1002"/>
                  </a:lnTo>
                  <a:cubicBezTo>
                    <a:pt x="134" y="1002"/>
                    <a:pt x="168" y="1002"/>
                    <a:pt x="201" y="968"/>
                  </a:cubicBezTo>
                  <a:lnTo>
                    <a:pt x="268" y="935"/>
                  </a:lnTo>
                  <a:lnTo>
                    <a:pt x="301" y="868"/>
                  </a:lnTo>
                  <a:cubicBezTo>
                    <a:pt x="334" y="868"/>
                    <a:pt x="334" y="835"/>
                    <a:pt x="368" y="802"/>
                  </a:cubicBezTo>
                  <a:cubicBezTo>
                    <a:pt x="368" y="802"/>
                    <a:pt x="368" y="768"/>
                    <a:pt x="401" y="735"/>
                  </a:cubicBezTo>
                  <a:lnTo>
                    <a:pt x="401" y="802"/>
                  </a:lnTo>
                  <a:cubicBezTo>
                    <a:pt x="368" y="802"/>
                    <a:pt x="368" y="835"/>
                    <a:pt x="401" y="835"/>
                  </a:cubicBezTo>
                  <a:lnTo>
                    <a:pt x="435" y="802"/>
                  </a:lnTo>
                  <a:cubicBezTo>
                    <a:pt x="468" y="802"/>
                    <a:pt x="468" y="802"/>
                    <a:pt x="468" y="768"/>
                  </a:cubicBezTo>
                  <a:cubicBezTo>
                    <a:pt x="468" y="768"/>
                    <a:pt x="468" y="768"/>
                    <a:pt x="468" y="735"/>
                  </a:cubicBezTo>
                  <a:lnTo>
                    <a:pt x="468" y="234"/>
                  </a:lnTo>
                  <a:cubicBezTo>
                    <a:pt x="468" y="201"/>
                    <a:pt x="468" y="134"/>
                    <a:pt x="468" y="101"/>
                  </a:cubicBezTo>
                  <a:cubicBezTo>
                    <a:pt x="468" y="68"/>
                    <a:pt x="435" y="34"/>
                    <a:pt x="435" y="34"/>
                  </a:cubicBezTo>
                  <a:cubicBezTo>
                    <a:pt x="401" y="1"/>
                    <a:pt x="368" y="1"/>
                    <a:pt x="334"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1569;p56">
              <a:extLst>
                <a:ext uri="{FF2B5EF4-FFF2-40B4-BE49-F238E27FC236}">
                  <a16:creationId xmlns:a16="http://schemas.microsoft.com/office/drawing/2014/main" id="{DEF05083-08D6-4495-9B51-ED709A474BB8}"/>
                </a:ext>
              </a:extLst>
            </p:cNvPr>
            <p:cNvSpPr/>
            <p:nvPr/>
          </p:nvSpPr>
          <p:spPr>
            <a:xfrm>
              <a:off x="4411650" y="2056925"/>
              <a:ext cx="12550" cy="33375"/>
            </a:xfrm>
            <a:custGeom>
              <a:avLst/>
              <a:gdLst/>
              <a:ahLst/>
              <a:cxnLst/>
              <a:rect l="l" t="t" r="r" b="b"/>
              <a:pathLst>
                <a:path w="502" h="1335" extrusionOk="0">
                  <a:moveTo>
                    <a:pt x="318" y="542"/>
                  </a:moveTo>
                  <a:cubicBezTo>
                    <a:pt x="334" y="542"/>
                    <a:pt x="351" y="550"/>
                    <a:pt x="368" y="567"/>
                  </a:cubicBezTo>
                  <a:cubicBezTo>
                    <a:pt x="401" y="601"/>
                    <a:pt x="434" y="667"/>
                    <a:pt x="401" y="734"/>
                  </a:cubicBezTo>
                  <a:lnTo>
                    <a:pt x="401" y="867"/>
                  </a:lnTo>
                  <a:cubicBezTo>
                    <a:pt x="401" y="934"/>
                    <a:pt x="401" y="1001"/>
                    <a:pt x="368" y="1034"/>
                  </a:cubicBezTo>
                  <a:cubicBezTo>
                    <a:pt x="334" y="1101"/>
                    <a:pt x="301" y="1134"/>
                    <a:pt x="268" y="1168"/>
                  </a:cubicBezTo>
                  <a:cubicBezTo>
                    <a:pt x="234" y="1184"/>
                    <a:pt x="209" y="1193"/>
                    <a:pt x="188" y="1193"/>
                  </a:cubicBezTo>
                  <a:cubicBezTo>
                    <a:pt x="167" y="1193"/>
                    <a:pt x="151" y="1184"/>
                    <a:pt x="134" y="1168"/>
                  </a:cubicBezTo>
                  <a:cubicBezTo>
                    <a:pt x="101" y="1134"/>
                    <a:pt x="101" y="1068"/>
                    <a:pt x="101" y="1001"/>
                  </a:cubicBezTo>
                  <a:lnTo>
                    <a:pt x="101" y="934"/>
                  </a:lnTo>
                  <a:cubicBezTo>
                    <a:pt x="101" y="834"/>
                    <a:pt x="101" y="767"/>
                    <a:pt x="134" y="701"/>
                  </a:cubicBezTo>
                  <a:cubicBezTo>
                    <a:pt x="167" y="634"/>
                    <a:pt x="201" y="601"/>
                    <a:pt x="268" y="567"/>
                  </a:cubicBezTo>
                  <a:cubicBezTo>
                    <a:pt x="284" y="550"/>
                    <a:pt x="301" y="542"/>
                    <a:pt x="318" y="542"/>
                  </a:cubicBezTo>
                  <a:close/>
                  <a:moveTo>
                    <a:pt x="468" y="0"/>
                  </a:moveTo>
                  <a:lnTo>
                    <a:pt x="434" y="33"/>
                  </a:lnTo>
                  <a:lnTo>
                    <a:pt x="401" y="33"/>
                  </a:lnTo>
                  <a:cubicBezTo>
                    <a:pt x="401" y="67"/>
                    <a:pt x="401" y="67"/>
                    <a:pt x="401" y="67"/>
                  </a:cubicBezTo>
                  <a:lnTo>
                    <a:pt x="401" y="467"/>
                  </a:lnTo>
                  <a:cubicBezTo>
                    <a:pt x="401" y="434"/>
                    <a:pt x="368" y="400"/>
                    <a:pt x="368" y="400"/>
                  </a:cubicBezTo>
                  <a:cubicBezTo>
                    <a:pt x="301" y="400"/>
                    <a:pt x="268" y="400"/>
                    <a:pt x="234" y="434"/>
                  </a:cubicBezTo>
                  <a:cubicBezTo>
                    <a:pt x="201" y="434"/>
                    <a:pt x="167" y="467"/>
                    <a:pt x="134" y="500"/>
                  </a:cubicBezTo>
                  <a:cubicBezTo>
                    <a:pt x="101" y="534"/>
                    <a:pt x="101" y="567"/>
                    <a:pt x="67" y="634"/>
                  </a:cubicBezTo>
                  <a:cubicBezTo>
                    <a:pt x="34" y="667"/>
                    <a:pt x="34" y="734"/>
                    <a:pt x="34" y="767"/>
                  </a:cubicBezTo>
                  <a:cubicBezTo>
                    <a:pt x="1" y="834"/>
                    <a:pt x="1" y="901"/>
                    <a:pt x="1" y="967"/>
                  </a:cubicBezTo>
                  <a:lnTo>
                    <a:pt x="1" y="1068"/>
                  </a:lnTo>
                  <a:cubicBezTo>
                    <a:pt x="1" y="1101"/>
                    <a:pt x="1" y="1168"/>
                    <a:pt x="34" y="1201"/>
                  </a:cubicBezTo>
                  <a:cubicBezTo>
                    <a:pt x="34" y="1268"/>
                    <a:pt x="34" y="1301"/>
                    <a:pt x="67" y="1301"/>
                  </a:cubicBezTo>
                  <a:cubicBezTo>
                    <a:pt x="101" y="1334"/>
                    <a:pt x="134" y="1334"/>
                    <a:pt x="134" y="1334"/>
                  </a:cubicBezTo>
                  <a:lnTo>
                    <a:pt x="234" y="1334"/>
                  </a:lnTo>
                  <a:cubicBezTo>
                    <a:pt x="301" y="1301"/>
                    <a:pt x="334" y="1268"/>
                    <a:pt x="368" y="1234"/>
                  </a:cubicBezTo>
                  <a:cubicBezTo>
                    <a:pt x="368" y="1201"/>
                    <a:pt x="401" y="1134"/>
                    <a:pt x="401" y="1101"/>
                  </a:cubicBezTo>
                  <a:lnTo>
                    <a:pt x="401" y="1168"/>
                  </a:lnTo>
                  <a:cubicBezTo>
                    <a:pt x="401" y="1168"/>
                    <a:pt x="401" y="1168"/>
                    <a:pt x="401" y="1201"/>
                  </a:cubicBezTo>
                  <a:lnTo>
                    <a:pt x="468" y="1201"/>
                  </a:lnTo>
                  <a:lnTo>
                    <a:pt x="501" y="1168"/>
                  </a:lnTo>
                  <a:cubicBezTo>
                    <a:pt x="501" y="1168"/>
                    <a:pt x="501" y="1134"/>
                    <a:pt x="501" y="1134"/>
                  </a:cubicBezTo>
                  <a:lnTo>
                    <a:pt x="501" y="33"/>
                  </a:lnTo>
                  <a:cubicBezTo>
                    <a:pt x="501" y="0"/>
                    <a:pt x="501" y="0"/>
                    <a:pt x="501"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1570;p56">
              <a:extLst>
                <a:ext uri="{FF2B5EF4-FFF2-40B4-BE49-F238E27FC236}">
                  <a16:creationId xmlns:a16="http://schemas.microsoft.com/office/drawing/2014/main" id="{95A60516-3DA4-43E6-8A10-42DAE792B1A7}"/>
                </a:ext>
              </a:extLst>
            </p:cNvPr>
            <p:cNvSpPr/>
            <p:nvPr/>
          </p:nvSpPr>
          <p:spPr>
            <a:xfrm>
              <a:off x="4662675" y="1914300"/>
              <a:ext cx="15025" cy="34225"/>
            </a:xfrm>
            <a:custGeom>
              <a:avLst/>
              <a:gdLst/>
              <a:ahLst/>
              <a:cxnLst/>
              <a:rect l="l" t="t" r="r" b="b"/>
              <a:pathLst>
                <a:path w="601" h="1369" extrusionOk="0">
                  <a:moveTo>
                    <a:pt x="367" y="168"/>
                  </a:moveTo>
                  <a:cubicBezTo>
                    <a:pt x="400" y="168"/>
                    <a:pt x="434" y="168"/>
                    <a:pt x="434" y="201"/>
                  </a:cubicBezTo>
                  <a:cubicBezTo>
                    <a:pt x="467" y="234"/>
                    <a:pt x="467" y="234"/>
                    <a:pt x="501" y="268"/>
                  </a:cubicBezTo>
                  <a:cubicBezTo>
                    <a:pt x="501" y="301"/>
                    <a:pt x="501" y="335"/>
                    <a:pt x="501" y="401"/>
                  </a:cubicBezTo>
                  <a:lnTo>
                    <a:pt x="501" y="635"/>
                  </a:lnTo>
                  <a:cubicBezTo>
                    <a:pt x="501" y="668"/>
                    <a:pt x="501" y="701"/>
                    <a:pt x="501" y="768"/>
                  </a:cubicBezTo>
                  <a:cubicBezTo>
                    <a:pt x="467" y="802"/>
                    <a:pt x="467" y="835"/>
                    <a:pt x="467" y="868"/>
                  </a:cubicBezTo>
                  <a:cubicBezTo>
                    <a:pt x="434" y="902"/>
                    <a:pt x="400" y="935"/>
                    <a:pt x="400" y="968"/>
                  </a:cubicBezTo>
                  <a:cubicBezTo>
                    <a:pt x="367" y="1002"/>
                    <a:pt x="334" y="1035"/>
                    <a:pt x="300" y="1068"/>
                  </a:cubicBezTo>
                  <a:lnTo>
                    <a:pt x="100" y="1169"/>
                  </a:lnTo>
                  <a:lnTo>
                    <a:pt x="100" y="301"/>
                  </a:lnTo>
                  <a:lnTo>
                    <a:pt x="267" y="201"/>
                  </a:lnTo>
                  <a:cubicBezTo>
                    <a:pt x="300" y="168"/>
                    <a:pt x="334" y="168"/>
                    <a:pt x="367" y="168"/>
                  </a:cubicBezTo>
                  <a:close/>
                  <a:moveTo>
                    <a:pt x="400" y="1"/>
                  </a:moveTo>
                  <a:cubicBezTo>
                    <a:pt x="367" y="1"/>
                    <a:pt x="300" y="1"/>
                    <a:pt x="267" y="34"/>
                  </a:cubicBezTo>
                  <a:lnTo>
                    <a:pt x="34" y="201"/>
                  </a:lnTo>
                  <a:lnTo>
                    <a:pt x="0" y="201"/>
                  </a:lnTo>
                  <a:cubicBezTo>
                    <a:pt x="0" y="234"/>
                    <a:pt x="0" y="234"/>
                    <a:pt x="0" y="234"/>
                  </a:cubicBezTo>
                  <a:lnTo>
                    <a:pt x="0" y="1335"/>
                  </a:lnTo>
                  <a:cubicBezTo>
                    <a:pt x="0" y="1335"/>
                    <a:pt x="0" y="1335"/>
                    <a:pt x="0" y="1369"/>
                  </a:cubicBezTo>
                  <a:lnTo>
                    <a:pt x="34" y="1369"/>
                  </a:lnTo>
                  <a:lnTo>
                    <a:pt x="267" y="1202"/>
                  </a:lnTo>
                  <a:cubicBezTo>
                    <a:pt x="334" y="1202"/>
                    <a:pt x="367" y="1135"/>
                    <a:pt x="400" y="1102"/>
                  </a:cubicBezTo>
                  <a:cubicBezTo>
                    <a:pt x="434" y="1068"/>
                    <a:pt x="467" y="1002"/>
                    <a:pt x="501" y="968"/>
                  </a:cubicBezTo>
                  <a:cubicBezTo>
                    <a:pt x="534" y="902"/>
                    <a:pt x="534" y="835"/>
                    <a:pt x="567" y="802"/>
                  </a:cubicBezTo>
                  <a:cubicBezTo>
                    <a:pt x="567" y="701"/>
                    <a:pt x="601" y="635"/>
                    <a:pt x="601" y="568"/>
                  </a:cubicBezTo>
                  <a:lnTo>
                    <a:pt x="601" y="301"/>
                  </a:lnTo>
                  <a:cubicBezTo>
                    <a:pt x="601" y="268"/>
                    <a:pt x="567" y="201"/>
                    <a:pt x="567" y="134"/>
                  </a:cubicBezTo>
                  <a:cubicBezTo>
                    <a:pt x="567" y="101"/>
                    <a:pt x="534" y="68"/>
                    <a:pt x="501" y="34"/>
                  </a:cubicBezTo>
                  <a:cubicBezTo>
                    <a:pt x="467" y="1"/>
                    <a:pt x="434" y="1"/>
                    <a:pt x="400"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1571;p56">
              <a:extLst>
                <a:ext uri="{FF2B5EF4-FFF2-40B4-BE49-F238E27FC236}">
                  <a16:creationId xmlns:a16="http://schemas.microsoft.com/office/drawing/2014/main" id="{0C00A4E1-5D10-47A7-9532-88B2C0886A44}"/>
                </a:ext>
              </a:extLst>
            </p:cNvPr>
            <p:cNvSpPr/>
            <p:nvPr/>
          </p:nvSpPr>
          <p:spPr>
            <a:xfrm>
              <a:off x="4681025" y="1906800"/>
              <a:ext cx="2525" cy="30875"/>
            </a:xfrm>
            <a:custGeom>
              <a:avLst/>
              <a:gdLst/>
              <a:ahLst/>
              <a:cxnLst/>
              <a:rect l="l" t="t" r="r" b="b"/>
              <a:pathLst>
                <a:path w="101" h="1235" extrusionOk="0">
                  <a:moveTo>
                    <a:pt x="100" y="1"/>
                  </a:moveTo>
                  <a:lnTo>
                    <a:pt x="33" y="67"/>
                  </a:lnTo>
                  <a:lnTo>
                    <a:pt x="0" y="67"/>
                  </a:lnTo>
                  <a:cubicBezTo>
                    <a:pt x="0" y="101"/>
                    <a:pt x="0" y="101"/>
                    <a:pt x="0" y="101"/>
                  </a:cubicBezTo>
                  <a:lnTo>
                    <a:pt x="0" y="201"/>
                  </a:lnTo>
                  <a:cubicBezTo>
                    <a:pt x="0" y="201"/>
                    <a:pt x="0" y="234"/>
                    <a:pt x="0" y="234"/>
                  </a:cubicBezTo>
                  <a:lnTo>
                    <a:pt x="33" y="234"/>
                  </a:lnTo>
                  <a:lnTo>
                    <a:pt x="100" y="201"/>
                  </a:lnTo>
                  <a:cubicBezTo>
                    <a:pt x="100" y="201"/>
                    <a:pt x="100" y="168"/>
                    <a:pt x="100" y="168"/>
                  </a:cubicBezTo>
                  <a:cubicBezTo>
                    <a:pt x="100" y="168"/>
                    <a:pt x="100" y="134"/>
                    <a:pt x="100" y="134"/>
                  </a:cubicBezTo>
                  <a:lnTo>
                    <a:pt x="100" y="34"/>
                  </a:lnTo>
                  <a:cubicBezTo>
                    <a:pt x="100" y="34"/>
                    <a:pt x="100" y="34"/>
                    <a:pt x="100" y="1"/>
                  </a:cubicBezTo>
                  <a:close/>
                  <a:moveTo>
                    <a:pt x="67" y="334"/>
                  </a:moveTo>
                  <a:cubicBezTo>
                    <a:pt x="33" y="368"/>
                    <a:pt x="33" y="368"/>
                    <a:pt x="33" y="368"/>
                  </a:cubicBezTo>
                  <a:cubicBezTo>
                    <a:pt x="33" y="401"/>
                    <a:pt x="33" y="401"/>
                    <a:pt x="33" y="401"/>
                  </a:cubicBezTo>
                  <a:lnTo>
                    <a:pt x="33" y="1202"/>
                  </a:lnTo>
                  <a:cubicBezTo>
                    <a:pt x="33" y="1235"/>
                    <a:pt x="0" y="1235"/>
                    <a:pt x="33" y="1235"/>
                  </a:cubicBezTo>
                  <a:lnTo>
                    <a:pt x="67" y="1235"/>
                  </a:lnTo>
                  <a:lnTo>
                    <a:pt x="100" y="1202"/>
                  </a:lnTo>
                  <a:cubicBezTo>
                    <a:pt x="100" y="1202"/>
                    <a:pt x="100" y="1202"/>
                    <a:pt x="100" y="1168"/>
                  </a:cubicBezTo>
                  <a:cubicBezTo>
                    <a:pt x="100" y="1168"/>
                    <a:pt x="100" y="1168"/>
                    <a:pt x="100" y="1135"/>
                  </a:cubicBezTo>
                  <a:lnTo>
                    <a:pt x="100" y="368"/>
                  </a:lnTo>
                  <a:cubicBezTo>
                    <a:pt x="100" y="334"/>
                    <a:pt x="100" y="334"/>
                    <a:pt x="100" y="334"/>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1572;p56">
              <a:extLst>
                <a:ext uri="{FF2B5EF4-FFF2-40B4-BE49-F238E27FC236}">
                  <a16:creationId xmlns:a16="http://schemas.microsoft.com/office/drawing/2014/main" id="{A2100B4B-BC75-4872-8460-A3D250E92A62}"/>
                </a:ext>
              </a:extLst>
            </p:cNvPr>
            <p:cNvSpPr/>
            <p:nvPr/>
          </p:nvSpPr>
          <p:spPr>
            <a:xfrm>
              <a:off x="4686850" y="1907850"/>
              <a:ext cx="10875" cy="24825"/>
            </a:xfrm>
            <a:custGeom>
              <a:avLst/>
              <a:gdLst/>
              <a:ahLst/>
              <a:cxnLst/>
              <a:rect l="l" t="t" r="r" b="b"/>
              <a:pathLst>
                <a:path w="435" h="993" extrusionOk="0">
                  <a:moveTo>
                    <a:pt x="322" y="0"/>
                  </a:moveTo>
                  <a:cubicBezTo>
                    <a:pt x="309" y="0"/>
                    <a:pt x="301" y="9"/>
                    <a:pt x="301" y="25"/>
                  </a:cubicBezTo>
                  <a:cubicBezTo>
                    <a:pt x="267" y="25"/>
                    <a:pt x="234" y="25"/>
                    <a:pt x="201" y="59"/>
                  </a:cubicBezTo>
                  <a:cubicBezTo>
                    <a:pt x="167" y="59"/>
                    <a:pt x="134" y="92"/>
                    <a:pt x="101" y="126"/>
                  </a:cubicBezTo>
                  <a:cubicBezTo>
                    <a:pt x="67" y="159"/>
                    <a:pt x="67" y="192"/>
                    <a:pt x="34" y="226"/>
                  </a:cubicBezTo>
                  <a:cubicBezTo>
                    <a:pt x="1" y="259"/>
                    <a:pt x="1" y="292"/>
                    <a:pt x="1" y="326"/>
                  </a:cubicBezTo>
                  <a:cubicBezTo>
                    <a:pt x="1" y="359"/>
                    <a:pt x="1" y="392"/>
                    <a:pt x="1" y="426"/>
                  </a:cubicBezTo>
                  <a:cubicBezTo>
                    <a:pt x="1" y="459"/>
                    <a:pt x="1" y="526"/>
                    <a:pt x="34" y="559"/>
                  </a:cubicBezTo>
                  <a:cubicBezTo>
                    <a:pt x="67" y="593"/>
                    <a:pt x="101" y="593"/>
                    <a:pt x="167" y="593"/>
                  </a:cubicBezTo>
                  <a:lnTo>
                    <a:pt x="367" y="593"/>
                  </a:lnTo>
                  <a:cubicBezTo>
                    <a:pt x="367" y="593"/>
                    <a:pt x="367" y="626"/>
                    <a:pt x="367" y="626"/>
                  </a:cubicBezTo>
                  <a:cubicBezTo>
                    <a:pt x="334" y="659"/>
                    <a:pt x="334" y="659"/>
                    <a:pt x="301" y="659"/>
                  </a:cubicBezTo>
                  <a:cubicBezTo>
                    <a:pt x="301" y="693"/>
                    <a:pt x="301" y="726"/>
                    <a:pt x="267" y="726"/>
                  </a:cubicBezTo>
                  <a:lnTo>
                    <a:pt x="234" y="759"/>
                  </a:lnTo>
                  <a:cubicBezTo>
                    <a:pt x="234" y="793"/>
                    <a:pt x="201" y="793"/>
                    <a:pt x="201" y="826"/>
                  </a:cubicBezTo>
                  <a:lnTo>
                    <a:pt x="101" y="826"/>
                  </a:lnTo>
                  <a:cubicBezTo>
                    <a:pt x="101" y="826"/>
                    <a:pt x="67" y="826"/>
                    <a:pt x="67" y="793"/>
                  </a:cubicBezTo>
                  <a:lnTo>
                    <a:pt x="34" y="826"/>
                  </a:lnTo>
                  <a:cubicBezTo>
                    <a:pt x="1" y="826"/>
                    <a:pt x="1" y="859"/>
                    <a:pt x="1" y="859"/>
                  </a:cubicBezTo>
                  <a:cubicBezTo>
                    <a:pt x="1" y="859"/>
                    <a:pt x="1" y="893"/>
                    <a:pt x="1" y="893"/>
                  </a:cubicBezTo>
                  <a:cubicBezTo>
                    <a:pt x="1" y="926"/>
                    <a:pt x="34" y="959"/>
                    <a:pt x="67" y="993"/>
                  </a:cubicBezTo>
                  <a:lnTo>
                    <a:pt x="134" y="993"/>
                  </a:lnTo>
                  <a:cubicBezTo>
                    <a:pt x="167" y="993"/>
                    <a:pt x="201" y="959"/>
                    <a:pt x="234" y="959"/>
                  </a:cubicBezTo>
                  <a:cubicBezTo>
                    <a:pt x="267" y="926"/>
                    <a:pt x="301" y="893"/>
                    <a:pt x="334" y="859"/>
                  </a:cubicBezTo>
                  <a:cubicBezTo>
                    <a:pt x="334" y="859"/>
                    <a:pt x="367" y="826"/>
                    <a:pt x="401" y="793"/>
                  </a:cubicBezTo>
                  <a:cubicBezTo>
                    <a:pt x="401" y="759"/>
                    <a:pt x="434" y="726"/>
                    <a:pt x="434" y="659"/>
                  </a:cubicBezTo>
                  <a:cubicBezTo>
                    <a:pt x="434" y="626"/>
                    <a:pt x="434" y="593"/>
                    <a:pt x="434" y="559"/>
                  </a:cubicBezTo>
                  <a:cubicBezTo>
                    <a:pt x="434" y="526"/>
                    <a:pt x="434" y="526"/>
                    <a:pt x="434" y="492"/>
                  </a:cubicBezTo>
                  <a:cubicBezTo>
                    <a:pt x="434" y="459"/>
                    <a:pt x="434" y="459"/>
                    <a:pt x="401" y="426"/>
                  </a:cubicBezTo>
                  <a:cubicBezTo>
                    <a:pt x="401" y="426"/>
                    <a:pt x="367" y="392"/>
                    <a:pt x="367" y="392"/>
                  </a:cubicBezTo>
                  <a:lnTo>
                    <a:pt x="101" y="392"/>
                  </a:lnTo>
                  <a:cubicBezTo>
                    <a:pt x="101" y="392"/>
                    <a:pt x="101" y="359"/>
                    <a:pt x="101" y="359"/>
                  </a:cubicBezTo>
                  <a:cubicBezTo>
                    <a:pt x="101" y="326"/>
                    <a:pt x="101" y="292"/>
                    <a:pt x="134" y="259"/>
                  </a:cubicBezTo>
                  <a:cubicBezTo>
                    <a:pt x="167" y="226"/>
                    <a:pt x="167" y="192"/>
                    <a:pt x="234" y="192"/>
                  </a:cubicBezTo>
                  <a:cubicBezTo>
                    <a:pt x="234" y="159"/>
                    <a:pt x="267" y="159"/>
                    <a:pt x="301" y="159"/>
                  </a:cubicBezTo>
                  <a:lnTo>
                    <a:pt x="401" y="159"/>
                  </a:lnTo>
                  <a:cubicBezTo>
                    <a:pt x="401" y="159"/>
                    <a:pt x="401" y="159"/>
                    <a:pt x="401" y="126"/>
                  </a:cubicBezTo>
                  <a:cubicBezTo>
                    <a:pt x="401" y="126"/>
                    <a:pt x="401" y="126"/>
                    <a:pt x="401" y="92"/>
                  </a:cubicBezTo>
                  <a:cubicBezTo>
                    <a:pt x="401" y="92"/>
                    <a:pt x="401" y="59"/>
                    <a:pt x="401" y="59"/>
                  </a:cubicBezTo>
                  <a:cubicBezTo>
                    <a:pt x="367" y="25"/>
                    <a:pt x="367" y="25"/>
                    <a:pt x="367" y="25"/>
                  </a:cubicBezTo>
                  <a:cubicBezTo>
                    <a:pt x="351" y="9"/>
                    <a:pt x="334" y="0"/>
                    <a:pt x="322"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1573;p56">
              <a:extLst>
                <a:ext uri="{FF2B5EF4-FFF2-40B4-BE49-F238E27FC236}">
                  <a16:creationId xmlns:a16="http://schemas.microsoft.com/office/drawing/2014/main" id="{0C0C28F8-3D55-4B17-B947-D29AA7EA8D13}"/>
                </a:ext>
              </a:extLst>
            </p:cNvPr>
            <p:cNvSpPr/>
            <p:nvPr/>
          </p:nvSpPr>
          <p:spPr>
            <a:xfrm>
              <a:off x="4700200" y="1900975"/>
              <a:ext cx="12525" cy="24200"/>
            </a:xfrm>
            <a:custGeom>
              <a:avLst/>
              <a:gdLst/>
              <a:ahLst/>
              <a:cxnLst/>
              <a:rect l="l" t="t" r="r" b="b"/>
              <a:pathLst>
                <a:path w="501" h="968" extrusionOk="0">
                  <a:moveTo>
                    <a:pt x="367" y="0"/>
                  </a:moveTo>
                  <a:cubicBezTo>
                    <a:pt x="334" y="0"/>
                    <a:pt x="300" y="0"/>
                    <a:pt x="267" y="34"/>
                  </a:cubicBezTo>
                  <a:cubicBezTo>
                    <a:pt x="234" y="67"/>
                    <a:pt x="200" y="100"/>
                    <a:pt x="167" y="134"/>
                  </a:cubicBezTo>
                  <a:cubicBezTo>
                    <a:pt x="134" y="167"/>
                    <a:pt x="100" y="200"/>
                    <a:pt x="67" y="234"/>
                  </a:cubicBezTo>
                  <a:cubicBezTo>
                    <a:pt x="67" y="300"/>
                    <a:pt x="34" y="334"/>
                    <a:pt x="34" y="401"/>
                  </a:cubicBezTo>
                  <a:cubicBezTo>
                    <a:pt x="34" y="467"/>
                    <a:pt x="0" y="501"/>
                    <a:pt x="0" y="567"/>
                  </a:cubicBezTo>
                  <a:cubicBezTo>
                    <a:pt x="0" y="601"/>
                    <a:pt x="0" y="601"/>
                    <a:pt x="0" y="634"/>
                  </a:cubicBezTo>
                  <a:lnTo>
                    <a:pt x="0" y="701"/>
                  </a:lnTo>
                  <a:cubicBezTo>
                    <a:pt x="0" y="734"/>
                    <a:pt x="34" y="801"/>
                    <a:pt x="34" y="834"/>
                  </a:cubicBezTo>
                  <a:cubicBezTo>
                    <a:pt x="34" y="868"/>
                    <a:pt x="67" y="901"/>
                    <a:pt x="67" y="934"/>
                  </a:cubicBezTo>
                  <a:cubicBezTo>
                    <a:pt x="100" y="934"/>
                    <a:pt x="134" y="968"/>
                    <a:pt x="167" y="968"/>
                  </a:cubicBezTo>
                  <a:cubicBezTo>
                    <a:pt x="200" y="968"/>
                    <a:pt x="234" y="968"/>
                    <a:pt x="267" y="934"/>
                  </a:cubicBezTo>
                  <a:cubicBezTo>
                    <a:pt x="300" y="901"/>
                    <a:pt x="334" y="868"/>
                    <a:pt x="367" y="834"/>
                  </a:cubicBezTo>
                  <a:cubicBezTo>
                    <a:pt x="401" y="801"/>
                    <a:pt x="434" y="767"/>
                    <a:pt x="434" y="734"/>
                  </a:cubicBezTo>
                  <a:cubicBezTo>
                    <a:pt x="467" y="701"/>
                    <a:pt x="467" y="667"/>
                    <a:pt x="501" y="634"/>
                  </a:cubicBezTo>
                  <a:cubicBezTo>
                    <a:pt x="501" y="601"/>
                    <a:pt x="501" y="534"/>
                    <a:pt x="501" y="534"/>
                  </a:cubicBezTo>
                  <a:cubicBezTo>
                    <a:pt x="501" y="501"/>
                    <a:pt x="501" y="501"/>
                    <a:pt x="501" y="501"/>
                  </a:cubicBezTo>
                  <a:lnTo>
                    <a:pt x="434" y="501"/>
                  </a:lnTo>
                  <a:cubicBezTo>
                    <a:pt x="434" y="501"/>
                    <a:pt x="434" y="534"/>
                    <a:pt x="434" y="534"/>
                  </a:cubicBezTo>
                  <a:cubicBezTo>
                    <a:pt x="401" y="601"/>
                    <a:pt x="401" y="634"/>
                    <a:pt x="367" y="667"/>
                  </a:cubicBezTo>
                  <a:cubicBezTo>
                    <a:pt x="334" y="701"/>
                    <a:pt x="300" y="734"/>
                    <a:pt x="267" y="767"/>
                  </a:cubicBezTo>
                  <a:lnTo>
                    <a:pt x="167" y="767"/>
                  </a:lnTo>
                  <a:cubicBezTo>
                    <a:pt x="167" y="734"/>
                    <a:pt x="134" y="734"/>
                    <a:pt x="134" y="701"/>
                  </a:cubicBezTo>
                  <a:cubicBezTo>
                    <a:pt x="134" y="667"/>
                    <a:pt x="134" y="634"/>
                    <a:pt x="134" y="601"/>
                  </a:cubicBezTo>
                  <a:lnTo>
                    <a:pt x="134" y="501"/>
                  </a:lnTo>
                  <a:cubicBezTo>
                    <a:pt x="134" y="434"/>
                    <a:pt x="134" y="401"/>
                    <a:pt x="134" y="367"/>
                  </a:cubicBezTo>
                  <a:cubicBezTo>
                    <a:pt x="134" y="334"/>
                    <a:pt x="167" y="300"/>
                    <a:pt x="167" y="267"/>
                  </a:cubicBezTo>
                  <a:cubicBezTo>
                    <a:pt x="200" y="234"/>
                    <a:pt x="200" y="234"/>
                    <a:pt x="234" y="200"/>
                  </a:cubicBezTo>
                  <a:cubicBezTo>
                    <a:pt x="234" y="167"/>
                    <a:pt x="267" y="167"/>
                    <a:pt x="267" y="167"/>
                  </a:cubicBezTo>
                  <a:cubicBezTo>
                    <a:pt x="284" y="150"/>
                    <a:pt x="300" y="142"/>
                    <a:pt x="317" y="142"/>
                  </a:cubicBezTo>
                  <a:cubicBezTo>
                    <a:pt x="334" y="142"/>
                    <a:pt x="351" y="150"/>
                    <a:pt x="367" y="167"/>
                  </a:cubicBezTo>
                  <a:cubicBezTo>
                    <a:pt x="401" y="167"/>
                    <a:pt x="434" y="167"/>
                    <a:pt x="434" y="234"/>
                  </a:cubicBezTo>
                  <a:lnTo>
                    <a:pt x="467" y="234"/>
                  </a:lnTo>
                  <a:cubicBezTo>
                    <a:pt x="501" y="234"/>
                    <a:pt x="501" y="200"/>
                    <a:pt x="501" y="200"/>
                  </a:cubicBezTo>
                  <a:cubicBezTo>
                    <a:pt x="501" y="200"/>
                    <a:pt x="501" y="167"/>
                    <a:pt x="501" y="167"/>
                  </a:cubicBezTo>
                  <a:cubicBezTo>
                    <a:pt x="501" y="134"/>
                    <a:pt x="501" y="100"/>
                    <a:pt x="501" y="100"/>
                  </a:cubicBezTo>
                  <a:cubicBezTo>
                    <a:pt x="501" y="67"/>
                    <a:pt x="467" y="34"/>
                    <a:pt x="434" y="34"/>
                  </a:cubicBezTo>
                  <a:cubicBezTo>
                    <a:pt x="434" y="0"/>
                    <a:pt x="401" y="0"/>
                    <a:pt x="367"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1574;p56">
              <a:extLst>
                <a:ext uri="{FF2B5EF4-FFF2-40B4-BE49-F238E27FC236}">
                  <a16:creationId xmlns:a16="http://schemas.microsoft.com/office/drawing/2014/main" id="{13531159-1234-4430-9828-489A592A97D2}"/>
                </a:ext>
              </a:extLst>
            </p:cNvPr>
            <p:cNvSpPr/>
            <p:nvPr/>
          </p:nvSpPr>
          <p:spPr>
            <a:xfrm>
              <a:off x="4716050" y="1890950"/>
              <a:ext cx="12525" cy="24225"/>
            </a:xfrm>
            <a:custGeom>
              <a:avLst/>
              <a:gdLst/>
              <a:ahLst/>
              <a:cxnLst/>
              <a:rect l="l" t="t" r="r" b="b"/>
              <a:pathLst>
                <a:path w="501" h="969" extrusionOk="0">
                  <a:moveTo>
                    <a:pt x="367" y="168"/>
                  </a:moveTo>
                  <a:cubicBezTo>
                    <a:pt x="400" y="201"/>
                    <a:pt x="400" y="201"/>
                    <a:pt x="400" y="234"/>
                  </a:cubicBezTo>
                  <a:cubicBezTo>
                    <a:pt x="400" y="268"/>
                    <a:pt x="400" y="301"/>
                    <a:pt x="400" y="335"/>
                  </a:cubicBezTo>
                  <a:lnTo>
                    <a:pt x="400" y="401"/>
                  </a:lnTo>
                  <a:lnTo>
                    <a:pt x="400" y="468"/>
                  </a:lnTo>
                  <a:cubicBezTo>
                    <a:pt x="400" y="501"/>
                    <a:pt x="400" y="535"/>
                    <a:pt x="400" y="568"/>
                  </a:cubicBezTo>
                  <a:cubicBezTo>
                    <a:pt x="400" y="601"/>
                    <a:pt x="400" y="635"/>
                    <a:pt x="367" y="668"/>
                  </a:cubicBezTo>
                  <a:cubicBezTo>
                    <a:pt x="367" y="701"/>
                    <a:pt x="334" y="701"/>
                    <a:pt x="334" y="735"/>
                  </a:cubicBezTo>
                  <a:cubicBezTo>
                    <a:pt x="300" y="768"/>
                    <a:pt x="300" y="768"/>
                    <a:pt x="267" y="802"/>
                  </a:cubicBezTo>
                  <a:lnTo>
                    <a:pt x="133" y="802"/>
                  </a:lnTo>
                  <a:cubicBezTo>
                    <a:pt x="133" y="768"/>
                    <a:pt x="133" y="768"/>
                    <a:pt x="100" y="735"/>
                  </a:cubicBezTo>
                  <a:cubicBezTo>
                    <a:pt x="100" y="701"/>
                    <a:pt x="100" y="668"/>
                    <a:pt x="100" y="635"/>
                  </a:cubicBezTo>
                  <a:cubicBezTo>
                    <a:pt x="100" y="635"/>
                    <a:pt x="100" y="601"/>
                    <a:pt x="100" y="568"/>
                  </a:cubicBezTo>
                  <a:cubicBezTo>
                    <a:pt x="100" y="568"/>
                    <a:pt x="100" y="535"/>
                    <a:pt x="100" y="501"/>
                  </a:cubicBezTo>
                  <a:cubicBezTo>
                    <a:pt x="100" y="468"/>
                    <a:pt x="100" y="435"/>
                    <a:pt x="100" y="401"/>
                  </a:cubicBezTo>
                  <a:cubicBezTo>
                    <a:pt x="133" y="368"/>
                    <a:pt x="133" y="335"/>
                    <a:pt x="133" y="301"/>
                  </a:cubicBezTo>
                  <a:cubicBezTo>
                    <a:pt x="167" y="301"/>
                    <a:pt x="167" y="268"/>
                    <a:pt x="200" y="234"/>
                  </a:cubicBezTo>
                  <a:cubicBezTo>
                    <a:pt x="200" y="201"/>
                    <a:pt x="234" y="201"/>
                    <a:pt x="267" y="168"/>
                  </a:cubicBezTo>
                  <a:close/>
                  <a:moveTo>
                    <a:pt x="367" y="1"/>
                  </a:moveTo>
                  <a:cubicBezTo>
                    <a:pt x="334" y="1"/>
                    <a:pt x="267" y="34"/>
                    <a:pt x="267" y="34"/>
                  </a:cubicBezTo>
                  <a:cubicBezTo>
                    <a:pt x="200" y="68"/>
                    <a:pt x="167" y="101"/>
                    <a:pt x="133" y="134"/>
                  </a:cubicBezTo>
                  <a:cubicBezTo>
                    <a:pt x="100" y="168"/>
                    <a:pt x="100" y="201"/>
                    <a:pt x="67" y="268"/>
                  </a:cubicBezTo>
                  <a:cubicBezTo>
                    <a:pt x="33" y="301"/>
                    <a:pt x="33" y="335"/>
                    <a:pt x="33" y="401"/>
                  </a:cubicBezTo>
                  <a:cubicBezTo>
                    <a:pt x="0" y="468"/>
                    <a:pt x="0" y="501"/>
                    <a:pt x="0" y="568"/>
                  </a:cubicBezTo>
                  <a:cubicBezTo>
                    <a:pt x="0" y="568"/>
                    <a:pt x="0" y="601"/>
                    <a:pt x="0" y="601"/>
                  </a:cubicBezTo>
                  <a:lnTo>
                    <a:pt x="0" y="701"/>
                  </a:lnTo>
                  <a:cubicBezTo>
                    <a:pt x="0" y="701"/>
                    <a:pt x="0" y="701"/>
                    <a:pt x="0" y="735"/>
                  </a:cubicBezTo>
                  <a:cubicBezTo>
                    <a:pt x="0" y="768"/>
                    <a:pt x="0" y="835"/>
                    <a:pt x="33" y="868"/>
                  </a:cubicBezTo>
                  <a:cubicBezTo>
                    <a:pt x="33" y="902"/>
                    <a:pt x="33" y="935"/>
                    <a:pt x="67" y="968"/>
                  </a:cubicBezTo>
                  <a:lnTo>
                    <a:pt x="133" y="968"/>
                  </a:lnTo>
                  <a:cubicBezTo>
                    <a:pt x="167" y="968"/>
                    <a:pt x="234" y="968"/>
                    <a:pt x="267" y="935"/>
                  </a:cubicBezTo>
                  <a:cubicBezTo>
                    <a:pt x="300" y="935"/>
                    <a:pt x="334" y="902"/>
                    <a:pt x="367" y="868"/>
                  </a:cubicBezTo>
                  <a:cubicBezTo>
                    <a:pt x="400" y="835"/>
                    <a:pt x="400" y="768"/>
                    <a:pt x="434" y="735"/>
                  </a:cubicBezTo>
                  <a:cubicBezTo>
                    <a:pt x="467" y="701"/>
                    <a:pt x="467" y="635"/>
                    <a:pt x="500" y="601"/>
                  </a:cubicBezTo>
                  <a:cubicBezTo>
                    <a:pt x="500" y="535"/>
                    <a:pt x="500" y="468"/>
                    <a:pt x="500" y="435"/>
                  </a:cubicBezTo>
                  <a:lnTo>
                    <a:pt x="500" y="268"/>
                  </a:lnTo>
                  <a:cubicBezTo>
                    <a:pt x="500" y="234"/>
                    <a:pt x="500" y="168"/>
                    <a:pt x="500" y="134"/>
                  </a:cubicBezTo>
                  <a:cubicBezTo>
                    <a:pt x="467" y="101"/>
                    <a:pt x="467" y="68"/>
                    <a:pt x="434" y="34"/>
                  </a:cubicBezTo>
                  <a:cubicBezTo>
                    <a:pt x="400" y="34"/>
                    <a:pt x="367" y="1"/>
                    <a:pt x="367"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1575;p56">
              <a:extLst>
                <a:ext uri="{FF2B5EF4-FFF2-40B4-BE49-F238E27FC236}">
                  <a16:creationId xmlns:a16="http://schemas.microsoft.com/office/drawing/2014/main" id="{EA3A9488-05B6-45EC-BB02-5BED40C828C5}"/>
                </a:ext>
              </a:extLst>
            </p:cNvPr>
            <p:cNvSpPr/>
            <p:nvPr/>
          </p:nvSpPr>
          <p:spPr>
            <a:xfrm>
              <a:off x="4731050" y="1880950"/>
              <a:ext cx="12525" cy="25050"/>
            </a:xfrm>
            <a:custGeom>
              <a:avLst/>
              <a:gdLst/>
              <a:ahLst/>
              <a:cxnLst/>
              <a:rect l="l" t="t" r="r" b="b"/>
              <a:pathLst>
                <a:path w="501" h="1002" extrusionOk="0">
                  <a:moveTo>
                    <a:pt x="434" y="1"/>
                  </a:moveTo>
                  <a:cubicBezTo>
                    <a:pt x="401" y="1"/>
                    <a:pt x="401" y="34"/>
                    <a:pt x="401" y="34"/>
                  </a:cubicBezTo>
                  <a:cubicBezTo>
                    <a:pt x="401" y="34"/>
                    <a:pt x="401" y="67"/>
                    <a:pt x="401" y="67"/>
                  </a:cubicBezTo>
                  <a:lnTo>
                    <a:pt x="234" y="768"/>
                  </a:lnTo>
                  <a:lnTo>
                    <a:pt x="67" y="268"/>
                  </a:lnTo>
                  <a:lnTo>
                    <a:pt x="34" y="268"/>
                  </a:lnTo>
                  <a:lnTo>
                    <a:pt x="0" y="301"/>
                  </a:lnTo>
                  <a:cubicBezTo>
                    <a:pt x="0" y="301"/>
                    <a:pt x="0" y="301"/>
                    <a:pt x="0" y="334"/>
                  </a:cubicBezTo>
                  <a:lnTo>
                    <a:pt x="201" y="968"/>
                  </a:lnTo>
                  <a:lnTo>
                    <a:pt x="201" y="1001"/>
                  </a:lnTo>
                  <a:lnTo>
                    <a:pt x="234" y="1001"/>
                  </a:lnTo>
                  <a:lnTo>
                    <a:pt x="267" y="968"/>
                  </a:lnTo>
                  <a:lnTo>
                    <a:pt x="267" y="935"/>
                  </a:lnTo>
                  <a:cubicBezTo>
                    <a:pt x="267" y="935"/>
                    <a:pt x="267" y="935"/>
                    <a:pt x="267" y="901"/>
                  </a:cubicBezTo>
                  <a:lnTo>
                    <a:pt x="501" y="1"/>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1576;p56">
              <a:extLst>
                <a:ext uri="{FF2B5EF4-FFF2-40B4-BE49-F238E27FC236}">
                  <a16:creationId xmlns:a16="http://schemas.microsoft.com/office/drawing/2014/main" id="{2A93BDF6-3DE0-4242-89E8-6DBABE790364}"/>
                </a:ext>
              </a:extLst>
            </p:cNvPr>
            <p:cNvSpPr/>
            <p:nvPr/>
          </p:nvSpPr>
          <p:spPr>
            <a:xfrm>
              <a:off x="4745225" y="1874275"/>
              <a:ext cx="12525" cy="24225"/>
            </a:xfrm>
            <a:custGeom>
              <a:avLst/>
              <a:gdLst/>
              <a:ahLst/>
              <a:cxnLst/>
              <a:rect l="l" t="t" r="r" b="b"/>
              <a:pathLst>
                <a:path w="501" h="969" extrusionOk="0">
                  <a:moveTo>
                    <a:pt x="334" y="143"/>
                  </a:moveTo>
                  <a:cubicBezTo>
                    <a:pt x="359" y="143"/>
                    <a:pt x="384" y="151"/>
                    <a:pt x="401" y="168"/>
                  </a:cubicBezTo>
                  <a:cubicBezTo>
                    <a:pt x="401" y="201"/>
                    <a:pt x="434" y="268"/>
                    <a:pt x="434" y="301"/>
                  </a:cubicBezTo>
                  <a:lnTo>
                    <a:pt x="134" y="501"/>
                  </a:lnTo>
                  <a:lnTo>
                    <a:pt x="134" y="468"/>
                  </a:lnTo>
                  <a:cubicBezTo>
                    <a:pt x="134" y="434"/>
                    <a:pt x="134" y="401"/>
                    <a:pt x="134" y="368"/>
                  </a:cubicBezTo>
                  <a:cubicBezTo>
                    <a:pt x="134" y="334"/>
                    <a:pt x="134" y="334"/>
                    <a:pt x="167" y="301"/>
                  </a:cubicBezTo>
                  <a:cubicBezTo>
                    <a:pt x="167" y="268"/>
                    <a:pt x="201" y="234"/>
                    <a:pt x="201" y="234"/>
                  </a:cubicBezTo>
                  <a:cubicBezTo>
                    <a:pt x="234" y="201"/>
                    <a:pt x="234" y="168"/>
                    <a:pt x="267" y="168"/>
                  </a:cubicBezTo>
                  <a:cubicBezTo>
                    <a:pt x="284" y="151"/>
                    <a:pt x="309" y="143"/>
                    <a:pt x="334" y="143"/>
                  </a:cubicBezTo>
                  <a:close/>
                  <a:moveTo>
                    <a:pt x="367" y="1"/>
                  </a:moveTo>
                  <a:cubicBezTo>
                    <a:pt x="334" y="1"/>
                    <a:pt x="301" y="1"/>
                    <a:pt x="267" y="34"/>
                  </a:cubicBezTo>
                  <a:cubicBezTo>
                    <a:pt x="234" y="34"/>
                    <a:pt x="201" y="68"/>
                    <a:pt x="167" y="101"/>
                  </a:cubicBezTo>
                  <a:cubicBezTo>
                    <a:pt x="134" y="134"/>
                    <a:pt x="101" y="201"/>
                    <a:pt x="101" y="234"/>
                  </a:cubicBezTo>
                  <a:cubicBezTo>
                    <a:pt x="67" y="268"/>
                    <a:pt x="67" y="334"/>
                    <a:pt x="34" y="368"/>
                  </a:cubicBezTo>
                  <a:cubicBezTo>
                    <a:pt x="34" y="434"/>
                    <a:pt x="34" y="468"/>
                    <a:pt x="34" y="535"/>
                  </a:cubicBezTo>
                  <a:cubicBezTo>
                    <a:pt x="1" y="601"/>
                    <a:pt x="1" y="668"/>
                    <a:pt x="1" y="701"/>
                  </a:cubicBezTo>
                  <a:cubicBezTo>
                    <a:pt x="1" y="768"/>
                    <a:pt x="1" y="801"/>
                    <a:pt x="34" y="868"/>
                  </a:cubicBezTo>
                  <a:cubicBezTo>
                    <a:pt x="34" y="901"/>
                    <a:pt x="67" y="935"/>
                    <a:pt x="67" y="935"/>
                  </a:cubicBezTo>
                  <a:cubicBezTo>
                    <a:pt x="101" y="968"/>
                    <a:pt x="134" y="968"/>
                    <a:pt x="167" y="968"/>
                  </a:cubicBezTo>
                  <a:lnTo>
                    <a:pt x="267" y="968"/>
                  </a:lnTo>
                  <a:cubicBezTo>
                    <a:pt x="301" y="935"/>
                    <a:pt x="334" y="901"/>
                    <a:pt x="367" y="868"/>
                  </a:cubicBezTo>
                  <a:cubicBezTo>
                    <a:pt x="401" y="835"/>
                    <a:pt x="401" y="801"/>
                    <a:pt x="434" y="768"/>
                  </a:cubicBezTo>
                  <a:cubicBezTo>
                    <a:pt x="434" y="768"/>
                    <a:pt x="468" y="735"/>
                    <a:pt x="468" y="701"/>
                  </a:cubicBezTo>
                  <a:cubicBezTo>
                    <a:pt x="468" y="668"/>
                    <a:pt x="468" y="635"/>
                    <a:pt x="468" y="601"/>
                  </a:cubicBezTo>
                  <a:lnTo>
                    <a:pt x="434" y="601"/>
                  </a:lnTo>
                  <a:cubicBezTo>
                    <a:pt x="401" y="635"/>
                    <a:pt x="401" y="668"/>
                    <a:pt x="367" y="701"/>
                  </a:cubicBezTo>
                  <a:cubicBezTo>
                    <a:pt x="334" y="735"/>
                    <a:pt x="334" y="768"/>
                    <a:pt x="301" y="768"/>
                  </a:cubicBezTo>
                  <a:cubicBezTo>
                    <a:pt x="267" y="785"/>
                    <a:pt x="242" y="793"/>
                    <a:pt x="222" y="793"/>
                  </a:cubicBezTo>
                  <a:cubicBezTo>
                    <a:pt x="201" y="793"/>
                    <a:pt x="184" y="785"/>
                    <a:pt x="167" y="768"/>
                  </a:cubicBezTo>
                  <a:cubicBezTo>
                    <a:pt x="134" y="735"/>
                    <a:pt x="134" y="668"/>
                    <a:pt x="134" y="635"/>
                  </a:cubicBezTo>
                  <a:lnTo>
                    <a:pt x="501" y="401"/>
                  </a:lnTo>
                  <a:cubicBezTo>
                    <a:pt x="501" y="368"/>
                    <a:pt x="501" y="368"/>
                    <a:pt x="501" y="334"/>
                  </a:cubicBezTo>
                  <a:lnTo>
                    <a:pt x="501" y="301"/>
                  </a:lnTo>
                  <a:cubicBezTo>
                    <a:pt x="501" y="234"/>
                    <a:pt x="501" y="201"/>
                    <a:pt x="501" y="134"/>
                  </a:cubicBezTo>
                  <a:cubicBezTo>
                    <a:pt x="501" y="101"/>
                    <a:pt x="468" y="68"/>
                    <a:pt x="468" y="34"/>
                  </a:cubicBezTo>
                  <a:cubicBezTo>
                    <a:pt x="434" y="1"/>
                    <a:pt x="401" y="1"/>
                    <a:pt x="367"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1577;p56">
              <a:extLst>
                <a:ext uri="{FF2B5EF4-FFF2-40B4-BE49-F238E27FC236}">
                  <a16:creationId xmlns:a16="http://schemas.microsoft.com/office/drawing/2014/main" id="{74B014DA-68FC-45DE-B259-9B9E76610C73}"/>
                </a:ext>
              </a:extLst>
            </p:cNvPr>
            <p:cNvSpPr/>
            <p:nvPr/>
          </p:nvSpPr>
          <p:spPr>
            <a:xfrm>
              <a:off x="4761900" y="1865950"/>
              <a:ext cx="7525" cy="24200"/>
            </a:xfrm>
            <a:custGeom>
              <a:avLst/>
              <a:gdLst/>
              <a:ahLst/>
              <a:cxnLst/>
              <a:rect l="l" t="t" r="r" b="b"/>
              <a:pathLst>
                <a:path w="301" h="968" extrusionOk="0">
                  <a:moveTo>
                    <a:pt x="234" y="0"/>
                  </a:moveTo>
                  <a:cubicBezTo>
                    <a:pt x="201" y="34"/>
                    <a:pt x="167" y="67"/>
                    <a:pt x="134" y="100"/>
                  </a:cubicBezTo>
                  <a:cubicBezTo>
                    <a:pt x="101" y="100"/>
                    <a:pt x="101" y="167"/>
                    <a:pt x="101" y="200"/>
                  </a:cubicBezTo>
                  <a:lnTo>
                    <a:pt x="101" y="134"/>
                  </a:lnTo>
                  <a:lnTo>
                    <a:pt x="101" y="100"/>
                  </a:lnTo>
                  <a:lnTo>
                    <a:pt x="34" y="100"/>
                  </a:lnTo>
                  <a:cubicBezTo>
                    <a:pt x="1" y="100"/>
                    <a:pt x="1" y="134"/>
                    <a:pt x="1" y="134"/>
                  </a:cubicBezTo>
                  <a:cubicBezTo>
                    <a:pt x="1" y="134"/>
                    <a:pt x="1" y="167"/>
                    <a:pt x="1" y="167"/>
                  </a:cubicBezTo>
                  <a:lnTo>
                    <a:pt x="1" y="968"/>
                  </a:lnTo>
                  <a:lnTo>
                    <a:pt x="101" y="968"/>
                  </a:lnTo>
                  <a:cubicBezTo>
                    <a:pt x="101" y="934"/>
                    <a:pt x="101" y="934"/>
                    <a:pt x="101" y="934"/>
                  </a:cubicBezTo>
                  <a:lnTo>
                    <a:pt x="101" y="434"/>
                  </a:lnTo>
                  <a:cubicBezTo>
                    <a:pt x="67" y="334"/>
                    <a:pt x="134" y="234"/>
                    <a:pt x="201" y="167"/>
                  </a:cubicBezTo>
                  <a:lnTo>
                    <a:pt x="268" y="134"/>
                  </a:lnTo>
                  <a:cubicBezTo>
                    <a:pt x="301" y="134"/>
                    <a:pt x="301" y="100"/>
                    <a:pt x="301" y="100"/>
                  </a:cubicBezTo>
                  <a:cubicBezTo>
                    <a:pt x="301" y="100"/>
                    <a:pt x="301" y="67"/>
                    <a:pt x="301" y="67"/>
                  </a:cubicBezTo>
                  <a:lnTo>
                    <a:pt x="301" y="0"/>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1578;p56">
              <a:extLst>
                <a:ext uri="{FF2B5EF4-FFF2-40B4-BE49-F238E27FC236}">
                  <a16:creationId xmlns:a16="http://schemas.microsoft.com/office/drawing/2014/main" id="{052D0736-9849-44B1-93CB-D4873CA842C8}"/>
                </a:ext>
              </a:extLst>
            </p:cNvPr>
            <p:cNvSpPr/>
            <p:nvPr/>
          </p:nvSpPr>
          <p:spPr>
            <a:xfrm>
              <a:off x="4769400" y="1859275"/>
              <a:ext cx="14200" cy="25050"/>
            </a:xfrm>
            <a:custGeom>
              <a:avLst/>
              <a:gdLst/>
              <a:ahLst/>
              <a:cxnLst/>
              <a:rect l="l" t="t" r="r" b="b"/>
              <a:pathLst>
                <a:path w="568" h="1002" extrusionOk="0">
                  <a:moveTo>
                    <a:pt x="368" y="176"/>
                  </a:moveTo>
                  <a:cubicBezTo>
                    <a:pt x="393" y="176"/>
                    <a:pt x="418" y="184"/>
                    <a:pt x="435" y="201"/>
                  </a:cubicBezTo>
                  <a:cubicBezTo>
                    <a:pt x="468" y="234"/>
                    <a:pt x="468" y="267"/>
                    <a:pt x="468" y="334"/>
                  </a:cubicBezTo>
                  <a:lnTo>
                    <a:pt x="168" y="501"/>
                  </a:lnTo>
                  <a:cubicBezTo>
                    <a:pt x="168" y="467"/>
                    <a:pt x="168" y="434"/>
                    <a:pt x="168" y="401"/>
                  </a:cubicBezTo>
                  <a:cubicBezTo>
                    <a:pt x="168" y="367"/>
                    <a:pt x="201" y="334"/>
                    <a:pt x="201" y="301"/>
                  </a:cubicBezTo>
                  <a:cubicBezTo>
                    <a:pt x="234" y="301"/>
                    <a:pt x="234" y="267"/>
                    <a:pt x="268" y="234"/>
                  </a:cubicBezTo>
                  <a:cubicBezTo>
                    <a:pt x="268" y="234"/>
                    <a:pt x="301" y="201"/>
                    <a:pt x="301" y="201"/>
                  </a:cubicBezTo>
                  <a:cubicBezTo>
                    <a:pt x="318" y="184"/>
                    <a:pt x="343" y="176"/>
                    <a:pt x="368" y="176"/>
                  </a:cubicBezTo>
                  <a:close/>
                  <a:moveTo>
                    <a:pt x="401" y="0"/>
                  </a:moveTo>
                  <a:cubicBezTo>
                    <a:pt x="368" y="0"/>
                    <a:pt x="334" y="34"/>
                    <a:pt x="301" y="34"/>
                  </a:cubicBezTo>
                  <a:cubicBezTo>
                    <a:pt x="268" y="67"/>
                    <a:pt x="234" y="100"/>
                    <a:pt x="201" y="134"/>
                  </a:cubicBezTo>
                  <a:cubicBezTo>
                    <a:pt x="168" y="167"/>
                    <a:pt x="168" y="201"/>
                    <a:pt x="134" y="267"/>
                  </a:cubicBezTo>
                  <a:cubicBezTo>
                    <a:pt x="101" y="301"/>
                    <a:pt x="101" y="334"/>
                    <a:pt x="101" y="401"/>
                  </a:cubicBezTo>
                  <a:cubicBezTo>
                    <a:pt x="68" y="434"/>
                    <a:pt x="68" y="501"/>
                    <a:pt x="68" y="567"/>
                  </a:cubicBezTo>
                  <a:lnTo>
                    <a:pt x="1" y="734"/>
                  </a:lnTo>
                  <a:cubicBezTo>
                    <a:pt x="1" y="801"/>
                    <a:pt x="1" y="834"/>
                    <a:pt x="1" y="868"/>
                  </a:cubicBezTo>
                  <a:cubicBezTo>
                    <a:pt x="34" y="901"/>
                    <a:pt x="34" y="934"/>
                    <a:pt x="68" y="968"/>
                  </a:cubicBezTo>
                  <a:cubicBezTo>
                    <a:pt x="101" y="1001"/>
                    <a:pt x="101" y="1001"/>
                    <a:pt x="134" y="1001"/>
                  </a:cubicBezTo>
                  <a:cubicBezTo>
                    <a:pt x="168" y="1001"/>
                    <a:pt x="201" y="1001"/>
                    <a:pt x="234" y="968"/>
                  </a:cubicBezTo>
                  <a:cubicBezTo>
                    <a:pt x="268" y="968"/>
                    <a:pt x="301" y="934"/>
                    <a:pt x="334" y="901"/>
                  </a:cubicBezTo>
                  <a:cubicBezTo>
                    <a:pt x="368" y="868"/>
                    <a:pt x="401" y="834"/>
                    <a:pt x="401" y="801"/>
                  </a:cubicBezTo>
                  <a:cubicBezTo>
                    <a:pt x="435" y="768"/>
                    <a:pt x="435" y="734"/>
                    <a:pt x="468" y="701"/>
                  </a:cubicBezTo>
                  <a:cubicBezTo>
                    <a:pt x="468" y="701"/>
                    <a:pt x="468" y="668"/>
                    <a:pt x="468" y="634"/>
                  </a:cubicBezTo>
                  <a:cubicBezTo>
                    <a:pt x="468" y="634"/>
                    <a:pt x="468" y="601"/>
                    <a:pt x="468" y="601"/>
                  </a:cubicBezTo>
                  <a:lnTo>
                    <a:pt x="435" y="601"/>
                  </a:lnTo>
                  <a:cubicBezTo>
                    <a:pt x="435" y="601"/>
                    <a:pt x="435" y="634"/>
                    <a:pt x="435" y="634"/>
                  </a:cubicBezTo>
                  <a:cubicBezTo>
                    <a:pt x="435" y="668"/>
                    <a:pt x="401" y="701"/>
                    <a:pt x="401" y="734"/>
                  </a:cubicBezTo>
                  <a:cubicBezTo>
                    <a:pt x="368" y="734"/>
                    <a:pt x="334" y="768"/>
                    <a:pt x="301" y="801"/>
                  </a:cubicBezTo>
                  <a:cubicBezTo>
                    <a:pt x="284" y="818"/>
                    <a:pt x="268" y="826"/>
                    <a:pt x="251" y="826"/>
                  </a:cubicBezTo>
                  <a:cubicBezTo>
                    <a:pt x="234" y="826"/>
                    <a:pt x="218" y="818"/>
                    <a:pt x="201" y="801"/>
                  </a:cubicBezTo>
                  <a:cubicBezTo>
                    <a:pt x="168" y="768"/>
                    <a:pt x="134" y="701"/>
                    <a:pt x="168" y="634"/>
                  </a:cubicBezTo>
                  <a:lnTo>
                    <a:pt x="535" y="434"/>
                  </a:lnTo>
                  <a:lnTo>
                    <a:pt x="535" y="401"/>
                  </a:lnTo>
                  <a:cubicBezTo>
                    <a:pt x="535" y="401"/>
                    <a:pt x="535" y="367"/>
                    <a:pt x="535" y="367"/>
                  </a:cubicBezTo>
                  <a:lnTo>
                    <a:pt x="535" y="334"/>
                  </a:lnTo>
                  <a:cubicBezTo>
                    <a:pt x="568" y="267"/>
                    <a:pt x="568" y="201"/>
                    <a:pt x="535" y="167"/>
                  </a:cubicBezTo>
                  <a:cubicBezTo>
                    <a:pt x="535" y="100"/>
                    <a:pt x="535" y="67"/>
                    <a:pt x="501" y="34"/>
                  </a:cubicBezTo>
                  <a:cubicBezTo>
                    <a:pt x="468" y="34"/>
                    <a:pt x="435" y="0"/>
                    <a:pt x="401"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1579;p56">
              <a:extLst>
                <a:ext uri="{FF2B5EF4-FFF2-40B4-BE49-F238E27FC236}">
                  <a16:creationId xmlns:a16="http://schemas.microsoft.com/office/drawing/2014/main" id="{FB37F798-CC33-4FCF-BD48-54B7F31A9257}"/>
                </a:ext>
              </a:extLst>
            </p:cNvPr>
            <p:cNvSpPr/>
            <p:nvPr/>
          </p:nvSpPr>
          <p:spPr>
            <a:xfrm>
              <a:off x="4786100" y="1840925"/>
              <a:ext cx="11700" cy="34225"/>
            </a:xfrm>
            <a:custGeom>
              <a:avLst/>
              <a:gdLst/>
              <a:ahLst/>
              <a:cxnLst/>
              <a:rect l="l" t="t" r="r" b="b"/>
              <a:pathLst>
                <a:path w="468" h="1369" extrusionOk="0">
                  <a:moveTo>
                    <a:pt x="317" y="543"/>
                  </a:moveTo>
                  <a:cubicBezTo>
                    <a:pt x="334" y="543"/>
                    <a:pt x="350" y="551"/>
                    <a:pt x="367" y="568"/>
                  </a:cubicBezTo>
                  <a:cubicBezTo>
                    <a:pt x="400" y="601"/>
                    <a:pt x="434" y="668"/>
                    <a:pt x="434" y="701"/>
                  </a:cubicBezTo>
                  <a:lnTo>
                    <a:pt x="434" y="834"/>
                  </a:lnTo>
                  <a:lnTo>
                    <a:pt x="434" y="868"/>
                  </a:lnTo>
                  <a:cubicBezTo>
                    <a:pt x="434" y="935"/>
                    <a:pt x="400" y="968"/>
                    <a:pt x="367" y="1035"/>
                  </a:cubicBezTo>
                  <a:cubicBezTo>
                    <a:pt x="334" y="1101"/>
                    <a:pt x="300" y="1135"/>
                    <a:pt x="267" y="1168"/>
                  </a:cubicBezTo>
                  <a:cubicBezTo>
                    <a:pt x="234" y="1185"/>
                    <a:pt x="209" y="1193"/>
                    <a:pt x="188" y="1193"/>
                  </a:cubicBezTo>
                  <a:cubicBezTo>
                    <a:pt x="167" y="1193"/>
                    <a:pt x="150" y="1185"/>
                    <a:pt x="133" y="1168"/>
                  </a:cubicBezTo>
                  <a:cubicBezTo>
                    <a:pt x="100" y="1101"/>
                    <a:pt x="100" y="1068"/>
                    <a:pt x="100" y="1001"/>
                  </a:cubicBezTo>
                  <a:cubicBezTo>
                    <a:pt x="100" y="968"/>
                    <a:pt x="100" y="935"/>
                    <a:pt x="100" y="901"/>
                  </a:cubicBezTo>
                  <a:cubicBezTo>
                    <a:pt x="100" y="834"/>
                    <a:pt x="100" y="768"/>
                    <a:pt x="133" y="701"/>
                  </a:cubicBezTo>
                  <a:cubicBezTo>
                    <a:pt x="167" y="634"/>
                    <a:pt x="200" y="568"/>
                    <a:pt x="267" y="568"/>
                  </a:cubicBezTo>
                  <a:cubicBezTo>
                    <a:pt x="284" y="551"/>
                    <a:pt x="300" y="543"/>
                    <a:pt x="317" y="543"/>
                  </a:cubicBezTo>
                  <a:close/>
                  <a:moveTo>
                    <a:pt x="434" y="1"/>
                  </a:moveTo>
                  <a:cubicBezTo>
                    <a:pt x="400" y="1"/>
                    <a:pt x="400" y="34"/>
                    <a:pt x="434" y="34"/>
                  </a:cubicBezTo>
                  <a:cubicBezTo>
                    <a:pt x="400" y="34"/>
                    <a:pt x="400" y="67"/>
                    <a:pt x="434" y="67"/>
                  </a:cubicBezTo>
                  <a:lnTo>
                    <a:pt x="434" y="434"/>
                  </a:lnTo>
                  <a:cubicBezTo>
                    <a:pt x="400" y="434"/>
                    <a:pt x="367" y="401"/>
                    <a:pt x="367" y="401"/>
                  </a:cubicBezTo>
                  <a:cubicBezTo>
                    <a:pt x="300" y="401"/>
                    <a:pt x="267" y="401"/>
                    <a:pt x="234" y="434"/>
                  </a:cubicBezTo>
                  <a:cubicBezTo>
                    <a:pt x="200" y="434"/>
                    <a:pt x="167" y="468"/>
                    <a:pt x="167" y="501"/>
                  </a:cubicBezTo>
                  <a:cubicBezTo>
                    <a:pt x="133" y="534"/>
                    <a:pt x="100" y="601"/>
                    <a:pt x="67" y="634"/>
                  </a:cubicBezTo>
                  <a:cubicBezTo>
                    <a:pt x="67" y="668"/>
                    <a:pt x="33" y="734"/>
                    <a:pt x="33" y="801"/>
                  </a:cubicBezTo>
                  <a:cubicBezTo>
                    <a:pt x="0" y="834"/>
                    <a:pt x="0" y="901"/>
                    <a:pt x="0" y="968"/>
                  </a:cubicBezTo>
                  <a:lnTo>
                    <a:pt x="0" y="1068"/>
                  </a:lnTo>
                  <a:cubicBezTo>
                    <a:pt x="0" y="1135"/>
                    <a:pt x="0" y="1168"/>
                    <a:pt x="33" y="1235"/>
                  </a:cubicBezTo>
                  <a:cubicBezTo>
                    <a:pt x="33" y="1268"/>
                    <a:pt x="67" y="1301"/>
                    <a:pt x="67" y="1335"/>
                  </a:cubicBezTo>
                  <a:cubicBezTo>
                    <a:pt x="100" y="1335"/>
                    <a:pt x="133" y="1368"/>
                    <a:pt x="167" y="1368"/>
                  </a:cubicBezTo>
                  <a:cubicBezTo>
                    <a:pt x="200" y="1368"/>
                    <a:pt x="234" y="1368"/>
                    <a:pt x="234" y="1335"/>
                  </a:cubicBezTo>
                  <a:cubicBezTo>
                    <a:pt x="300" y="1301"/>
                    <a:pt x="334" y="1268"/>
                    <a:pt x="367" y="1235"/>
                  </a:cubicBezTo>
                  <a:cubicBezTo>
                    <a:pt x="367" y="1201"/>
                    <a:pt x="400" y="1168"/>
                    <a:pt x="434" y="1135"/>
                  </a:cubicBezTo>
                  <a:lnTo>
                    <a:pt x="434" y="1168"/>
                  </a:lnTo>
                  <a:cubicBezTo>
                    <a:pt x="400" y="1168"/>
                    <a:pt x="400" y="1201"/>
                    <a:pt x="434" y="1201"/>
                  </a:cubicBezTo>
                  <a:lnTo>
                    <a:pt x="467" y="1168"/>
                  </a:lnTo>
                  <a:cubicBezTo>
                    <a:pt x="467" y="1135"/>
                    <a:pt x="467" y="1135"/>
                    <a:pt x="467" y="1135"/>
                  </a:cubicBezTo>
                  <a:lnTo>
                    <a:pt x="467" y="1"/>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1580;p56">
              <a:extLst>
                <a:ext uri="{FF2B5EF4-FFF2-40B4-BE49-F238E27FC236}">
                  <a16:creationId xmlns:a16="http://schemas.microsoft.com/office/drawing/2014/main" id="{48207C2E-986B-4EC5-A10A-E665C3709742}"/>
                </a:ext>
              </a:extLst>
            </p:cNvPr>
            <p:cNvSpPr/>
            <p:nvPr/>
          </p:nvSpPr>
          <p:spPr>
            <a:xfrm>
              <a:off x="4810275" y="1825925"/>
              <a:ext cx="13375" cy="35050"/>
            </a:xfrm>
            <a:custGeom>
              <a:avLst/>
              <a:gdLst/>
              <a:ahLst/>
              <a:cxnLst/>
              <a:rect l="l" t="t" r="r" b="b"/>
              <a:pathLst>
                <a:path w="535" h="1402" extrusionOk="0">
                  <a:moveTo>
                    <a:pt x="534" y="0"/>
                  </a:moveTo>
                  <a:lnTo>
                    <a:pt x="467" y="33"/>
                  </a:lnTo>
                  <a:cubicBezTo>
                    <a:pt x="467" y="33"/>
                    <a:pt x="467" y="33"/>
                    <a:pt x="467" y="67"/>
                  </a:cubicBezTo>
                  <a:cubicBezTo>
                    <a:pt x="467" y="67"/>
                    <a:pt x="467" y="67"/>
                    <a:pt x="467" y="100"/>
                  </a:cubicBezTo>
                  <a:lnTo>
                    <a:pt x="467" y="767"/>
                  </a:lnTo>
                  <a:cubicBezTo>
                    <a:pt x="467" y="867"/>
                    <a:pt x="434" y="967"/>
                    <a:pt x="401" y="1034"/>
                  </a:cubicBezTo>
                  <a:cubicBezTo>
                    <a:pt x="367" y="1101"/>
                    <a:pt x="334" y="1168"/>
                    <a:pt x="267" y="1201"/>
                  </a:cubicBezTo>
                  <a:cubicBezTo>
                    <a:pt x="234" y="1218"/>
                    <a:pt x="209" y="1226"/>
                    <a:pt x="188" y="1226"/>
                  </a:cubicBezTo>
                  <a:cubicBezTo>
                    <a:pt x="167" y="1226"/>
                    <a:pt x="151" y="1218"/>
                    <a:pt x="134" y="1201"/>
                  </a:cubicBezTo>
                  <a:cubicBezTo>
                    <a:pt x="100" y="1134"/>
                    <a:pt x="67" y="1068"/>
                    <a:pt x="67" y="1001"/>
                  </a:cubicBezTo>
                  <a:lnTo>
                    <a:pt x="67" y="300"/>
                  </a:lnTo>
                  <a:cubicBezTo>
                    <a:pt x="67" y="300"/>
                    <a:pt x="67" y="300"/>
                    <a:pt x="67" y="267"/>
                  </a:cubicBezTo>
                  <a:lnTo>
                    <a:pt x="0" y="300"/>
                  </a:lnTo>
                  <a:cubicBezTo>
                    <a:pt x="0" y="300"/>
                    <a:pt x="0" y="334"/>
                    <a:pt x="0" y="334"/>
                  </a:cubicBezTo>
                  <a:cubicBezTo>
                    <a:pt x="0" y="334"/>
                    <a:pt x="0" y="367"/>
                    <a:pt x="0" y="367"/>
                  </a:cubicBezTo>
                  <a:lnTo>
                    <a:pt x="0" y="1034"/>
                  </a:lnTo>
                  <a:cubicBezTo>
                    <a:pt x="0" y="1101"/>
                    <a:pt x="0" y="1168"/>
                    <a:pt x="0" y="1234"/>
                  </a:cubicBezTo>
                  <a:cubicBezTo>
                    <a:pt x="0" y="1268"/>
                    <a:pt x="0" y="1301"/>
                    <a:pt x="34" y="1334"/>
                  </a:cubicBezTo>
                  <a:cubicBezTo>
                    <a:pt x="67" y="1368"/>
                    <a:pt x="100" y="1401"/>
                    <a:pt x="134" y="1401"/>
                  </a:cubicBezTo>
                  <a:cubicBezTo>
                    <a:pt x="167" y="1401"/>
                    <a:pt x="234" y="1368"/>
                    <a:pt x="267" y="1334"/>
                  </a:cubicBezTo>
                  <a:cubicBezTo>
                    <a:pt x="301" y="1301"/>
                    <a:pt x="367" y="1268"/>
                    <a:pt x="401" y="1234"/>
                  </a:cubicBezTo>
                  <a:cubicBezTo>
                    <a:pt x="467" y="1134"/>
                    <a:pt x="534" y="1034"/>
                    <a:pt x="534" y="901"/>
                  </a:cubicBezTo>
                  <a:cubicBezTo>
                    <a:pt x="534" y="834"/>
                    <a:pt x="534" y="767"/>
                    <a:pt x="534" y="701"/>
                  </a:cubicBezTo>
                  <a:lnTo>
                    <a:pt x="534" y="33"/>
                  </a:lnTo>
                  <a:cubicBezTo>
                    <a:pt x="534" y="33"/>
                    <a:pt x="534" y="33"/>
                    <a:pt x="534"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1581;p56">
              <a:extLst>
                <a:ext uri="{FF2B5EF4-FFF2-40B4-BE49-F238E27FC236}">
                  <a16:creationId xmlns:a16="http://schemas.microsoft.com/office/drawing/2014/main" id="{9BE9EA0E-8145-4390-8E10-ABBF4F1AF055}"/>
                </a:ext>
              </a:extLst>
            </p:cNvPr>
            <p:cNvSpPr/>
            <p:nvPr/>
          </p:nvSpPr>
          <p:spPr>
            <a:xfrm>
              <a:off x="4831125" y="1817775"/>
              <a:ext cx="11700" cy="33175"/>
            </a:xfrm>
            <a:custGeom>
              <a:avLst/>
              <a:gdLst/>
              <a:ahLst/>
              <a:cxnLst/>
              <a:rect l="l" t="t" r="r" b="b"/>
              <a:pathLst>
                <a:path w="468" h="1327" extrusionOk="0">
                  <a:moveTo>
                    <a:pt x="299" y="178"/>
                  </a:moveTo>
                  <a:cubicBezTo>
                    <a:pt x="312" y="178"/>
                    <a:pt x="323" y="182"/>
                    <a:pt x="334" y="193"/>
                  </a:cubicBezTo>
                  <a:cubicBezTo>
                    <a:pt x="367" y="193"/>
                    <a:pt x="367" y="226"/>
                    <a:pt x="367" y="293"/>
                  </a:cubicBezTo>
                  <a:cubicBezTo>
                    <a:pt x="367" y="359"/>
                    <a:pt x="367" y="426"/>
                    <a:pt x="334" y="493"/>
                  </a:cubicBezTo>
                  <a:cubicBezTo>
                    <a:pt x="301" y="526"/>
                    <a:pt x="267" y="560"/>
                    <a:pt x="200" y="593"/>
                  </a:cubicBezTo>
                  <a:lnTo>
                    <a:pt x="34" y="726"/>
                  </a:lnTo>
                  <a:lnTo>
                    <a:pt x="34" y="326"/>
                  </a:lnTo>
                  <a:lnTo>
                    <a:pt x="200" y="193"/>
                  </a:lnTo>
                  <a:cubicBezTo>
                    <a:pt x="245" y="193"/>
                    <a:pt x="275" y="178"/>
                    <a:pt x="299" y="178"/>
                  </a:cubicBezTo>
                  <a:close/>
                  <a:moveTo>
                    <a:pt x="351" y="1"/>
                  </a:moveTo>
                  <a:cubicBezTo>
                    <a:pt x="334" y="1"/>
                    <a:pt x="317" y="9"/>
                    <a:pt x="301" y="26"/>
                  </a:cubicBezTo>
                  <a:cubicBezTo>
                    <a:pt x="267" y="26"/>
                    <a:pt x="234" y="26"/>
                    <a:pt x="200" y="59"/>
                  </a:cubicBezTo>
                  <a:lnTo>
                    <a:pt x="0" y="159"/>
                  </a:lnTo>
                  <a:cubicBezTo>
                    <a:pt x="0" y="159"/>
                    <a:pt x="0" y="193"/>
                    <a:pt x="0" y="193"/>
                  </a:cubicBezTo>
                  <a:cubicBezTo>
                    <a:pt x="0" y="193"/>
                    <a:pt x="0" y="226"/>
                    <a:pt x="0" y="226"/>
                  </a:cubicBezTo>
                  <a:lnTo>
                    <a:pt x="0" y="1293"/>
                  </a:lnTo>
                  <a:cubicBezTo>
                    <a:pt x="0" y="1327"/>
                    <a:pt x="0" y="1327"/>
                    <a:pt x="0" y="1327"/>
                  </a:cubicBezTo>
                  <a:lnTo>
                    <a:pt x="34" y="1293"/>
                  </a:lnTo>
                  <a:lnTo>
                    <a:pt x="67" y="1293"/>
                  </a:lnTo>
                  <a:cubicBezTo>
                    <a:pt x="67" y="1260"/>
                    <a:pt x="67" y="1260"/>
                    <a:pt x="67" y="1260"/>
                  </a:cubicBezTo>
                  <a:lnTo>
                    <a:pt x="67" y="826"/>
                  </a:lnTo>
                  <a:lnTo>
                    <a:pt x="234" y="726"/>
                  </a:lnTo>
                  <a:lnTo>
                    <a:pt x="401" y="1060"/>
                  </a:lnTo>
                  <a:lnTo>
                    <a:pt x="434" y="1060"/>
                  </a:lnTo>
                  <a:lnTo>
                    <a:pt x="467" y="1027"/>
                  </a:lnTo>
                  <a:cubicBezTo>
                    <a:pt x="467" y="1027"/>
                    <a:pt x="467" y="993"/>
                    <a:pt x="467" y="993"/>
                  </a:cubicBezTo>
                  <a:lnTo>
                    <a:pt x="334" y="660"/>
                  </a:lnTo>
                  <a:cubicBezTo>
                    <a:pt x="367" y="593"/>
                    <a:pt x="401" y="526"/>
                    <a:pt x="434" y="460"/>
                  </a:cubicBezTo>
                  <a:cubicBezTo>
                    <a:pt x="467" y="393"/>
                    <a:pt x="467" y="293"/>
                    <a:pt x="467" y="226"/>
                  </a:cubicBezTo>
                  <a:cubicBezTo>
                    <a:pt x="467" y="193"/>
                    <a:pt x="467" y="126"/>
                    <a:pt x="434" y="93"/>
                  </a:cubicBezTo>
                  <a:cubicBezTo>
                    <a:pt x="434" y="59"/>
                    <a:pt x="434" y="26"/>
                    <a:pt x="401" y="26"/>
                  </a:cubicBezTo>
                  <a:cubicBezTo>
                    <a:pt x="384" y="9"/>
                    <a:pt x="367" y="1"/>
                    <a:pt x="351"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1582;p56">
              <a:extLst>
                <a:ext uri="{FF2B5EF4-FFF2-40B4-BE49-F238E27FC236}">
                  <a16:creationId xmlns:a16="http://schemas.microsoft.com/office/drawing/2014/main" id="{E8FDABD4-E2E0-4DC8-8665-60FEF852CBC3}"/>
                </a:ext>
              </a:extLst>
            </p:cNvPr>
            <p:cNvSpPr/>
            <p:nvPr/>
          </p:nvSpPr>
          <p:spPr>
            <a:xfrm>
              <a:off x="4846975" y="1812575"/>
              <a:ext cx="12525" cy="29200"/>
            </a:xfrm>
            <a:custGeom>
              <a:avLst/>
              <a:gdLst/>
              <a:ahLst/>
              <a:cxnLst/>
              <a:rect l="l" t="t" r="r" b="b"/>
              <a:pathLst>
                <a:path w="501" h="1168" extrusionOk="0">
                  <a:moveTo>
                    <a:pt x="33" y="0"/>
                  </a:moveTo>
                  <a:lnTo>
                    <a:pt x="0" y="34"/>
                  </a:lnTo>
                  <a:cubicBezTo>
                    <a:pt x="0" y="34"/>
                    <a:pt x="0" y="67"/>
                    <a:pt x="0" y="67"/>
                  </a:cubicBezTo>
                  <a:lnTo>
                    <a:pt x="0" y="1135"/>
                  </a:lnTo>
                  <a:cubicBezTo>
                    <a:pt x="0" y="1168"/>
                    <a:pt x="0" y="1168"/>
                    <a:pt x="0" y="1168"/>
                  </a:cubicBezTo>
                  <a:lnTo>
                    <a:pt x="33" y="1168"/>
                  </a:lnTo>
                  <a:lnTo>
                    <a:pt x="467" y="901"/>
                  </a:lnTo>
                  <a:lnTo>
                    <a:pt x="500" y="901"/>
                  </a:lnTo>
                  <a:cubicBezTo>
                    <a:pt x="500" y="868"/>
                    <a:pt x="500" y="868"/>
                    <a:pt x="500" y="868"/>
                  </a:cubicBezTo>
                  <a:lnTo>
                    <a:pt x="500" y="801"/>
                  </a:lnTo>
                  <a:cubicBezTo>
                    <a:pt x="500" y="801"/>
                    <a:pt x="500" y="768"/>
                    <a:pt x="500" y="768"/>
                  </a:cubicBezTo>
                  <a:lnTo>
                    <a:pt x="467" y="768"/>
                  </a:lnTo>
                  <a:lnTo>
                    <a:pt x="100" y="1001"/>
                  </a:lnTo>
                  <a:lnTo>
                    <a:pt x="100" y="0"/>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1583;p56">
              <a:extLst>
                <a:ext uri="{FF2B5EF4-FFF2-40B4-BE49-F238E27FC236}">
                  <a16:creationId xmlns:a16="http://schemas.microsoft.com/office/drawing/2014/main" id="{6ECB984D-FF24-4756-94CC-A51B55AC88EE}"/>
                </a:ext>
              </a:extLst>
            </p:cNvPr>
            <p:cNvSpPr/>
            <p:nvPr/>
          </p:nvSpPr>
          <p:spPr>
            <a:xfrm>
              <a:off x="4861150" y="1807575"/>
              <a:ext cx="11700" cy="25025"/>
            </a:xfrm>
            <a:custGeom>
              <a:avLst/>
              <a:gdLst/>
              <a:ahLst/>
              <a:cxnLst/>
              <a:rect l="l" t="t" r="r" b="b"/>
              <a:pathLst>
                <a:path w="468" h="1001" extrusionOk="0">
                  <a:moveTo>
                    <a:pt x="300" y="0"/>
                  </a:moveTo>
                  <a:cubicBezTo>
                    <a:pt x="267" y="0"/>
                    <a:pt x="234" y="34"/>
                    <a:pt x="234" y="34"/>
                  </a:cubicBezTo>
                  <a:cubicBezTo>
                    <a:pt x="167" y="67"/>
                    <a:pt x="134" y="100"/>
                    <a:pt x="134" y="134"/>
                  </a:cubicBezTo>
                  <a:cubicBezTo>
                    <a:pt x="100" y="134"/>
                    <a:pt x="67" y="167"/>
                    <a:pt x="67" y="200"/>
                  </a:cubicBezTo>
                  <a:cubicBezTo>
                    <a:pt x="34" y="234"/>
                    <a:pt x="34" y="267"/>
                    <a:pt x="34" y="300"/>
                  </a:cubicBezTo>
                  <a:cubicBezTo>
                    <a:pt x="0" y="334"/>
                    <a:pt x="0" y="367"/>
                    <a:pt x="34" y="434"/>
                  </a:cubicBezTo>
                  <a:cubicBezTo>
                    <a:pt x="0" y="467"/>
                    <a:pt x="34" y="501"/>
                    <a:pt x="67" y="567"/>
                  </a:cubicBezTo>
                  <a:cubicBezTo>
                    <a:pt x="67" y="584"/>
                    <a:pt x="84" y="592"/>
                    <a:pt x="104" y="592"/>
                  </a:cubicBezTo>
                  <a:cubicBezTo>
                    <a:pt x="125" y="592"/>
                    <a:pt x="150" y="584"/>
                    <a:pt x="167" y="567"/>
                  </a:cubicBezTo>
                  <a:lnTo>
                    <a:pt x="367" y="567"/>
                  </a:lnTo>
                  <a:cubicBezTo>
                    <a:pt x="367" y="567"/>
                    <a:pt x="367" y="601"/>
                    <a:pt x="367" y="601"/>
                  </a:cubicBezTo>
                  <a:cubicBezTo>
                    <a:pt x="367" y="634"/>
                    <a:pt x="334" y="667"/>
                    <a:pt x="334" y="667"/>
                  </a:cubicBezTo>
                  <a:cubicBezTo>
                    <a:pt x="334" y="701"/>
                    <a:pt x="334" y="734"/>
                    <a:pt x="300" y="734"/>
                  </a:cubicBezTo>
                  <a:lnTo>
                    <a:pt x="267" y="767"/>
                  </a:lnTo>
                  <a:lnTo>
                    <a:pt x="234" y="801"/>
                  </a:lnTo>
                  <a:cubicBezTo>
                    <a:pt x="200" y="834"/>
                    <a:pt x="167" y="834"/>
                    <a:pt x="134" y="834"/>
                  </a:cubicBezTo>
                  <a:cubicBezTo>
                    <a:pt x="134" y="834"/>
                    <a:pt x="100" y="834"/>
                    <a:pt x="100" y="801"/>
                  </a:cubicBezTo>
                  <a:lnTo>
                    <a:pt x="67" y="834"/>
                  </a:lnTo>
                  <a:cubicBezTo>
                    <a:pt x="34" y="834"/>
                    <a:pt x="34" y="834"/>
                    <a:pt x="34" y="868"/>
                  </a:cubicBezTo>
                  <a:cubicBezTo>
                    <a:pt x="34" y="868"/>
                    <a:pt x="34" y="901"/>
                    <a:pt x="34" y="901"/>
                  </a:cubicBezTo>
                  <a:cubicBezTo>
                    <a:pt x="34" y="901"/>
                    <a:pt x="34" y="934"/>
                    <a:pt x="34" y="968"/>
                  </a:cubicBezTo>
                  <a:cubicBezTo>
                    <a:pt x="34" y="968"/>
                    <a:pt x="67" y="968"/>
                    <a:pt x="67" y="1001"/>
                  </a:cubicBezTo>
                  <a:lnTo>
                    <a:pt x="134" y="1001"/>
                  </a:lnTo>
                  <a:cubicBezTo>
                    <a:pt x="167" y="1001"/>
                    <a:pt x="200" y="968"/>
                    <a:pt x="234" y="968"/>
                  </a:cubicBezTo>
                  <a:cubicBezTo>
                    <a:pt x="267" y="934"/>
                    <a:pt x="300" y="901"/>
                    <a:pt x="334" y="868"/>
                  </a:cubicBezTo>
                  <a:cubicBezTo>
                    <a:pt x="367" y="834"/>
                    <a:pt x="400" y="801"/>
                    <a:pt x="400" y="767"/>
                  </a:cubicBezTo>
                  <a:cubicBezTo>
                    <a:pt x="434" y="734"/>
                    <a:pt x="434" y="701"/>
                    <a:pt x="467" y="667"/>
                  </a:cubicBezTo>
                  <a:cubicBezTo>
                    <a:pt x="467" y="634"/>
                    <a:pt x="467" y="601"/>
                    <a:pt x="467" y="567"/>
                  </a:cubicBezTo>
                  <a:cubicBezTo>
                    <a:pt x="467" y="534"/>
                    <a:pt x="467" y="501"/>
                    <a:pt x="467" y="501"/>
                  </a:cubicBezTo>
                  <a:cubicBezTo>
                    <a:pt x="467" y="467"/>
                    <a:pt x="434" y="434"/>
                    <a:pt x="434" y="434"/>
                  </a:cubicBezTo>
                  <a:cubicBezTo>
                    <a:pt x="400" y="401"/>
                    <a:pt x="400" y="401"/>
                    <a:pt x="367" y="401"/>
                  </a:cubicBezTo>
                  <a:lnTo>
                    <a:pt x="134" y="401"/>
                  </a:lnTo>
                  <a:lnTo>
                    <a:pt x="134" y="367"/>
                  </a:lnTo>
                  <a:cubicBezTo>
                    <a:pt x="134" y="334"/>
                    <a:pt x="134" y="300"/>
                    <a:pt x="167" y="267"/>
                  </a:cubicBezTo>
                  <a:cubicBezTo>
                    <a:pt x="167" y="234"/>
                    <a:pt x="200" y="200"/>
                    <a:pt x="234" y="200"/>
                  </a:cubicBezTo>
                  <a:cubicBezTo>
                    <a:pt x="267" y="167"/>
                    <a:pt x="300" y="167"/>
                    <a:pt x="334" y="167"/>
                  </a:cubicBezTo>
                  <a:cubicBezTo>
                    <a:pt x="334" y="167"/>
                    <a:pt x="334" y="167"/>
                    <a:pt x="367" y="200"/>
                  </a:cubicBezTo>
                  <a:lnTo>
                    <a:pt x="400" y="167"/>
                  </a:lnTo>
                  <a:lnTo>
                    <a:pt x="434" y="134"/>
                  </a:lnTo>
                  <a:cubicBezTo>
                    <a:pt x="434" y="134"/>
                    <a:pt x="434" y="100"/>
                    <a:pt x="434" y="100"/>
                  </a:cubicBezTo>
                  <a:cubicBezTo>
                    <a:pt x="434" y="67"/>
                    <a:pt x="434" y="67"/>
                    <a:pt x="434" y="34"/>
                  </a:cubicBezTo>
                  <a:cubicBezTo>
                    <a:pt x="400" y="34"/>
                    <a:pt x="400" y="0"/>
                    <a:pt x="367"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1584;p56">
              <a:extLst>
                <a:ext uri="{FF2B5EF4-FFF2-40B4-BE49-F238E27FC236}">
                  <a16:creationId xmlns:a16="http://schemas.microsoft.com/office/drawing/2014/main" id="{FADFB40D-25AA-4F8F-AF1B-E4338FE5FE1B}"/>
                </a:ext>
              </a:extLst>
            </p:cNvPr>
            <p:cNvSpPr/>
            <p:nvPr/>
          </p:nvSpPr>
          <p:spPr>
            <a:xfrm>
              <a:off x="4519225" y="1996875"/>
              <a:ext cx="15875" cy="32550"/>
            </a:xfrm>
            <a:custGeom>
              <a:avLst/>
              <a:gdLst/>
              <a:ahLst/>
              <a:cxnLst/>
              <a:rect l="l" t="t" r="r" b="b"/>
              <a:pathLst>
                <a:path w="635" h="1302" extrusionOk="0">
                  <a:moveTo>
                    <a:pt x="368" y="0"/>
                  </a:moveTo>
                  <a:cubicBezTo>
                    <a:pt x="334" y="0"/>
                    <a:pt x="301" y="0"/>
                    <a:pt x="268" y="34"/>
                  </a:cubicBezTo>
                  <a:cubicBezTo>
                    <a:pt x="234" y="67"/>
                    <a:pt x="168" y="100"/>
                    <a:pt x="168" y="167"/>
                  </a:cubicBezTo>
                  <a:cubicBezTo>
                    <a:pt x="134" y="201"/>
                    <a:pt x="101" y="234"/>
                    <a:pt x="67" y="267"/>
                  </a:cubicBezTo>
                  <a:cubicBezTo>
                    <a:pt x="34" y="334"/>
                    <a:pt x="34" y="367"/>
                    <a:pt x="34" y="401"/>
                  </a:cubicBezTo>
                  <a:cubicBezTo>
                    <a:pt x="1" y="467"/>
                    <a:pt x="1" y="501"/>
                    <a:pt x="34" y="534"/>
                  </a:cubicBezTo>
                  <a:cubicBezTo>
                    <a:pt x="34" y="567"/>
                    <a:pt x="34" y="601"/>
                    <a:pt x="34" y="634"/>
                  </a:cubicBezTo>
                  <a:cubicBezTo>
                    <a:pt x="34" y="668"/>
                    <a:pt x="34" y="701"/>
                    <a:pt x="67" y="701"/>
                  </a:cubicBezTo>
                  <a:cubicBezTo>
                    <a:pt x="67" y="734"/>
                    <a:pt x="101" y="734"/>
                    <a:pt x="134" y="734"/>
                  </a:cubicBezTo>
                  <a:lnTo>
                    <a:pt x="401" y="734"/>
                  </a:lnTo>
                  <a:cubicBezTo>
                    <a:pt x="434" y="734"/>
                    <a:pt x="434" y="768"/>
                    <a:pt x="468" y="768"/>
                  </a:cubicBezTo>
                  <a:cubicBezTo>
                    <a:pt x="468" y="801"/>
                    <a:pt x="468" y="801"/>
                    <a:pt x="468" y="834"/>
                  </a:cubicBezTo>
                  <a:cubicBezTo>
                    <a:pt x="468" y="868"/>
                    <a:pt x="468" y="901"/>
                    <a:pt x="468" y="934"/>
                  </a:cubicBezTo>
                  <a:cubicBezTo>
                    <a:pt x="434" y="934"/>
                    <a:pt x="434" y="968"/>
                    <a:pt x="401" y="1001"/>
                  </a:cubicBezTo>
                  <a:cubicBezTo>
                    <a:pt x="401" y="1034"/>
                    <a:pt x="368" y="1068"/>
                    <a:pt x="368" y="1068"/>
                  </a:cubicBezTo>
                  <a:cubicBezTo>
                    <a:pt x="334" y="1101"/>
                    <a:pt x="301" y="1135"/>
                    <a:pt x="268" y="1135"/>
                  </a:cubicBezTo>
                  <a:cubicBezTo>
                    <a:pt x="268" y="1135"/>
                    <a:pt x="234" y="1168"/>
                    <a:pt x="201" y="1168"/>
                  </a:cubicBezTo>
                  <a:lnTo>
                    <a:pt x="134" y="1168"/>
                  </a:lnTo>
                  <a:cubicBezTo>
                    <a:pt x="134" y="1168"/>
                    <a:pt x="134" y="1135"/>
                    <a:pt x="101" y="1135"/>
                  </a:cubicBezTo>
                  <a:cubicBezTo>
                    <a:pt x="101" y="1101"/>
                    <a:pt x="101" y="1101"/>
                    <a:pt x="101" y="1101"/>
                  </a:cubicBezTo>
                  <a:lnTo>
                    <a:pt x="101" y="1068"/>
                  </a:lnTo>
                  <a:lnTo>
                    <a:pt x="34" y="1101"/>
                  </a:lnTo>
                  <a:cubicBezTo>
                    <a:pt x="34" y="1135"/>
                    <a:pt x="34" y="1135"/>
                    <a:pt x="34" y="1135"/>
                  </a:cubicBezTo>
                  <a:cubicBezTo>
                    <a:pt x="34" y="1168"/>
                    <a:pt x="67" y="1201"/>
                    <a:pt x="67" y="1235"/>
                  </a:cubicBezTo>
                  <a:cubicBezTo>
                    <a:pt x="67" y="1268"/>
                    <a:pt x="101" y="1301"/>
                    <a:pt x="134" y="1301"/>
                  </a:cubicBezTo>
                  <a:lnTo>
                    <a:pt x="234" y="1301"/>
                  </a:lnTo>
                  <a:cubicBezTo>
                    <a:pt x="268" y="1301"/>
                    <a:pt x="301" y="1301"/>
                    <a:pt x="334" y="1268"/>
                  </a:cubicBezTo>
                  <a:cubicBezTo>
                    <a:pt x="368" y="1235"/>
                    <a:pt x="434" y="1201"/>
                    <a:pt x="468" y="1168"/>
                  </a:cubicBezTo>
                  <a:cubicBezTo>
                    <a:pt x="501" y="1135"/>
                    <a:pt x="534" y="1101"/>
                    <a:pt x="534" y="1034"/>
                  </a:cubicBezTo>
                  <a:cubicBezTo>
                    <a:pt x="568" y="1001"/>
                    <a:pt x="601" y="968"/>
                    <a:pt x="601" y="901"/>
                  </a:cubicBezTo>
                  <a:cubicBezTo>
                    <a:pt x="635" y="868"/>
                    <a:pt x="635" y="801"/>
                    <a:pt x="635" y="768"/>
                  </a:cubicBezTo>
                  <a:cubicBezTo>
                    <a:pt x="635" y="734"/>
                    <a:pt x="635" y="701"/>
                    <a:pt x="635" y="668"/>
                  </a:cubicBezTo>
                  <a:cubicBezTo>
                    <a:pt x="635" y="634"/>
                    <a:pt x="601" y="601"/>
                    <a:pt x="601" y="601"/>
                  </a:cubicBezTo>
                  <a:cubicBezTo>
                    <a:pt x="568" y="567"/>
                    <a:pt x="534" y="567"/>
                    <a:pt x="501" y="567"/>
                  </a:cubicBezTo>
                  <a:lnTo>
                    <a:pt x="234" y="567"/>
                  </a:lnTo>
                  <a:cubicBezTo>
                    <a:pt x="234" y="567"/>
                    <a:pt x="201" y="534"/>
                    <a:pt x="201" y="534"/>
                  </a:cubicBezTo>
                  <a:cubicBezTo>
                    <a:pt x="201" y="501"/>
                    <a:pt x="201" y="467"/>
                    <a:pt x="201" y="467"/>
                  </a:cubicBezTo>
                  <a:cubicBezTo>
                    <a:pt x="201" y="434"/>
                    <a:pt x="201" y="401"/>
                    <a:pt x="201" y="367"/>
                  </a:cubicBezTo>
                  <a:cubicBezTo>
                    <a:pt x="201" y="334"/>
                    <a:pt x="234" y="334"/>
                    <a:pt x="234" y="301"/>
                  </a:cubicBezTo>
                  <a:lnTo>
                    <a:pt x="268" y="234"/>
                  </a:lnTo>
                  <a:cubicBezTo>
                    <a:pt x="301" y="234"/>
                    <a:pt x="334" y="201"/>
                    <a:pt x="334" y="201"/>
                  </a:cubicBezTo>
                  <a:cubicBezTo>
                    <a:pt x="368" y="167"/>
                    <a:pt x="401" y="167"/>
                    <a:pt x="401" y="167"/>
                  </a:cubicBezTo>
                  <a:lnTo>
                    <a:pt x="468" y="167"/>
                  </a:lnTo>
                  <a:cubicBezTo>
                    <a:pt x="468" y="167"/>
                    <a:pt x="501" y="201"/>
                    <a:pt x="501" y="201"/>
                  </a:cubicBezTo>
                  <a:lnTo>
                    <a:pt x="501" y="234"/>
                  </a:lnTo>
                  <a:cubicBezTo>
                    <a:pt x="501" y="234"/>
                    <a:pt x="501" y="267"/>
                    <a:pt x="501" y="267"/>
                  </a:cubicBezTo>
                  <a:lnTo>
                    <a:pt x="534" y="234"/>
                  </a:lnTo>
                  <a:lnTo>
                    <a:pt x="534" y="201"/>
                  </a:lnTo>
                  <a:cubicBezTo>
                    <a:pt x="534" y="201"/>
                    <a:pt x="534" y="201"/>
                    <a:pt x="534" y="167"/>
                  </a:cubicBezTo>
                  <a:cubicBezTo>
                    <a:pt x="534" y="167"/>
                    <a:pt x="534" y="134"/>
                    <a:pt x="534" y="100"/>
                  </a:cubicBezTo>
                  <a:cubicBezTo>
                    <a:pt x="501" y="67"/>
                    <a:pt x="501" y="34"/>
                    <a:pt x="468" y="34"/>
                  </a:cubicBezTo>
                  <a:cubicBezTo>
                    <a:pt x="434" y="0"/>
                    <a:pt x="401" y="0"/>
                    <a:pt x="368"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1585;p56">
              <a:extLst>
                <a:ext uri="{FF2B5EF4-FFF2-40B4-BE49-F238E27FC236}">
                  <a16:creationId xmlns:a16="http://schemas.microsoft.com/office/drawing/2014/main" id="{18DA416E-18BB-4547-95E3-5042BB8BA2BB}"/>
                </a:ext>
              </a:extLst>
            </p:cNvPr>
            <p:cNvSpPr/>
            <p:nvPr/>
          </p:nvSpPr>
          <p:spPr>
            <a:xfrm>
              <a:off x="4535075" y="1989375"/>
              <a:ext cx="9200" cy="29000"/>
            </a:xfrm>
            <a:custGeom>
              <a:avLst/>
              <a:gdLst/>
              <a:ahLst/>
              <a:cxnLst/>
              <a:rect l="l" t="t" r="r" b="b"/>
              <a:pathLst>
                <a:path w="368" h="1160" extrusionOk="0">
                  <a:moveTo>
                    <a:pt x="167" y="0"/>
                  </a:moveTo>
                  <a:lnTo>
                    <a:pt x="134" y="34"/>
                  </a:lnTo>
                  <a:cubicBezTo>
                    <a:pt x="134" y="34"/>
                    <a:pt x="134" y="67"/>
                    <a:pt x="134" y="67"/>
                  </a:cubicBezTo>
                  <a:cubicBezTo>
                    <a:pt x="134" y="67"/>
                    <a:pt x="134" y="100"/>
                    <a:pt x="134" y="100"/>
                  </a:cubicBezTo>
                  <a:lnTo>
                    <a:pt x="134" y="367"/>
                  </a:lnTo>
                  <a:lnTo>
                    <a:pt x="67" y="434"/>
                  </a:lnTo>
                  <a:lnTo>
                    <a:pt x="1" y="467"/>
                  </a:lnTo>
                  <a:cubicBezTo>
                    <a:pt x="1" y="467"/>
                    <a:pt x="1" y="501"/>
                    <a:pt x="1" y="501"/>
                  </a:cubicBezTo>
                  <a:lnTo>
                    <a:pt x="1" y="567"/>
                  </a:lnTo>
                  <a:lnTo>
                    <a:pt x="101" y="534"/>
                  </a:lnTo>
                  <a:lnTo>
                    <a:pt x="101" y="934"/>
                  </a:lnTo>
                  <a:cubicBezTo>
                    <a:pt x="101" y="1034"/>
                    <a:pt x="101" y="1101"/>
                    <a:pt x="134" y="1134"/>
                  </a:cubicBezTo>
                  <a:cubicBezTo>
                    <a:pt x="151" y="1151"/>
                    <a:pt x="167" y="1159"/>
                    <a:pt x="188" y="1159"/>
                  </a:cubicBezTo>
                  <a:cubicBezTo>
                    <a:pt x="209" y="1159"/>
                    <a:pt x="234" y="1151"/>
                    <a:pt x="267" y="1134"/>
                  </a:cubicBezTo>
                  <a:lnTo>
                    <a:pt x="334" y="1101"/>
                  </a:lnTo>
                  <a:cubicBezTo>
                    <a:pt x="367" y="1101"/>
                    <a:pt x="367" y="1101"/>
                    <a:pt x="367" y="1068"/>
                  </a:cubicBezTo>
                  <a:cubicBezTo>
                    <a:pt x="367" y="1068"/>
                    <a:pt x="367" y="1068"/>
                    <a:pt x="367" y="1034"/>
                  </a:cubicBezTo>
                  <a:lnTo>
                    <a:pt x="367" y="1001"/>
                  </a:lnTo>
                  <a:cubicBezTo>
                    <a:pt x="367" y="968"/>
                    <a:pt x="367" y="968"/>
                    <a:pt x="367" y="968"/>
                  </a:cubicBezTo>
                  <a:lnTo>
                    <a:pt x="334" y="968"/>
                  </a:lnTo>
                  <a:lnTo>
                    <a:pt x="301" y="1001"/>
                  </a:lnTo>
                  <a:lnTo>
                    <a:pt x="201" y="1001"/>
                  </a:lnTo>
                  <a:lnTo>
                    <a:pt x="201" y="968"/>
                  </a:lnTo>
                  <a:cubicBezTo>
                    <a:pt x="201" y="934"/>
                    <a:pt x="201" y="934"/>
                    <a:pt x="201" y="901"/>
                  </a:cubicBezTo>
                  <a:lnTo>
                    <a:pt x="201" y="467"/>
                  </a:lnTo>
                  <a:lnTo>
                    <a:pt x="334" y="367"/>
                  </a:lnTo>
                  <a:cubicBezTo>
                    <a:pt x="334" y="367"/>
                    <a:pt x="334" y="367"/>
                    <a:pt x="367" y="334"/>
                  </a:cubicBezTo>
                  <a:cubicBezTo>
                    <a:pt x="367" y="334"/>
                    <a:pt x="367" y="334"/>
                    <a:pt x="367" y="300"/>
                  </a:cubicBezTo>
                  <a:lnTo>
                    <a:pt x="367" y="267"/>
                  </a:lnTo>
                  <a:cubicBezTo>
                    <a:pt x="367" y="234"/>
                    <a:pt x="367" y="234"/>
                    <a:pt x="367" y="234"/>
                  </a:cubicBezTo>
                  <a:lnTo>
                    <a:pt x="334" y="234"/>
                  </a:lnTo>
                  <a:lnTo>
                    <a:pt x="201" y="300"/>
                  </a:lnTo>
                  <a:lnTo>
                    <a:pt x="201" y="34"/>
                  </a:lnTo>
                  <a:cubicBezTo>
                    <a:pt x="201" y="0"/>
                    <a:pt x="201" y="0"/>
                    <a:pt x="201"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1586;p56">
              <a:extLst>
                <a:ext uri="{FF2B5EF4-FFF2-40B4-BE49-F238E27FC236}">
                  <a16:creationId xmlns:a16="http://schemas.microsoft.com/office/drawing/2014/main" id="{C34BCBE9-48BD-42B1-8CA7-3CA67671AFB3}"/>
                </a:ext>
              </a:extLst>
            </p:cNvPr>
            <p:cNvSpPr/>
            <p:nvPr/>
          </p:nvSpPr>
          <p:spPr>
            <a:xfrm>
              <a:off x="4546750" y="1987700"/>
              <a:ext cx="11700" cy="25050"/>
            </a:xfrm>
            <a:custGeom>
              <a:avLst/>
              <a:gdLst/>
              <a:ahLst/>
              <a:cxnLst/>
              <a:rect l="l" t="t" r="r" b="b"/>
              <a:pathLst>
                <a:path w="468" h="1002" extrusionOk="0">
                  <a:moveTo>
                    <a:pt x="367" y="501"/>
                  </a:moveTo>
                  <a:lnTo>
                    <a:pt x="367" y="534"/>
                  </a:lnTo>
                  <a:cubicBezTo>
                    <a:pt x="367" y="568"/>
                    <a:pt x="367" y="601"/>
                    <a:pt x="367" y="634"/>
                  </a:cubicBezTo>
                  <a:cubicBezTo>
                    <a:pt x="367" y="668"/>
                    <a:pt x="334" y="701"/>
                    <a:pt x="334" y="734"/>
                  </a:cubicBezTo>
                  <a:cubicBezTo>
                    <a:pt x="301" y="768"/>
                    <a:pt x="301" y="801"/>
                    <a:pt x="267" y="834"/>
                  </a:cubicBezTo>
                  <a:cubicBezTo>
                    <a:pt x="267" y="834"/>
                    <a:pt x="234" y="868"/>
                    <a:pt x="201" y="868"/>
                  </a:cubicBezTo>
                  <a:cubicBezTo>
                    <a:pt x="167" y="901"/>
                    <a:pt x="134" y="901"/>
                    <a:pt x="101" y="901"/>
                  </a:cubicBezTo>
                  <a:cubicBezTo>
                    <a:pt x="67" y="868"/>
                    <a:pt x="67" y="868"/>
                    <a:pt x="101" y="868"/>
                  </a:cubicBezTo>
                  <a:cubicBezTo>
                    <a:pt x="67" y="834"/>
                    <a:pt x="67" y="834"/>
                    <a:pt x="101" y="834"/>
                  </a:cubicBezTo>
                  <a:cubicBezTo>
                    <a:pt x="101" y="768"/>
                    <a:pt x="101" y="734"/>
                    <a:pt x="134" y="701"/>
                  </a:cubicBezTo>
                  <a:cubicBezTo>
                    <a:pt x="167" y="668"/>
                    <a:pt x="201" y="634"/>
                    <a:pt x="234" y="601"/>
                  </a:cubicBezTo>
                  <a:lnTo>
                    <a:pt x="367" y="501"/>
                  </a:lnTo>
                  <a:close/>
                  <a:moveTo>
                    <a:pt x="334" y="0"/>
                  </a:moveTo>
                  <a:cubicBezTo>
                    <a:pt x="301" y="0"/>
                    <a:pt x="301" y="34"/>
                    <a:pt x="267" y="34"/>
                  </a:cubicBezTo>
                  <a:cubicBezTo>
                    <a:pt x="234" y="67"/>
                    <a:pt x="201" y="67"/>
                    <a:pt x="167" y="101"/>
                  </a:cubicBezTo>
                  <a:lnTo>
                    <a:pt x="101" y="201"/>
                  </a:lnTo>
                  <a:lnTo>
                    <a:pt x="67" y="301"/>
                  </a:lnTo>
                  <a:cubicBezTo>
                    <a:pt x="67" y="301"/>
                    <a:pt x="67" y="334"/>
                    <a:pt x="67" y="367"/>
                  </a:cubicBezTo>
                  <a:cubicBezTo>
                    <a:pt x="67" y="401"/>
                    <a:pt x="67" y="401"/>
                    <a:pt x="67" y="401"/>
                  </a:cubicBezTo>
                  <a:lnTo>
                    <a:pt x="134" y="401"/>
                  </a:lnTo>
                  <a:cubicBezTo>
                    <a:pt x="134" y="401"/>
                    <a:pt x="134" y="401"/>
                    <a:pt x="134" y="367"/>
                  </a:cubicBezTo>
                  <a:cubicBezTo>
                    <a:pt x="134" y="334"/>
                    <a:pt x="134" y="334"/>
                    <a:pt x="167" y="301"/>
                  </a:cubicBezTo>
                  <a:cubicBezTo>
                    <a:pt x="167" y="267"/>
                    <a:pt x="201" y="234"/>
                    <a:pt x="234" y="234"/>
                  </a:cubicBezTo>
                  <a:cubicBezTo>
                    <a:pt x="251" y="217"/>
                    <a:pt x="267" y="209"/>
                    <a:pt x="284" y="209"/>
                  </a:cubicBezTo>
                  <a:cubicBezTo>
                    <a:pt x="301" y="209"/>
                    <a:pt x="317" y="217"/>
                    <a:pt x="334" y="234"/>
                  </a:cubicBezTo>
                  <a:cubicBezTo>
                    <a:pt x="367" y="234"/>
                    <a:pt x="367" y="267"/>
                    <a:pt x="367" y="334"/>
                  </a:cubicBezTo>
                  <a:lnTo>
                    <a:pt x="201" y="467"/>
                  </a:lnTo>
                  <a:lnTo>
                    <a:pt x="134" y="568"/>
                  </a:lnTo>
                  <a:cubicBezTo>
                    <a:pt x="101" y="601"/>
                    <a:pt x="67" y="634"/>
                    <a:pt x="34" y="668"/>
                  </a:cubicBezTo>
                  <a:cubicBezTo>
                    <a:pt x="34" y="701"/>
                    <a:pt x="1" y="734"/>
                    <a:pt x="1" y="768"/>
                  </a:cubicBezTo>
                  <a:cubicBezTo>
                    <a:pt x="1" y="801"/>
                    <a:pt x="1" y="868"/>
                    <a:pt x="1" y="901"/>
                  </a:cubicBezTo>
                  <a:cubicBezTo>
                    <a:pt x="1" y="934"/>
                    <a:pt x="1" y="934"/>
                    <a:pt x="34" y="968"/>
                  </a:cubicBezTo>
                  <a:cubicBezTo>
                    <a:pt x="34" y="968"/>
                    <a:pt x="34" y="1001"/>
                    <a:pt x="67" y="1001"/>
                  </a:cubicBezTo>
                  <a:lnTo>
                    <a:pt x="134" y="1001"/>
                  </a:lnTo>
                  <a:cubicBezTo>
                    <a:pt x="134" y="1001"/>
                    <a:pt x="167" y="1001"/>
                    <a:pt x="201" y="968"/>
                  </a:cubicBezTo>
                  <a:lnTo>
                    <a:pt x="267" y="934"/>
                  </a:lnTo>
                  <a:cubicBezTo>
                    <a:pt x="267" y="934"/>
                    <a:pt x="301" y="901"/>
                    <a:pt x="301" y="868"/>
                  </a:cubicBezTo>
                  <a:cubicBezTo>
                    <a:pt x="334" y="868"/>
                    <a:pt x="334" y="834"/>
                    <a:pt x="367" y="834"/>
                  </a:cubicBezTo>
                  <a:cubicBezTo>
                    <a:pt x="367" y="801"/>
                    <a:pt x="367" y="768"/>
                    <a:pt x="401" y="734"/>
                  </a:cubicBezTo>
                  <a:lnTo>
                    <a:pt x="401" y="801"/>
                  </a:lnTo>
                  <a:cubicBezTo>
                    <a:pt x="367" y="834"/>
                    <a:pt x="367" y="834"/>
                    <a:pt x="401" y="834"/>
                  </a:cubicBezTo>
                  <a:lnTo>
                    <a:pt x="434" y="801"/>
                  </a:lnTo>
                  <a:lnTo>
                    <a:pt x="468" y="801"/>
                  </a:lnTo>
                  <a:cubicBezTo>
                    <a:pt x="468" y="768"/>
                    <a:pt x="468" y="768"/>
                    <a:pt x="468" y="768"/>
                  </a:cubicBezTo>
                  <a:lnTo>
                    <a:pt x="468" y="234"/>
                  </a:lnTo>
                  <a:cubicBezTo>
                    <a:pt x="468" y="201"/>
                    <a:pt x="468" y="167"/>
                    <a:pt x="468" y="101"/>
                  </a:cubicBezTo>
                  <a:cubicBezTo>
                    <a:pt x="468" y="67"/>
                    <a:pt x="434" y="67"/>
                    <a:pt x="434" y="34"/>
                  </a:cubicBezTo>
                  <a:cubicBezTo>
                    <a:pt x="401" y="0"/>
                    <a:pt x="367" y="0"/>
                    <a:pt x="334"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1587;p56">
              <a:extLst>
                <a:ext uri="{FF2B5EF4-FFF2-40B4-BE49-F238E27FC236}">
                  <a16:creationId xmlns:a16="http://schemas.microsoft.com/office/drawing/2014/main" id="{C0EFE4B2-2C58-48EC-A936-07B9DCD5CF2C}"/>
                </a:ext>
              </a:extLst>
            </p:cNvPr>
            <p:cNvSpPr/>
            <p:nvPr/>
          </p:nvSpPr>
          <p:spPr>
            <a:xfrm>
              <a:off x="4560100" y="1975200"/>
              <a:ext cx="10025" cy="29000"/>
            </a:xfrm>
            <a:custGeom>
              <a:avLst/>
              <a:gdLst/>
              <a:ahLst/>
              <a:cxnLst/>
              <a:rect l="l" t="t" r="r" b="b"/>
              <a:pathLst>
                <a:path w="401" h="1160" extrusionOk="0">
                  <a:moveTo>
                    <a:pt x="167" y="0"/>
                  </a:moveTo>
                  <a:lnTo>
                    <a:pt x="134" y="33"/>
                  </a:lnTo>
                  <a:cubicBezTo>
                    <a:pt x="100" y="33"/>
                    <a:pt x="100" y="67"/>
                    <a:pt x="100" y="67"/>
                  </a:cubicBezTo>
                  <a:cubicBezTo>
                    <a:pt x="100" y="67"/>
                    <a:pt x="100" y="100"/>
                    <a:pt x="100" y="100"/>
                  </a:cubicBezTo>
                  <a:lnTo>
                    <a:pt x="100" y="367"/>
                  </a:lnTo>
                  <a:lnTo>
                    <a:pt x="34" y="400"/>
                  </a:lnTo>
                  <a:cubicBezTo>
                    <a:pt x="34" y="434"/>
                    <a:pt x="34" y="434"/>
                    <a:pt x="0" y="434"/>
                  </a:cubicBezTo>
                  <a:cubicBezTo>
                    <a:pt x="0" y="467"/>
                    <a:pt x="0" y="467"/>
                    <a:pt x="0" y="467"/>
                  </a:cubicBezTo>
                  <a:lnTo>
                    <a:pt x="0" y="534"/>
                  </a:lnTo>
                  <a:cubicBezTo>
                    <a:pt x="0" y="534"/>
                    <a:pt x="0" y="534"/>
                    <a:pt x="0" y="567"/>
                  </a:cubicBezTo>
                  <a:lnTo>
                    <a:pt x="34" y="567"/>
                  </a:lnTo>
                  <a:lnTo>
                    <a:pt x="100" y="500"/>
                  </a:lnTo>
                  <a:lnTo>
                    <a:pt x="100" y="934"/>
                  </a:lnTo>
                  <a:cubicBezTo>
                    <a:pt x="100" y="1001"/>
                    <a:pt x="134" y="1068"/>
                    <a:pt x="167" y="1134"/>
                  </a:cubicBezTo>
                  <a:cubicBezTo>
                    <a:pt x="184" y="1151"/>
                    <a:pt x="200" y="1159"/>
                    <a:pt x="221" y="1159"/>
                  </a:cubicBezTo>
                  <a:cubicBezTo>
                    <a:pt x="242" y="1159"/>
                    <a:pt x="267" y="1151"/>
                    <a:pt x="300" y="1134"/>
                  </a:cubicBezTo>
                  <a:lnTo>
                    <a:pt x="367" y="1068"/>
                  </a:lnTo>
                  <a:lnTo>
                    <a:pt x="401" y="1068"/>
                  </a:lnTo>
                  <a:cubicBezTo>
                    <a:pt x="401" y="1034"/>
                    <a:pt x="401" y="1034"/>
                    <a:pt x="401" y="1034"/>
                  </a:cubicBezTo>
                  <a:lnTo>
                    <a:pt x="401" y="967"/>
                  </a:lnTo>
                  <a:cubicBezTo>
                    <a:pt x="401" y="967"/>
                    <a:pt x="401" y="934"/>
                    <a:pt x="401" y="934"/>
                  </a:cubicBezTo>
                  <a:lnTo>
                    <a:pt x="367" y="934"/>
                  </a:lnTo>
                  <a:lnTo>
                    <a:pt x="300" y="967"/>
                  </a:lnTo>
                  <a:lnTo>
                    <a:pt x="234" y="967"/>
                  </a:lnTo>
                  <a:cubicBezTo>
                    <a:pt x="234" y="967"/>
                    <a:pt x="234" y="934"/>
                    <a:pt x="234" y="934"/>
                  </a:cubicBezTo>
                  <a:cubicBezTo>
                    <a:pt x="234" y="901"/>
                    <a:pt x="234" y="901"/>
                    <a:pt x="234" y="867"/>
                  </a:cubicBezTo>
                  <a:lnTo>
                    <a:pt x="200" y="434"/>
                  </a:lnTo>
                  <a:lnTo>
                    <a:pt x="334" y="367"/>
                  </a:lnTo>
                  <a:cubicBezTo>
                    <a:pt x="334" y="367"/>
                    <a:pt x="367" y="367"/>
                    <a:pt x="367" y="334"/>
                  </a:cubicBezTo>
                  <a:cubicBezTo>
                    <a:pt x="367" y="334"/>
                    <a:pt x="367" y="300"/>
                    <a:pt x="367" y="300"/>
                  </a:cubicBezTo>
                  <a:lnTo>
                    <a:pt x="367" y="234"/>
                  </a:lnTo>
                  <a:lnTo>
                    <a:pt x="334" y="234"/>
                  </a:lnTo>
                  <a:lnTo>
                    <a:pt x="200" y="300"/>
                  </a:lnTo>
                  <a:lnTo>
                    <a:pt x="200" y="33"/>
                  </a:lnTo>
                  <a:cubicBezTo>
                    <a:pt x="200" y="33"/>
                    <a:pt x="200" y="0"/>
                    <a:pt x="200"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1588;p56">
              <a:extLst>
                <a:ext uri="{FF2B5EF4-FFF2-40B4-BE49-F238E27FC236}">
                  <a16:creationId xmlns:a16="http://schemas.microsoft.com/office/drawing/2014/main" id="{528D6FB2-6953-4758-8970-5A6BC425057F}"/>
                </a:ext>
              </a:extLst>
            </p:cNvPr>
            <p:cNvSpPr/>
            <p:nvPr/>
          </p:nvSpPr>
          <p:spPr>
            <a:xfrm>
              <a:off x="4572600" y="1971850"/>
              <a:ext cx="10875" cy="25875"/>
            </a:xfrm>
            <a:custGeom>
              <a:avLst/>
              <a:gdLst/>
              <a:ahLst/>
              <a:cxnLst/>
              <a:rect l="l" t="t" r="r" b="b"/>
              <a:pathLst>
                <a:path w="435" h="1035" extrusionOk="0">
                  <a:moveTo>
                    <a:pt x="401" y="1"/>
                  </a:moveTo>
                  <a:lnTo>
                    <a:pt x="368" y="34"/>
                  </a:lnTo>
                  <a:cubicBezTo>
                    <a:pt x="368" y="67"/>
                    <a:pt x="368" y="67"/>
                    <a:pt x="368" y="101"/>
                  </a:cubicBezTo>
                  <a:lnTo>
                    <a:pt x="368" y="534"/>
                  </a:lnTo>
                  <a:cubicBezTo>
                    <a:pt x="368" y="601"/>
                    <a:pt x="368" y="668"/>
                    <a:pt x="334" y="735"/>
                  </a:cubicBezTo>
                  <a:cubicBezTo>
                    <a:pt x="301" y="801"/>
                    <a:pt x="267" y="835"/>
                    <a:pt x="234" y="868"/>
                  </a:cubicBezTo>
                  <a:cubicBezTo>
                    <a:pt x="201" y="885"/>
                    <a:pt x="176" y="893"/>
                    <a:pt x="155" y="893"/>
                  </a:cubicBezTo>
                  <a:cubicBezTo>
                    <a:pt x="134" y="893"/>
                    <a:pt x="117" y="885"/>
                    <a:pt x="101" y="868"/>
                  </a:cubicBezTo>
                  <a:cubicBezTo>
                    <a:pt x="101" y="835"/>
                    <a:pt x="67" y="768"/>
                    <a:pt x="67" y="701"/>
                  </a:cubicBezTo>
                  <a:lnTo>
                    <a:pt x="67" y="268"/>
                  </a:lnTo>
                  <a:lnTo>
                    <a:pt x="34" y="268"/>
                  </a:lnTo>
                  <a:cubicBezTo>
                    <a:pt x="1" y="301"/>
                    <a:pt x="1" y="301"/>
                    <a:pt x="34" y="301"/>
                  </a:cubicBezTo>
                  <a:lnTo>
                    <a:pt x="1" y="768"/>
                  </a:lnTo>
                  <a:cubicBezTo>
                    <a:pt x="1" y="835"/>
                    <a:pt x="1" y="868"/>
                    <a:pt x="1" y="935"/>
                  </a:cubicBezTo>
                  <a:cubicBezTo>
                    <a:pt x="1" y="968"/>
                    <a:pt x="34" y="1001"/>
                    <a:pt x="34" y="1001"/>
                  </a:cubicBezTo>
                  <a:cubicBezTo>
                    <a:pt x="67" y="1035"/>
                    <a:pt x="101" y="1035"/>
                    <a:pt x="101" y="1035"/>
                  </a:cubicBezTo>
                  <a:lnTo>
                    <a:pt x="201" y="1035"/>
                  </a:lnTo>
                  <a:cubicBezTo>
                    <a:pt x="267" y="1001"/>
                    <a:pt x="301" y="968"/>
                    <a:pt x="301" y="935"/>
                  </a:cubicBezTo>
                  <a:cubicBezTo>
                    <a:pt x="334" y="901"/>
                    <a:pt x="368" y="868"/>
                    <a:pt x="368" y="801"/>
                  </a:cubicBezTo>
                  <a:lnTo>
                    <a:pt x="368" y="868"/>
                  </a:lnTo>
                  <a:cubicBezTo>
                    <a:pt x="368" y="868"/>
                    <a:pt x="368" y="868"/>
                    <a:pt x="368" y="901"/>
                  </a:cubicBezTo>
                  <a:lnTo>
                    <a:pt x="401" y="868"/>
                  </a:lnTo>
                  <a:cubicBezTo>
                    <a:pt x="434" y="868"/>
                    <a:pt x="434" y="868"/>
                    <a:pt x="434" y="835"/>
                  </a:cubicBezTo>
                  <a:cubicBezTo>
                    <a:pt x="434" y="835"/>
                    <a:pt x="434" y="835"/>
                    <a:pt x="434" y="801"/>
                  </a:cubicBezTo>
                  <a:lnTo>
                    <a:pt x="434" y="34"/>
                  </a:lnTo>
                  <a:cubicBezTo>
                    <a:pt x="434" y="34"/>
                    <a:pt x="434" y="1"/>
                    <a:pt x="434"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1589;p56">
              <a:extLst>
                <a:ext uri="{FF2B5EF4-FFF2-40B4-BE49-F238E27FC236}">
                  <a16:creationId xmlns:a16="http://schemas.microsoft.com/office/drawing/2014/main" id="{FFB419B9-26A2-4402-8A43-4F8D8A9074C2}"/>
                </a:ext>
              </a:extLst>
            </p:cNvPr>
            <p:cNvSpPr/>
            <p:nvPr/>
          </p:nvSpPr>
          <p:spPr>
            <a:xfrm>
              <a:off x="4589275" y="1965175"/>
              <a:ext cx="10875" cy="25050"/>
            </a:xfrm>
            <a:custGeom>
              <a:avLst/>
              <a:gdLst/>
              <a:ahLst/>
              <a:cxnLst/>
              <a:rect l="l" t="t" r="r" b="b"/>
              <a:pathLst>
                <a:path w="435" h="1002" extrusionOk="0">
                  <a:moveTo>
                    <a:pt x="301" y="1"/>
                  </a:moveTo>
                  <a:cubicBezTo>
                    <a:pt x="268" y="1"/>
                    <a:pt x="234" y="34"/>
                    <a:pt x="201" y="34"/>
                  </a:cubicBezTo>
                  <a:cubicBezTo>
                    <a:pt x="168" y="68"/>
                    <a:pt x="134" y="101"/>
                    <a:pt x="101" y="101"/>
                  </a:cubicBezTo>
                  <a:cubicBezTo>
                    <a:pt x="67" y="134"/>
                    <a:pt x="67" y="168"/>
                    <a:pt x="34" y="201"/>
                  </a:cubicBezTo>
                  <a:cubicBezTo>
                    <a:pt x="34" y="234"/>
                    <a:pt x="1" y="268"/>
                    <a:pt x="1" y="301"/>
                  </a:cubicBezTo>
                  <a:cubicBezTo>
                    <a:pt x="1" y="334"/>
                    <a:pt x="1" y="368"/>
                    <a:pt x="1" y="401"/>
                  </a:cubicBezTo>
                  <a:cubicBezTo>
                    <a:pt x="1" y="468"/>
                    <a:pt x="1" y="501"/>
                    <a:pt x="34" y="568"/>
                  </a:cubicBezTo>
                  <a:cubicBezTo>
                    <a:pt x="51" y="585"/>
                    <a:pt x="67" y="593"/>
                    <a:pt x="88" y="593"/>
                  </a:cubicBezTo>
                  <a:cubicBezTo>
                    <a:pt x="109" y="593"/>
                    <a:pt x="134" y="585"/>
                    <a:pt x="168" y="568"/>
                  </a:cubicBezTo>
                  <a:lnTo>
                    <a:pt x="334" y="568"/>
                  </a:lnTo>
                  <a:cubicBezTo>
                    <a:pt x="334" y="568"/>
                    <a:pt x="334" y="601"/>
                    <a:pt x="334" y="601"/>
                  </a:cubicBezTo>
                  <a:cubicBezTo>
                    <a:pt x="334" y="635"/>
                    <a:pt x="334" y="668"/>
                    <a:pt x="334" y="668"/>
                  </a:cubicBezTo>
                  <a:lnTo>
                    <a:pt x="301" y="735"/>
                  </a:lnTo>
                  <a:lnTo>
                    <a:pt x="234" y="768"/>
                  </a:lnTo>
                  <a:lnTo>
                    <a:pt x="201" y="801"/>
                  </a:lnTo>
                  <a:cubicBezTo>
                    <a:pt x="168" y="835"/>
                    <a:pt x="134" y="835"/>
                    <a:pt x="134" y="835"/>
                  </a:cubicBezTo>
                  <a:cubicBezTo>
                    <a:pt x="101" y="835"/>
                    <a:pt x="67" y="835"/>
                    <a:pt x="67" y="801"/>
                  </a:cubicBezTo>
                  <a:lnTo>
                    <a:pt x="34" y="835"/>
                  </a:lnTo>
                  <a:cubicBezTo>
                    <a:pt x="34" y="835"/>
                    <a:pt x="1" y="835"/>
                    <a:pt x="1" y="868"/>
                  </a:cubicBezTo>
                  <a:cubicBezTo>
                    <a:pt x="1" y="868"/>
                    <a:pt x="1" y="868"/>
                    <a:pt x="1" y="901"/>
                  </a:cubicBezTo>
                  <a:cubicBezTo>
                    <a:pt x="1" y="901"/>
                    <a:pt x="1" y="935"/>
                    <a:pt x="1" y="935"/>
                  </a:cubicBezTo>
                  <a:cubicBezTo>
                    <a:pt x="34" y="968"/>
                    <a:pt x="34" y="968"/>
                    <a:pt x="67" y="1002"/>
                  </a:cubicBezTo>
                  <a:lnTo>
                    <a:pt x="134" y="1002"/>
                  </a:lnTo>
                  <a:cubicBezTo>
                    <a:pt x="168" y="968"/>
                    <a:pt x="201" y="968"/>
                    <a:pt x="234" y="935"/>
                  </a:cubicBezTo>
                  <a:cubicBezTo>
                    <a:pt x="268" y="935"/>
                    <a:pt x="301" y="901"/>
                    <a:pt x="334" y="868"/>
                  </a:cubicBezTo>
                  <a:lnTo>
                    <a:pt x="401" y="768"/>
                  </a:lnTo>
                  <a:cubicBezTo>
                    <a:pt x="401" y="735"/>
                    <a:pt x="434" y="701"/>
                    <a:pt x="434" y="668"/>
                  </a:cubicBezTo>
                  <a:cubicBezTo>
                    <a:pt x="434" y="635"/>
                    <a:pt x="434" y="601"/>
                    <a:pt x="434" y="568"/>
                  </a:cubicBezTo>
                  <a:cubicBezTo>
                    <a:pt x="434" y="535"/>
                    <a:pt x="434" y="501"/>
                    <a:pt x="434" y="468"/>
                  </a:cubicBezTo>
                  <a:cubicBezTo>
                    <a:pt x="434" y="434"/>
                    <a:pt x="401" y="401"/>
                    <a:pt x="368" y="401"/>
                  </a:cubicBezTo>
                  <a:lnTo>
                    <a:pt x="101" y="401"/>
                  </a:lnTo>
                  <a:lnTo>
                    <a:pt x="101" y="368"/>
                  </a:lnTo>
                  <a:cubicBezTo>
                    <a:pt x="101" y="334"/>
                    <a:pt x="134" y="301"/>
                    <a:pt x="134" y="268"/>
                  </a:cubicBezTo>
                  <a:cubicBezTo>
                    <a:pt x="168" y="234"/>
                    <a:pt x="201" y="201"/>
                    <a:pt x="234" y="168"/>
                  </a:cubicBezTo>
                  <a:lnTo>
                    <a:pt x="368" y="168"/>
                  </a:lnTo>
                  <a:lnTo>
                    <a:pt x="401" y="134"/>
                  </a:lnTo>
                  <a:cubicBezTo>
                    <a:pt x="401" y="134"/>
                    <a:pt x="401" y="101"/>
                    <a:pt x="401" y="101"/>
                  </a:cubicBezTo>
                  <a:cubicBezTo>
                    <a:pt x="401" y="68"/>
                    <a:pt x="401" y="68"/>
                    <a:pt x="401" y="34"/>
                  </a:cubicBezTo>
                  <a:cubicBezTo>
                    <a:pt x="401" y="34"/>
                    <a:pt x="368" y="1"/>
                    <a:pt x="368"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1590;p56">
              <a:extLst>
                <a:ext uri="{FF2B5EF4-FFF2-40B4-BE49-F238E27FC236}">
                  <a16:creationId xmlns:a16="http://schemas.microsoft.com/office/drawing/2014/main" id="{13005983-BFDF-4ED4-8EA8-C33B4B3195FB}"/>
                </a:ext>
              </a:extLst>
            </p:cNvPr>
            <p:cNvSpPr/>
            <p:nvPr/>
          </p:nvSpPr>
          <p:spPr>
            <a:xfrm>
              <a:off x="4254875" y="2151150"/>
              <a:ext cx="3350" cy="33375"/>
            </a:xfrm>
            <a:custGeom>
              <a:avLst/>
              <a:gdLst/>
              <a:ahLst/>
              <a:cxnLst/>
              <a:rect l="l" t="t" r="r" b="b"/>
              <a:pathLst>
                <a:path w="134" h="1335" extrusionOk="0">
                  <a:moveTo>
                    <a:pt x="67" y="0"/>
                  </a:moveTo>
                  <a:cubicBezTo>
                    <a:pt x="34" y="34"/>
                    <a:pt x="1" y="34"/>
                    <a:pt x="1" y="67"/>
                  </a:cubicBezTo>
                  <a:lnTo>
                    <a:pt x="1" y="1268"/>
                  </a:lnTo>
                  <a:cubicBezTo>
                    <a:pt x="1" y="1301"/>
                    <a:pt x="34" y="1335"/>
                    <a:pt x="67" y="1335"/>
                  </a:cubicBezTo>
                  <a:cubicBezTo>
                    <a:pt x="101" y="1335"/>
                    <a:pt x="134" y="1301"/>
                    <a:pt x="134" y="1268"/>
                  </a:cubicBezTo>
                  <a:lnTo>
                    <a:pt x="134" y="67"/>
                  </a:lnTo>
                  <a:cubicBezTo>
                    <a:pt x="134" y="34"/>
                    <a:pt x="101" y="0"/>
                    <a:pt x="67"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1591;p56">
              <a:extLst>
                <a:ext uri="{FF2B5EF4-FFF2-40B4-BE49-F238E27FC236}">
                  <a16:creationId xmlns:a16="http://schemas.microsoft.com/office/drawing/2014/main" id="{8D710D7E-564F-4EF6-828E-3A7402C14E91}"/>
                </a:ext>
              </a:extLst>
            </p:cNvPr>
            <p:cNvSpPr/>
            <p:nvPr/>
          </p:nvSpPr>
          <p:spPr>
            <a:xfrm>
              <a:off x="4245700" y="2163300"/>
              <a:ext cx="22550" cy="22900"/>
            </a:xfrm>
            <a:custGeom>
              <a:avLst/>
              <a:gdLst/>
              <a:ahLst/>
              <a:cxnLst/>
              <a:rect l="l" t="t" r="r" b="b"/>
              <a:pathLst>
                <a:path w="902" h="916" extrusionOk="0">
                  <a:moveTo>
                    <a:pt x="806" y="1"/>
                  </a:moveTo>
                  <a:cubicBezTo>
                    <a:pt x="785" y="1"/>
                    <a:pt x="768" y="25"/>
                    <a:pt x="768" y="48"/>
                  </a:cubicBezTo>
                  <a:lnTo>
                    <a:pt x="434" y="749"/>
                  </a:lnTo>
                  <a:lnTo>
                    <a:pt x="101" y="448"/>
                  </a:lnTo>
                  <a:cubicBezTo>
                    <a:pt x="84" y="432"/>
                    <a:pt x="67" y="423"/>
                    <a:pt x="51" y="423"/>
                  </a:cubicBezTo>
                  <a:cubicBezTo>
                    <a:pt x="34" y="423"/>
                    <a:pt x="17" y="432"/>
                    <a:pt x="1" y="448"/>
                  </a:cubicBezTo>
                  <a:cubicBezTo>
                    <a:pt x="1" y="482"/>
                    <a:pt x="1" y="515"/>
                    <a:pt x="1" y="549"/>
                  </a:cubicBezTo>
                  <a:lnTo>
                    <a:pt x="401" y="915"/>
                  </a:lnTo>
                  <a:lnTo>
                    <a:pt x="434" y="915"/>
                  </a:lnTo>
                  <a:cubicBezTo>
                    <a:pt x="468" y="915"/>
                    <a:pt x="501" y="915"/>
                    <a:pt x="501" y="882"/>
                  </a:cubicBezTo>
                  <a:lnTo>
                    <a:pt x="868" y="82"/>
                  </a:lnTo>
                  <a:cubicBezTo>
                    <a:pt x="901" y="48"/>
                    <a:pt x="868" y="15"/>
                    <a:pt x="835" y="15"/>
                  </a:cubicBezTo>
                  <a:cubicBezTo>
                    <a:pt x="825" y="5"/>
                    <a:pt x="815" y="1"/>
                    <a:pt x="806"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1592;p56">
              <a:extLst>
                <a:ext uri="{FF2B5EF4-FFF2-40B4-BE49-F238E27FC236}">
                  <a16:creationId xmlns:a16="http://schemas.microsoft.com/office/drawing/2014/main" id="{0B7B5AA9-DE33-4820-9511-E3DB46EE1EAA}"/>
                </a:ext>
              </a:extLst>
            </p:cNvPr>
            <p:cNvSpPr/>
            <p:nvPr/>
          </p:nvSpPr>
          <p:spPr>
            <a:xfrm>
              <a:off x="3676975" y="2623150"/>
              <a:ext cx="11700" cy="41725"/>
            </a:xfrm>
            <a:custGeom>
              <a:avLst/>
              <a:gdLst/>
              <a:ahLst/>
              <a:cxnLst/>
              <a:rect l="l" t="t" r="r" b="b"/>
              <a:pathLst>
                <a:path w="468" h="1669" extrusionOk="0">
                  <a:moveTo>
                    <a:pt x="434" y="1"/>
                  </a:moveTo>
                  <a:cubicBezTo>
                    <a:pt x="400" y="1"/>
                    <a:pt x="400" y="34"/>
                    <a:pt x="400" y="34"/>
                  </a:cubicBezTo>
                  <a:cubicBezTo>
                    <a:pt x="400" y="67"/>
                    <a:pt x="400" y="67"/>
                    <a:pt x="400" y="101"/>
                  </a:cubicBezTo>
                  <a:lnTo>
                    <a:pt x="0" y="1635"/>
                  </a:lnTo>
                  <a:lnTo>
                    <a:pt x="0" y="1668"/>
                  </a:lnTo>
                  <a:lnTo>
                    <a:pt x="33" y="1668"/>
                  </a:lnTo>
                  <a:lnTo>
                    <a:pt x="67" y="1635"/>
                  </a:lnTo>
                  <a:cubicBezTo>
                    <a:pt x="100" y="1635"/>
                    <a:pt x="100" y="1602"/>
                    <a:pt x="100" y="1602"/>
                  </a:cubicBezTo>
                  <a:cubicBezTo>
                    <a:pt x="100" y="1568"/>
                    <a:pt x="100" y="1568"/>
                    <a:pt x="100" y="1568"/>
                  </a:cubicBezTo>
                  <a:lnTo>
                    <a:pt x="467" y="1"/>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1593;p56">
              <a:extLst>
                <a:ext uri="{FF2B5EF4-FFF2-40B4-BE49-F238E27FC236}">
                  <a16:creationId xmlns:a16="http://schemas.microsoft.com/office/drawing/2014/main" id="{37A0770F-44DA-44E1-B982-9E1CB96C4E2B}"/>
                </a:ext>
              </a:extLst>
            </p:cNvPr>
            <p:cNvSpPr/>
            <p:nvPr/>
          </p:nvSpPr>
          <p:spPr>
            <a:xfrm>
              <a:off x="3692800" y="2628150"/>
              <a:ext cx="11700" cy="33400"/>
            </a:xfrm>
            <a:custGeom>
              <a:avLst/>
              <a:gdLst/>
              <a:ahLst/>
              <a:cxnLst/>
              <a:rect l="l" t="t" r="r" b="b"/>
              <a:pathLst>
                <a:path w="468" h="1336" extrusionOk="0">
                  <a:moveTo>
                    <a:pt x="264" y="109"/>
                  </a:moveTo>
                  <a:cubicBezTo>
                    <a:pt x="284" y="109"/>
                    <a:pt x="301" y="118"/>
                    <a:pt x="301" y="134"/>
                  </a:cubicBezTo>
                  <a:cubicBezTo>
                    <a:pt x="334" y="201"/>
                    <a:pt x="368" y="234"/>
                    <a:pt x="368" y="301"/>
                  </a:cubicBezTo>
                  <a:lnTo>
                    <a:pt x="368" y="401"/>
                  </a:lnTo>
                  <a:cubicBezTo>
                    <a:pt x="368" y="501"/>
                    <a:pt x="334" y="568"/>
                    <a:pt x="301" y="635"/>
                  </a:cubicBezTo>
                  <a:cubicBezTo>
                    <a:pt x="301" y="701"/>
                    <a:pt x="268" y="735"/>
                    <a:pt x="201" y="768"/>
                  </a:cubicBezTo>
                  <a:cubicBezTo>
                    <a:pt x="184" y="785"/>
                    <a:pt x="168" y="793"/>
                    <a:pt x="151" y="793"/>
                  </a:cubicBezTo>
                  <a:cubicBezTo>
                    <a:pt x="134" y="793"/>
                    <a:pt x="118" y="785"/>
                    <a:pt x="101" y="768"/>
                  </a:cubicBezTo>
                  <a:cubicBezTo>
                    <a:pt x="68" y="735"/>
                    <a:pt x="34" y="668"/>
                    <a:pt x="34" y="635"/>
                  </a:cubicBezTo>
                  <a:cubicBezTo>
                    <a:pt x="34" y="568"/>
                    <a:pt x="34" y="534"/>
                    <a:pt x="34" y="501"/>
                  </a:cubicBezTo>
                  <a:lnTo>
                    <a:pt x="34" y="468"/>
                  </a:lnTo>
                  <a:cubicBezTo>
                    <a:pt x="34" y="401"/>
                    <a:pt x="68" y="334"/>
                    <a:pt x="101" y="268"/>
                  </a:cubicBezTo>
                  <a:cubicBezTo>
                    <a:pt x="101" y="201"/>
                    <a:pt x="168" y="168"/>
                    <a:pt x="201" y="134"/>
                  </a:cubicBezTo>
                  <a:cubicBezTo>
                    <a:pt x="218" y="118"/>
                    <a:pt x="243" y="109"/>
                    <a:pt x="264" y="109"/>
                  </a:cubicBezTo>
                  <a:close/>
                  <a:moveTo>
                    <a:pt x="201" y="1"/>
                  </a:moveTo>
                  <a:cubicBezTo>
                    <a:pt x="168" y="34"/>
                    <a:pt x="134" y="67"/>
                    <a:pt x="101" y="101"/>
                  </a:cubicBezTo>
                  <a:cubicBezTo>
                    <a:pt x="68" y="134"/>
                    <a:pt x="68" y="168"/>
                    <a:pt x="34" y="234"/>
                  </a:cubicBezTo>
                  <a:lnTo>
                    <a:pt x="34" y="168"/>
                  </a:lnTo>
                  <a:cubicBezTo>
                    <a:pt x="34" y="168"/>
                    <a:pt x="34" y="168"/>
                    <a:pt x="34" y="134"/>
                  </a:cubicBezTo>
                  <a:lnTo>
                    <a:pt x="1" y="134"/>
                  </a:lnTo>
                  <a:cubicBezTo>
                    <a:pt x="1" y="168"/>
                    <a:pt x="1" y="168"/>
                    <a:pt x="1" y="168"/>
                  </a:cubicBezTo>
                  <a:cubicBezTo>
                    <a:pt x="1" y="168"/>
                    <a:pt x="1" y="201"/>
                    <a:pt x="1" y="201"/>
                  </a:cubicBezTo>
                  <a:lnTo>
                    <a:pt x="1" y="1302"/>
                  </a:lnTo>
                  <a:cubicBezTo>
                    <a:pt x="1" y="1335"/>
                    <a:pt x="1" y="1335"/>
                    <a:pt x="1" y="1335"/>
                  </a:cubicBezTo>
                  <a:lnTo>
                    <a:pt x="34" y="1335"/>
                  </a:lnTo>
                  <a:lnTo>
                    <a:pt x="34" y="1302"/>
                  </a:lnTo>
                  <a:cubicBezTo>
                    <a:pt x="34" y="1268"/>
                    <a:pt x="34" y="1268"/>
                    <a:pt x="34" y="1268"/>
                  </a:cubicBezTo>
                  <a:lnTo>
                    <a:pt x="34" y="901"/>
                  </a:lnTo>
                  <a:cubicBezTo>
                    <a:pt x="68" y="901"/>
                    <a:pt x="68" y="935"/>
                    <a:pt x="101" y="935"/>
                  </a:cubicBezTo>
                  <a:cubicBezTo>
                    <a:pt x="134" y="935"/>
                    <a:pt x="168" y="935"/>
                    <a:pt x="201" y="901"/>
                  </a:cubicBezTo>
                  <a:cubicBezTo>
                    <a:pt x="234" y="901"/>
                    <a:pt x="268" y="868"/>
                    <a:pt x="301" y="835"/>
                  </a:cubicBezTo>
                  <a:cubicBezTo>
                    <a:pt x="334" y="801"/>
                    <a:pt x="368" y="768"/>
                    <a:pt x="401" y="701"/>
                  </a:cubicBezTo>
                  <a:cubicBezTo>
                    <a:pt x="401" y="668"/>
                    <a:pt x="434" y="601"/>
                    <a:pt x="434" y="568"/>
                  </a:cubicBezTo>
                  <a:cubicBezTo>
                    <a:pt x="434" y="501"/>
                    <a:pt x="468" y="434"/>
                    <a:pt x="468" y="368"/>
                  </a:cubicBezTo>
                  <a:lnTo>
                    <a:pt x="468" y="268"/>
                  </a:lnTo>
                  <a:cubicBezTo>
                    <a:pt x="468" y="234"/>
                    <a:pt x="434" y="168"/>
                    <a:pt x="434" y="134"/>
                  </a:cubicBezTo>
                  <a:cubicBezTo>
                    <a:pt x="434" y="67"/>
                    <a:pt x="401" y="34"/>
                    <a:pt x="401" y="34"/>
                  </a:cubicBezTo>
                  <a:cubicBezTo>
                    <a:pt x="368" y="1"/>
                    <a:pt x="334" y="1"/>
                    <a:pt x="301"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1594;p56">
              <a:extLst>
                <a:ext uri="{FF2B5EF4-FFF2-40B4-BE49-F238E27FC236}">
                  <a16:creationId xmlns:a16="http://schemas.microsoft.com/office/drawing/2014/main" id="{56210800-ED78-4C3A-9A26-96AB451642D8}"/>
                </a:ext>
              </a:extLst>
            </p:cNvPr>
            <p:cNvSpPr/>
            <p:nvPr/>
          </p:nvSpPr>
          <p:spPr>
            <a:xfrm>
              <a:off x="3706975" y="2618150"/>
              <a:ext cx="13375" cy="24200"/>
            </a:xfrm>
            <a:custGeom>
              <a:avLst/>
              <a:gdLst/>
              <a:ahLst/>
              <a:cxnLst/>
              <a:rect l="l" t="t" r="r" b="b"/>
              <a:pathLst>
                <a:path w="535" h="968" extrusionOk="0">
                  <a:moveTo>
                    <a:pt x="401" y="167"/>
                  </a:moveTo>
                  <a:cubicBezTo>
                    <a:pt x="401" y="201"/>
                    <a:pt x="401" y="201"/>
                    <a:pt x="435" y="234"/>
                  </a:cubicBezTo>
                  <a:cubicBezTo>
                    <a:pt x="435" y="267"/>
                    <a:pt x="435" y="301"/>
                    <a:pt x="435" y="334"/>
                  </a:cubicBezTo>
                  <a:lnTo>
                    <a:pt x="435" y="401"/>
                  </a:lnTo>
                  <a:lnTo>
                    <a:pt x="435" y="467"/>
                  </a:lnTo>
                  <a:cubicBezTo>
                    <a:pt x="435" y="501"/>
                    <a:pt x="435" y="534"/>
                    <a:pt x="435" y="568"/>
                  </a:cubicBezTo>
                  <a:cubicBezTo>
                    <a:pt x="401" y="601"/>
                    <a:pt x="401" y="634"/>
                    <a:pt x="401" y="668"/>
                  </a:cubicBezTo>
                  <a:cubicBezTo>
                    <a:pt x="368" y="701"/>
                    <a:pt x="368" y="734"/>
                    <a:pt x="334" y="734"/>
                  </a:cubicBezTo>
                  <a:cubicBezTo>
                    <a:pt x="334" y="768"/>
                    <a:pt x="301" y="801"/>
                    <a:pt x="268" y="801"/>
                  </a:cubicBezTo>
                  <a:lnTo>
                    <a:pt x="168" y="801"/>
                  </a:lnTo>
                  <a:cubicBezTo>
                    <a:pt x="134" y="768"/>
                    <a:pt x="134" y="768"/>
                    <a:pt x="134" y="734"/>
                  </a:cubicBezTo>
                  <a:cubicBezTo>
                    <a:pt x="134" y="701"/>
                    <a:pt x="134" y="668"/>
                    <a:pt x="134" y="634"/>
                  </a:cubicBezTo>
                  <a:cubicBezTo>
                    <a:pt x="134" y="634"/>
                    <a:pt x="134" y="601"/>
                    <a:pt x="134" y="568"/>
                  </a:cubicBezTo>
                  <a:cubicBezTo>
                    <a:pt x="134" y="568"/>
                    <a:pt x="134" y="534"/>
                    <a:pt x="134" y="501"/>
                  </a:cubicBezTo>
                  <a:cubicBezTo>
                    <a:pt x="134" y="467"/>
                    <a:pt x="134" y="434"/>
                    <a:pt x="134" y="401"/>
                  </a:cubicBezTo>
                  <a:cubicBezTo>
                    <a:pt x="134" y="367"/>
                    <a:pt x="134" y="334"/>
                    <a:pt x="168" y="301"/>
                  </a:cubicBezTo>
                  <a:cubicBezTo>
                    <a:pt x="168" y="267"/>
                    <a:pt x="201" y="267"/>
                    <a:pt x="201" y="234"/>
                  </a:cubicBezTo>
                  <a:cubicBezTo>
                    <a:pt x="234" y="201"/>
                    <a:pt x="234" y="201"/>
                    <a:pt x="268" y="167"/>
                  </a:cubicBezTo>
                  <a:close/>
                  <a:moveTo>
                    <a:pt x="368" y="0"/>
                  </a:moveTo>
                  <a:cubicBezTo>
                    <a:pt x="334" y="0"/>
                    <a:pt x="301" y="0"/>
                    <a:pt x="268" y="34"/>
                  </a:cubicBezTo>
                  <a:cubicBezTo>
                    <a:pt x="201" y="67"/>
                    <a:pt x="168" y="101"/>
                    <a:pt x="168" y="134"/>
                  </a:cubicBezTo>
                  <a:cubicBezTo>
                    <a:pt x="134" y="167"/>
                    <a:pt x="101" y="234"/>
                    <a:pt x="68" y="267"/>
                  </a:cubicBezTo>
                  <a:cubicBezTo>
                    <a:pt x="68" y="301"/>
                    <a:pt x="34" y="367"/>
                    <a:pt x="34" y="401"/>
                  </a:cubicBezTo>
                  <a:cubicBezTo>
                    <a:pt x="1" y="467"/>
                    <a:pt x="1" y="534"/>
                    <a:pt x="1" y="568"/>
                  </a:cubicBezTo>
                  <a:lnTo>
                    <a:pt x="1" y="601"/>
                  </a:lnTo>
                  <a:cubicBezTo>
                    <a:pt x="1" y="634"/>
                    <a:pt x="1" y="634"/>
                    <a:pt x="1" y="668"/>
                  </a:cubicBezTo>
                  <a:cubicBezTo>
                    <a:pt x="1" y="668"/>
                    <a:pt x="1" y="701"/>
                    <a:pt x="1" y="701"/>
                  </a:cubicBezTo>
                  <a:lnTo>
                    <a:pt x="1" y="734"/>
                  </a:lnTo>
                  <a:cubicBezTo>
                    <a:pt x="1" y="768"/>
                    <a:pt x="1" y="801"/>
                    <a:pt x="34" y="868"/>
                  </a:cubicBezTo>
                  <a:cubicBezTo>
                    <a:pt x="34" y="901"/>
                    <a:pt x="68" y="934"/>
                    <a:pt x="68" y="934"/>
                  </a:cubicBezTo>
                  <a:cubicBezTo>
                    <a:pt x="101" y="968"/>
                    <a:pt x="134" y="968"/>
                    <a:pt x="168" y="968"/>
                  </a:cubicBezTo>
                  <a:cubicBezTo>
                    <a:pt x="201" y="968"/>
                    <a:pt x="234" y="968"/>
                    <a:pt x="268" y="934"/>
                  </a:cubicBezTo>
                  <a:cubicBezTo>
                    <a:pt x="301" y="934"/>
                    <a:pt x="334" y="901"/>
                    <a:pt x="368" y="868"/>
                  </a:cubicBezTo>
                  <a:cubicBezTo>
                    <a:pt x="401" y="834"/>
                    <a:pt x="435" y="768"/>
                    <a:pt x="435" y="734"/>
                  </a:cubicBezTo>
                  <a:cubicBezTo>
                    <a:pt x="468" y="701"/>
                    <a:pt x="468" y="634"/>
                    <a:pt x="501" y="601"/>
                  </a:cubicBezTo>
                  <a:cubicBezTo>
                    <a:pt x="501" y="534"/>
                    <a:pt x="501" y="467"/>
                    <a:pt x="535" y="434"/>
                  </a:cubicBezTo>
                  <a:lnTo>
                    <a:pt x="535" y="267"/>
                  </a:lnTo>
                  <a:cubicBezTo>
                    <a:pt x="501" y="201"/>
                    <a:pt x="501" y="167"/>
                    <a:pt x="501" y="134"/>
                  </a:cubicBezTo>
                  <a:cubicBezTo>
                    <a:pt x="501" y="101"/>
                    <a:pt x="468" y="67"/>
                    <a:pt x="435" y="34"/>
                  </a:cubicBezTo>
                  <a:cubicBezTo>
                    <a:pt x="435" y="0"/>
                    <a:pt x="401" y="0"/>
                    <a:pt x="368"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1595;p56">
              <a:extLst>
                <a:ext uri="{FF2B5EF4-FFF2-40B4-BE49-F238E27FC236}">
                  <a16:creationId xmlns:a16="http://schemas.microsoft.com/office/drawing/2014/main" id="{7A47FA64-EBD7-47AE-A843-3EFACD37E55E}"/>
                </a:ext>
              </a:extLst>
            </p:cNvPr>
            <p:cNvSpPr/>
            <p:nvPr/>
          </p:nvSpPr>
          <p:spPr>
            <a:xfrm>
              <a:off x="3722825" y="2609800"/>
              <a:ext cx="11700" cy="24225"/>
            </a:xfrm>
            <a:custGeom>
              <a:avLst/>
              <a:gdLst/>
              <a:ahLst/>
              <a:cxnLst/>
              <a:rect l="l" t="t" r="r" b="b"/>
              <a:pathLst>
                <a:path w="468" h="969" extrusionOk="0">
                  <a:moveTo>
                    <a:pt x="301" y="1"/>
                  </a:moveTo>
                  <a:cubicBezTo>
                    <a:pt x="268" y="1"/>
                    <a:pt x="234" y="34"/>
                    <a:pt x="201" y="34"/>
                  </a:cubicBezTo>
                  <a:cubicBezTo>
                    <a:pt x="167" y="68"/>
                    <a:pt x="134" y="68"/>
                    <a:pt x="101" y="101"/>
                  </a:cubicBezTo>
                  <a:cubicBezTo>
                    <a:pt x="101" y="134"/>
                    <a:pt x="67" y="168"/>
                    <a:pt x="67" y="201"/>
                  </a:cubicBezTo>
                  <a:cubicBezTo>
                    <a:pt x="34" y="234"/>
                    <a:pt x="34" y="268"/>
                    <a:pt x="1" y="301"/>
                  </a:cubicBezTo>
                  <a:cubicBezTo>
                    <a:pt x="1" y="334"/>
                    <a:pt x="1" y="368"/>
                    <a:pt x="1" y="401"/>
                  </a:cubicBezTo>
                  <a:cubicBezTo>
                    <a:pt x="1" y="468"/>
                    <a:pt x="34" y="501"/>
                    <a:pt x="34" y="535"/>
                  </a:cubicBezTo>
                  <a:cubicBezTo>
                    <a:pt x="58" y="558"/>
                    <a:pt x="98" y="582"/>
                    <a:pt x="131" y="582"/>
                  </a:cubicBezTo>
                  <a:cubicBezTo>
                    <a:pt x="145" y="582"/>
                    <a:pt x="158" y="578"/>
                    <a:pt x="167" y="568"/>
                  </a:cubicBezTo>
                  <a:lnTo>
                    <a:pt x="334" y="568"/>
                  </a:lnTo>
                  <a:cubicBezTo>
                    <a:pt x="368" y="601"/>
                    <a:pt x="368" y="601"/>
                    <a:pt x="334" y="635"/>
                  </a:cubicBezTo>
                  <a:cubicBezTo>
                    <a:pt x="334" y="668"/>
                    <a:pt x="301" y="701"/>
                    <a:pt x="301" y="701"/>
                  </a:cubicBezTo>
                  <a:cubicBezTo>
                    <a:pt x="301" y="735"/>
                    <a:pt x="268" y="735"/>
                    <a:pt x="268" y="735"/>
                  </a:cubicBezTo>
                  <a:cubicBezTo>
                    <a:pt x="234" y="768"/>
                    <a:pt x="234" y="768"/>
                    <a:pt x="201" y="801"/>
                  </a:cubicBezTo>
                  <a:lnTo>
                    <a:pt x="134" y="801"/>
                  </a:lnTo>
                  <a:cubicBezTo>
                    <a:pt x="101" y="801"/>
                    <a:pt x="101" y="801"/>
                    <a:pt x="67" y="768"/>
                  </a:cubicBezTo>
                  <a:lnTo>
                    <a:pt x="34" y="801"/>
                  </a:lnTo>
                  <a:cubicBezTo>
                    <a:pt x="34" y="801"/>
                    <a:pt x="34" y="835"/>
                    <a:pt x="34" y="835"/>
                  </a:cubicBezTo>
                  <a:cubicBezTo>
                    <a:pt x="34" y="835"/>
                    <a:pt x="34" y="868"/>
                    <a:pt x="34" y="868"/>
                  </a:cubicBezTo>
                  <a:cubicBezTo>
                    <a:pt x="34" y="902"/>
                    <a:pt x="34" y="902"/>
                    <a:pt x="34" y="935"/>
                  </a:cubicBezTo>
                  <a:cubicBezTo>
                    <a:pt x="34" y="935"/>
                    <a:pt x="34" y="968"/>
                    <a:pt x="67" y="968"/>
                  </a:cubicBezTo>
                  <a:lnTo>
                    <a:pt x="134" y="968"/>
                  </a:lnTo>
                  <a:cubicBezTo>
                    <a:pt x="167" y="968"/>
                    <a:pt x="201" y="935"/>
                    <a:pt x="234" y="935"/>
                  </a:cubicBezTo>
                  <a:cubicBezTo>
                    <a:pt x="268" y="902"/>
                    <a:pt x="301" y="868"/>
                    <a:pt x="334" y="835"/>
                  </a:cubicBezTo>
                  <a:cubicBezTo>
                    <a:pt x="368" y="835"/>
                    <a:pt x="368" y="801"/>
                    <a:pt x="401" y="735"/>
                  </a:cubicBezTo>
                  <a:cubicBezTo>
                    <a:pt x="434" y="701"/>
                    <a:pt x="434" y="668"/>
                    <a:pt x="434" y="635"/>
                  </a:cubicBezTo>
                  <a:cubicBezTo>
                    <a:pt x="434" y="601"/>
                    <a:pt x="434" y="568"/>
                    <a:pt x="434" y="535"/>
                  </a:cubicBezTo>
                  <a:cubicBezTo>
                    <a:pt x="468" y="501"/>
                    <a:pt x="468" y="501"/>
                    <a:pt x="434" y="468"/>
                  </a:cubicBezTo>
                  <a:cubicBezTo>
                    <a:pt x="434" y="435"/>
                    <a:pt x="434" y="435"/>
                    <a:pt x="401" y="401"/>
                  </a:cubicBezTo>
                  <a:cubicBezTo>
                    <a:pt x="401" y="401"/>
                    <a:pt x="368" y="368"/>
                    <a:pt x="368" y="368"/>
                  </a:cubicBezTo>
                  <a:lnTo>
                    <a:pt x="101" y="368"/>
                  </a:lnTo>
                  <a:cubicBezTo>
                    <a:pt x="101" y="368"/>
                    <a:pt x="101" y="334"/>
                    <a:pt x="101" y="334"/>
                  </a:cubicBezTo>
                  <a:cubicBezTo>
                    <a:pt x="134" y="301"/>
                    <a:pt x="134" y="268"/>
                    <a:pt x="134" y="234"/>
                  </a:cubicBezTo>
                  <a:cubicBezTo>
                    <a:pt x="167" y="201"/>
                    <a:pt x="201" y="168"/>
                    <a:pt x="234" y="168"/>
                  </a:cubicBezTo>
                  <a:cubicBezTo>
                    <a:pt x="268" y="134"/>
                    <a:pt x="268" y="134"/>
                    <a:pt x="301" y="134"/>
                  </a:cubicBezTo>
                  <a:cubicBezTo>
                    <a:pt x="334" y="134"/>
                    <a:pt x="334" y="134"/>
                    <a:pt x="334" y="168"/>
                  </a:cubicBezTo>
                  <a:lnTo>
                    <a:pt x="368" y="168"/>
                  </a:lnTo>
                  <a:cubicBezTo>
                    <a:pt x="401" y="134"/>
                    <a:pt x="401" y="101"/>
                    <a:pt x="401" y="101"/>
                  </a:cubicBezTo>
                  <a:cubicBezTo>
                    <a:pt x="401" y="68"/>
                    <a:pt x="401" y="68"/>
                    <a:pt x="401" y="34"/>
                  </a:cubicBezTo>
                  <a:cubicBezTo>
                    <a:pt x="401" y="34"/>
                    <a:pt x="401" y="1"/>
                    <a:pt x="368"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1596;p56">
              <a:extLst>
                <a:ext uri="{FF2B5EF4-FFF2-40B4-BE49-F238E27FC236}">
                  <a16:creationId xmlns:a16="http://schemas.microsoft.com/office/drawing/2014/main" id="{48C970BA-7043-49FC-AEA7-7585FFE33F97}"/>
                </a:ext>
              </a:extLst>
            </p:cNvPr>
            <p:cNvSpPr/>
            <p:nvPr/>
          </p:nvSpPr>
          <p:spPr>
            <a:xfrm>
              <a:off x="3736175" y="2596475"/>
              <a:ext cx="8350" cy="28150"/>
            </a:xfrm>
            <a:custGeom>
              <a:avLst/>
              <a:gdLst/>
              <a:ahLst/>
              <a:cxnLst/>
              <a:rect l="l" t="t" r="r" b="b"/>
              <a:pathLst>
                <a:path w="334" h="1126" extrusionOk="0">
                  <a:moveTo>
                    <a:pt x="100" y="0"/>
                  </a:moveTo>
                  <a:lnTo>
                    <a:pt x="67" y="34"/>
                  </a:lnTo>
                  <a:cubicBezTo>
                    <a:pt x="67" y="34"/>
                    <a:pt x="67" y="67"/>
                    <a:pt x="67" y="67"/>
                  </a:cubicBezTo>
                  <a:lnTo>
                    <a:pt x="67" y="334"/>
                  </a:lnTo>
                  <a:lnTo>
                    <a:pt x="0" y="400"/>
                  </a:lnTo>
                  <a:cubicBezTo>
                    <a:pt x="0" y="434"/>
                    <a:pt x="0" y="434"/>
                    <a:pt x="0" y="467"/>
                  </a:cubicBezTo>
                  <a:lnTo>
                    <a:pt x="0" y="501"/>
                  </a:lnTo>
                  <a:cubicBezTo>
                    <a:pt x="0" y="501"/>
                    <a:pt x="0" y="534"/>
                    <a:pt x="0" y="534"/>
                  </a:cubicBezTo>
                  <a:lnTo>
                    <a:pt x="67" y="467"/>
                  </a:lnTo>
                  <a:lnTo>
                    <a:pt x="67" y="934"/>
                  </a:lnTo>
                  <a:cubicBezTo>
                    <a:pt x="67" y="1001"/>
                    <a:pt x="67" y="1068"/>
                    <a:pt x="100" y="1101"/>
                  </a:cubicBezTo>
                  <a:cubicBezTo>
                    <a:pt x="117" y="1118"/>
                    <a:pt x="142" y="1126"/>
                    <a:pt x="171" y="1126"/>
                  </a:cubicBezTo>
                  <a:cubicBezTo>
                    <a:pt x="201" y="1126"/>
                    <a:pt x="234" y="1118"/>
                    <a:pt x="267" y="1101"/>
                  </a:cubicBezTo>
                  <a:lnTo>
                    <a:pt x="334" y="1068"/>
                  </a:lnTo>
                  <a:lnTo>
                    <a:pt x="334" y="1034"/>
                  </a:lnTo>
                  <a:cubicBezTo>
                    <a:pt x="334" y="1034"/>
                    <a:pt x="334" y="1034"/>
                    <a:pt x="334" y="1001"/>
                  </a:cubicBezTo>
                  <a:lnTo>
                    <a:pt x="334" y="968"/>
                  </a:lnTo>
                  <a:cubicBezTo>
                    <a:pt x="334" y="934"/>
                    <a:pt x="334" y="934"/>
                    <a:pt x="334" y="934"/>
                  </a:cubicBezTo>
                  <a:lnTo>
                    <a:pt x="267" y="968"/>
                  </a:lnTo>
                  <a:lnTo>
                    <a:pt x="201" y="968"/>
                  </a:lnTo>
                  <a:lnTo>
                    <a:pt x="201" y="934"/>
                  </a:lnTo>
                  <a:cubicBezTo>
                    <a:pt x="201" y="901"/>
                    <a:pt x="201" y="901"/>
                    <a:pt x="201" y="867"/>
                  </a:cubicBezTo>
                  <a:lnTo>
                    <a:pt x="134" y="467"/>
                  </a:lnTo>
                  <a:lnTo>
                    <a:pt x="267" y="367"/>
                  </a:lnTo>
                  <a:cubicBezTo>
                    <a:pt x="267" y="367"/>
                    <a:pt x="267" y="367"/>
                    <a:pt x="267" y="334"/>
                  </a:cubicBezTo>
                  <a:lnTo>
                    <a:pt x="267" y="300"/>
                  </a:lnTo>
                  <a:lnTo>
                    <a:pt x="267" y="267"/>
                  </a:lnTo>
                  <a:cubicBezTo>
                    <a:pt x="267" y="234"/>
                    <a:pt x="267" y="234"/>
                    <a:pt x="267" y="234"/>
                  </a:cubicBezTo>
                  <a:lnTo>
                    <a:pt x="134" y="300"/>
                  </a:lnTo>
                  <a:lnTo>
                    <a:pt x="134" y="34"/>
                  </a:lnTo>
                  <a:cubicBezTo>
                    <a:pt x="134" y="34"/>
                    <a:pt x="134" y="0"/>
                    <a:pt x="134"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1597;p56">
              <a:extLst>
                <a:ext uri="{FF2B5EF4-FFF2-40B4-BE49-F238E27FC236}">
                  <a16:creationId xmlns:a16="http://schemas.microsoft.com/office/drawing/2014/main" id="{88B19ACD-74C2-4B61-A56A-7A80875DD8E5}"/>
                </a:ext>
              </a:extLst>
            </p:cNvPr>
            <p:cNvSpPr/>
            <p:nvPr/>
          </p:nvSpPr>
          <p:spPr>
            <a:xfrm>
              <a:off x="3747850" y="2602300"/>
              <a:ext cx="9200" cy="8375"/>
            </a:xfrm>
            <a:custGeom>
              <a:avLst/>
              <a:gdLst/>
              <a:ahLst/>
              <a:cxnLst/>
              <a:rect l="l" t="t" r="r" b="b"/>
              <a:pathLst>
                <a:path w="368" h="335" extrusionOk="0">
                  <a:moveTo>
                    <a:pt x="367" y="1"/>
                  </a:moveTo>
                  <a:lnTo>
                    <a:pt x="34" y="167"/>
                  </a:lnTo>
                  <a:lnTo>
                    <a:pt x="0" y="201"/>
                  </a:lnTo>
                  <a:cubicBezTo>
                    <a:pt x="0" y="201"/>
                    <a:pt x="0" y="234"/>
                    <a:pt x="0" y="234"/>
                  </a:cubicBezTo>
                  <a:lnTo>
                    <a:pt x="0" y="301"/>
                  </a:lnTo>
                  <a:cubicBezTo>
                    <a:pt x="0" y="301"/>
                    <a:pt x="0" y="301"/>
                    <a:pt x="0" y="334"/>
                  </a:cubicBezTo>
                  <a:lnTo>
                    <a:pt x="34" y="334"/>
                  </a:lnTo>
                  <a:lnTo>
                    <a:pt x="367" y="134"/>
                  </a:lnTo>
                  <a:cubicBezTo>
                    <a:pt x="367" y="101"/>
                    <a:pt x="367" y="101"/>
                    <a:pt x="367" y="101"/>
                  </a:cubicBezTo>
                  <a:lnTo>
                    <a:pt x="367" y="34"/>
                  </a:lnTo>
                  <a:cubicBezTo>
                    <a:pt x="367" y="1"/>
                    <a:pt x="367" y="1"/>
                    <a:pt x="367"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1598;p56">
              <a:extLst>
                <a:ext uri="{FF2B5EF4-FFF2-40B4-BE49-F238E27FC236}">
                  <a16:creationId xmlns:a16="http://schemas.microsoft.com/office/drawing/2014/main" id="{12CF72D8-C137-4ED9-9284-6439753D9A00}"/>
                </a:ext>
              </a:extLst>
            </p:cNvPr>
            <p:cNvSpPr/>
            <p:nvPr/>
          </p:nvSpPr>
          <p:spPr>
            <a:xfrm>
              <a:off x="3760350" y="2588125"/>
              <a:ext cx="10875" cy="24200"/>
            </a:xfrm>
            <a:custGeom>
              <a:avLst/>
              <a:gdLst/>
              <a:ahLst/>
              <a:cxnLst/>
              <a:rect l="l" t="t" r="r" b="b"/>
              <a:pathLst>
                <a:path w="435" h="968" extrusionOk="0">
                  <a:moveTo>
                    <a:pt x="301" y="1"/>
                  </a:moveTo>
                  <a:cubicBezTo>
                    <a:pt x="268" y="1"/>
                    <a:pt x="234" y="1"/>
                    <a:pt x="234" y="34"/>
                  </a:cubicBezTo>
                  <a:cubicBezTo>
                    <a:pt x="168" y="67"/>
                    <a:pt x="168" y="67"/>
                    <a:pt x="134" y="101"/>
                  </a:cubicBezTo>
                  <a:cubicBezTo>
                    <a:pt x="101" y="134"/>
                    <a:pt x="67" y="167"/>
                    <a:pt x="67" y="201"/>
                  </a:cubicBezTo>
                  <a:cubicBezTo>
                    <a:pt x="34" y="234"/>
                    <a:pt x="34" y="267"/>
                    <a:pt x="34" y="301"/>
                  </a:cubicBezTo>
                  <a:cubicBezTo>
                    <a:pt x="1" y="334"/>
                    <a:pt x="1" y="368"/>
                    <a:pt x="34" y="401"/>
                  </a:cubicBezTo>
                  <a:cubicBezTo>
                    <a:pt x="34" y="468"/>
                    <a:pt x="34" y="501"/>
                    <a:pt x="67" y="534"/>
                  </a:cubicBezTo>
                  <a:cubicBezTo>
                    <a:pt x="101" y="568"/>
                    <a:pt x="134" y="568"/>
                    <a:pt x="201" y="568"/>
                  </a:cubicBezTo>
                  <a:cubicBezTo>
                    <a:pt x="201" y="568"/>
                    <a:pt x="234" y="534"/>
                    <a:pt x="268" y="534"/>
                  </a:cubicBezTo>
                  <a:lnTo>
                    <a:pt x="368" y="534"/>
                  </a:lnTo>
                  <a:cubicBezTo>
                    <a:pt x="368" y="568"/>
                    <a:pt x="368" y="568"/>
                    <a:pt x="368" y="601"/>
                  </a:cubicBezTo>
                  <a:cubicBezTo>
                    <a:pt x="334" y="601"/>
                    <a:pt x="334" y="634"/>
                    <a:pt x="301" y="634"/>
                  </a:cubicBezTo>
                  <a:cubicBezTo>
                    <a:pt x="301" y="668"/>
                    <a:pt x="268" y="701"/>
                    <a:pt x="268" y="701"/>
                  </a:cubicBezTo>
                  <a:cubicBezTo>
                    <a:pt x="268" y="734"/>
                    <a:pt x="234" y="734"/>
                    <a:pt x="234" y="734"/>
                  </a:cubicBezTo>
                  <a:cubicBezTo>
                    <a:pt x="201" y="768"/>
                    <a:pt x="201" y="768"/>
                    <a:pt x="168" y="801"/>
                  </a:cubicBezTo>
                  <a:lnTo>
                    <a:pt x="101" y="801"/>
                  </a:lnTo>
                  <a:cubicBezTo>
                    <a:pt x="67" y="801"/>
                    <a:pt x="67" y="801"/>
                    <a:pt x="34" y="768"/>
                  </a:cubicBezTo>
                  <a:lnTo>
                    <a:pt x="1" y="801"/>
                  </a:lnTo>
                  <a:cubicBezTo>
                    <a:pt x="1" y="801"/>
                    <a:pt x="1" y="835"/>
                    <a:pt x="1" y="835"/>
                  </a:cubicBezTo>
                  <a:cubicBezTo>
                    <a:pt x="1" y="835"/>
                    <a:pt x="1" y="868"/>
                    <a:pt x="1" y="868"/>
                  </a:cubicBezTo>
                  <a:cubicBezTo>
                    <a:pt x="1" y="901"/>
                    <a:pt x="1" y="901"/>
                    <a:pt x="1" y="935"/>
                  </a:cubicBezTo>
                  <a:cubicBezTo>
                    <a:pt x="34" y="935"/>
                    <a:pt x="34" y="968"/>
                    <a:pt x="67" y="968"/>
                  </a:cubicBezTo>
                  <a:lnTo>
                    <a:pt x="134" y="968"/>
                  </a:lnTo>
                  <a:cubicBezTo>
                    <a:pt x="168" y="968"/>
                    <a:pt x="201" y="935"/>
                    <a:pt x="234" y="935"/>
                  </a:cubicBezTo>
                  <a:cubicBezTo>
                    <a:pt x="268" y="901"/>
                    <a:pt x="301" y="868"/>
                    <a:pt x="301" y="835"/>
                  </a:cubicBezTo>
                  <a:cubicBezTo>
                    <a:pt x="334" y="835"/>
                    <a:pt x="368" y="801"/>
                    <a:pt x="401" y="768"/>
                  </a:cubicBezTo>
                  <a:cubicBezTo>
                    <a:pt x="401" y="701"/>
                    <a:pt x="434" y="668"/>
                    <a:pt x="434" y="634"/>
                  </a:cubicBezTo>
                  <a:cubicBezTo>
                    <a:pt x="434" y="601"/>
                    <a:pt x="434" y="568"/>
                    <a:pt x="434" y="534"/>
                  </a:cubicBezTo>
                  <a:cubicBezTo>
                    <a:pt x="434" y="501"/>
                    <a:pt x="434" y="468"/>
                    <a:pt x="434" y="468"/>
                  </a:cubicBezTo>
                  <a:cubicBezTo>
                    <a:pt x="434" y="401"/>
                    <a:pt x="401" y="368"/>
                    <a:pt x="334" y="368"/>
                  </a:cubicBezTo>
                  <a:lnTo>
                    <a:pt x="134" y="368"/>
                  </a:lnTo>
                  <a:cubicBezTo>
                    <a:pt x="134" y="368"/>
                    <a:pt x="134" y="334"/>
                    <a:pt x="134" y="334"/>
                  </a:cubicBezTo>
                  <a:cubicBezTo>
                    <a:pt x="168" y="301"/>
                    <a:pt x="168" y="267"/>
                    <a:pt x="168" y="234"/>
                  </a:cubicBezTo>
                  <a:cubicBezTo>
                    <a:pt x="201" y="201"/>
                    <a:pt x="234" y="167"/>
                    <a:pt x="268" y="167"/>
                  </a:cubicBezTo>
                  <a:cubicBezTo>
                    <a:pt x="301" y="134"/>
                    <a:pt x="301" y="134"/>
                    <a:pt x="334" y="134"/>
                  </a:cubicBezTo>
                  <a:cubicBezTo>
                    <a:pt x="368" y="134"/>
                    <a:pt x="368" y="134"/>
                    <a:pt x="368" y="167"/>
                  </a:cubicBezTo>
                  <a:lnTo>
                    <a:pt x="434" y="167"/>
                  </a:lnTo>
                  <a:cubicBezTo>
                    <a:pt x="434" y="134"/>
                    <a:pt x="434" y="134"/>
                    <a:pt x="434" y="134"/>
                  </a:cubicBezTo>
                  <a:cubicBezTo>
                    <a:pt x="434" y="101"/>
                    <a:pt x="434" y="101"/>
                    <a:pt x="434" y="101"/>
                  </a:cubicBezTo>
                  <a:cubicBezTo>
                    <a:pt x="434" y="67"/>
                    <a:pt x="434" y="67"/>
                    <a:pt x="434" y="34"/>
                  </a:cubicBezTo>
                  <a:cubicBezTo>
                    <a:pt x="401" y="34"/>
                    <a:pt x="401" y="1"/>
                    <a:pt x="368"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1599;p56">
              <a:extLst>
                <a:ext uri="{FF2B5EF4-FFF2-40B4-BE49-F238E27FC236}">
                  <a16:creationId xmlns:a16="http://schemas.microsoft.com/office/drawing/2014/main" id="{BA503A45-B6AF-4ED4-BE60-A0F6E33A53CB}"/>
                </a:ext>
              </a:extLst>
            </p:cNvPr>
            <p:cNvSpPr/>
            <p:nvPr/>
          </p:nvSpPr>
          <p:spPr>
            <a:xfrm>
              <a:off x="3775375" y="2574775"/>
              <a:ext cx="2525" cy="30900"/>
            </a:xfrm>
            <a:custGeom>
              <a:avLst/>
              <a:gdLst/>
              <a:ahLst/>
              <a:cxnLst/>
              <a:rect l="l" t="t" r="r" b="b"/>
              <a:pathLst>
                <a:path w="101" h="1236" extrusionOk="0">
                  <a:moveTo>
                    <a:pt x="100" y="1"/>
                  </a:moveTo>
                  <a:lnTo>
                    <a:pt x="34" y="34"/>
                  </a:lnTo>
                  <a:cubicBezTo>
                    <a:pt x="0" y="34"/>
                    <a:pt x="0" y="68"/>
                    <a:pt x="0" y="68"/>
                  </a:cubicBezTo>
                  <a:cubicBezTo>
                    <a:pt x="0" y="68"/>
                    <a:pt x="0" y="101"/>
                    <a:pt x="0" y="101"/>
                  </a:cubicBezTo>
                  <a:lnTo>
                    <a:pt x="0" y="201"/>
                  </a:lnTo>
                  <a:cubicBezTo>
                    <a:pt x="0" y="201"/>
                    <a:pt x="0" y="201"/>
                    <a:pt x="0" y="234"/>
                  </a:cubicBezTo>
                  <a:lnTo>
                    <a:pt x="34" y="234"/>
                  </a:lnTo>
                  <a:lnTo>
                    <a:pt x="67" y="201"/>
                  </a:lnTo>
                  <a:lnTo>
                    <a:pt x="100" y="168"/>
                  </a:lnTo>
                  <a:cubicBezTo>
                    <a:pt x="100" y="134"/>
                    <a:pt x="100" y="134"/>
                    <a:pt x="100" y="134"/>
                  </a:cubicBezTo>
                  <a:lnTo>
                    <a:pt x="100" y="34"/>
                  </a:lnTo>
                  <a:cubicBezTo>
                    <a:pt x="100" y="34"/>
                    <a:pt x="100" y="1"/>
                    <a:pt x="100" y="1"/>
                  </a:cubicBezTo>
                  <a:close/>
                  <a:moveTo>
                    <a:pt x="67" y="334"/>
                  </a:moveTo>
                  <a:lnTo>
                    <a:pt x="34" y="368"/>
                  </a:lnTo>
                  <a:cubicBezTo>
                    <a:pt x="34" y="401"/>
                    <a:pt x="34" y="401"/>
                    <a:pt x="34" y="401"/>
                  </a:cubicBezTo>
                  <a:lnTo>
                    <a:pt x="34" y="1202"/>
                  </a:lnTo>
                  <a:cubicBezTo>
                    <a:pt x="34" y="1202"/>
                    <a:pt x="34" y="1202"/>
                    <a:pt x="34" y="1235"/>
                  </a:cubicBezTo>
                  <a:lnTo>
                    <a:pt x="67" y="1202"/>
                  </a:lnTo>
                  <a:cubicBezTo>
                    <a:pt x="100" y="1202"/>
                    <a:pt x="100" y="1168"/>
                    <a:pt x="100" y="1168"/>
                  </a:cubicBezTo>
                  <a:cubicBezTo>
                    <a:pt x="100" y="1168"/>
                    <a:pt x="100" y="1135"/>
                    <a:pt x="100" y="1135"/>
                  </a:cubicBezTo>
                  <a:lnTo>
                    <a:pt x="100" y="368"/>
                  </a:lnTo>
                  <a:cubicBezTo>
                    <a:pt x="100" y="334"/>
                    <a:pt x="100" y="334"/>
                    <a:pt x="100" y="334"/>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1600;p56">
              <a:extLst>
                <a:ext uri="{FF2B5EF4-FFF2-40B4-BE49-F238E27FC236}">
                  <a16:creationId xmlns:a16="http://schemas.microsoft.com/office/drawing/2014/main" id="{B7B82C7C-C21A-4B2F-A068-F4267110B3B0}"/>
                </a:ext>
              </a:extLst>
            </p:cNvPr>
            <p:cNvSpPr/>
            <p:nvPr/>
          </p:nvSpPr>
          <p:spPr>
            <a:xfrm>
              <a:off x="3780375" y="2570625"/>
              <a:ext cx="9200" cy="29000"/>
            </a:xfrm>
            <a:custGeom>
              <a:avLst/>
              <a:gdLst/>
              <a:ahLst/>
              <a:cxnLst/>
              <a:rect l="l" t="t" r="r" b="b"/>
              <a:pathLst>
                <a:path w="368" h="1160" extrusionOk="0">
                  <a:moveTo>
                    <a:pt x="134" y="0"/>
                  </a:moveTo>
                  <a:lnTo>
                    <a:pt x="100" y="33"/>
                  </a:lnTo>
                  <a:cubicBezTo>
                    <a:pt x="100" y="33"/>
                    <a:pt x="100" y="67"/>
                    <a:pt x="100" y="67"/>
                  </a:cubicBezTo>
                  <a:cubicBezTo>
                    <a:pt x="100" y="67"/>
                    <a:pt x="100" y="100"/>
                    <a:pt x="100" y="100"/>
                  </a:cubicBezTo>
                  <a:lnTo>
                    <a:pt x="100" y="367"/>
                  </a:lnTo>
                  <a:lnTo>
                    <a:pt x="34" y="400"/>
                  </a:lnTo>
                  <a:cubicBezTo>
                    <a:pt x="0" y="434"/>
                    <a:pt x="0" y="434"/>
                    <a:pt x="0" y="434"/>
                  </a:cubicBezTo>
                  <a:cubicBezTo>
                    <a:pt x="0" y="434"/>
                    <a:pt x="0" y="467"/>
                    <a:pt x="0" y="467"/>
                  </a:cubicBezTo>
                  <a:lnTo>
                    <a:pt x="0" y="534"/>
                  </a:lnTo>
                  <a:lnTo>
                    <a:pt x="0" y="567"/>
                  </a:lnTo>
                  <a:lnTo>
                    <a:pt x="34" y="567"/>
                  </a:lnTo>
                  <a:lnTo>
                    <a:pt x="100" y="500"/>
                  </a:lnTo>
                  <a:lnTo>
                    <a:pt x="100" y="934"/>
                  </a:lnTo>
                  <a:cubicBezTo>
                    <a:pt x="100" y="1001"/>
                    <a:pt x="100" y="1068"/>
                    <a:pt x="134" y="1134"/>
                  </a:cubicBezTo>
                  <a:cubicBezTo>
                    <a:pt x="150" y="1151"/>
                    <a:pt x="175" y="1159"/>
                    <a:pt x="200" y="1159"/>
                  </a:cubicBezTo>
                  <a:cubicBezTo>
                    <a:pt x="225" y="1159"/>
                    <a:pt x="251" y="1151"/>
                    <a:pt x="267" y="1134"/>
                  </a:cubicBezTo>
                  <a:lnTo>
                    <a:pt x="367" y="1068"/>
                  </a:lnTo>
                  <a:cubicBezTo>
                    <a:pt x="367" y="1034"/>
                    <a:pt x="367" y="1034"/>
                    <a:pt x="367" y="1034"/>
                  </a:cubicBezTo>
                  <a:lnTo>
                    <a:pt x="367" y="967"/>
                  </a:lnTo>
                  <a:cubicBezTo>
                    <a:pt x="367" y="967"/>
                    <a:pt x="367" y="934"/>
                    <a:pt x="367" y="934"/>
                  </a:cubicBezTo>
                  <a:lnTo>
                    <a:pt x="301" y="967"/>
                  </a:lnTo>
                  <a:lnTo>
                    <a:pt x="234" y="967"/>
                  </a:lnTo>
                  <a:cubicBezTo>
                    <a:pt x="200" y="967"/>
                    <a:pt x="200" y="934"/>
                    <a:pt x="234" y="934"/>
                  </a:cubicBezTo>
                  <a:cubicBezTo>
                    <a:pt x="200" y="901"/>
                    <a:pt x="200" y="901"/>
                    <a:pt x="234" y="867"/>
                  </a:cubicBezTo>
                  <a:lnTo>
                    <a:pt x="167" y="467"/>
                  </a:lnTo>
                  <a:lnTo>
                    <a:pt x="301" y="367"/>
                  </a:lnTo>
                  <a:cubicBezTo>
                    <a:pt x="301" y="367"/>
                    <a:pt x="334" y="367"/>
                    <a:pt x="334" y="334"/>
                  </a:cubicBezTo>
                  <a:cubicBezTo>
                    <a:pt x="334" y="334"/>
                    <a:pt x="334" y="334"/>
                    <a:pt x="334" y="300"/>
                  </a:cubicBezTo>
                  <a:lnTo>
                    <a:pt x="334" y="267"/>
                  </a:lnTo>
                  <a:cubicBezTo>
                    <a:pt x="334" y="234"/>
                    <a:pt x="334" y="234"/>
                    <a:pt x="334" y="234"/>
                  </a:cubicBezTo>
                  <a:lnTo>
                    <a:pt x="301" y="234"/>
                  </a:lnTo>
                  <a:lnTo>
                    <a:pt x="167" y="300"/>
                  </a:lnTo>
                  <a:lnTo>
                    <a:pt x="167" y="33"/>
                  </a:lnTo>
                  <a:cubicBezTo>
                    <a:pt x="167" y="33"/>
                    <a:pt x="167" y="33"/>
                    <a:pt x="167"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1601;p56">
              <a:extLst>
                <a:ext uri="{FF2B5EF4-FFF2-40B4-BE49-F238E27FC236}">
                  <a16:creationId xmlns:a16="http://schemas.microsoft.com/office/drawing/2014/main" id="{59C3EFED-1111-4A0E-B7DB-89F5120FC7B1}"/>
                </a:ext>
              </a:extLst>
            </p:cNvPr>
            <p:cNvSpPr/>
            <p:nvPr/>
          </p:nvSpPr>
          <p:spPr>
            <a:xfrm>
              <a:off x="3790375" y="2569775"/>
              <a:ext cx="13375" cy="24225"/>
            </a:xfrm>
            <a:custGeom>
              <a:avLst/>
              <a:gdLst/>
              <a:ahLst/>
              <a:cxnLst/>
              <a:rect l="l" t="t" r="r" b="b"/>
              <a:pathLst>
                <a:path w="535" h="969" extrusionOk="0">
                  <a:moveTo>
                    <a:pt x="434" y="168"/>
                  </a:moveTo>
                  <a:cubicBezTo>
                    <a:pt x="468" y="234"/>
                    <a:pt x="468" y="268"/>
                    <a:pt x="468" y="334"/>
                  </a:cubicBezTo>
                  <a:lnTo>
                    <a:pt x="167" y="501"/>
                  </a:lnTo>
                  <a:cubicBezTo>
                    <a:pt x="167" y="468"/>
                    <a:pt x="167" y="434"/>
                    <a:pt x="167" y="401"/>
                  </a:cubicBezTo>
                  <a:cubicBezTo>
                    <a:pt x="167" y="368"/>
                    <a:pt x="201" y="334"/>
                    <a:pt x="201" y="301"/>
                  </a:cubicBezTo>
                  <a:cubicBezTo>
                    <a:pt x="234" y="268"/>
                    <a:pt x="234" y="268"/>
                    <a:pt x="267" y="234"/>
                  </a:cubicBezTo>
                  <a:cubicBezTo>
                    <a:pt x="267" y="201"/>
                    <a:pt x="301" y="201"/>
                    <a:pt x="301" y="168"/>
                  </a:cubicBezTo>
                  <a:close/>
                  <a:moveTo>
                    <a:pt x="401" y="1"/>
                  </a:moveTo>
                  <a:cubicBezTo>
                    <a:pt x="368" y="1"/>
                    <a:pt x="334" y="1"/>
                    <a:pt x="301" y="34"/>
                  </a:cubicBezTo>
                  <a:cubicBezTo>
                    <a:pt x="267" y="67"/>
                    <a:pt x="234" y="101"/>
                    <a:pt x="201" y="134"/>
                  </a:cubicBezTo>
                  <a:cubicBezTo>
                    <a:pt x="167" y="168"/>
                    <a:pt x="134" y="201"/>
                    <a:pt x="134" y="234"/>
                  </a:cubicBezTo>
                  <a:cubicBezTo>
                    <a:pt x="101" y="301"/>
                    <a:pt x="67" y="334"/>
                    <a:pt x="67" y="401"/>
                  </a:cubicBezTo>
                  <a:cubicBezTo>
                    <a:pt x="67" y="434"/>
                    <a:pt x="67" y="501"/>
                    <a:pt x="67" y="568"/>
                  </a:cubicBezTo>
                  <a:cubicBezTo>
                    <a:pt x="34" y="601"/>
                    <a:pt x="34" y="668"/>
                    <a:pt x="1" y="701"/>
                  </a:cubicBezTo>
                  <a:cubicBezTo>
                    <a:pt x="1" y="768"/>
                    <a:pt x="1" y="801"/>
                    <a:pt x="1" y="868"/>
                  </a:cubicBezTo>
                  <a:cubicBezTo>
                    <a:pt x="34" y="901"/>
                    <a:pt x="34" y="901"/>
                    <a:pt x="67" y="935"/>
                  </a:cubicBezTo>
                  <a:cubicBezTo>
                    <a:pt x="67" y="968"/>
                    <a:pt x="101" y="968"/>
                    <a:pt x="134" y="968"/>
                  </a:cubicBezTo>
                  <a:lnTo>
                    <a:pt x="234" y="968"/>
                  </a:lnTo>
                  <a:cubicBezTo>
                    <a:pt x="267" y="935"/>
                    <a:pt x="301" y="901"/>
                    <a:pt x="334" y="868"/>
                  </a:cubicBezTo>
                  <a:cubicBezTo>
                    <a:pt x="368" y="835"/>
                    <a:pt x="401" y="801"/>
                    <a:pt x="401" y="768"/>
                  </a:cubicBezTo>
                  <a:cubicBezTo>
                    <a:pt x="434" y="735"/>
                    <a:pt x="434" y="735"/>
                    <a:pt x="468" y="701"/>
                  </a:cubicBezTo>
                  <a:cubicBezTo>
                    <a:pt x="468" y="668"/>
                    <a:pt x="468" y="635"/>
                    <a:pt x="468" y="601"/>
                  </a:cubicBezTo>
                  <a:cubicBezTo>
                    <a:pt x="468" y="601"/>
                    <a:pt x="468" y="601"/>
                    <a:pt x="468" y="568"/>
                  </a:cubicBezTo>
                  <a:lnTo>
                    <a:pt x="434" y="601"/>
                  </a:lnTo>
                  <a:cubicBezTo>
                    <a:pt x="434" y="601"/>
                    <a:pt x="434" y="635"/>
                    <a:pt x="434" y="635"/>
                  </a:cubicBezTo>
                  <a:cubicBezTo>
                    <a:pt x="401" y="668"/>
                    <a:pt x="401" y="701"/>
                    <a:pt x="368" y="701"/>
                  </a:cubicBezTo>
                  <a:cubicBezTo>
                    <a:pt x="334" y="735"/>
                    <a:pt x="301" y="768"/>
                    <a:pt x="267" y="801"/>
                  </a:cubicBezTo>
                  <a:lnTo>
                    <a:pt x="167" y="801"/>
                  </a:lnTo>
                  <a:cubicBezTo>
                    <a:pt x="134" y="768"/>
                    <a:pt x="134" y="701"/>
                    <a:pt x="134" y="635"/>
                  </a:cubicBezTo>
                  <a:lnTo>
                    <a:pt x="501" y="434"/>
                  </a:lnTo>
                  <a:lnTo>
                    <a:pt x="534" y="401"/>
                  </a:lnTo>
                  <a:cubicBezTo>
                    <a:pt x="534" y="401"/>
                    <a:pt x="534" y="368"/>
                    <a:pt x="534" y="368"/>
                  </a:cubicBezTo>
                  <a:lnTo>
                    <a:pt x="534" y="334"/>
                  </a:lnTo>
                  <a:cubicBezTo>
                    <a:pt x="534" y="268"/>
                    <a:pt x="534" y="201"/>
                    <a:pt x="534" y="168"/>
                  </a:cubicBezTo>
                  <a:cubicBezTo>
                    <a:pt x="501" y="101"/>
                    <a:pt x="501" y="67"/>
                    <a:pt x="468" y="34"/>
                  </a:cubicBezTo>
                  <a:cubicBezTo>
                    <a:pt x="468" y="34"/>
                    <a:pt x="434" y="1"/>
                    <a:pt x="401"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1602;p56">
              <a:extLst>
                <a:ext uri="{FF2B5EF4-FFF2-40B4-BE49-F238E27FC236}">
                  <a16:creationId xmlns:a16="http://schemas.microsoft.com/office/drawing/2014/main" id="{9FC37122-67E2-4D2A-93C6-341EE02539E9}"/>
                </a:ext>
              </a:extLst>
            </p:cNvPr>
            <p:cNvSpPr/>
            <p:nvPr/>
          </p:nvSpPr>
          <p:spPr>
            <a:xfrm>
              <a:off x="3810400" y="2554975"/>
              <a:ext cx="17525" cy="31500"/>
            </a:xfrm>
            <a:custGeom>
              <a:avLst/>
              <a:gdLst/>
              <a:ahLst/>
              <a:cxnLst/>
              <a:rect l="l" t="t" r="r" b="b"/>
              <a:pathLst>
                <a:path w="701" h="1260" extrusionOk="0">
                  <a:moveTo>
                    <a:pt x="596" y="1"/>
                  </a:moveTo>
                  <a:cubicBezTo>
                    <a:pt x="567" y="1"/>
                    <a:pt x="534" y="9"/>
                    <a:pt x="501" y="26"/>
                  </a:cubicBezTo>
                  <a:cubicBezTo>
                    <a:pt x="467" y="59"/>
                    <a:pt x="467" y="59"/>
                    <a:pt x="434" y="92"/>
                  </a:cubicBezTo>
                  <a:lnTo>
                    <a:pt x="400" y="159"/>
                  </a:lnTo>
                  <a:lnTo>
                    <a:pt x="334" y="226"/>
                  </a:lnTo>
                  <a:cubicBezTo>
                    <a:pt x="334" y="226"/>
                    <a:pt x="334" y="259"/>
                    <a:pt x="334" y="293"/>
                  </a:cubicBezTo>
                  <a:cubicBezTo>
                    <a:pt x="300" y="259"/>
                    <a:pt x="267" y="226"/>
                    <a:pt x="267" y="226"/>
                  </a:cubicBezTo>
                  <a:cubicBezTo>
                    <a:pt x="200" y="226"/>
                    <a:pt x="167" y="226"/>
                    <a:pt x="134" y="259"/>
                  </a:cubicBezTo>
                  <a:cubicBezTo>
                    <a:pt x="134" y="259"/>
                    <a:pt x="100" y="259"/>
                    <a:pt x="100" y="293"/>
                  </a:cubicBezTo>
                  <a:cubicBezTo>
                    <a:pt x="67" y="293"/>
                    <a:pt x="67" y="326"/>
                    <a:pt x="34" y="326"/>
                  </a:cubicBezTo>
                  <a:cubicBezTo>
                    <a:pt x="34" y="343"/>
                    <a:pt x="34" y="351"/>
                    <a:pt x="34" y="359"/>
                  </a:cubicBezTo>
                  <a:lnTo>
                    <a:pt x="0" y="359"/>
                  </a:lnTo>
                  <a:cubicBezTo>
                    <a:pt x="0" y="393"/>
                    <a:pt x="0" y="393"/>
                    <a:pt x="0" y="393"/>
                  </a:cubicBezTo>
                  <a:cubicBezTo>
                    <a:pt x="0" y="393"/>
                    <a:pt x="0" y="426"/>
                    <a:pt x="0" y="426"/>
                  </a:cubicBezTo>
                  <a:lnTo>
                    <a:pt x="0" y="1227"/>
                  </a:lnTo>
                  <a:cubicBezTo>
                    <a:pt x="0" y="1227"/>
                    <a:pt x="0" y="1227"/>
                    <a:pt x="0" y="1260"/>
                  </a:cubicBezTo>
                  <a:lnTo>
                    <a:pt x="34" y="1227"/>
                  </a:lnTo>
                  <a:cubicBezTo>
                    <a:pt x="34" y="1227"/>
                    <a:pt x="34" y="1193"/>
                    <a:pt x="34" y="1193"/>
                  </a:cubicBezTo>
                  <a:cubicBezTo>
                    <a:pt x="34" y="1193"/>
                    <a:pt x="34" y="1160"/>
                    <a:pt x="34" y="1160"/>
                  </a:cubicBezTo>
                  <a:lnTo>
                    <a:pt x="34" y="693"/>
                  </a:lnTo>
                  <a:cubicBezTo>
                    <a:pt x="34" y="626"/>
                    <a:pt x="67" y="559"/>
                    <a:pt x="67" y="493"/>
                  </a:cubicBezTo>
                  <a:cubicBezTo>
                    <a:pt x="100" y="459"/>
                    <a:pt x="134" y="426"/>
                    <a:pt x="167" y="393"/>
                  </a:cubicBezTo>
                  <a:cubicBezTo>
                    <a:pt x="184" y="376"/>
                    <a:pt x="209" y="368"/>
                    <a:pt x="230" y="368"/>
                  </a:cubicBezTo>
                  <a:cubicBezTo>
                    <a:pt x="250" y="368"/>
                    <a:pt x="267" y="376"/>
                    <a:pt x="267" y="393"/>
                  </a:cubicBezTo>
                  <a:cubicBezTo>
                    <a:pt x="300" y="426"/>
                    <a:pt x="300" y="493"/>
                    <a:pt x="300" y="559"/>
                  </a:cubicBezTo>
                  <a:lnTo>
                    <a:pt x="300" y="993"/>
                  </a:lnTo>
                  <a:cubicBezTo>
                    <a:pt x="300" y="1026"/>
                    <a:pt x="300" y="1026"/>
                    <a:pt x="300" y="1026"/>
                  </a:cubicBezTo>
                  <a:lnTo>
                    <a:pt x="334" y="1026"/>
                  </a:lnTo>
                  <a:lnTo>
                    <a:pt x="367" y="993"/>
                  </a:lnTo>
                  <a:lnTo>
                    <a:pt x="400" y="993"/>
                  </a:lnTo>
                  <a:cubicBezTo>
                    <a:pt x="400" y="960"/>
                    <a:pt x="400" y="960"/>
                    <a:pt x="400" y="960"/>
                  </a:cubicBezTo>
                  <a:lnTo>
                    <a:pt x="400" y="493"/>
                  </a:lnTo>
                  <a:cubicBezTo>
                    <a:pt x="400" y="426"/>
                    <a:pt x="400" y="359"/>
                    <a:pt x="434" y="293"/>
                  </a:cubicBezTo>
                  <a:cubicBezTo>
                    <a:pt x="434" y="226"/>
                    <a:pt x="467" y="192"/>
                    <a:pt x="534" y="159"/>
                  </a:cubicBezTo>
                  <a:cubicBezTo>
                    <a:pt x="551" y="142"/>
                    <a:pt x="567" y="134"/>
                    <a:pt x="580" y="134"/>
                  </a:cubicBezTo>
                  <a:cubicBezTo>
                    <a:pt x="592" y="134"/>
                    <a:pt x="601" y="142"/>
                    <a:pt x="601" y="159"/>
                  </a:cubicBezTo>
                  <a:cubicBezTo>
                    <a:pt x="634" y="226"/>
                    <a:pt x="667" y="293"/>
                    <a:pt x="634" y="326"/>
                  </a:cubicBezTo>
                  <a:lnTo>
                    <a:pt x="634" y="793"/>
                  </a:lnTo>
                  <a:lnTo>
                    <a:pt x="634" y="826"/>
                  </a:lnTo>
                  <a:lnTo>
                    <a:pt x="701" y="826"/>
                  </a:lnTo>
                  <a:cubicBezTo>
                    <a:pt x="701" y="793"/>
                    <a:pt x="701" y="793"/>
                    <a:pt x="701" y="793"/>
                  </a:cubicBezTo>
                  <a:cubicBezTo>
                    <a:pt x="701" y="793"/>
                    <a:pt x="701" y="760"/>
                    <a:pt x="701" y="760"/>
                  </a:cubicBezTo>
                  <a:lnTo>
                    <a:pt x="701" y="293"/>
                  </a:lnTo>
                  <a:cubicBezTo>
                    <a:pt x="701" y="192"/>
                    <a:pt x="701" y="126"/>
                    <a:pt x="667" y="26"/>
                  </a:cubicBezTo>
                  <a:cubicBezTo>
                    <a:pt x="651" y="9"/>
                    <a:pt x="626" y="1"/>
                    <a:pt x="596"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1603;p56">
              <a:extLst>
                <a:ext uri="{FF2B5EF4-FFF2-40B4-BE49-F238E27FC236}">
                  <a16:creationId xmlns:a16="http://schemas.microsoft.com/office/drawing/2014/main" id="{4C813FA7-CBBA-43AC-881F-A65CD3F639C5}"/>
                </a:ext>
              </a:extLst>
            </p:cNvPr>
            <p:cNvSpPr/>
            <p:nvPr/>
          </p:nvSpPr>
          <p:spPr>
            <a:xfrm>
              <a:off x="3831250" y="2545600"/>
              <a:ext cx="11700" cy="25050"/>
            </a:xfrm>
            <a:custGeom>
              <a:avLst/>
              <a:gdLst/>
              <a:ahLst/>
              <a:cxnLst/>
              <a:rect l="l" t="t" r="r" b="b"/>
              <a:pathLst>
                <a:path w="468" h="1002" extrusionOk="0">
                  <a:moveTo>
                    <a:pt x="367" y="467"/>
                  </a:moveTo>
                  <a:lnTo>
                    <a:pt x="367" y="534"/>
                  </a:lnTo>
                  <a:cubicBezTo>
                    <a:pt x="367" y="567"/>
                    <a:pt x="367" y="601"/>
                    <a:pt x="367" y="634"/>
                  </a:cubicBezTo>
                  <a:cubicBezTo>
                    <a:pt x="334" y="668"/>
                    <a:pt x="334" y="701"/>
                    <a:pt x="334" y="734"/>
                  </a:cubicBezTo>
                  <a:cubicBezTo>
                    <a:pt x="300" y="768"/>
                    <a:pt x="300" y="801"/>
                    <a:pt x="267" y="801"/>
                  </a:cubicBezTo>
                  <a:cubicBezTo>
                    <a:pt x="234" y="834"/>
                    <a:pt x="234" y="868"/>
                    <a:pt x="200" y="868"/>
                  </a:cubicBezTo>
                  <a:cubicBezTo>
                    <a:pt x="184" y="884"/>
                    <a:pt x="167" y="893"/>
                    <a:pt x="150" y="893"/>
                  </a:cubicBezTo>
                  <a:cubicBezTo>
                    <a:pt x="134" y="893"/>
                    <a:pt x="117" y="884"/>
                    <a:pt x="100" y="868"/>
                  </a:cubicBezTo>
                  <a:lnTo>
                    <a:pt x="67" y="868"/>
                  </a:lnTo>
                  <a:cubicBezTo>
                    <a:pt x="67" y="834"/>
                    <a:pt x="67" y="834"/>
                    <a:pt x="67" y="834"/>
                  </a:cubicBezTo>
                  <a:cubicBezTo>
                    <a:pt x="67" y="768"/>
                    <a:pt x="100" y="734"/>
                    <a:pt x="134" y="701"/>
                  </a:cubicBezTo>
                  <a:cubicBezTo>
                    <a:pt x="134" y="668"/>
                    <a:pt x="200" y="634"/>
                    <a:pt x="234" y="601"/>
                  </a:cubicBezTo>
                  <a:lnTo>
                    <a:pt x="367" y="467"/>
                  </a:lnTo>
                  <a:close/>
                  <a:moveTo>
                    <a:pt x="334" y="0"/>
                  </a:moveTo>
                  <a:cubicBezTo>
                    <a:pt x="300" y="0"/>
                    <a:pt x="267" y="34"/>
                    <a:pt x="234" y="34"/>
                  </a:cubicBezTo>
                  <a:cubicBezTo>
                    <a:pt x="234" y="67"/>
                    <a:pt x="200" y="67"/>
                    <a:pt x="167" y="100"/>
                  </a:cubicBezTo>
                  <a:lnTo>
                    <a:pt x="100" y="201"/>
                  </a:lnTo>
                  <a:cubicBezTo>
                    <a:pt x="67" y="234"/>
                    <a:pt x="67" y="267"/>
                    <a:pt x="67" y="301"/>
                  </a:cubicBezTo>
                  <a:cubicBezTo>
                    <a:pt x="67" y="301"/>
                    <a:pt x="67" y="334"/>
                    <a:pt x="67" y="367"/>
                  </a:cubicBezTo>
                  <a:cubicBezTo>
                    <a:pt x="67" y="401"/>
                    <a:pt x="33" y="401"/>
                    <a:pt x="67" y="401"/>
                  </a:cubicBezTo>
                  <a:lnTo>
                    <a:pt x="100" y="401"/>
                  </a:lnTo>
                  <a:lnTo>
                    <a:pt x="100" y="367"/>
                  </a:lnTo>
                  <a:cubicBezTo>
                    <a:pt x="134" y="334"/>
                    <a:pt x="134" y="301"/>
                    <a:pt x="167" y="267"/>
                  </a:cubicBezTo>
                  <a:cubicBezTo>
                    <a:pt x="167" y="267"/>
                    <a:pt x="200" y="234"/>
                    <a:pt x="234" y="201"/>
                  </a:cubicBezTo>
                  <a:lnTo>
                    <a:pt x="300" y="201"/>
                  </a:lnTo>
                  <a:cubicBezTo>
                    <a:pt x="367" y="234"/>
                    <a:pt x="367" y="267"/>
                    <a:pt x="367" y="334"/>
                  </a:cubicBezTo>
                  <a:lnTo>
                    <a:pt x="200" y="467"/>
                  </a:lnTo>
                  <a:lnTo>
                    <a:pt x="100" y="567"/>
                  </a:lnTo>
                  <a:cubicBezTo>
                    <a:pt x="67" y="601"/>
                    <a:pt x="67" y="634"/>
                    <a:pt x="33" y="668"/>
                  </a:cubicBezTo>
                  <a:cubicBezTo>
                    <a:pt x="33" y="701"/>
                    <a:pt x="0" y="734"/>
                    <a:pt x="0" y="768"/>
                  </a:cubicBezTo>
                  <a:cubicBezTo>
                    <a:pt x="0" y="801"/>
                    <a:pt x="0" y="868"/>
                    <a:pt x="0" y="901"/>
                  </a:cubicBezTo>
                  <a:cubicBezTo>
                    <a:pt x="0" y="901"/>
                    <a:pt x="0" y="934"/>
                    <a:pt x="0" y="934"/>
                  </a:cubicBezTo>
                  <a:cubicBezTo>
                    <a:pt x="33" y="968"/>
                    <a:pt x="33" y="1001"/>
                    <a:pt x="67" y="1001"/>
                  </a:cubicBezTo>
                  <a:lnTo>
                    <a:pt x="100" y="1001"/>
                  </a:lnTo>
                  <a:cubicBezTo>
                    <a:pt x="134" y="1001"/>
                    <a:pt x="167" y="1001"/>
                    <a:pt x="200" y="968"/>
                  </a:cubicBezTo>
                  <a:lnTo>
                    <a:pt x="234" y="934"/>
                  </a:lnTo>
                  <a:lnTo>
                    <a:pt x="300" y="868"/>
                  </a:lnTo>
                  <a:cubicBezTo>
                    <a:pt x="300" y="868"/>
                    <a:pt x="334" y="834"/>
                    <a:pt x="334" y="801"/>
                  </a:cubicBezTo>
                  <a:cubicBezTo>
                    <a:pt x="367" y="801"/>
                    <a:pt x="367" y="768"/>
                    <a:pt x="367" y="734"/>
                  </a:cubicBezTo>
                  <a:lnTo>
                    <a:pt x="367" y="801"/>
                  </a:lnTo>
                  <a:cubicBezTo>
                    <a:pt x="367" y="834"/>
                    <a:pt x="367" y="834"/>
                    <a:pt x="367" y="834"/>
                  </a:cubicBezTo>
                  <a:lnTo>
                    <a:pt x="400" y="834"/>
                  </a:lnTo>
                  <a:lnTo>
                    <a:pt x="434" y="801"/>
                  </a:lnTo>
                  <a:lnTo>
                    <a:pt x="467" y="801"/>
                  </a:lnTo>
                  <a:cubicBezTo>
                    <a:pt x="467" y="768"/>
                    <a:pt x="467" y="768"/>
                    <a:pt x="467" y="734"/>
                  </a:cubicBezTo>
                  <a:lnTo>
                    <a:pt x="467" y="234"/>
                  </a:lnTo>
                  <a:cubicBezTo>
                    <a:pt x="467" y="201"/>
                    <a:pt x="467" y="167"/>
                    <a:pt x="467" y="100"/>
                  </a:cubicBezTo>
                  <a:cubicBezTo>
                    <a:pt x="467" y="67"/>
                    <a:pt x="434" y="67"/>
                    <a:pt x="400" y="34"/>
                  </a:cubicBezTo>
                  <a:cubicBezTo>
                    <a:pt x="400" y="0"/>
                    <a:pt x="367" y="0"/>
                    <a:pt x="334"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1604;p56">
              <a:extLst>
                <a:ext uri="{FF2B5EF4-FFF2-40B4-BE49-F238E27FC236}">
                  <a16:creationId xmlns:a16="http://schemas.microsoft.com/office/drawing/2014/main" id="{DA4A39FC-B16F-4ADA-9A23-E0E19812C4B5}"/>
                </a:ext>
              </a:extLst>
            </p:cNvPr>
            <p:cNvSpPr/>
            <p:nvPr/>
          </p:nvSpPr>
          <p:spPr>
            <a:xfrm>
              <a:off x="3847075" y="2537250"/>
              <a:ext cx="12550" cy="35050"/>
            </a:xfrm>
            <a:custGeom>
              <a:avLst/>
              <a:gdLst/>
              <a:ahLst/>
              <a:cxnLst/>
              <a:rect l="l" t="t" r="r" b="b"/>
              <a:pathLst>
                <a:path w="502" h="1402" extrusionOk="0">
                  <a:moveTo>
                    <a:pt x="305" y="176"/>
                  </a:moveTo>
                  <a:cubicBezTo>
                    <a:pt x="326" y="176"/>
                    <a:pt x="351" y="184"/>
                    <a:pt x="368" y="201"/>
                  </a:cubicBezTo>
                  <a:cubicBezTo>
                    <a:pt x="401" y="234"/>
                    <a:pt x="401" y="301"/>
                    <a:pt x="401" y="368"/>
                  </a:cubicBezTo>
                  <a:lnTo>
                    <a:pt x="401" y="468"/>
                  </a:lnTo>
                  <a:cubicBezTo>
                    <a:pt x="401" y="535"/>
                    <a:pt x="401" y="601"/>
                    <a:pt x="368" y="668"/>
                  </a:cubicBezTo>
                  <a:cubicBezTo>
                    <a:pt x="334" y="735"/>
                    <a:pt x="301" y="768"/>
                    <a:pt x="268" y="801"/>
                  </a:cubicBezTo>
                  <a:cubicBezTo>
                    <a:pt x="251" y="818"/>
                    <a:pt x="226" y="826"/>
                    <a:pt x="201" y="826"/>
                  </a:cubicBezTo>
                  <a:cubicBezTo>
                    <a:pt x="176" y="826"/>
                    <a:pt x="151" y="818"/>
                    <a:pt x="134" y="801"/>
                  </a:cubicBezTo>
                  <a:cubicBezTo>
                    <a:pt x="101" y="768"/>
                    <a:pt x="101" y="701"/>
                    <a:pt x="101" y="668"/>
                  </a:cubicBezTo>
                  <a:lnTo>
                    <a:pt x="101" y="535"/>
                  </a:lnTo>
                  <a:cubicBezTo>
                    <a:pt x="101" y="468"/>
                    <a:pt x="101" y="401"/>
                    <a:pt x="134" y="334"/>
                  </a:cubicBezTo>
                  <a:cubicBezTo>
                    <a:pt x="168" y="268"/>
                    <a:pt x="201" y="234"/>
                    <a:pt x="268" y="201"/>
                  </a:cubicBezTo>
                  <a:cubicBezTo>
                    <a:pt x="268" y="184"/>
                    <a:pt x="284" y="176"/>
                    <a:pt x="305" y="176"/>
                  </a:cubicBezTo>
                  <a:close/>
                  <a:moveTo>
                    <a:pt x="368" y="1"/>
                  </a:moveTo>
                  <a:cubicBezTo>
                    <a:pt x="334" y="1"/>
                    <a:pt x="301" y="34"/>
                    <a:pt x="268" y="34"/>
                  </a:cubicBezTo>
                  <a:cubicBezTo>
                    <a:pt x="234" y="68"/>
                    <a:pt x="168" y="101"/>
                    <a:pt x="168" y="134"/>
                  </a:cubicBezTo>
                  <a:cubicBezTo>
                    <a:pt x="134" y="168"/>
                    <a:pt x="101" y="201"/>
                    <a:pt x="101" y="268"/>
                  </a:cubicBezTo>
                  <a:lnTo>
                    <a:pt x="101" y="201"/>
                  </a:lnTo>
                  <a:cubicBezTo>
                    <a:pt x="101" y="201"/>
                    <a:pt x="101" y="168"/>
                    <a:pt x="101" y="168"/>
                  </a:cubicBezTo>
                  <a:lnTo>
                    <a:pt x="68" y="168"/>
                  </a:lnTo>
                  <a:lnTo>
                    <a:pt x="34" y="201"/>
                  </a:lnTo>
                  <a:cubicBezTo>
                    <a:pt x="1" y="201"/>
                    <a:pt x="1" y="234"/>
                    <a:pt x="1" y="234"/>
                  </a:cubicBezTo>
                  <a:cubicBezTo>
                    <a:pt x="1" y="234"/>
                    <a:pt x="1" y="234"/>
                    <a:pt x="1" y="268"/>
                  </a:cubicBezTo>
                  <a:lnTo>
                    <a:pt x="1" y="1368"/>
                  </a:lnTo>
                  <a:cubicBezTo>
                    <a:pt x="1" y="1368"/>
                    <a:pt x="1" y="1368"/>
                    <a:pt x="1" y="1402"/>
                  </a:cubicBezTo>
                  <a:lnTo>
                    <a:pt x="34" y="1402"/>
                  </a:lnTo>
                  <a:lnTo>
                    <a:pt x="68" y="1368"/>
                  </a:lnTo>
                  <a:cubicBezTo>
                    <a:pt x="101" y="1368"/>
                    <a:pt x="101" y="1335"/>
                    <a:pt x="101" y="1335"/>
                  </a:cubicBezTo>
                  <a:cubicBezTo>
                    <a:pt x="101" y="1335"/>
                    <a:pt x="101" y="1302"/>
                    <a:pt x="101" y="1302"/>
                  </a:cubicBezTo>
                  <a:lnTo>
                    <a:pt x="101" y="935"/>
                  </a:lnTo>
                  <a:cubicBezTo>
                    <a:pt x="101" y="935"/>
                    <a:pt x="134" y="968"/>
                    <a:pt x="168" y="968"/>
                  </a:cubicBezTo>
                  <a:cubicBezTo>
                    <a:pt x="168" y="968"/>
                    <a:pt x="234" y="968"/>
                    <a:pt x="268" y="935"/>
                  </a:cubicBezTo>
                  <a:cubicBezTo>
                    <a:pt x="301" y="935"/>
                    <a:pt x="334" y="901"/>
                    <a:pt x="368" y="868"/>
                  </a:cubicBezTo>
                  <a:cubicBezTo>
                    <a:pt x="401" y="835"/>
                    <a:pt x="401" y="768"/>
                    <a:pt x="435" y="735"/>
                  </a:cubicBezTo>
                  <a:cubicBezTo>
                    <a:pt x="468" y="701"/>
                    <a:pt x="468" y="635"/>
                    <a:pt x="468" y="568"/>
                  </a:cubicBezTo>
                  <a:cubicBezTo>
                    <a:pt x="501" y="535"/>
                    <a:pt x="501" y="468"/>
                    <a:pt x="501" y="401"/>
                  </a:cubicBezTo>
                  <a:lnTo>
                    <a:pt x="501" y="301"/>
                  </a:lnTo>
                  <a:cubicBezTo>
                    <a:pt x="501" y="234"/>
                    <a:pt x="501" y="201"/>
                    <a:pt x="468" y="134"/>
                  </a:cubicBezTo>
                  <a:cubicBezTo>
                    <a:pt x="468" y="101"/>
                    <a:pt x="468" y="68"/>
                    <a:pt x="435" y="34"/>
                  </a:cubicBezTo>
                  <a:cubicBezTo>
                    <a:pt x="401" y="34"/>
                    <a:pt x="401" y="1"/>
                    <a:pt x="368"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1605;p56">
              <a:extLst>
                <a:ext uri="{FF2B5EF4-FFF2-40B4-BE49-F238E27FC236}">
                  <a16:creationId xmlns:a16="http://schemas.microsoft.com/office/drawing/2014/main" id="{294D4B5D-33AE-49AB-A8D9-81CE66DC62B3}"/>
                </a:ext>
              </a:extLst>
            </p:cNvPr>
            <p:cNvSpPr/>
            <p:nvPr/>
          </p:nvSpPr>
          <p:spPr>
            <a:xfrm>
              <a:off x="3862925" y="2548925"/>
              <a:ext cx="2525" cy="5875"/>
            </a:xfrm>
            <a:custGeom>
              <a:avLst/>
              <a:gdLst/>
              <a:ahLst/>
              <a:cxnLst/>
              <a:rect l="l" t="t" r="r" b="b"/>
              <a:pathLst>
                <a:path w="101" h="235" extrusionOk="0">
                  <a:moveTo>
                    <a:pt x="101" y="1"/>
                  </a:moveTo>
                  <a:lnTo>
                    <a:pt x="34" y="34"/>
                  </a:lnTo>
                  <a:cubicBezTo>
                    <a:pt x="1" y="34"/>
                    <a:pt x="1" y="34"/>
                    <a:pt x="1" y="68"/>
                  </a:cubicBezTo>
                  <a:cubicBezTo>
                    <a:pt x="1" y="68"/>
                    <a:pt x="1" y="101"/>
                    <a:pt x="1" y="101"/>
                  </a:cubicBezTo>
                  <a:lnTo>
                    <a:pt x="1" y="201"/>
                  </a:lnTo>
                  <a:cubicBezTo>
                    <a:pt x="1" y="234"/>
                    <a:pt x="1" y="234"/>
                    <a:pt x="1" y="234"/>
                  </a:cubicBezTo>
                  <a:lnTo>
                    <a:pt x="34" y="234"/>
                  </a:lnTo>
                  <a:lnTo>
                    <a:pt x="101" y="201"/>
                  </a:lnTo>
                  <a:lnTo>
                    <a:pt x="101" y="168"/>
                  </a:lnTo>
                  <a:cubicBezTo>
                    <a:pt x="101" y="168"/>
                    <a:pt x="101" y="134"/>
                    <a:pt x="101" y="134"/>
                  </a:cubicBezTo>
                  <a:lnTo>
                    <a:pt x="101" y="1"/>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1606;p56">
              <a:extLst>
                <a:ext uri="{FF2B5EF4-FFF2-40B4-BE49-F238E27FC236}">
                  <a16:creationId xmlns:a16="http://schemas.microsoft.com/office/drawing/2014/main" id="{F6F96B4B-D216-4CEC-A112-779B75EB70CE}"/>
                </a:ext>
              </a:extLst>
            </p:cNvPr>
            <p:cNvSpPr/>
            <p:nvPr/>
          </p:nvSpPr>
          <p:spPr>
            <a:xfrm>
              <a:off x="3868775" y="2523075"/>
              <a:ext cx="12525" cy="28375"/>
            </a:xfrm>
            <a:custGeom>
              <a:avLst/>
              <a:gdLst/>
              <a:ahLst/>
              <a:cxnLst/>
              <a:rect l="l" t="t" r="r" b="b"/>
              <a:pathLst>
                <a:path w="501" h="1135" extrusionOk="0">
                  <a:moveTo>
                    <a:pt x="400" y="1"/>
                  </a:moveTo>
                  <a:cubicBezTo>
                    <a:pt x="400" y="34"/>
                    <a:pt x="400" y="34"/>
                    <a:pt x="400" y="34"/>
                  </a:cubicBezTo>
                  <a:lnTo>
                    <a:pt x="400" y="67"/>
                  </a:lnTo>
                  <a:lnTo>
                    <a:pt x="234" y="434"/>
                  </a:lnTo>
                  <a:lnTo>
                    <a:pt x="100" y="234"/>
                  </a:lnTo>
                  <a:lnTo>
                    <a:pt x="67" y="234"/>
                  </a:lnTo>
                  <a:lnTo>
                    <a:pt x="34" y="268"/>
                  </a:lnTo>
                  <a:lnTo>
                    <a:pt x="34" y="301"/>
                  </a:lnTo>
                  <a:cubicBezTo>
                    <a:pt x="0" y="334"/>
                    <a:pt x="0" y="334"/>
                    <a:pt x="34" y="334"/>
                  </a:cubicBezTo>
                  <a:lnTo>
                    <a:pt x="200" y="601"/>
                  </a:lnTo>
                  <a:lnTo>
                    <a:pt x="0" y="1102"/>
                  </a:lnTo>
                  <a:cubicBezTo>
                    <a:pt x="0" y="1102"/>
                    <a:pt x="0" y="1135"/>
                    <a:pt x="0" y="1135"/>
                  </a:cubicBezTo>
                  <a:lnTo>
                    <a:pt x="34" y="1135"/>
                  </a:lnTo>
                  <a:lnTo>
                    <a:pt x="67" y="1102"/>
                  </a:lnTo>
                  <a:cubicBezTo>
                    <a:pt x="100" y="1102"/>
                    <a:pt x="100" y="1102"/>
                    <a:pt x="100" y="1068"/>
                  </a:cubicBezTo>
                  <a:lnTo>
                    <a:pt x="267" y="668"/>
                  </a:lnTo>
                  <a:lnTo>
                    <a:pt x="434" y="835"/>
                  </a:lnTo>
                  <a:lnTo>
                    <a:pt x="501" y="801"/>
                  </a:lnTo>
                  <a:cubicBezTo>
                    <a:pt x="501" y="768"/>
                    <a:pt x="501" y="768"/>
                    <a:pt x="501" y="768"/>
                  </a:cubicBezTo>
                  <a:lnTo>
                    <a:pt x="300" y="501"/>
                  </a:lnTo>
                  <a:lnTo>
                    <a:pt x="467" y="1"/>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1607;p56">
              <a:extLst>
                <a:ext uri="{FF2B5EF4-FFF2-40B4-BE49-F238E27FC236}">
                  <a16:creationId xmlns:a16="http://schemas.microsoft.com/office/drawing/2014/main" id="{32668FDB-BB5F-49B7-8462-4EDDF8B655C6}"/>
                </a:ext>
              </a:extLst>
            </p:cNvPr>
            <p:cNvSpPr/>
            <p:nvPr/>
          </p:nvSpPr>
          <p:spPr>
            <a:xfrm>
              <a:off x="3885450" y="2510775"/>
              <a:ext cx="19200" cy="31500"/>
            </a:xfrm>
            <a:custGeom>
              <a:avLst/>
              <a:gdLst/>
              <a:ahLst/>
              <a:cxnLst/>
              <a:rect l="l" t="t" r="r" b="b"/>
              <a:pathLst>
                <a:path w="768" h="1260" extrusionOk="0">
                  <a:moveTo>
                    <a:pt x="642" y="1"/>
                  </a:moveTo>
                  <a:cubicBezTo>
                    <a:pt x="617" y="1"/>
                    <a:pt x="584" y="9"/>
                    <a:pt x="534" y="26"/>
                  </a:cubicBezTo>
                  <a:lnTo>
                    <a:pt x="501" y="92"/>
                  </a:lnTo>
                  <a:cubicBezTo>
                    <a:pt x="467" y="92"/>
                    <a:pt x="467" y="126"/>
                    <a:pt x="434" y="126"/>
                  </a:cubicBezTo>
                  <a:lnTo>
                    <a:pt x="401" y="193"/>
                  </a:lnTo>
                  <a:cubicBezTo>
                    <a:pt x="401" y="226"/>
                    <a:pt x="367" y="259"/>
                    <a:pt x="367" y="293"/>
                  </a:cubicBezTo>
                  <a:cubicBezTo>
                    <a:pt x="367" y="259"/>
                    <a:pt x="334" y="226"/>
                    <a:pt x="301" y="226"/>
                  </a:cubicBezTo>
                  <a:cubicBezTo>
                    <a:pt x="289" y="215"/>
                    <a:pt x="278" y="211"/>
                    <a:pt x="267" y="211"/>
                  </a:cubicBezTo>
                  <a:cubicBezTo>
                    <a:pt x="245" y="211"/>
                    <a:pt x="223" y="226"/>
                    <a:pt x="200" y="226"/>
                  </a:cubicBezTo>
                  <a:lnTo>
                    <a:pt x="134" y="293"/>
                  </a:lnTo>
                  <a:cubicBezTo>
                    <a:pt x="134" y="293"/>
                    <a:pt x="100" y="293"/>
                    <a:pt x="100" y="326"/>
                  </a:cubicBezTo>
                  <a:cubicBezTo>
                    <a:pt x="100" y="359"/>
                    <a:pt x="67" y="393"/>
                    <a:pt x="67" y="393"/>
                  </a:cubicBezTo>
                  <a:cubicBezTo>
                    <a:pt x="67" y="359"/>
                    <a:pt x="67" y="359"/>
                    <a:pt x="67" y="359"/>
                  </a:cubicBezTo>
                  <a:lnTo>
                    <a:pt x="0" y="393"/>
                  </a:lnTo>
                  <a:cubicBezTo>
                    <a:pt x="0" y="426"/>
                    <a:pt x="0" y="426"/>
                    <a:pt x="0" y="459"/>
                  </a:cubicBezTo>
                  <a:lnTo>
                    <a:pt x="0" y="1227"/>
                  </a:lnTo>
                  <a:cubicBezTo>
                    <a:pt x="0" y="1227"/>
                    <a:pt x="0" y="1227"/>
                    <a:pt x="0" y="1260"/>
                  </a:cubicBezTo>
                  <a:lnTo>
                    <a:pt x="67" y="1227"/>
                  </a:lnTo>
                  <a:cubicBezTo>
                    <a:pt x="67" y="1227"/>
                    <a:pt x="67" y="1193"/>
                    <a:pt x="67" y="1193"/>
                  </a:cubicBezTo>
                  <a:cubicBezTo>
                    <a:pt x="67" y="1193"/>
                    <a:pt x="67" y="1193"/>
                    <a:pt x="67" y="1160"/>
                  </a:cubicBezTo>
                  <a:lnTo>
                    <a:pt x="67" y="693"/>
                  </a:lnTo>
                  <a:cubicBezTo>
                    <a:pt x="67" y="626"/>
                    <a:pt x="100" y="559"/>
                    <a:pt x="100" y="493"/>
                  </a:cubicBezTo>
                  <a:cubicBezTo>
                    <a:pt x="134" y="459"/>
                    <a:pt x="167" y="426"/>
                    <a:pt x="200" y="393"/>
                  </a:cubicBezTo>
                  <a:cubicBezTo>
                    <a:pt x="217" y="376"/>
                    <a:pt x="234" y="368"/>
                    <a:pt x="251" y="368"/>
                  </a:cubicBezTo>
                  <a:cubicBezTo>
                    <a:pt x="267" y="368"/>
                    <a:pt x="284" y="376"/>
                    <a:pt x="301" y="393"/>
                  </a:cubicBezTo>
                  <a:cubicBezTo>
                    <a:pt x="334" y="459"/>
                    <a:pt x="334" y="493"/>
                    <a:pt x="334" y="559"/>
                  </a:cubicBezTo>
                  <a:lnTo>
                    <a:pt x="334" y="1026"/>
                  </a:lnTo>
                  <a:lnTo>
                    <a:pt x="401" y="1026"/>
                  </a:lnTo>
                  <a:cubicBezTo>
                    <a:pt x="401" y="993"/>
                    <a:pt x="401" y="993"/>
                    <a:pt x="401" y="993"/>
                  </a:cubicBezTo>
                  <a:cubicBezTo>
                    <a:pt x="434" y="993"/>
                    <a:pt x="434" y="960"/>
                    <a:pt x="401" y="960"/>
                  </a:cubicBezTo>
                  <a:lnTo>
                    <a:pt x="401" y="493"/>
                  </a:lnTo>
                  <a:cubicBezTo>
                    <a:pt x="401" y="426"/>
                    <a:pt x="434" y="359"/>
                    <a:pt x="467" y="293"/>
                  </a:cubicBezTo>
                  <a:cubicBezTo>
                    <a:pt x="467" y="259"/>
                    <a:pt x="501" y="193"/>
                    <a:pt x="534" y="193"/>
                  </a:cubicBezTo>
                  <a:cubicBezTo>
                    <a:pt x="567" y="176"/>
                    <a:pt x="592" y="168"/>
                    <a:pt x="609" y="168"/>
                  </a:cubicBezTo>
                  <a:cubicBezTo>
                    <a:pt x="626" y="168"/>
                    <a:pt x="634" y="176"/>
                    <a:pt x="634" y="193"/>
                  </a:cubicBezTo>
                  <a:cubicBezTo>
                    <a:pt x="667" y="226"/>
                    <a:pt x="667" y="293"/>
                    <a:pt x="667" y="359"/>
                  </a:cubicBezTo>
                  <a:lnTo>
                    <a:pt x="667" y="793"/>
                  </a:lnTo>
                  <a:cubicBezTo>
                    <a:pt x="667" y="793"/>
                    <a:pt x="667" y="826"/>
                    <a:pt x="667" y="826"/>
                  </a:cubicBezTo>
                  <a:lnTo>
                    <a:pt x="701" y="826"/>
                  </a:lnTo>
                  <a:lnTo>
                    <a:pt x="734" y="793"/>
                  </a:lnTo>
                  <a:lnTo>
                    <a:pt x="768" y="793"/>
                  </a:lnTo>
                  <a:cubicBezTo>
                    <a:pt x="768" y="760"/>
                    <a:pt x="768" y="760"/>
                    <a:pt x="768" y="760"/>
                  </a:cubicBezTo>
                  <a:lnTo>
                    <a:pt x="768" y="293"/>
                  </a:lnTo>
                  <a:cubicBezTo>
                    <a:pt x="768" y="193"/>
                    <a:pt x="734" y="92"/>
                    <a:pt x="701" y="26"/>
                  </a:cubicBezTo>
                  <a:cubicBezTo>
                    <a:pt x="684" y="9"/>
                    <a:pt x="667" y="1"/>
                    <a:pt x="642"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1608;p56">
              <a:extLst>
                <a:ext uri="{FF2B5EF4-FFF2-40B4-BE49-F238E27FC236}">
                  <a16:creationId xmlns:a16="http://schemas.microsoft.com/office/drawing/2014/main" id="{E0EC5E96-1B87-46C8-85AE-B514CC2059A5}"/>
                </a:ext>
              </a:extLst>
            </p:cNvPr>
            <p:cNvSpPr/>
            <p:nvPr/>
          </p:nvSpPr>
          <p:spPr>
            <a:xfrm>
              <a:off x="3909625" y="2498075"/>
              <a:ext cx="1700" cy="30025"/>
            </a:xfrm>
            <a:custGeom>
              <a:avLst/>
              <a:gdLst/>
              <a:ahLst/>
              <a:cxnLst/>
              <a:rect l="l" t="t" r="r" b="b"/>
              <a:pathLst>
                <a:path w="68" h="1201" extrusionOk="0">
                  <a:moveTo>
                    <a:pt x="67" y="0"/>
                  </a:moveTo>
                  <a:lnTo>
                    <a:pt x="34" y="33"/>
                  </a:lnTo>
                  <a:lnTo>
                    <a:pt x="1" y="33"/>
                  </a:lnTo>
                  <a:cubicBezTo>
                    <a:pt x="1" y="67"/>
                    <a:pt x="1" y="67"/>
                    <a:pt x="1" y="100"/>
                  </a:cubicBezTo>
                  <a:lnTo>
                    <a:pt x="1" y="1168"/>
                  </a:lnTo>
                  <a:cubicBezTo>
                    <a:pt x="1" y="1201"/>
                    <a:pt x="1" y="1201"/>
                    <a:pt x="1" y="1201"/>
                  </a:cubicBezTo>
                  <a:lnTo>
                    <a:pt x="34" y="1201"/>
                  </a:lnTo>
                  <a:lnTo>
                    <a:pt x="67" y="1168"/>
                  </a:lnTo>
                  <a:cubicBezTo>
                    <a:pt x="67" y="1134"/>
                    <a:pt x="67" y="1134"/>
                    <a:pt x="67" y="1101"/>
                  </a:cubicBezTo>
                  <a:lnTo>
                    <a:pt x="67" y="33"/>
                  </a:lnTo>
                  <a:cubicBezTo>
                    <a:pt x="67" y="0"/>
                    <a:pt x="67" y="0"/>
                    <a:pt x="67"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1609;p56">
              <a:extLst>
                <a:ext uri="{FF2B5EF4-FFF2-40B4-BE49-F238E27FC236}">
                  <a16:creationId xmlns:a16="http://schemas.microsoft.com/office/drawing/2014/main" id="{83E3E5FE-1CA3-4943-8BAE-EF629F4C7109}"/>
                </a:ext>
              </a:extLst>
            </p:cNvPr>
            <p:cNvSpPr/>
            <p:nvPr/>
          </p:nvSpPr>
          <p:spPr>
            <a:xfrm>
              <a:off x="3956325" y="2467200"/>
              <a:ext cx="15050" cy="32550"/>
            </a:xfrm>
            <a:custGeom>
              <a:avLst/>
              <a:gdLst/>
              <a:ahLst/>
              <a:cxnLst/>
              <a:rect l="l" t="t" r="r" b="b"/>
              <a:pathLst>
                <a:path w="602" h="1302" extrusionOk="0">
                  <a:moveTo>
                    <a:pt x="368" y="1"/>
                  </a:moveTo>
                  <a:cubicBezTo>
                    <a:pt x="334" y="1"/>
                    <a:pt x="268" y="1"/>
                    <a:pt x="234" y="34"/>
                  </a:cubicBezTo>
                  <a:cubicBezTo>
                    <a:pt x="201" y="68"/>
                    <a:pt x="167" y="101"/>
                    <a:pt x="134" y="134"/>
                  </a:cubicBezTo>
                  <a:cubicBezTo>
                    <a:pt x="101" y="168"/>
                    <a:pt x="67" y="201"/>
                    <a:pt x="34" y="268"/>
                  </a:cubicBezTo>
                  <a:cubicBezTo>
                    <a:pt x="34" y="301"/>
                    <a:pt x="1" y="334"/>
                    <a:pt x="1" y="401"/>
                  </a:cubicBezTo>
                  <a:cubicBezTo>
                    <a:pt x="1" y="434"/>
                    <a:pt x="1" y="468"/>
                    <a:pt x="1" y="535"/>
                  </a:cubicBezTo>
                  <a:cubicBezTo>
                    <a:pt x="1" y="568"/>
                    <a:pt x="1" y="601"/>
                    <a:pt x="1" y="635"/>
                  </a:cubicBezTo>
                  <a:cubicBezTo>
                    <a:pt x="1" y="635"/>
                    <a:pt x="1" y="668"/>
                    <a:pt x="34" y="701"/>
                  </a:cubicBezTo>
                  <a:cubicBezTo>
                    <a:pt x="67" y="701"/>
                    <a:pt x="67" y="735"/>
                    <a:pt x="101" y="735"/>
                  </a:cubicBezTo>
                  <a:lnTo>
                    <a:pt x="368" y="735"/>
                  </a:lnTo>
                  <a:cubicBezTo>
                    <a:pt x="401" y="735"/>
                    <a:pt x="401" y="735"/>
                    <a:pt x="434" y="768"/>
                  </a:cubicBezTo>
                  <a:cubicBezTo>
                    <a:pt x="434" y="768"/>
                    <a:pt x="434" y="801"/>
                    <a:pt x="434" y="835"/>
                  </a:cubicBezTo>
                  <a:cubicBezTo>
                    <a:pt x="434" y="835"/>
                    <a:pt x="434" y="868"/>
                    <a:pt x="434" y="901"/>
                  </a:cubicBezTo>
                  <a:cubicBezTo>
                    <a:pt x="401" y="935"/>
                    <a:pt x="401" y="968"/>
                    <a:pt x="401" y="1002"/>
                  </a:cubicBezTo>
                  <a:cubicBezTo>
                    <a:pt x="368" y="1035"/>
                    <a:pt x="334" y="1035"/>
                    <a:pt x="334" y="1068"/>
                  </a:cubicBezTo>
                  <a:cubicBezTo>
                    <a:pt x="301" y="1068"/>
                    <a:pt x="268" y="1102"/>
                    <a:pt x="268" y="1135"/>
                  </a:cubicBezTo>
                  <a:lnTo>
                    <a:pt x="167" y="1135"/>
                  </a:lnTo>
                  <a:cubicBezTo>
                    <a:pt x="167" y="1152"/>
                    <a:pt x="159" y="1160"/>
                    <a:pt x="151" y="1160"/>
                  </a:cubicBezTo>
                  <a:cubicBezTo>
                    <a:pt x="142" y="1160"/>
                    <a:pt x="134" y="1152"/>
                    <a:pt x="134" y="1135"/>
                  </a:cubicBezTo>
                  <a:lnTo>
                    <a:pt x="101" y="1135"/>
                  </a:lnTo>
                  <a:cubicBezTo>
                    <a:pt x="67" y="1102"/>
                    <a:pt x="67" y="1102"/>
                    <a:pt x="67" y="1068"/>
                  </a:cubicBezTo>
                  <a:lnTo>
                    <a:pt x="34" y="1068"/>
                  </a:lnTo>
                  <a:lnTo>
                    <a:pt x="34" y="1102"/>
                  </a:lnTo>
                  <a:cubicBezTo>
                    <a:pt x="1" y="1102"/>
                    <a:pt x="1" y="1135"/>
                    <a:pt x="34" y="1135"/>
                  </a:cubicBezTo>
                  <a:cubicBezTo>
                    <a:pt x="34" y="1168"/>
                    <a:pt x="34" y="1202"/>
                    <a:pt x="34" y="1235"/>
                  </a:cubicBezTo>
                  <a:cubicBezTo>
                    <a:pt x="67" y="1268"/>
                    <a:pt x="67" y="1268"/>
                    <a:pt x="101" y="1302"/>
                  </a:cubicBezTo>
                  <a:lnTo>
                    <a:pt x="201" y="1302"/>
                  </a:lnTo>
                  <a:cubicBezTo>
                    <a:pt x="234" y="1302"/>
                    <a:pt x="268" y="1268"/>
                    <a:pt x="301" y="1268"/>
                  </a:cubicBezTo>
                  <a:cubicBezTo>
                    <a:pt x="368" y="1235"/>
                    <a:pt x="401" y="1202"/>
                    <a:pt x="434" y="1168"/>
                  </a:cubicBezTo>
                  <a:cubicBezTo>
                    <a:pt x="468" y="1135"/>
                    <a:pt x="501" y="1068"/>
                    <a:pt x="534" y="1035"/>
                  </a:cubicBezTo>
                  <a:cubicBezTo>
                    <a:pt x="534" y="1002"/>
                    <a:pt x="568" y="935"/>
                    <a:pt x="601" y="901"/>
                  </a:cubicBezTo>
                  <a:cubicBezTo>
                    <a:pt x="601" y="835"/>
                    <a:pt x="601" y="801"/>
                    <a:pt x="601" y="735"/>
                  </a:cubicBezTo>
                  <a:cubicBezTo>
                    <a:pt x="601" y="701"/>
                    <a:pt x="601" y="668"/>
                    <a:pt x="601" y="635"/>
                  </a:cubicBezTo>
                  <a:cubicBezTo>
                    <a:pt x="601" y="601"/>
                    <a:pt x="601" y="601"/>
                    <a:pt x="568" y="568"/>
                  </a:cubicBezTo>
                  <a:cubicBezTo>
                    <a:pt x="534" y="568"/>
                    <a:pt x="534" y="535"/>
                    <a:pt x="501" y="535"/>
                  </a:cubicBezTo>
                  <a:lnTo>
                    <a:pt x="234" y="535"/>
                  </a:lnTo>
                  <a:cubicBezTo>
                    <a:pt x="201" y="535"/>
                    <a:pt x="201" y="535"/>
                    <a:pt x="167" y="501"/>
                  </a:cubicBezTo>
                  <a:cubicBezTo>
                    <a:pt x="167" y="501"/>
                    <a:pt x="167" y="468"/>
                    <a:pt x="167" y="434"/>
                  </a:cubicBezTo>
                  <a:cubicBezTo>
                    <a:pt x="167" y="434"/>
                    <a:pt x="167" y="401"/>
                    <a:pt x="167" y="368"/>
                  </a:cubicBezTo>
                  <a:cubicBezTo>
                    <a:pt x="201" y="334"/>
                    <a:pt x="201" y="301"/>
                    <a:pt x="201" y="301"/>
                  </a:cubicBezTo>
                  <a:lnTo>
                    <a:pt x="268" y="234"/>
                  </a:lnTo>
                  <a:cubicBezTo>
                    <a:pt x="268" y="201"/>
                    <a:pt x="301" y="201"/>
                    <a:pt x="301" y="168"/>
                  </a:cubicBezTo>
                  <a:lnTo>
                    <a:pt x="434" y="168"/>
                  </a:lnTo>
                  <a:cubicBezTo>
                    <a:pt x="468" y="168"/>
                    <a:pt x="468" y="168"/>
                    <a:pt x="468" y="201"/>
                  </a:cubicBezTo>
                  <a:lnTo>
                    <a:pt x="468" y="234"/>
                  </a:lnTo>
                  <a:lnTo>
                    <a:pt x="534" y="234"/>
                  </a:lnTo>
                  <a:cubicBezTo>
                    <a:pt x="534" y="201"/>
                    <a:pt x="534" y="201"/>
                    <a:pt x="534" y="201"/>
                  </a:cubicBezTo>
                  <a:cubicBezTo>
                    <a:pt x="534" y="201"/>
                    <a:pt x="534" y="168"/>
                    <a:pt x="534" y="168"/>
                  </a:cubicBezTo>
                  <a:cubicBezTo>
                    <a:pt x="534" y="134"/>
                    <a:pt x="501" y="101"/>
                    <a:pt x="501" y="101"/>
                  </a:cubicBezTo>
                  <a:cubicBezTo>
                    <a:pt x="501" y="68"/>
                    <a:pt x="468" y="34"/>
                    <a:pt x="434" y="34"/>
                  </a:cubicBezTo>
                  <a:cubicBezTo>
                    <a:pt x="434" y="1"/>
                    <a:pt x="401" y="1"/>
                    <a:pt x="368"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1610;p56">
              <a:extLst>
                <a:ext uri="{FF2B5EF4-FFF2-40B4-BE49-F238E27FC236}">
                  <a16:creationId xmlns:a16="http://schemas.microsoft.com/office/drawing/2014/main" id="{E109B6A1-2FFC-4F45-A3D0-7365E3AA3928}"/>
                </a:ext>
              </a:extLst>
            </p:cNvPr>
            <p:cNvSpPr/>
            <p:nvPr/>
          </p:nvSpPr>
          <p:spPr>
            <a:xfrm>
              <a:off x="3973000" y="2460525"/>
              <a:ext cx="3375" cy="30900"/>
            </a:xfrm>
            <a:custGeom>
              <a:avLst/>
              <a:gdLst/>
              <a:ahLst/>
              <a:cxnLst/>
              <a:rect l="l" t="t" r="r" b="b"/>
              <a:pathLst>
                <a:path w="135" h="1236" extrusionOk="0">
                  <a:moveTo>
                    <a:pt x="101" y="1"/>
                  </a:moveTo>
                  <a:lnTo>
                    <a:pt x="68" y="34"/>
                  </a:lnTo>
                  <a:cubicBezTo>
                    <a:pt x="34" y="34"/>
                    <a:pt x="34" y="68"/>
                    <a:pt x="34" y="68"/>
                  </a:cubicBezTo>
                  <a:cubicBezTo>
                    <a:pt x="34" y="68"/>
                    <a:pt x="34" y="101"/>
                    <a:pt x="34" y="101"/>
                  </a:cubicBezTo>
                  <a:lnTo>
                    <a:pt x="34" y="201"/>
                  </a:lnTo>
                  <a:cubicBezTo>
                    <a:pt x="34" y="201"/>
                    <a:pt x="34" y="201"/>
                    <a:pt x="34" y="234"/>
                  </a:cubicBezTo>
                  <a:lnTo>
                    <a:pt x="68" y="234"/>
                  </a:lnTo>
                  <a:lnTo>
                    <a:pt x="101" y="201"/>
                  </a:lnTo>
                  <a:cubicBezTo>
                    <a:pt x="101" y="168"/>
                    <a:pt x="101" y="168"/>
                    <a:pt x="101" y="168"/>
                  </a:cubicBezTo>
                  <a:cubicBezTo>
                    <a:pt x="101" y="134"/>
                    <a:pt x="101" y="134"/>
                    <a:pt x="101" y="134"/>
                  </a:cubicBezTo>
                  <a:lnTo>
                    <a:pt x="101" y="34"/>
                  </a:lnTo>
                  <a:cubicBezTo>
                    <a:pt x="101" y="34"/>
                    <a:pt x="101" y="1"/>
                    <a:pt x="101" y="1"/>
                  </a:cubicBezTo>
                  <a:close/>
                  <a:moveTo>
                    <a:pt x="68" y="301"/>
                  </a:moveTo>
                  <a:lnTo>
                    <a:pt x="34" y="335"/>
                  </a:lnTo>
                  <a:cubicBezTo>
                    <a:pt x="1" y="335"/>
                    <a:pt x="1" y="368"/>
                    <a:pt x="34" y="368"/>
                  </a:cubicBezTo>
                  <a:cubicBezTo>
                    <a:pt x="1" y="368"/>
                    <a:pt x="1" y="401"/>
                    <a:pt x="34" y="401"/>
                  </a:cubicBezTo>
                  <a:lnTo>
                    <a:pt x="34" y="1202"/>
                  </a:lnTo>
                  <a:cubicBezTo>
                    <a:pt x="1" y="1202"/>
                    <a:pt x="1" y="1202"/>
                    <a:pt x="34" y="1235"/>
                  </a:cubicBezTo>
                  <a:lnTo>
                    <a:pt x="68" y="1235"/>
                  </a:lnTo>
                  <a:lnTo>
                    <a:pt x="101" y="1202"/>
                  </a:lnTo>
                  <a:cubicBezTo>
                    <a:pt x="101" y="1202"/>
                    <a:pt x="101" y="1168"/>
                    <a:pt x="101" y="1168"/>
                  </a:cubicBezTo>
                  <a:cubicBezTo>
                    <a:pt x="134" y="1168"/>
                    <a:pt x="134" y="1135"/>
                    <a:pt x="101" y="1135"/>
                  </a:cubicBezTo>
                  <a:lnTo>
                    <a:pt x="68" y="335"/>
                  </a:lnTo>
                  <a:cubicBezTo>
                    <a:pt x="68" y="335"/>
                    <a:pt x="68" y="301"/>
                    <a:pt x="68" y="30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1611;p56">
              <a:extLst>
                <a:ext uri="{FF2B5EF4-FFF2-40B4-BE49-F238E27FC236}">
                  <a16:creationId xmlns:a16="http://schemas.microsoft.com/office/drawing/2014/main" id="{AD20EA6A-92D1-4807-A8F4-5680B4E3CD6C}"/>
                </a:ext>
              </a:extLst>
            </p:cNvPr>
            <p:cNvSpPr/>
            <p:nvPr/>
          </p:nvSpPr>
          <p:spPr>
            <a:xfrm>
              <a:off x="3978850" y="2456375"/>
              <a:ext cx="9200" cy="28800"/>
            </a:xfrm>
            <a:custGeom>
              <a:avLst/>
              <a:gdLst/>
              <a:ahLst/>
              <a:cxnLst/>
              <a:rect l="l" t="t" r="r" b="b"/>
              <a:pathLst>
                <a:path w="368" h="1152" extrusionOk="0">
                  <a:moveTo>
                    <a:pt x="134" y="0"/>
                  </a:moveTo>
                  <a:lnTo>
                    <a:pt x="100" y="34"/>
                  </a:lnTo>
                  <a:lnTo>
                    <a:pt x="67" y="34"/>
                  </a:lnTo>
                  <a:cubicBezTo>
                    <a:pt x="67" y="67"/>
                    <a:pt x="67" y="67"/>
                    <a:pt x="67" y="100"/>
                  </a:cubicBezTo>
                  <a:lnTo>
                    <a:pt x="67" y="367"/>
                  </a:lnTo>
                  <a:lnTo>
                    <a:pt x="0" y="400"/>
                  </a:lnTo>
                  <a:lnTo>
                    <a:pt x="0" y="434"/>
                  </a:lnTo>
                  <a:cubicBezTo>
                    <a:pt x="0" y="434"/>
                    <a:pt x="0" y="467"/>
                    <a:pt x="0" y="467"/>
                  </a:cubicBezTo>
                  <a:lnTo>
                    <a:pt x="0" y="534"/>
                  </a:lnTo>
                  <a:cubicBezTo>
                    <a:pt x="0" y="534"/>
                    <a:pt x="0" y="534"/>
                    <a:pt x="0" y="567"/>
                  </a:cubicBezTo>
                  <a:lnTo>
                    <a:pt x="67" y="501"/>
                  </a:lnTo>
                  <a:lnTo>
                    <a:pt x="67" y="934"/>
                  </a:lnTo>
                  <a:cubicBezTo>
                    <a:pt x="67" y="1001"/>
                    <a:pt x="100" y="1068"/>
                    <a:pt x="134" y="1101"/>
                  </a:cubicBezTo>
                  <a:cubicBezTo>
                    <a:pt x="150" y="1134"/>
                    <a:pt x="167" y="1151"/>
                    <a:pt x="188" y="1151"/>
                  </a:cubicBezTo>
                  <a:cubicBezTo>
                    <a:pt x="209" y="1151"/>
                    <a:pt x="234" y="1134"/>
                    <a:pt x="267" y="1101"/>
                  </a:cubicBezTo>
                  <a:lnTo>
                    <a:pt x="334" y="1068"/>
                  </a:lnTo>
                  <a:lnTo>
                    <a:pt x="367" y="1068"/>
                  </a:lnTo>
                  <a:cubicBezTo>
                    <a:pt x="367" y="1034"/>
                    <a:pt x="367" y="1034"/>
                    <a:pt x="367" y="1001"/>
                  </a:cubicBezTo>
                  <a:lnTo>
                    <a:pt x="367" y="968"/>
                  </a:lnTo>
                  <a:cubicBezTo>
                    <a:pt x="367" y="968"/>
                    <a:pt x="367" y="934"/>
                    <a:pt x="367" y="934"/>
                  </a:cubicBezTo>
                  <a:lnTo>
                    <a:pt x="334" y="934"/>
                  </a:lnTo>
                  <a:lnTo>
                    <a:pt x="267" y="968"/>
                  </a:lnTo>
                  <a:lnTo>
                    <a:pt x="200" y="968"/>
                  </a:lnTo>
                  <a:cubicBezTo>
                    <a:pt x="200" y="968"/>
                    <a:pt x="200" y="934"/>
                    <a:pt x="200" y="934"/>
                  </a:cubicBezTo>
                  <a:lnTo>
                    <a:pt x="200" y="867"/>
                  </a:lnTo>
                  <a:lnTo>
                    <a:pt x="167" y="434"/>
                  </a:lnTo>
                  <a:lnTo>
                    <a:pt x="301" y="367"/>
                  </a:lnTo>
                  <a:cubicBezTo>
                    <a:pt x="301" y="367"/>
                    <a:pt x="301" y="334"/>
                    <a:pt x="301" y="334"/>
                  </a:cubicBezTo>
                  <a:cubicBezTo>
                    <a:pt x="301" y="334"/>
                    <a:pt x="301" y="300"/>
                    <a:pt x="301" y="300"/>
                  </a:cubicBezTo>
                  <a:lnTo>
                    <a:pt x="301" y="234"/>
                  </a:lnTo>
                  <a:lnTo>
                    <a:pt x="167" y="300"/>
                  </a:lnTo>
                  <a:lnTo>
                    <a:pt x="167" y="34"/>
                  </a:lnTo>
                  <a:lnTo>
                    <a:pt x="167" y="0"/>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1612;p56">
              <a:extLst>
                <a:ext uri="{FF2B5EF4-FFF2-40B4-BE49-F238E27FC236}">
                  <a16:creationId xmlns:a16="http://schemas.microsoft.com/office/drawing/2014/main" id="{CE16578C-B08D-472B-B79F-D94F4FF03308}"/>
                </a:ext>
              </a:extLst>
            </p:cNvPr>
            <p:cNvSpPr/>
            <p:nvPr/>
          </p:nvSpPr>
          <p:spPr>
            <a:xfrm>
              <a:off x="3988850" y="2455525"/>
              <a:ext cx="13375" cy="24225"/>
            </a:xfrm>
            <a:custGeom>
              <a:avLst/>
              <a:gdLst/>
              <a:ahLst/>
              <a:cxnLst/>
              <a:rect l="l" t="t" r="r" b="b"/>
              <a:pathLst>
                <a:path w="535" h="969" extrusionOk="0">
                  <a:moveTo>
                    <a:pt x="351" y="143"/>
                  </a:moveTo>
                  <a:cubicBezTo>
                    <a:pt x="368" y="143"/>
                    <a:pt x="384" y="151"/>
                    <a:pt x="401" y="168"/>
                  </a:cubicBezTo>
                  <a:cubicBezTo>
                    <a:pt x="434" y="201"/>
                    <a:pt x="468" y="268"/>
                    <a:pt x="434" y="301"/>
                  </a:cubicBezTo>
                  <a:lnTo>
                    <a:pt x="167" y="479"/>
                  </a:lnTo>
                  <a:lnTo>
                    <a:pt x="167" y="401"/>
                  </a:lnTo>
                  <a:cubicBezTo>
                    <a:pt x="167" y="368"/>
                    <a:pt x="167" y="334"/>
                    <a:pt x="201" y="301"/>
                  </a:cubicBezTo>
                  <a:lnTo>
                    <a:pt x="234" y="234"/>
                  </a:lnTo>
                  <a:cubicBezTo>
                    <a:pt x="234" y="201"/>
                    <a:pt x="267" y="201"/>
                    <a:pt x="301" y="168"/>
                  </a:cubicBezTo>
                  <a:cubicBezTo>
                    <a:pt x="318" y="151"/>
                    <a:pt x="334" y="143"/>
                    <a:pt x="351" y="143"/>
                  </a:cubicBezTo>
                  <a:close/>
                  <a:moveTo>
                    <a:pt x="401" y="1"/>
                  </a:moveTo>
                  <a:cubicBezTo>
                    <a:pt x="368" y="1"/>
                    <a:pt x="334" y="1"/>
                    <a:pt x="301" y="34"/>
                  </a:cubicBezTo>
                  <a:cubicBezTo>
                    <a:pt x="267" y="34"/>
                    <a:pt x="234" y="68"/>
                    <a:pt x="201" y="101"/>
                  </a:cubicBezTo>
                  <a:cubicBezTo>
                    <a:pt x="167" y="134"/>
                    <a:pt x="134" y="201"/>
                    <a:pt x="134" y="234"/>
                  </a:cubicBezTo>
                  <a:cubicBezTo>
                    <a:pt x="101" y="268"/>
                    <a:pt x="67" y="334"/>
                    <a:pt x="67" y="368"/>
                  </a:cubicBezTo>
                  <a:cubicBezTo>
                    <a:pt x="67" y="434"/>
                    <a:pt x="34" y="468"/>
                    <a:pt x="34" y="535"/>
                  </a:cubicBezTo>
                  <a:cubicBezTo>
                    <a:pt x="34" y="601"/>
                    <a:pt x="1" y="668"/>
                    <a:pt x="1" y="701"/>
                  </a:cubicBezTo>
                  <a:cubicBezTo>
                    <a:pt x="1" y="768"/>
                    <a:pt x="34" y="801"/>
                    <a:pt x="34" y="868"/>
                  </a:cubicBezTo>
                  <a:cubicBezTo>
                    <a:pt x="34" y="901"/>
                    <a:pt x="67" y="901"/>
                    <a:pt x="101" y="935"/>
                  </a:cubicBezTo>
                  <a:cubicBezTo>
                    <a:pt x="101" y="968"/>
                    <a:pt x="134" y="968"/>
                    <a:pt x="167" y="968"/>
                  </a:cubicBezTo>
                  <a:lnTo>
                    <a:pt x="267" y="968"/>
                  </a:lnTo>
                  <a:cubicBezTo>
                    <a:pt x="301" y="935"/>
                    <a:pt x="334" y="901"/>
                    <a:pt x="368" y="868"/>
                  </a:cubicBezTo>
                  <a:cubicBezTo>
                    <a:pt x="401" y="835"/>
                    <a:pt x="401" y="801"/>
                    <a:pt x="434" y="768"/>
                  </a:cubicBezTo>
                  <a:cubicBezTo>
                    <a:pt x="434" y="768"/>
                    <a:pt x="468" y="735"/>
                    <a:pt x="468" y="701"/>
                  </a:cubicBezTo>
                  <a:cubicBezTo>
                    <a:pt x="501" y="668"/>
                    <a:pt x="501" y="635"/>
                    <a:pt x="501" y="601"/>
                  </a:cubicBezTo>
                  <a:lnTo>
                    <a:pt x="434" y="601"/>
                  </a:lnTo>
                  <a:lnTo>
                    <a:pt x="368" y="701"/>
                  </a:lnTo>
                  <a:cubicBezTo>
                    <a:pt x="368" y="735"/>
                    <a:pt x="334" y="768"/>
                    <a:pt x="301" y="768"/>
                  </a:cubicBezTo>
                  <a:cubicBezTo>
                    <a:pt x="284" y="785"/>
                    <a:pt x="259" y="793"/>
                    <a:pt x="234" y="793"/>
                  </a:cubicBezTo>
                  <a:cubicBezTo>
                    <a:pt x="209" y="793"/>
                    <a:pt x="184" y="785"/>
                    <a:pt x="167" y="768"/>
                  </a:cubicBezTo>
                  <a:cubicBezTo>
                    <a:pt x="134" y="735"/>
                    <a:pt x="134" y="668"/>
                    <a:pt x="134" y="635"/>
                  </a:cubicBezTo>
                  <a:lnTo>
                    <a:pt x="501" y="401"/>
                  </a:lnTo>
                  <a:lnTo>
                    <a:pt x="534" y="401"/>
                  </a:lnTo>
                  <a:cubicBezTo>
                    <a:pt x="534" y="368"/>
                    <a:pt x="534" y="368"/>
                    <a:pt x="534" y="334"/>
                  </a:cubicBezTo>
                  <a:lnTo>
                    <a:pt x="534" y="301"/>
                  </a:lnTo>
                  <a:cubicBezTo>
                    <a:pt x="534" y="234"/>
                    <a:pt x="534" y="201"/>
                    <a:pt x="534" y="134"/>
                  </a:cubicBezTo>
                  <a:cubicBezTo>
                    <a:pt x="501" y="101"/>
                    <a:pt x="501" y="68"/>
                    <a:pt x="468" y="34"/>
                  </a:cubicBezTo>
                  <a:cubicBezTo>
                    <a:pt x="468" y="1"/>
                    <a:pt x="434" y="1"/>
                    <a:pt x="401"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1613;p56">
              <a:extLst>
                <a:ext uri="{FF2B5EF4-FFF2-40B4-BE49-F238E27FC236}">
                  <a16:creationId xmlns:a16="http://schemas.microsoft.com/office/drawing/2014/main" id="{0F10FE0E-FC12-470C-A214-86C6AC6C2CC3}"/>
                </a:ext>
              </a:extLst>
            </p:cNvPr>
            <p:cNvSpPr/>
            <p:nvPr/>
          </p:nvSpPr>
          <p:spPr>
            <a:xfrm>
              <a:off x="4008025" y="2440725"/>
              <a:ext cx="18375" cy="31500"/>
            </a:xfrm>
            <a:custGeom>
              <a:avLst/>
              <a:gdLst/>
              <a:ahLst/>
              <a:cxnLst/>
              <a:rect l="l" t="t" r="r" b="b"/>
              <a:pathLst>
                <a:path w="735" h="1260" extrusionOk="0">
                  <a:moveTo>
                    <a:pt x="597" y="1"/>
                  </a:moveTo>
                  <a:cubicBezTo>
                    <a:pt x="568" y="1"/>
                    <a:pt x="535" y="9"/>
                    <a:pt x="501" y="26"/>
                  </a:cubicBezTo>
                  <a:lnTo>
                    <a:pt x="434" y="92"/>
                  </a:lnTo>
                  <a:cubicBezTo>
                    <a:pt x="434" y="92"/>
                    <a:pt x="401" y="126"/>
                    <a:pt x="401" y="159"/>
                  </a:cubicBezTo>
                  <a:cubicBezTo>
                    <a:pt x="401" y="159"/>
                    <a:pt x="368" y="193"/>
                    <a:pt x="368" y="226"/>
                  </a:cubicBezTo>
                  <a:cubicBezTo>
                    <a:pt x="368" y="226"/>
                    <a:pt x="334" y="259"/>
                    <a:pt x="334" y="293"/>
                  </a:cubicBezTo>
                  <a:cubicBezTo>
                    <a:pt x="334" y="259"/>
                    <a:pt x="301" y="226"/>
                    <a:pt x="268" y="226"/>
                  </a:cubicBezTo>
                  <a:cubicBezTo>
                    <a:pt x="234" y="226"/>
                    <a:pt x="201" y="226"/>
                    <a:pt x="168" y="259"/>
                  </a:cubicBezTo>
                  <a:lnTo>
                    <a:pt x="101" y="293"/>
                  </a:lnTo>
                  <a:cubicBezTo>
                    <a:pt x="101" y="293"/>
                    <a:pt x="68" y="326"/>
                    <a:pt x="68" y="326"/>
                  </a:cubicBezTo>
                  <a:cubicBezTo>
                    <a:pt x="68" y="359"/>
                    <a:pt x="34" y="393"/>
                    <a:pt x="34" y="393"/>
                  </a:cubicBezTo>
                  <a:cubicBezTo>
                    <a:pt x="1" y="393"/>
                    <a:pt x="1" y="393"/>
                    <a:pt x="1" y="426"/>
                  </a:cubicBezTo>
                  <a:cubicBezTo>
                    <a:pt x="1" y="426"/>
                    <a:pt x="1" y="426"/>
                    <a:pt x="1" y="459"/>
                  </a:cubicBezTo>
                  <a:lnTo>
                    <a:pt x="1" y="1227"/>
                  </a:lnTo>
                  <a:cubicBezTo>
                    <a:pt x="1" y="1227"/>
                    <a:pt x="1" y="1260"/>
                    <a:pt x="1" y="1260"/>
                  </a:cubicBezTo>
                  <a:lnTo>
                    <a:pt x="34" y="1260"/>
                  </a:lnTo>
                  <a:lnTo>
                    <a:pt x="68" y="1227"/>
                  </a:lnTo>
                  <a:cubicBezTo>
                    <a:pt x="101" y="1193"/>
                    <a:pt x="101" y="1193"/>
                    <a:pt x="68" y="1193"/>
                  </a:cubicBezTo>
                  <a:lnTo>
                    <a:pt x="68" y="726"/>
                  </a:lnTo>
                  <a:cubicBezTo>
                    <a:pt x="68" y="660"/>
                    <a:pt x="101" y="593"/>
                    <a:pt x="101" y="526"/>
                  </a:cubicBezTo>
                  <a:cubicBezTo>
                    <a:pt x="134" y="459"/>
                    <a:pt x="168" y="426"/>
                    <a:pt x="201" y="393"/>
                  </a:cubicBezTo>
                  <a:lnTo>
                    <a:pt x="301" y="393"/>
                  </a:lnTo>
                  <a:cubicBezTo>
                    <a:pt x="334" y="459"/>
                    <a:pt x="334" y="526"/>
                    <a:pt x="334" y="593"/>
                  </a:cubicBezTo>
                  <a:lnTo>
                    <a:pt x="334" y="1026"/>
                  </a:lnTo>
                  <a:cubicBezTo>
                    <a:pt x="334" y="1026"/>
                    <a:pt x="334" y="1026"/>
                    <a:pt x="334" y="1060"/>
                  </a:cubicBezTo>
                  <a:lnTo>
                    <a:pt x="368" y="1026"/>
                  </a:lnTo>
                  <a:cubicBezTo>
                    <a:pt x="401" y="1026"/>
                    <a:pt x="401" y="1026"/>
                    <a:pt x="401" y="993"/>
                  </a:cubicBezTo>
                  <a:cubicBezTo>
                    <a:pt x="401" y="993"/>
                    <a:pt x="401" y="960"/>
                    <a:pt x="401" y="960"/>
                  </a:cubicBezTo>
                  <a:lnTo>
                    <a:pt x="401" y="493"/>
                  </a:lnTo>
                  <a:cubicBezTo>
                    <a:pt x="401" y="426"/>
                    <a:pt x="401" y="359"/>
                    <a:pt x="434" y="293"/>
                  </a:cubicBezTo>
                  <a:cubicBezTo>
                    <a:pt x="468" y="259"/>
                    <a:pt x="501" y="226"/>
                    <a:pt x="535" y="193"/>
                  </a:cubicBezTo>
                  <a:cubicBezTo>
                    <a:pt x="551" y="176"/>
                    <a:pt x="568" y="168"/>
                    <a:pt x="585" y="168"/>
                  </a:cubicBezTo>
                  <a:cubicBezTo>
                    <a:pt x="601" y="168"/>
                    <a:pt x="618" y="176"/>
                    <a:pt x="635" y="193"/>
                  </a:cubicBezTo>
                  <a:cubicBezTo>
                    <a:pt x="668" y="259"/>
                    <a:pt x="668" y="293"/>
                    <a:pt x="668" y="359"/>
                  </a:cubicBezTo>
                  <a:lnTo>
                    <a:pt x="668" y="826"/>
                  </a:lnTo>
                  <a:lnTo>
                    <a:pt x="735" y="826"/>
                  </a:lnTo>
                  <a:lnTo>
                    <a:pt x="735" y="793"/>
                  </a:lnTo>
                  <a:cubicBezTo>
                    <a:pt x="735" y="793"/>
                    <a:pt x="735" y="760"/>
                    <a:pt x="735" y="760"/>
                  </a:cubicBezTo>
                  <a:lnTo>
                    <a:pt x="735" y="293"/>
                  </a:lnTo>
                  <a:cubicBezTo>
                    <a:pt x="735" y="193"/>
                    <a:pt x="701" y="126"/>
                    <a:pt x="668" y="26"/>
                  </a:cubicBezTo>
                  <a:cubicBezTo>
                    <a:pt x="651" y="9"/>
                    <a:pt x="626" y="1"/>
                    <a:pt x="597"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1614;p56">
              <a:extLst>
                <a:ext uri="{FF2B5EF4-FFF2-40B4-BE49-F238E27FC236}">
                  <a16:creationId xmlns:a16="http://schemas.microsoft.com/office/drawing/2014/main" id="{434FC12B-C9FD-48A9-8842-36242F6E2541}"/>
                </a:ext>
              </a:extLst>
            </p:cNvPr>
            <p:cNvSpPr/>
            <p:nvPr/>
          </p:nvSpPr>
          <p:spPr>
            <a:xfrm>
              <a:off x="4028875" y="2432175"/>
              <a:ext cx="11700" cy="25050"/>
            </a:xfrm>
            <a:custGeom>
              <a:avLst/>
              <a:gdLst/>
              <a:ahLst/>
              <a:cxnLst/>
              <a:rect l="l" t="t" r="r" b="b"/>
              <a:pathLst>
                <a:path w="468" h="1002" extrusionOk="0">
                  <a:moveTo>
                    <a:pt x="368" y="434"/>
                  </a:moveTo>
                  <a:lnTo>
                    <a:pt x="368" y="501"/>
                  </a:lnTo>
                  <a:cubicBezTo>
                    <a:pt x="368" y="535"/>
                    <a:pt x="368" y="568"/>
                    <a:pt x="368" y="601"/>
                  </a:cubicBezTo>
                  <a:cubicBezTo>
                    <a:pt x="368" y="635"/>
                    <a:pt x="334" y="668"/>
                    <a:pt x="334" y="701"/>
                  </a:cubicBezTo>
                  <a:cubicBezTo>
                    <a:pt x="334" y="735"/>
                    <a:pt x="301" y="735"/>
                    <a:pt x="268" y="768"/>
                  </a:cubicBezTo>
                  <a:cubicBezTo>
                    <a:pt x="268" y="801"/>
                    <a:pt x="234" y="835"/>
                    <a:pt x="201" y="835"/>
                  </a:cubicBezTo>
                  <a:lnTo>
                    <a:pt x="101" y="835"/>
                  </a:lnTo>
                  <a:cubicBezTo>
                    <a:pt x="101" y="801"/>
                    <a:pt x="101" y="801"/>
                    <a:pt x="101" y="801"/>
                  </a:cubicBezTo>
                  <a:cubicBezTo>
                    <a:pt x="101" y="735"/>
                    <a:pt x="101" y="701"/>
                    <a:pt x="134" y="668"/>
                  </a:cubicBezTo>
                  <a:cubicBezTo>
                    <a:pt x="168" y="635"/>
                    <a:pt x="201" y="568"/>
                    <a:pt x="234" y="568"/>
                  </a:cubicBezTo>
                  <a:lnTo>
                    <a:pt x="368" y="434"/>
                  </a:lnTo>
                  <a:close/>
                  <a:moveTo>
                    <a:pt x="368" y="1"/>
                  </a:moveTo>
                  <a:cubicBezTo>
                    <a:pt x="334" y="1"/>
                    <a:pt x="301" y="1"/>
                    <a:pt x="268" y="34"/>
                  </a:cubicBezTo>
                  <a:cubicBezTo>
                    <a:pt x="234" y="34"/>
                    <a:pt x="201" y="68"/>
                    <a:pt x="201" y="68"/>
                  </a:cubicBezTo>
                  <a:lnTo>
                    <a:pt x="101" y="168"/>
                  </a:lnTo>
                  <a:cubicBezTo>
                    <a:pt x="101" y="201"/>
                    <a:pt x="101" y="234"/>
                    <a:pt x="67" y="268"/>
                  </a:cubicBezTo>
                  <a:cubicBezTo>
                    <a:pt x="67" y="301"/>
                    <a:pt x="67" y="334"/>
                    <a:pt x="34" y="368"/>
                  </a:cubicBezTo>
                  <a:lnTo>
                    <a:pt x="134" y="368"/>
                  </a:lnTo>
                  <a:cubicBezTo>
                    <a:pt x="134" y="368"/>
                    <a:pt x="134" y="334"/>
                    <a:pt x="134" y="334"/>
                  </a:cubicBezTo>
                  <a:cubicBezTo>
                    <a:pt x="134" y="301"/>
                    <a:pt x="134" y="268"/>
                    <a:pt x="168" y="234"/>
                  </a:cubicBezTo>
                  <a:cubicBezTo>
                    <a:pt x="168" y="234"/>
                    <a:pt x="201" y="201"/>
                    <a:pt x="234" y="168"/>
                  </a:cubicBezTo>
                  <a:lnTo>
                    <a:pt x="334" y="168"/>
                  </a:lnTo>
                  <a:cubicBezTo>
                    <a:pt x="368" y="201"/>
                    <a:pt x="368" y="234"/>
                    <a:pt x="368" y="301"/>
                  </a:cubicBezTo>
                  <a:lnTo>
                    <a:pt x="201" y="434"/>
                  </a:lnTo>
                  <a:lnTo>
                    <a:pt x="134" y="501"/>
                  </a:lnTo>
                  <a:cubicBezTo>
                    <a:pt x="101" y="535"/>
                    <a:pt x="67" y="568"/>
                    <a:pt x="67" y="601"/>
                  </a:cubicBezTo>
                  <a:cubicBezTo>
                    <a:pt x="34" y="668"/>
                    <a:pt x="34" y="701"/>
                    <a:pt x="1" y="735"/>
                  </a:cubicBezTo>
                  <a:cubicBezTo>
                    <a:pt x="1" y="768"/>
                    <a:pt x="1" y="801"/>
                    <a:pt x="1" y="868"/>
                  </a:cubicBezTo>
                  <a:cubicBezTo>
                    <a:pt x="1" y="901"/>
                    <a:pt x="1" y="901"/>
                    <a:pt x="34" y="935"/>
                  </a:cubicBezTo>
                  <a:cubicBezTo>
                    <a:pt x="34" y="968"/>
                    <a:pt x="34" y="968"/>
                    <a:pt x="67" y="1002"/>
                  </a:cubicBezTo>
                  <a:lnTo>
                    <a:pt x="134" y="1002"/>
                  </a:lnTo>
                  <a:cubicBezTo>
                    <a:pt x="168" y="968"/>
                    <a:pt x="168" y="968"/>
                    <a:pt x="201" y="968"/>
                  </a:cubicBezTo>
                  <a:lnTo>
                    <a:pt x="268" y="935"/>
                  </a:lnTo>
                  <a:lnTo>
                    <a:pt x="301" y="868"/>
                  </a:lnTo>
                  <a:lnTo>
                    <a:pt x="368" y="801"/>
                  </a:lnTo>
                  <a:cubicBezTo>
                    <a:pt x="368" y="768"/>
                    <a:pt x="401" y="735"/>
                    <a:pt x="401" y="735"/>
                  </a:cubicBezTo>
                  <a:lnTo>
                    <a:pt x="401" y="801"/>
                  </a:lnTo>
                  <a:lnTo>
                    <a:pt x="468" y="801"/>
                  </a:lnTo>
                  <a:cubicBezTo>
                    <a:pt x="468" y="801"/>
                    <a:pt x="468" y="768"/>
                    <a:pt x="468" y="768"/>
                  </a:cubicBezTo>
                  <a:cubicBezTo>
                    <a:pt x="468" y="768"/>
                    <a:pt x="468" y="735"/>
                    <a:pt x="468" y="735"/>
                  </a:cubicBezTo>
                  <a:lnTo>
                    <a:pt x="468" y="234"/>
                  </a:lnTo>
                  <a:cubicBezTo>
                    <a:pt x="468" y="168"/>
                    <a:pt x="468" y="134"/>
                    <a:pt x="468" y="101"/>
                  </a:cubicBezTo>
                  <a:cubicBezTo>
                    <a:pt x="468" y="68"/>
                    <a:pt x="434" y="34"/>
                    <a:pt x="434"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1615;p56">
              <a:extLst>
                <a:ext uri="{FF2B5EF4-FFF2-40B4-BE49-F238E27FC236}">
                  <a16:creationId xmlns:a16="http://schemas.microsoft.com/office/drawing/2014/main" id="{63A4991D-32AA-400D-9049-1D62FADF9605}"/>
                </a:ext>
              </a:extLst>
            </p:cNvPr>
            <p:cNvSpPr/>
            <p:nvPr/>
          </p:nvSpPr>
          <p:spPr>
            <a:xfrm>
              <a:off x="4045550" y="2423000"/>
              <a:ext cx="11700" cy="34225"/>
            </a:xfrm>
            <a:custGeom>
              <a:avLst/>
              <a:gdLst/>
              <a:ahLst/>
              <a:cxnLst/>
              <a:rect l="l" t="t" r="r" b="b"/>
              <a:pathLst>
                <a:path w="468" h="1369" extrusionOk="0">
                  <a:moveTo>
                    <a:pt x="284" y="176"/>
                  </a:moveTo>
                  <a:cubicBezTo>
                    <a:pt x="301" y="176"/>
                    <a:pt x="318" y="184"/>
                    <a:pt x="334" y="201"/>
                  </a:cubicBezTo>
                  <a:cubicBezTo>
                    <a:pt x="368" y="234"/>
                    <a:pt x="401" y="301"/>
                    <a:pt x="401" y="368"/>
                  </a:cubicBezTo>
                  <a:cubicBezTo>
                    <a:pt x="401" y="401"/>
                    <a:pt x="401" y="435"/>
                    <a:pt x="401" y="468"/>
                  </a:cubicBezTo>
                  <a:cubicBezTo>
                    <a:pt x="401" y="535"/>
                    <a:pt x="368" y="601"/>
                    <a:pt x="334" y="668"/>
                  </a:cubicBezTo>
                  <a:cubicBezTo>
                    <a:pt x="334" y="735"/>
                    <a:pt x="268" y="768"/>
                    <a:pt x="234" y="801"/>
                  </a:cubicBezTo>
                  <a:cubicBezTo>
                    <a:pt x="201" y="818"/>
                    <a:pt x="176" y="826"/>
                    <a:pt x="159" y="826"/>
                  </a:cubicBezTo>
                  <a:cubicBezTo>
                    <a:pt x="143" y="826"/>
                    <a:pt x="134" y="818"/>
                    <a:pt x="134" y="801"/>
                  </a:cubicBezTo>
                  <a:cubicBezTo>
                    <a:pt x="101" y="768"/>
                    <a:pt x="68" y="701"/>
                    <a:pt x="68" y="668"/>
                  </a:cubicBezTo>
                  <a:lnTo>
                    <a:pt x="68" y="535"/>
                  </a:lnTo>
                  <a:lnTo>
                    <a:pt x="68" y="501"/>
                  </a:lnTo>
                  <a:cubicBezTo>
                    <a:pt x="68" y="435"/>
                    <a:pt x="101" y="401"/>
                    <a:pt x="134" y="334"/>
                  </a:cubicBezTo>
                  <a:cubicBezTo>
                    <a:pt x="134" y="268"/>
                    <a:pt x="168" y="234"/>
                    <a:pt x="234" y="201"/>
                  </a:cubicBezTo>
                  <a:cubicBezTo>
                    <a:pt x="251" y="184"/>
                    <a:pt x="268" y="176"/>
                    <a:pt x="284" y="176"/>
                  </a:cubicBezTo>
                  <a:close/>
                  <a:moveTo>
                    <a:pt x="334" y="1"/>
                  </a:moveTo>
                  <a:cubicBezTo>
                    <a:pt x="301" y="1"/>
                    <a:pt x="268" y="1"/>
                    <a:pt x="234" y="34"/>
                  </a:cubicBezTo>
                  <a:cubicBezTo>
                    <a:pt x="168" y="68"/>
                    <a:pt x="134" y="101"/>
                    <a:pt x="134" y="134"/>
                  </a:cubicBezTo>
                  <a:cubicBezTo>
                    <a:pt x="101" y="168"/>
                    <a:pt x="68" y="201"/>
                    <a:pt x="68" y="234"/>
                  </a:cubicBezTo>
                  <a:lnTo>
                    <a:pt x="68" y="201"/>
                  </a:lnTo>
                  <a:lnTo>
                    <a:pt x="68" y="168"/>
                  </a:lnTo>
                  <a:lnTo>
                    <a:pt x="34" y="168"/>
                  </a:lnTo>
                  <a:lnTo>
                    <a:pt x="1" y="201"/>
                  </a:lnTo>
                  <a:cubicBezTo>
                    <a:pt x="1" y="234"/>
                    <a:pt x="1" y="234"/>
                    <a:pt x="1" y="268"/>
                  </a:cubicBezTo>
                  <a:lnTo>
                    <a:pt x="1" y="1369"/>
                  </a:lnTo>
                  <a:lnTo>
                    <a:pt x="68" y="1369"/>
                  </a:lnTo>
                  <a:cubicBezTo>
                    <a:pt x="68" y="1335"/>
                    <a:pt x="68" y="1335"/>
                    <a:pt x="68" y="1335"/>
                  </a:cubicBezTo>
                  <a:cubicBezTo>
                    <a:pt x="68" y="1335"/>
                    <a:pt x="68" y="1302"/>
                    <a:pt x="68" y="1302"/>
                  </a:cubicBezTo>
                  <a:lnTo>
                    <a:pt x="68" y="935"/>
                  </a:lnTo>
                  <a:cubicBezTo>
                    <a:pt x="101" y="935"/>
                    <a:pt x="101" y="968"/>
                    <a:pt x="134" y="968"/>
                  </a:cubicBezTo>
                  <a:cubicBezTo>
                    <a:pt x="168" y="968"/>
                    <a:pt x="201" y="968"/>
                    <a:pt x="234" y="935"/>
                  </a:cubicBezTo>
                  <a:cubicBezTo>
                    <a:pt x="268" y="902"/>
                    <a:pt x="301" y="902"/>
                    <a:pt x="301" y="868"/>
                  </a:cubicBezTo>
                  <a:cubicBezTo>
                    <a:pt x="334" y="835"/>
                    <a:pt x="368" y="768"/>
                    <a:pt x="368" y="735"/>
                  </a:cubicBezTo>
                  <a:cubicBezTo>
                    <a:pt x="435" y="635"/>
                    <a:pt x="468" y="501"/>
                    <a:pt x="468" y="401"/>
                  </a:cubicBezTo>
                  <a:lnTo>
                    <a:pt x="468" y="334"/>
                  </a:lnTo>
                  <a:lnTo>
                    <a:pt x="468" y="301"/>
                  </a:lnTo>
                  <a:cubicBezTo>
                    <a:pt x="468" y="234"/>
                    <a:pt x="468" y="201"/>
                    <a:pt x="468" y="134"/>
                  </a:cubicBezTo>
                  <a:cubicBezTo>
                    <a:pt x="435" y="101"/>
                    <a:pt x="435" y="68"/>
                    <a:pt x="401" y="34"/>
                  </a:cubicBezTo>
                  <a:cubicBezTo>
                    <a:pt x="368" y="34"/>
                    <a:pt x="334" y="1"/>
                    <a:pt x="334"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1616;p56">
              <a:extLst>
                <a:ext uri="{FF2B5EF4-FFF2-40B4-BE49-F238E27FC236}">
                  <a16:creationId xmlns:a16="http://schemas.microsoft.com/office/drawing/2014/main" id="{D82D729D-A7EB-40DA-BC40-3C923365342A}"/>
                </a:ext>
              </a:extLst>
            </p:cNvPr>
            <p:cNvSpPr/>
            <p:nvPr/>
          </p:nvSpPr>
          <p:spPr>
            <a:xfrm>
              <a:off x="4103100" y="2379650"/>
              <a:ext cx="13375" cy="34200"/>
            </a:xfrm>
            <a:custGeom>
              <a:avLst/>
              <a:gdLst/>
              <a:ahLst/>
              <a:cxnLst/>
              <a:rect l="l" t="t" r="r" b="b"/>
              <a:pathLst>
                <a:path w="535" h="1368" extrusionOk="0">
                  <a:moveTo>
                    <a:pt x="501" y="0"/>
                  </a:moveTo>
                  <a:lnTo>
                    <a:pt x="34" y="267"/>
                  </a:lnTo>
                  <a:cubicBezTo>
                    <a:pt x="34" y="301"/>
                    <a:pt x="34" y="301"/>
                    <a:pt x="34" y="301"/>
                  </a:cubicBezTo>
                  <a:lnTo>
                    <a:pt x="34" y="367"/>
                  </a:lnTo>
                  <a:cubicBezTo>
                    <a:pt x="34" y="367"/>
                    <a:pt x="34" y="401"/>
                    <a:pt x="34" y="401"/>
                  </a:cubicBezTo>
                  <a:lnTo>
                    <a:pt x="434" y="200"/>
                  </a:lnTo>
                  <a:lnTo>
                    <a:pt x="434" y="768"/>
                  </a:lnTo>
                  <a:cubicBezTo>
                    <a:pt x="434" y="868"/>
                    <a:pt x="401" y="934"/>
                    <a:pt x="367" y="1034"/>
                  </a:cubicBezTo>
                  <a:cubicBezTo>
                    <a:pt x="334" y="1101"/>
                    <a:pt x="301" y="1134"/>
                    <a:pt x="234" y="1168"/>
                  </a:cubicBezTo>
                  <a:cubicBezTo>
                    <a:pt x="234" y="1201"/>
                    <a:pt x="201" y="1201"/>
                    <a:pt x="167" y="1201"/>
                  </a:cubicBezTo>
                  <a:lnTo>
                    <a:pt x="101" y="1201"/>
                  </a:lnTo>
                  <a:cubicBezTo>
                    <a:pt x="101" y="1201"/>
                    <a:pt x="67" y="1168"/>
                    <a:pt x="67" y="1168"/>
                  </a:cubicBezTo>
                  <a:cubicBezTo>
                    <a:pt x="67" y="1134"/>
                    <a:pt x="101" y="1101"/>
                    <a:pt x="67" y="1101"/>
                  </a:cubicBezTo>
                  <a:lnTo>
                    <a:pt x="67" y="1068"/>
                  </a:lnTo>
                  <a:lnTo>
                    <a:pt x="1" y="1101"/>
                  </a:lnTo>
                  <a:cubicBezTo>
                    <a:pt x="1" y="1134"/>
                    <a:pt x="1" y="1134"/>
                    <a:pt x="1" y="1134"/>
                  </a:cubicBezTo>
                  <a:cubicBezTo>
                    <a:pt x="1" y="1168"/>
                    <a:pt x="1" y="1235"/>
                    <a:pt x="1" y="1268"/>
                  </a:cubicBezTo>
                  <a:cubicBezTo>
                    <a:pt x="1" y="1301"/>
                    <a:pt x="34" y="1335"/>
                    <a:pt x="67" y="1368"/>
                  </a:cubicBezTo>
                  <a:lnTo>
                    <a:pt x="134" y="1368"/>
                  </a:lnTo>
                  <a:cubicBezTo>
                    <a:pt x="201" y="1368"/>
                    <a:pt x="234" y="1368"/>
                    <a:pt x="267" y="1335"/>
                  </a:cubicBezTo>
                  <a:cubicBezTo>
                    <a:pt x="301" y="1301"/>
                    <a:pt x="334" y="1268"/>
                    <a:pt x="401" y="1235"/>
                  </a:cubicBezTo>
                  <a:cubicBezTo>
                    <a:pt x="434" y="1201"/>
                    <a:pt x="434" y="1168"/>
                    <a:pt x="468" y="1101"/>
                  </a:cubicBezTo>
                  <a:cubicBezTo>
                    <a:pt x="501" y="1068"/>
                    <a:pt x="501" y="1001"/>
                    <a:pt x="534" y="934"/>
                  </a:cubicBezTo>
                  <a:cubicBezTo>
                    <a:pt x="534" y="868"/>
                    <a:pt x="534" y="801"/>
                    <a:pt x="534" y="768"/>
                  </a:cubicBezTo>
                  <a:lnTo>
                    <a:pt x="501" y="34"/>
                  </a:lnTo>
                  <a:cubicBezTo>
                    <a:pt x="501" y="0"/>
                    <a:pt x="501" y="0"/>
                    <a:pt x="501"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1617;p56">
              <a:extLst>
                <a:ext uri="{FF2B5EF4-FFF2-40B4-BE49-F238E27FC236}">
                  <a16:creationId xmlns:a16="http://schemas.microsoft.com/office/drawing/2014/main" id="{122017CF-5371-4FCE-AFA1-91E9B96EB9AC}"/>
                </a:ext>
              </a:extLst>
            </p:cNvPr>
            <p:cNvSpPr/>
            <p:nvPr/>
          </p:nvSpPr>
          <p:spPr>
            <a:xfrm>
              <a:off x="4118950" y="2379650"/>
              <a:ext cx="11700" cy="25050"/>
            </a:xfrm>
            <a:custGeom>
              <a:avLst/>
              <a:gdLst/>
              <a:ahLst/>
              <a:cxnLst/>
              <a:rect l="l" t="t" r="r" b="b"/>
              <a:pathLst>
                <a:path w="468" h="1002" extrusionOk="0">
                  <a:moveTo>
                    <a:pt x="367" y="467"/>
                  </a:moveTo>
                  <a:lnTo>
                    <a:pt x="367" y="501"/>
                  </a:lnTo>
                  <a:cubicBezTo>
                    <a:pt x="367" y="534"/>
                    <a:pt x="367" y="567"/>
                    <a:pt x="367" y="601"/>
                  </a:cubicBezTo>
                  <a:cubicBezTo>
                    <a:pt x="367" y="634"/>
                    <a:pt x="367" y="667"/>
                    <a:pt x="334" y="701"/>
                  </a:cubicBezTo>
                  <a:cubicBezTo>
                    <a:pt x="334" y="734"/>
                    <a:pt x="301" y="768"/>
                    <a:pt x="301" y="801"/>
                  </a:cubicBezTo>
                  <a:cubicBezTo>
                    <a:pt x="267" y="801"/>
                    <a:pt x="234" y="834"/>
                    <a:pt x="234" y="868"/>
                  </a:cubicBezTo>
                  <a:lnTo>
                    <a:pt x="100" y="868"/>
                  </a:lnTo>
                  <a:cubicBezTo>
                    <a:pt x="100" y="868"/>
                    <a:pt x="100" y="834"/>
                    <a:pt x="100" y="834"/>
                  </a:cubicBezTo>
                  <a:cubicBezTo>
                    <a:pt x="100" y="834"/>
                    <a:pt x="100" y="801"/>
                    <a:pt x="100" y="801"/>
                  </a:cubicBezTo>
                  <a:cubicBezTo>
                    <a:pt x="100" y="768"/>
                    <a:pt x="134" y="701"/>
                    <a:pt x="134" y="667"/>
                  </a:cubicBezTo>
                  <a:cubicBezTo>
                    <a:pt x="167" y="634"/>
                    <a:pt x="200" y="601"/>
                    <a:pt x="267" y="567"/>
                  </a:cubicBezTo>
                  <a:lnTo>
                    <a:pt x="367" y="467"/>
                  </a:lnTo>
                  <a:close/>
                  <a:moveTo>
                    <a:pt x="334" y="0"/>
                  </a:moveTo>
                  <a:cubicBezTo>
                    <a:pt x="301" y="0"/>
                    <a:pt x="267" y="34"/>
                    <a:pt x="267" y="34"/>
                  </a:cubicBezTo>
                  <a:cubicBezTo>
                    <a:pt x="234" y="67"/>
                    <a:pt x="200" y="67"/>
                    <a:pt x="167" y="100"/>
                  </a:cubicBezTo>
                  <a:lnTo>
                    <a:pt x="100" y="200"/>
                  </a:lnTo>
                  <a:cubicBezTo>
                    <a:pt x="100" y="234"/>
                    <a:pt x="67" y="267"/>
                    <a:pt x="67" y="301"/>
                  </a:cubicBezTo>
                  <a:cubicBezTo>
                    <a:pt x="67" y="301"/>
                    <a:pt x="67" y="334"/>
                    <a:pt x="67" y="367"/>
                  </a:cubicBezTo>
                  <a:cubicBezTo>
                    <a:pt x="67" y="401"/>
                    <a:pt x="34" y="401"/>
                    <a:pt x="67" y="401"/>
                  </a:cubicBezTo>
                  <a:lnTo>
                    <a:pt x="100" y="367"/>
                  </a:lnTo>
                  <a:lnTo>
                    <a:pt x="134" y="367"/>
                  </a:lnTo>
                  <a:cubicBezTo>
                    <a:pt x="134" y="334"/>
                    <a:pt x="167" y="301"/>
                    <a:pt x="167" y="267"/>
                  </a:cubicBezTo>
                  <a:cubicBezTo>
                    <a:pt x="200" y="234"/>
                    <a:pt x="234" y="200"/>
                    <a:pt x="234" y="200"/>
                  </a:cubicBezTo>
                  <a:cubicBezTo>
                    <a:pt x="251" y="184"/>
                    <a:pt x="267" y="175"/>
                    <a:pt x="284" y="175"/>
                  </a:cubicBezTo>
                  <a:cubicBezTo>
                    <a:pt x="301" y="175"/>
                    <a:pt x="317" y="184"/>
                    <a:pt x="334" y="200"/>
                  </a:cubicBezTo>
                  <a:cubicBezTo>
                    <a:pt x="367" y="200"/>
                    <a:pt x="367" y="234"/>
                    <a:pt x="367" y="301"/>
                  </a:cubicBezTo>
                  <a:lnTo>
                    <a:pt x="367" y="334"/>
                  </a:lnTo>
                  <a:lnTo>
                    <a:pt x="234" y="467"/>
                  </a:lnTo>
                  <a:lnTo>
                    <a:pt x="134" y="534"/>
                  </a:lnTo>
                  <a:cubicBezTo>
                    <a:pt x="100" y="567"/>
                    <a:pt x="100" y="601"/>
                    <a:pt x="67" y="634"/>
                  </a:cubicBezTo>
                  <a:cubicBezTo>
                    <a:pt x="34" y="667"/>
                    <a:pt x="34" y="701"/>
                    <a:pt x="34" y="734"/>
                  </a:cubicBezTo>
                  <a:cubicBezTo>
                    <a:pt x="0" y="801"/>
                    <a:pt x="0" y="834"/>
                    <a:pt x="34" y="868"/>
                  </a:cubicBezTo>
                  <a:cubicBezTo>
                    <a:pt x="0" y="901"/>
                    <a:pt x="0" y="934"/>
                    <a:pt x="34" y="968"/>
                  </a:cubicBezTo>
                  <a:cubicBezTo>
                    <a:pt x="34" y="968"/>
                    <a:pt x="34" y="1001"/>
                    <a:pt x="67" y="1001"/>
                  </a:cubicBezTo>
                  <a:lnTo>
                    <a:pt x="100" y="1001"/>
                  </a:lnTo>
                  <a:cubicBezTo>
                    <a:pt x="134" y="1001"/>
                    <a:pt x="167" y="1001"/>
                    <a:pt x="200" y="968"/>
                  </a:cubicBezTo>
                  <a:lnTo>
                    <a:pt x="234" y="934"/>
                  </a:lnTo>
                  <a:cubicBezTo>
                    <a:pt x="267" y="934"/>
                    <a:pt x="301" y="901"/>
                    <a:pt x="301" y="868"/>
                  </a:cubicBezTo>
                  <a:cubicBezTo>
                    <a:pt x="334" y="868"/>
                    <a:pt x="334" y="834"/>
                    <a:pt x="367" y="801"/>
                  </a:cubicBezTo>
                  <a:cubicBezTo>
                    <a:pt x="367" y="834"/>
                    <a:pt x="367" y="834"/>
                    <a:pt x="367" y="834"/>
                  </a:cubicBezTo>
                  <a:lnTo>
                    <a:pt x="401" y="834"/>
                  </a:lnTo>
                  <a:lnTo>
                    <a:pt x="434" y="801"/>
                  </a:lnTo>
                  <a:lnTo>
                    <a:pt x="467" y="801"/>
                  </a:lnTo>
                  <a:cubicBezTo>
                    <a:pt x="467" y="768"/>
                    <a:pt x="467" y="768"/>
                    <a:pt x="467" y="734"/>
                  </a:cubicBezTo>
                  <a:lnTo>
                    <a:pt x="467" y="234"/>
                  </a:lnTo>
                  <a:cubicBezTo>
                    <a:pt x="467" y="200"/>
                    <a:pt x="467" y="167"/>
                    <a:pt x="467" y="100"/>
                  </a:cubicBezTo>
                  <a:cubicBezTo>
                    <a:pt x="467" y="67"/>
                    <a:pt x="434" y="67"/>
                    <a:pt x="434" y="34"/>
                  </a:cubicBezTo>
                  <a:cubicBezTo>
                    <a:pt x="401" y="0"/>
                    <a:pt x="367" y="0"/>
                    <a:pt x="334"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1618;p56">
              <a:extLst>
                <a:ext uri="{FF2B5EF4-FFF2-40B4-BE49-F238E27FC236}">
                  <a16:creationId xmlns:a16="http://schemas.microsoft.com/office/drawing/2014/main" id="{316CAAFD-8A3E-4C25-935B-835603F1A010}"/>
                </a:ext>
              </a:extLst>
            </p:cNvPr>
            <p:cNvSpPr/>
            <p:nvPr/>
          </p:nvSpPr>
          <p:spPr>
            <a:xfrm>
              <a:off x="4137300" y="2370925"/>
              <a:ext cx="10850" cy="26250"/>
            </a:xfrm>
            <a:custGeom>
              <a:avLst/>
              <a:gdLst/>
              <a:ahLst/>
              <a:cxnLst/>
              <a:rect l="l" t="t" r="r" b="b"/>
              <a:pathLst>
                <a:path w="434" h="1050" extrusionOk="0">
                  <a:moveTo>
                    <a:pt x="334" y="1"/>
                  </a:moveTo>
                  <a:cubicBezTo>
                    <a:pt x="323" y="1"/>
                    <a:pt x="312" y="5"/>
                    <a:pt x="300" y="16"/>
                  </a:cubicBezTo>
                  <a:lnTo>
                    <a:pt x="234" y="16"/>
                  </a:lnTo>
                  <a:cubicBezTo>
                    <a:pt x="167" y="49"/>
                    <a:pt x="134" y="82"/>
                    <a:pt x="100" y="116"/>
                  </a:cubicBezTo>
                  <a:cubicBezTo>
                    <a:pt x="100" y="149"/>
                    <a:pt x="67" y="183"/>
                    <a:pt x="67" y="249"/>
                  </a:cubicBezTo>
                  <a:lnTo>
                    <a:pt x="67" y="183"/>
                  </a:lnTo>
                  <a:cubicBezTo>
                    <a:pt x="67" y="183"/>
                    <a:pt x="67" y="183"/>
                    <a:pt x="67" y="149"/>
                  </a:cubicBezTo>
                  <a:lnTo>
                    <a:pt x="34" y="149"/>
                  </a:lnTo>
                  <a:lnTo>
                    <a:pt x="0" y="183"/>
                  </a:lnTo>
                  <a:cubicBezTo>
                    <a:pt x="0" y="183"/>
                    <a:pt x="0" y="216"/>
                    <a:pt x="0" y="216"/>
                  </a:cubicBezTo>
                  <a:cubicBezTo>
                    <a:pt x="0" y="216"/>
                    <a:pt x="0" y="249"/>
                    <a:pt x="0" y="249"/>
                  </a:cubicBezTo>
                  <a:lnTo>
                    <a:pt x="0" y="1016"/>
                  </a:lnTo>
                  <a:cubicBezTo>
                    <a:pt x="0" y="1016"/>
                    <a:pt x="0" y="1016"/>
                    <a:pt x="0" y="1050"/>
                  </a:cubicBezTo>
                  <a:lnTo>
                    <a:pt x="34" y="1050"/>
                  </a:lnTo>
                  <a:cubicBezTo>
                    <a:pt x="67" y="1016"/>
                    <a:pt x="67" y="1016"/>
                    <a:pt x="67" y="1016"/>
                  </a:cubicBezTo>
                  <a:cubicBezTo>
                    <a:pt x="67" y="983"/>
                    <a:pt x="67" y="983"/>
                    <a:pt x="67" y="983"/>
                  </a:cubicBezTo>
                  <a:lnTo>
                    <a:pt x="67" y="516"/>
                  </a:lnTo>
                  <a:cubicBezTo>
                    <a:pt x="67" y="449"/>
                    <a:pt x="67" y="383"/>
                    <a:pt x="100" y="316"/>
                  </a:cubicBezTo>
                  <a:cubicBezTo>
                    <a:pt x="134" y="249"/>
                    <a:pt x="167" y="216"/>
                    <a:pt x="200" y="183"/>
                  </a:cubicBezTo>
                  <a:cubicBezTo>
                    <a:pt x="234" y="166"/>
                    <a:pt x="259" y="158"/>
                    <a:pt x="275" y="158"/>
                  </a:cubicBezTo>
                  <a:cubicBezTo>
                    <a:pt x="292" y="158"/>
                    <a:pt x="300" y="166"/>
                    <a:pt x="300" y="183"/>
                  </a:cubicBezTo>
                  <a:cubicBezTo>
                    <a:pt x="367" y="249"/>
                    <a:pt x="367" y="283"/>
                    <a:pt x="367" y="349"/>
                  </a:cubicBezTo>
                  <a:lnTo>
                    <a:pt x="367" y="783"/>
                  </a:lnTo>
                  <a:cubicBezTo>
                    <a:pt x="367" y="816"/>
                    <a:pt x="367" y="816"/>
                    <a:pt x="367" y="816"/>
                  </a:cubicBezTo>
                  <a:lnTo>
                    <a:pt x="434" y="816"/>
                  </a:lnTo>
                  <a:lnTo>
                    <a:pt x="434" y="783"/>
                  </a:lnTo>
                  <a:cubicBezTo>
                    <a:pt x="434" y="783"/>
                    <a:pt x="434" y="750"/>
                    <a:pt x="434" y="750"/>
                  </a:cubicBezTo>
                  <a:lnTo>
                    <a:pt x="434" y="249"/>
                  </a:lnTo>
                  <a:cubicBezTo>
                    <a:pt x="434" y="216"/>
                    <a:pt x="434" y="183"/>
                    <a:pt x="434" y="116"/>
                  </a:cubicBezTo>
                  <a:cubicBezTo>
                    <a:pt x="434" y="82"/>
                    <a:pt x="400" y="49"/>
                    <a:pt x="400" y="16"/>
                  </a:cubicBezTo>
                  <a:cubicBezTo>
                    <a:pt x="378" y="16"/>
                    <a:pt x="356" y="1"/>
                    <a:pt x="334"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1619;p56">
              <a:extLst>
                <a:ext uri="{FF2B5EF4-FFF2-40B4-BE49-F238E27FC236}">
                  <a16:creationId xmlns:a16="http://schemas.microsoft.com/office/drawing/2014/main" id="{BD13317E-AAF6-416A-B840-F1BBD62DCAA3}"/>
                </a:ext>
              </a:extLst>
            </p:cNvPr>
            <p:cNvSpPr/>
            <p:nvPr/>
          </p:nvSpPr>
          <p:spPr>
            <a:xfrm>
              <a:off x="4158150" y="2349625"/>
              <a:ext cx="14200" cy="33375"/>
            </a:xfrm>
            <a:custGeom>
              <a:avLst/>
              <a:gdLst/>
              <a:ahLst/>
              <a:cxnLst/>
              <a:rect l="l" t="t" r="r" b="b"/>
              <a:pathLst>
                <a:path w="568" h="1335" extrusionOk="0">
                  <a:moveTo>
                    <a:pt x="467" y="0"/>
                  </a:moveTo>
                  <a:lnTo>
                    <a:pt x="100" y="234"/>
                  </a:lnTo>
                  <a:lnTo>
                    <a:pt x="67" y="234"/>
                  </a:lnTo>
                  <a:cubicBezTo>
                    <a:pt x="67" y="267"/>
                    <a:pt x="67" y="267"/>
                    <a:pt x="67" y="267"/>
                  </a:cubicBezTo>
                  <a:lnTo>
                    <a:pt x="33" y="868"/>
                  </a:lnTo>
                  <a:lnTo>
                    <a:pt x="100" y="834"/>
                  </a:lnTo>
                  <a:lnTo>
                    <a:pt x="134" y="834"/>
                  </a:lnTo>
                  <a:lnTo>
                    <a:pt x="134" y="768"/>
                  </a:lnTo>
                  <a:cubicBezTo>
                    <a:pt x="167" y="768"/>
                    <a:pt x="167" y="734"/>
                    <a:pt x="200" y="701"/>
                  </a:cubicBezTo>
                  <a:cubicBezTo>
                    <a:pt x="200" y="701"/>
                    <a:pt x="234" y="668"/>
                    <a:pt x="267" y="668"/>
                  </a:cubicBezTo>
                  <a:cubicBezTo>
                    <a:pt x="267" y="668"/>
                    <a:pt x="300" y="634"/>
                    <a:pt x="334" y="634"/>
                  </a:cubicBezTo>
                  <a:lnTo>
                    <a:pt x="367" y="634"/>
                  </a:lnTo>
                  <a:cubicBezTo>
                    <a:pt x="400" y="668"/>
                    <a:pt x="400" y="668"/>
                    <a:pt x="400" y="701"/>
                  </a:cubicBezTo>
                  <a:cubicBezTo>
                    <a:pt x="434" y="734"/>
                    <a:pt x="434" y="768"/>
                    <a:pt x="400" y="801"/>
                  </a:cubicBezTo>
                  <a:cubicBezTo>
                    <a:pt x="434" y="834"/>
                    <a:pt x="434" y="868"/>
                    <a:pt x="400" y="901"/>
                  </a:cubicBezTo>
                  <a:cubicBezTo>
                    <a:pt x="400" y="934"/>
                    <a:pt x="400" y="968"/>
                    <a:pt x="367" y="1001"/>
                  </a:cubicBezTo>
                  <a:cubicBezTo>
                    <a:pt x="367" y="1035"/>
                    <a:pt x="334" y="1068"/>
                    <a:pt x="334" y="1101"/>
                  </a:cubicBezTo>
                  <a:cubicBezTo>
                    <a:pt x="300" y="1101"/>
                    <a:pt x="267" y="1135"/>
                    <a:pt x="267" y="1135"/>
                  </a:cubicBezTo>
                  <a:cubicBezTo>
                    <a:pt x="234" y="1151"/>
                    <a:pt x="209" y="1160"/>
                    <a:pt x="188" y="1160"/>
                  </a:cubicBezTo>
                  <a:cubicBezTo>
                    <a:pt x="167" y="1160"/>
                    <a:pt x="150" y="1151"/>
                    <a:pt x="134" y="1135"/>
                  </a:cubicBezTo>
                  <a:cubicBezTo>
                    <a:pt x="100" y="1135"/>
                    <a:pt x="67" y="1101"/>
                    <a:pt x="67" y="1035"/>
                  </a:cubicBezTo>
                  <a:lnTo>
                    <a:pt x="67" y="1101"/>
                  </a:lnTo>
                  <a:lnTo>
                    <a:pt x="0" y="1135"/>
                  </a:lnTo>
                  <a:cubicBezTo>
                    <a:pt x="0" y="1201"/>
                    <a:pt x="0" y="1235"/>
                    <a:pt x="33" y="1268"/>
                  </a:cubicBezTo>
                  <a:cubicBezTo>
                    <a:pt x="33" y="1301"/>
                    <a:pt x="67" y="1335"/>
                    <a:pt x="100" y="1335"/>
                  </a:cubicBezTo>
                  <a:lnTo>
                    <a:pt x="167" y="1335"/>
                  </a:lnTo>
                  <a:cubicBezTo>
                    <a:pt x="200" y="1335"/>
                    <a:pt x="267" y="1335"/>
                    <a:pt x="300" y="1301"/>
                  </a:cubicBezTo>
                  <a:cubicBezTo>
                    <a:pt x="334" y="1268"/>
                    <a:pt x="367" y="1235"/>
                    <a:pt x="400" y="1201"/>
                  </a:cubicBezTo>
                  <a:cubicBezTo>
                    <a:pt x="434" y="1168"/>
                    <a:pt x="467" y="1135"/>
                    <a:pt x="467" y="1068"/>
                  </a:cubicBezTo>
                  <a:cubicBezTo>
                    <a:pt x="500" y="1035"/>
                    <a:pt x="534" y="968"/>
                    <a:pt x="534" y="934"/>
                  </a:cubicBezTo>
                  <a:cubicBezTo>
                    <a:pt x="567" y="868"/>
                    <a:pt x="567" y="801"/>
                    <a:pt x="567" y="734"/>
                  </a:cubicBezTo>
                  <a:cubicBezTo>
                    <a:pt x="567" y="701"/>
                    <a:pt x="567" y="634"/>
                    <a:pt x="534" y="601"/>
                  </a:cubicBezTo>
                  <a:cubicBezTo>
                    <a:pt x="534" y="568"/>
                    <a:pt x="500" y="534"/>
                    <a:pt x="467" y="501"/>
                  </a:cubicBezTo>
                  <a:cubicBezTo>
                    <a:pt x="467" y="467"/>
                    <a:pt x="434" y="467"/>
                    <a:pt x="400" y="467"/>
                  </a:cubicBezTo>
                  <a:cubicBezTo>
                    <a:pt x="367" y="467"/>
                    <a:pt x="300" y="501"/>
                    <a:pt x="300" y="501"/>
                  </a:cubicBezTo>
                  <a:cubicBezTo>
                    <a:pt x="267" y="534"/>
                    <a:pt x="234" y="534"/>
                    <a:pt x="200" y="568"/>
                  </a:cubicBezTo>
                  <a:lnTo>
                    <a:pt x="167" y="634"/>
                  </a:lnTo>
                  <a:lnTo>
                    <a:pt x="167" y="334"/>
                  </a:lnTo>
                  <a:lnTo>
                    <a:pt x="467" y="134"/>
                  </a:lnTo>
                  <a:lnTo>
                    <a:pt x="500" y="134"/>
                  </a:lnTo>
                  <a:cubicBezTo>
                    <a:pt x="500" y="101"/>
                    <a:pt x="500" y="101"/>
                    <a:pt x="500" y="67"/>
                  </a:cubicBezTo>
                  <a:lnTo>
                    <a:pt x="500" y="34"/>
                  </a:lnTo>
                  <a:cubicBezTo>
                    <a:pt x="500" y="0"/>
                    <a:pt x="500" y="0"/>
                    <a:pt x="500"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1620;p56">
              <a:extLst>
                <a:ext uri="{FF2B5EF4-FFF2-40B4-BE49-F238E27FC236}">
                  <a16:creationId xmlns:a16="http://schemas.microsoft.com/office/drawing/2014/main" id="{BB6DB379-92E6-4D29-BDFE-5F12DC82389D}"/>
                </a:ext>
              </a:extLst>
            </p:cNvPr>
            <p:cNvSpPr/>
            <p:nvPr/>
          </p:nvSpPr>
          <p:spPr>
            <a:xfrm>
              <a:off x="4173975" y="2368800"/>
              <a:ext cx="2525" cy="9200"/>
            </a:xfrm>
            <a:custGeom>
              <a:avLst/>
              <a:gdLst/>
              <a:ahLst/>
              <a:cxnLst/>
              <a:rect l="l" t="t" r="r" b="b"/>
              <a:pathLst>
                <a:path w="101" h="368" extrusionOk="0">
                  <a:moveTo>
                    <a:pt x="101" y="1"/>
                  </a:moveTo>
                  <a:lnTo>
                    <a:pt x="34" y="34"/>
                  </a:lnTo>
                  <a:cubicBezTo>
                    <a:pt x="34" y="34"/>
                    <a:pt x="34" y="67"/>
                    <a:pt x="1" y="67"/>
                  </a:cubicBezTo>
                  <a:cubicBezTo>
                    <a:pt x="1" y="101"/>
                    <a:pt x="1" y="101"/>
                    <a:pt x="1" y="134"/>
                  </a:cubicBezTo>
                  <a:lnTo>
                    <a:pt x="1" y="334"/>
                  </a:lnTo>
                  <a:cubicBezTo>
                    <a:pt x="1" y="334"/>
                    <a:pt x="1" y="334"/>
                    <a:pt x="1" y="368"/>
                  </a:cubicBezTo>
                  <a:lnTo>
                    <a:pt x="34" y="368"/>
                  </a:lnTo>
                  <a:cubicBezTo>
                    <a:pt x="34" y="334"/>
                    <a:pt x="34" y="334"/>
                    <a:pt x="68" y="334"/>
                  </a:cubicBezTo>
                  <a:lnTo>
                    <a:pt x="68" y="268"/>
                  </a:lnTo>
                  <a:lnTo>
                    <a:pt x="101" y="1"/>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1621;p56">
              <a:extLst>
                <a:ext uri="{FF2B5EF4-FFF2-40B4-BE49-F238E27FC236}">
                  <a16:creationId xmlns:a16="http://schemas.microsoft.com/office/drawing/2014/main" id="{9A23029F-3C1B-469E-AD42-F60BF0932B02}"/>
                </a:ext>
              </a:extLst>
            </p:cNvPr>
            <p:cNvSpPr/>
            <p:nvPr/>
          </p:nvSpPr>
          <p:spPr>
            <a:xfrm>
              <a:off x="4189000" y="2332950"/>
              <a:ext cx="11700" cy="33375"/>
            </a:xfrm>
            <a:custGeom>
              <a:avLst/>
              <a:gdLst/>
              <a:ahLst/>
              <a:cxnLst/>
              <a:rect l="l" t="t" r="r" b="b"/>
              <a:pathLst>
                <a:path w="468" h="1335" extrusionOk="0">
                  <a:moveTo>
                    <a:pt x="334" y="0"/>
                  </a:moveTo>
                  <a:cubicBezTo>
                    <a:pt x="301" y="0"/>
                    <a:pt x="267" y="0"/>
                    <a:pt x="234" y="34"/>
                  </a:cubicBezTo>
                  <a:cubicBezTo>
                    <a:pt x="200" y="34"/>
                    <a:pt x="167" y="67"/>
                    <a:pt x="134" y="134"/>
                  </a:cubicBezTo>
                  <a:cubicBezTo>
                    <a:pt x="100" y="167"/>
                    <a:pt x="67" y="200"/>
                    <a:pt x="34" y="234"/>
                  </a:cubicBezTo>
                  <a:cubicBezTo>
                    <a:pt x="34" y="301"/>
                    <a:pt x="0" y="334"/>
                    <a:pt x="0" y="401"/>
                  </a:cubicBezTo>
                  <a:cubicBezTo>
                    <a:pt x="0" y="434"/>
                    <a:pt x="0" y="501"/>
                    <a:pt x="0" y="534"/>
                  </a:cubicBezTo>
                  <a:cubicBezTo>
                    <a:pt x="0" y="534"/>
                    <a:pt x="0" y="534"/>
                    <a:pt x="0" y="567"/>
                  </a:cubicBezTo>
                  <a:lnTo>
                    <a:pt x="34" y="534"/>
                  </a:lnTo>
                  <a:cubicBezTo>
                    <a:pt x="34" y="501"/>
                    <a:pt x="34" y="501"/>
                    <a:pt x="34" y="501"/>
                  </a:cubicBezTo>
                  <a:lnTo>
                    <a:pt x="34" y="401"/>
                  </a:lnTo>
                  <a:cubicBezTo>
                    <a:pt x="67" y="367"/>
                    <a:pt x="67" y="334"/>
                    <a:pt x="67" y="334"/>
                  </a:cubicBezTo>
                  <a:cubicBezTo>
                    <a:pt x="100" y="301"/>
                    <a:pt x="100" y="267"/>
                    <a:pt x="134" y="234"/>
                  </a:cubicBezTo>
                  <a:cubicBezTo>
                    <a:pt x="134" y="234"/>
                    <a:pt x="167" y="200"/>
                    <a:pt x="200" y="200"/>
                  </a:cubicBezTo>
                  <a:cubicBezTo>
                    <a:pt x="217" y="184"/>
                    <a:pt x="234" y="175"/>
                    <a:pt x="251" y="175"/>
                  </a:cubicBezTo>
                  <a:cubicBezTo>
                    <a:pt x="267" y="175"/>
                    <a:pt x="284" y="184"/>
                    <a:pt x="301" y="200"/>
                  </a:cubicBezTo>
                  <a:cubicBezTo>
                    <a:pt x="301" y="234"/>
                    <a:pt x="334" y="267"/>
                    <a:pt x="334" y="334"/>
                  </a:cubicBezTo>
                  <a:cubicBezTo>
                    <a:pt x="334" y="367"/>
                    <a:pt x="334" y="401"/>
                    <a:pt x="334" y="467"/>
                  </a:cubicBezTo>
                  <a:cubicBezTo>
                    <a:pt x="301" y="501"/>
                    <a:pt x="301" y="534"/>
                    <a:pt x="267" y="567"/>
                  </a:cubicBezTo>
                  <a:lnTo>
                    <a:pt x="0" y="1201"/>
                  </a:lnTo>
                  <a:lnTo>
                    <a:pt x="0" y="1235"/>
                  </a:lnTo>
                  <a:lnTo>
                    <a:pt x="0" y="1268"/>
                  </a:lnTo>
                  <a:lnTo>
                    <a:pt x="0" y="1335"/>
                  </a:lnTo>
                  <a:lnTo>
                    <a:pt x="467" y="1068"/>
                  </a:lnTo>
                  <a:cubicBezTo>
                    <a:pt x="467" y="1034"/>
                    <a:pt x="467" y="1034"/>
                    <a:pt x="467" y="1001"/>
                  </a:cubicBezTo>
                  <a:lnTo>
                    <a:pt x="467" y="968"/>
                  </a:lnTo>
                  <a:cubicBezTo>
                    <a:pt x="467" y="934"/>
                    <a:pt x="467" y="934"/>
                    <a:pt x="467" y="934"/>
                  </a:cubicBezTo>
                  <a:lnTo>
                    <a:pt x="134" y="1134"/>
                  </a:lnTo>
                  <a:lnTo>
                    <a:pt x="134" y="1134"/>
                  </a:lnTo>
                  <a:lnTo>
                    <a:pt x="367" y="634"/>
                  </a:lnTo>
                  <a:cubicBezTo>
                    <a:pt x="401" y="601"/>
                    <a:pt x="401" y="567"/>
                    <a:pt x="401" y="534"/>
                  </a:cubicBezTo>
                  <a:cubicBezTo>
                    <a:pt x="434" y="501"/>
                    <a:pt x="434" y="467"/>
                    <a:pt x="434" y="434"/>
                  </a:cubicBezTo>
                  <a:cubicBezTo>
                    <a:pt x="467" y="401"/>
                    <a:pt x="467" y="367"/>
                    <a:pt x="467" y="334"/>
                  </a:cubicBezTo>
                  <a:cubicBezTo>
                    <a:pt x="467" y="301"/>
                    <a:pt x="467" y="267"/>
                    <a:pt x="467" y="234"/>
                  </a:cubicBezTo>
                  <a:cubicBezTo>
                    <a:pt x="467" y="200"/>
                    <a:pt x="467" y="167"/>
                    <a:pt x="467" y="100"/>
                  </a:cubicBezTo>
                  <a:cubicBezTo>
                    <a:pt x="467" y="67"/>
                    <a:pt x="434" y="34"/>
                    <a:pt x="434" y="34"/>
                  </a:cubicBezTo>
                  <a:cubicBezTo>
                    <a:pt x="401" y="0"/>
                    <a:pt x="367" y="0"/>
                    <a:pt x="334"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1622;p56">
              <a:extLst>
                <a:ext uri="{FF2B5EF4-FFF2-40B4-BE49-F238E27FC236}">
                  <a16:creationId xmlns:a16="http://schemas.microsoft.com/office/drawing/2014/main" id="{A7E3B47A-E3AA-41EB-A789-3EF3D6582A89}"/>
                </a:ext>
              </a:extLst>
            </p:cNvPr>
            <p:cNvSpPr/>
            <p:nvPr/>
          </p:nvSpPr>
          <p:spPr>
            <a:xfrm>
              <a:off x="4204000" y="2323775"/>
              <a:ext cx="13375" cy="31700"/>
            </a:xfrm>
            <a:custGeom>
              <a:avLst/>
              <a:gdLst/>
              <a:ahLst/>
              <a:cxnLst/>
              <a:rect l="l" t="t" r="r" b="b"/>
              <a:pathLst>
                <a:path w="535" h="1268" extrusionOk="0">
                  <a:moveTo>
                    <a:pt x="347" y="142"/>
                  </a:moveTo>
                  <a:cubicBezTo>
                    <a:pt x="368" y="142"/>
                    <a:pt x="384" y="150"/>
                    <a:pt x="401" y="167"/>
                  </a:cubicBezTo>
                  <a:cubicBezTo>
                    <a:pt x="434" y="234"/>
                    <a:pt x="434" y="301"/>
                    <a:pt x="434" y="401"/>
                  </a:cubicBezTo>
                  <a:lnTo>
                    <a:pt x="434" y="668"/>
                  </a:lnTo>
                  <a:cubicBezTo>
                    <a:pt x="434" y="768"/>
                    <a:pt x="434" y="868"/>
                    <a:pt x="401" y="934"/>
                  </a:cubicBezTo>
                  <a:cubicBezTo>
                    <a:pt x="368" y="1001"/>
                    <a:pt x="334" y="1068"/>
                    <a:pt x="268" y="1101"/>
                  </a:cubicBezTo>
                  <a:cubicBezTo>
                    <a:pt x="234" y="1118"/>
                    <a:pt x="209" y="1126"/>
                    <a:pt x="188" y="1126"/>
                  </a:cubicBezTo>
                  <a:cubicBezTo>
                    <a:pt x="168" y="1126"/>
                    <a:pt x="151" y="1118"/>
                    <a:pt x="134" y="1101"/>
                  </a:cubicBezTo>
                  <a:cubicBezTo>
                    <a:pt x="101" y="1034"/>
                    <a:pt x="67" y="968"/>
                    <a:pt x="101" y="868"/>
                  </a:cubicBezTo>
                  <a:lnTo>
                    <a:pt x="101" y="601"/>
                  </a:lnTo>
                  <a:cubicBezTo>
                    <a:pt x="101" y="501"/>
                    <a:pt x="101" y="401"/>
                    <a:pt x="134" y="334"/>
                  </a:cubicBezTo>
                  <a:cubicBezTo>
                    <a:pt x="168" y="267"/>
                    <a:pt x="201" y="201"/>
                    <a:pt x="268" y="167"/>
                  </a:cubicBezTo>
                  <a:cubicBezTo>
                    <a:pt x="301" y="150"/>
                    <a:pt x="326" y="142"/>
                    <a:pt x="347" y="142"/>
                  </a:cubicBezTo>
                  <a:close/>
                  <a:moveTo>
                    <a:pt x="401" y="0"/>
                  </a:moveTo>
                  <a:cubicBezTo>
                    <a:pt x="368" y="0"/>
                    <a:pt x="301" y="0"/>
                    <a:pt x="268" y="34"/>
                  </a:cubicBezTo>
                  <a:cubicBezTo>
                    <a:pt x="234" y="67"/>
                    <a:pt x="201" y="100"/>
                    <a:pt x="168" y="134"/>
                  </a:cubicBezTo>
                  <a:cubicBezTo>
                    <a:pt x="134" y="167"/>
                    <a:pt x="101" y="234"/>
                    <a:pt x="67" y="301"/>
                  </a:cubicBezTo>
                  <a:cubicBezTo>
                    <a:pt x="34" y="334"/>
                    <a:pt x="34" y="401"/>
                    <a:pt x="34" y="467"/>
                  </a:cubicBezTo>
                  <a:cubicBezTo>
                    <a:pt x="1" y="534"/>
                    <a:pt x="1" y="601"/>
                    <a:pt x="34" y="668"/>
                  </a:cubicBezTo>
                  <a:lnTo>
                    <a:pt x="34" y="934"/>
                  </a:lnTo>
                  <a:cubicBezTo>
                    <a:pt x="1" y="1001"/>
                    <a:pt x="1" y="1068"/>
                    <a:pt x="34" y="1101"/>
                  </a:cubicBezTo>
                  <a:cubicBezTo>
                    <a:pt x="34" y="1168"/>
                    <a:pt x="34" y="1201"/>
                    <a:pt x="67" y="1235"/>
                  </a:cubicBezTo>
                  <a:cubicBezTo>
                    <a:pt x="101" y="1268"/>
                    <a:pt x="134" y="1268"/>
                    <a:pt x="168" y="1268"/>
                  </a:cubicBezTo>
                  <a:cubicBezTo>
                    <a:pt x="201" y="1268"/>
                    <a:pt x="234" y="1268"/>
                    <a:pt x="268" y="1235"/>
                  </a:cubicBezTo>
                  <a:cubicBezTo>
                    <a:pt x="334" y="1201"/>
                    <a:pt x="368" y="1168"/>
                    <a:pt x="401" y="1135"/>
                  </a:cubicBezTo>
                  <a:cubicBezTo>
                    <a:pt x="434" y="1101"/>
                    <a:pt x="468" y="1034"/>
                    <a:pt x="501" y="1001"/>
                  </a:cubicBezTo>
                  <a:cubicBezTo>
                    <a:pt x="501" y="934"/>
                    <a:pt x="534" y="868"/>
                    <a:pt x="534" y="801"/>
                  </a:cubicBezTo>
                  <a:cubicBezTo>
                    <a:pt x="534" y="734"/>
                    <a:pt x="534" y="668"/>
                    <a:pt x="534" y="634"/>
                  </a:cubicBezTo>
                  <a:lnTo>
                    <a:pt x="534" y="467"/>
                  </a:lnTo>
                  <a:lnTo>
                    <a:pt x="534" y="334"/>
                  </a:lnTo>
                  <a:cubicBezTo>
                    <a:pt x="534" y="267"/>
                    <a:pt x="534" y="234"/>
                    <a:pt x="534" y="167"/>
                  </a:cubicBezTo>
                  <a:cubicBezTo>
                    <a:pt x="534" y="134"/>
                    <a:pt x="501" y="67"/>
                    <a:pt x="501" y="34"/>
                  </a:cubicBezTo>
                  <a:cubicBezTo>
                    <a:pt x="468" y="0"/>
                    <a:pt x="434" y="0"/>
                    <a:pt x="401"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1623;p56">
              <a:extLst>
                <a:ext uri="{FF2B5EF4-FFF2-40B4-BE49-F238E27FC236}">
                  <a16:creationId xmlns:a16="http://schemas.microsoft.com/office/drawing/2014/main" id="{924C657D-1BB8-4AC5-B633-AC6DFDD34BEC}"/>
                </a:ext>
              </a:extLst>
            </p:cNvPr>
            <p:cNvSpPr/>
            <p:nvPr/>
          </p:nvSpPr>
          <p:spPr>
            <a:xfrm>
              <a:off x="4221525" y="2314600"/>
              <a:ext cx="12525" cy="33375"/>
            </a:xfrm>
            <a:custGeom>
              <a:avLst/>
              <a:gdLst/>
              <a:ahLst/>
              <a:cxnLst/>
              <a:rect l="l" t="t" r="r" b="b"/>
              <a:pathLst>
                <a:path w="501" h="1335" extrusionOk="0">
                  <a:moveTo>
                    <a:pt x="367" y="0"/>
                  </a:moveTo>
                  <a:cubicBezTo>
                    <a:pt x="334" y="0"/>
                    <a:pt x="300" y="0"/>
                    <a:pt x="267" y="34"/>
                  </a:cubicBezTo>
                  <a:cubicBezTo>
                    <a:pt x="200" y="34"/>
                    <a:pt x="167" y="67"/>
                    <a:pt x="134" y="101"/>
                  </a:cubicBezTo>
                  <a:cubicBezTo>
                    <a:pt x="100" y="167"/>
                    <a:pt x="100" y="201"/>
                    <a:pt x="67" y="234"/>
                  </a:cubicBezTo>
                  <a:cubicBezTo>
                    <a:pt x="34" y="301"/>
                    <a:pt x="34" y="334"/>
                    <a:pt x="34" y="401"/>
                  </a:cubicBezTo>
                  <a:cubicBezTo>
                    <a:pt x="0" y="434"/>
                    <a:pt x="0" y="467"/>
                    <a:pt x="34" y="534"/>
                  </a:cubicBezTo>
                  <a:lnTo>
                    <a:pt x="67" y="534"/>
                  </a:lnTo>
                  <a:lnTo>
                    <a:pt x="67" y="501"/>
                  </a:lnTo>
                  <a:cubicBezTo>
                    <a:pt x="67" y="501"/>
                    <a:pt x="67" y="467"/>
                    <a:pt x="67" y="467"/>
                  </a:cubicBezTo>
                  <a:lnTo>
                    <a:pt x="67" y="367"/>
                  </a:lnTo>
                  <a:cubicBezTo>
                    <a:pt x="67" y="334"/>
                    <a:pt x="100" y="334"/>
                    <a:pt x="100" y="301"/>
                  </a:cubicBezTo>
                  <a:cubicBezTo>
                    <a:pt x="100" y="267"/>
                    <a:pt x="134" y="234"/>
                    <a:pt x="134" y="234"/>
                  </a:cubicBezTo>
                  <a:cubicBezTo>
                    <a:pt x="167" y="201"/>
                    <a:pt x="200" y="167"/>
                    <a:pt x="200" y="167"/>
                  </a:cubicBezTo>
                  <a:cubicBezTo>
                    <a:pt x="234" y="151"/>
                    <a:pt x="259" y="142"/>
                    <a:pt x="280" y="142"/>
                  </a:cubicBezTo>
                  <a:cubicBezTo>
                    <a:pt x="300" y="142"/>
                    <a:pt x="317" y="151"/>
                    <a:pt x="334" y="167"/>
                  </a:cubicBezTo>
                  <a:cubicBezTo>
                    <a:pt x="334" y="201"/>
                    <a:pt x="367" y="234"/>
                    <a:pt x="367" y="301"/>
                  </a:cubicBezTo>
                  <a:cubicBezTo>
                    <a:pt x="367" y="334"/>
                    <a:pt x="367" y="367"/>
                    <a:pt x="367" y="434"/>
                  </a:cubicBezTo>
                  <a:cubicBezTo>
                    <a:pt x="334" y="467"/>
                    <a:pt x="334" y="501"/>
                    <a:pt x="300" y="534"/>
                  </a:cubicBezTo>
                  <a:lnTo>
                    <a:pt x="34" y="1168"/>
                  </a:lnTo>
                  <a:lnTo>
                    <a:pt x="0" y="1235"/>
                  </a:lnTo>
                  <a:lnTo>
                    <a:pt x="0" y="1268"/>
                  </a:lnTo>
                  <a:lnTo>
                    <a:pt x="0" y="1335"/>
                  </a:lnTo>
                  <a:lnTo>
                    <a:pt x="467" y="1068"/>
                  </a:lnTo>
                  <a:lnTo>
                    <a:pt x="501" y="1068"/>
                  </a:lnTo>
                  <a:cubicBezTo>
                    <a:pt x="501" y="1035"/>
                    <a:pt x="501" y="1035"/>
                    <a:pt x="501" y="1001"/>
                  </a:cubicBezTo>
                  <a:lnTo>
                    <a:pt x="501" y="968"/>
                  </a:lnTo>
                  <a:cubicBezTo>
                    <a:pt x="501" y="934"/>
                    <a:pt x="501" y="934"/>
                    <a:pt x="501" y="934"/>
                  </a:cubicBezTo>
                  <a:lnTo>
                    <a:pt x="467" y="934"/>
                  </a:lnTo>
                  <a:lnTo>
                    <a:pt x="134" y="1135"/>
                  </a:lnTo>
                  <a:lnTo>
                    <a:pt x="401" y="634"/>
                  </a:lnTo>
                  <a:cubicBezTo>
                    <a:pt x="401" y="601"/>
                    <a:pt x="401" y="568"/>
                    <a:pt x="434" y="534"/>
                  </a:cubicBezTo>
                  <a:cubicBezTo>
                    <a:pt x="467" y="501"/>
                    <a:pt x="467" y="467"/>
                    <a:pt x="467" y="434"/>
                  </a:cubicBezTo>
                  <a:cubicBezTo>
                    <a:pt x="467" y="401"/>
                    <a:pt x="467" y="367"/>
                    <a:pt x="501" y="334"/>
                  </a:cubicBezTo>
                  <a:cubicBezTo>
                    <a:pt x="501" y="301"/>
                    <a:pt x="501" y="267"/>
                    <a:pt x="501" y="234"/>
                  </a:cubicBezTo>
                  <a:cubicBezTo>
                    <a:pt x="501" y="201"/>
                    <a:pt x="501" y="134"/>
                    <a:pt x="501" y="101"/>
                  </a:cubicBezTo>
                  <a:cubicBezTo>
                    <a:pt x="467" y="67"/>
                    <a:pt x="467" y="34"/>
                    <a:pt x="434" y="34"/>
                  </a:cubicBezTo>
                  <a:cubicBezTo>
                    <a:pt x="434" y="0"/>
                    <a:pt x="401" y="0"/>
                    <a:pt x="367"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1624;p56">
              <a:extLst>
                <a:ext uri="{FF2B5EF4-FFF2-40B4-BE49-F238E27FC236}">
                  <a16:creationId xmlns:a16="http://schemas.microsoft.com/office/drawing/2014/main" id="{816C58F5-E4F2-4028-ACB0-9D0F7631A1E6}"/>
                </a:ext>
              </a:extLst>
            </p:cNvPr>
            <p:cNvSpPr/>
            <p:nvPr/>
          </p:nvSpPr>
          <p:spPr>
            <a:xfrm>
              <a:off x="4237375" y="2303750"/>
              <a:ext cx="13350" cy="32550"/>
            </a:xfrm>
            <a:custGeom>
              <a:avLst/>
              <a:gdLst/>
              <a:ahLst/>
              <a:cxnLst/>
              <a:rect l="l" t="t" r="r" b="b"/>
              <a:pathLst>
                <a:path w="534" h="1302" extrusionOk="0">
                  <a:moveTo>
                    <a:pt x="334" y="176"/>
                  </a:moveTo>
                  <a:cubicBezTo>
                    <a:pt x="359" y="176"/>
                    <a:pt x="384" y="184"/>
                    <a:pt x="400" y="201"/>
                  </a:cubicBezTo>
                  <a:cubicBezTo>
                    <a:pt x="434" y="268"/>
                    <a:pt x="434" y="334"/>
                    <a:pt x="434" y="401"/>
                  </a:cubicBezTo>
                  <a:lnTo>
                    <a:pt x="434" y="701"/>
                  </a:lnTo>
                  <a:cubicBezTo>
                    <a:pt x="434" y="801"/>
                    <a:pt x="400" y="868"/>
                    <a:pt x="400" y="968"/>
                  </a:cubicBezTo>
                  <a:cubicBezTo>
                    <a:pt x="367" y="1035"/>
                    <a:pt x="300" y="1068"/>
                    <a:pt x="267" y="1102"/>
                  </a:cubicBezTo>
                  <a:cubicBezTo>
                    <a:pt x="234" y="1118"/>
                    <a:pt x="209" y="1127"/>
                    <a:pt x="188" y="1127"/>
                  </a:cubicBezTo>
                  <a:cubicBezTo>
                    <a:pt x="167" y="1127"/>
                    <a:pt x="150" y="1118"/>
                    <a:pt x="133" y="1102"/>
                  </a:cubicBezTo>
                  <a:cubicBezTo>
                    <a:pt x="100" y="1035"/>
                    <a:pt x="67" y="968"/>
                    <a:pt x="67" y="901"/>
                  </a:cubicBezTo>
                  <a:lnTo>
                    <a:pt x="67" y="601"/>
                  </a:lnTo>
                  <a:cubicBezTo>
                    <a:pt x="67" y="535"/>
                    <a:pt x="100" y="434"/>
                    <a:pt x="133" y="368"/>
                  </a:cubicBezTo>
                  <a:cubicBezTo>
                    <a:pt x="167" y="301"/>
                    <a:pt x="200" y="234"/>
                    <a:pt x="267" y="201"/>
                  </a:cubicBezTo>
                  <a:cubicBezTo>
                    <a:pt x="284" y="184"/>
                    <a:pt x="309" y="176"/>
                    <a:pt x="334" y="176"/>
                  </a:cubicBezTo>
                  <a:close/>
                  <a:moveTo>
                    <a:pt x="400" y="1"/>
                  </a:moveTo>
                  <a:cubicBezTo>
                    <a:pt x="334" y="1"/>
                    <a:pt x="300" y="34"/>
                    <a:pt x="267" y="68"/>
                  </a:cubicBezTo>
                  <a:cubicBezTo>
                    <a:pt x="234" y="68"/>
                    <a:pt x="167" y="101"/>
                    <a:pt x="133" y="168"/>
                  </a:cubicBezTo>
                  <a:cubicBezTo>
                    <a:pt x="100" y="201"/>
                    <a:pt x="67" y="268"/>
                    <a:pt x="67" y="301"/>
                  </a:cubicBezTo>
                  <a:cubicBezTo>
                    <a:pt x="33" y="368"/>
                    <a:pt x="33" y="434"/>
                    <a:pt x="0" y="468"/>
                  </a:cubicBezTo>
                  <a:cubicBezTo>
                    <a:pt x="0" y="535"/>
                    <a:pt x="0" y="601"/>
                    <a:pt x="0" y="668"/>
                  </a:cubicBezTo>
                  <a:lnTo>
                    <a:pt x="0" y="968"/>
                  </a:lnTo>
                  <a:cubicBezTo>
                    <a:pt x="0" y="1002"/>
                    <a:pt x="0" y="1068"/>
                    <a:pt x="0" y="1135"/>
                  </a:cubicBezTo>
                  <a:cubicBezTo>
                    <a:pt x="33" y="1168"/>
                    <a:pt x="33" y="1202"/>
                    <a:pt x="67" y="1235"/>
                  </a:cubicBezTo>
                  <a:cubicBezTo>
                    <a:pt x="67" y="1268"/>
                    <a:pt x="100" y="1302"/>
                    <a:pt x="133" y="1302"/>
                  </a:cubicBezTo>
                  <a:cubicBezTo>
                    <a:pt x="200" y="1302"/>
                    <a:pt x="234" y="1268"/>
                    <a:pt x="267" y="1268"/>
                  </a:cubicBezTo>
                  <a:cubicBezTo>
                    <a:pt x="334" y="1235"/>
                    <a:pt x="367" y="1202"/>
                    <a:pt x="400" y="1168"/>
                  </a:cubicBezTo>
                  <a:cubicBezTo>
                    <a:pt x="434" y="1102"/>
                    <a:pt x="467" y="1068"/>
                    <a:pt x="467" y="1002"/>
                  </a:cubicBezTo>
                  <a:cubicBezTo>
                    <a:pt x="500" y="935"/>
                    <a:pt x="534" y="901"/>
                    <a:pt x="534" y="835"/>
                  </a:cubicBezTo>
                  <a:cubicBezTo>
                    <a:pt x="534" y="768"/>
                    <a:pt x="534" y="701"/>
                    <a:pt x="534" y="635"/>
                  </a:cubicBezTo>
                  <a:lnTo>
                    <a:pt x="534" y="368"/>
                  </a:lnTo>
                  <a:cubicBezTo>
                    <a:pt x="534" y="301"/>
                    <a:pt x="534" y="234"/>
                    <a:pt x="534" y="168"/>
                  </a:cubicBezTo>
                  <a:cubicBezTo>
                    <a:pt x="534" y="134"/>
                    <a:pt x="500" y="101"/>
                    <a:pt x="467" y="68"/>
                  </a:cubicBezTo>
                  <a:cubicBezTo>
                    <a:pt x="467" y="34"/>
                    <a:pt x="434" y="34"/>
                    <a:pt x="400"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1625;p56">
              <a:extLst>
                <a:ext uri="{FF2B5EF4-FFF2-40B4-BE49-F238E27FC236}">
                  <a16:creationId xmlns:a16="http://schemas.microsoft.com/office/drawing/2014/main" id="{FB4BC671-F59A-4ED7-94F3-F1E3625F4AD6}"/>
                </a:ext>
              </a:extLst>
            </p:cNvPr>
            <p:cNvSpPr/>
            <p:nvPr/>
          </p:nvSpPr>
          <p:spPr>
            <a:xfrm>
              <a:off x="4311575" y="2257900"/>
              <a:ext cx="15875" cy="37550"/>
            </a:xfrm>
            <a:custGeom>
              <a:avLst/>
              <a:gdLst/>
              <a:ahLst/>
              <a:cxnLst/>
              <a:rect l="l" t="t" r="r" b="b"/>
              <a:pathLst>
                <a:path w="635" h="1502" extrusionOk="0">
                  <a:moveTo>
                    <a:pt x="601" y="0"/>
                  </a:moveTo>
                  <a:lnTo>
                    <a:pt x="568" y="34"/>
                  </a:lnTo>
                  <a:cubicBezTo>
                    <a:pt x="535" y="34"/>
                    <a:pt x="535" y="34"/>
                    <a:pt x="535" y="67"/>
                  </a:cubicBezTo>
                  <a:cubicBezTo>
                    <a:pt x="535" y="67"/>
                    <a:pt x="535" y="100"/>
                    <a:pt x="535" y="100"/>
                  </a:cubicBezTo>
                  <a:lnTo>
                    <a:pt x="301" y="867"/>
                  </a:lnTo>
                  <a:lnTo>
                    <a:pt x="101" y="334"/>
                  </a:lnTo>
                  <a:lnTo>
                    <a:pt x="101" y="300"/>
                  </a:lnTo>
                  <a:lnTo>
                    <a:pt x="68" y="300"/>
                  </a:lnTo>
                  <a:lnTo>
                    <a:pt x="34" y="334"/>
                  </a:lnTo>
                  <a:lnTo>
                    <a:pt x="1" y="367"/>
                  </a:lnTo>
                  <a:cubicBezTo>
                    <a:pt x="1" y="367"/>
                    <a:pt x="1" y="400"/>
                    <a:pt x="1" y="400"/>
                  </a:cubicBezTo>
                  <a:lnTo>
                    <a:pt x="1" y="1501"/>
                  </a:lnTo>
                  <a:lnTo>
                    <a:pt x="68" y="1501"/>
                  </a:lnTo>
                  <a:cubicBezTo>
                    <a:pt x="68" y="1468"/>
                    <a:pt x="68" y="1468"/>
                    <a:pt x="68" y="1468"/>
                  </a:cubicBezTo>
                  <a:cubicBezTo>
                    <a:pt x="68" y="1435"/>
                    <a:pt x="68" y="1435"/>
                    <a:pt x="68" y="1435"/>
                  </a:cubicBezTo>
                  <a:lnTo>
                    <a:pt x="68" y="634"/>
                  </a:lnTo>
                  <a:lnTo>
                    <a:pt x="234" y="1034"/>
                  </a:lnTo>
                  <a:cubicBezTo>
                    <a:pt x="268" y="1068"/>
                    <a:pt x="268" y="1068"/>
                    <a:pt x="268" y="1068"/>
                  </a:cubicBezTo>
                  <a:lnTo>
                    <a:pt x="301" y="1068"/>
                  </a:lnTo>
                  <a:lnTo>
                    <a:pt x="334" y="1034"/>
                  </a:lnTo>
                  <a:lnTo>
                    <a:pt x="368" y="1034"/>
                  </a:lnTo>
                  <a:cubicBezTo>
                    <a:pt x="368" y="1001"/>
                    <a:pt x="368" y="968"/>
                    <a:pt x="368" y="968"/>
                  </a:cubicBezTo>
                  <a:lnTo>
                    <a:pt x="535" y="367"/>
                  </a:lnTo>
                  <a:lnTo>
                    <a:pt x="535" y="1168"/>
                  </a:lnTo>
                  <a:cubicBezTo>
                    <a:pt x="535" y="1168"/>
                    <a:pt x="535" y="1168"/>
                    <a:pt x="535" y="1201"/>
                  </a:cubicBezTo>
                  <a:lnTo>
                    <a:pt x="568" y="1201"/>
                  </a:lnTo>
                  <a:lnTo>
                    <a:pt x="601" y="1168"/>
                  </a:lnTo>
                  <a:cubicBezTo>
                    <a:pt x="601" y="1168"/>
                    <a:pt x="635" y="1134"/>
                    <a:pt x="635" y="1134"/>
                  </a:cubicBezTo>
                  <a:cubicBezTo>
                    <a:pt x="635" y="1134"/>
                    <a:pt x="635" y="1101"/>
                    <a:pt x="635" y="1101"/>
                  </a:cubicBezTo>
                  <a:lnTo>
                    <a:pt x="635" y="34"/>
                  </a:lnTo>
                  <a:cubicBezTo>
                    <a:pt x="635" y="0"/>
                    <a:pt x="635" y="0"/>
                    <a:pt x="635"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1626;p56">
              <a:extLst>
                <a:ext uri="{FF2B5EF4-FFF2-40B4-BE49-F238E27FC236}">
                  <a16:creationId xmlns:a16="http://schemas.microsoft.com/office/drawing/2014/main" id="{68B72C51-0A1B-4EE4-A594-1A753CB344DB}"/>
                </a:ext>
              </a:extLst>
            </p:cNvPr>
            <p:cNvSpPr/>
            <p:nvPr/>
          </p:nvSpPr>
          <p:spPr>
            <a:xfrm>
              <a:off x="4330775" y="2257050"/>
              <a:ext cx="11700" cy="25050"/>
            </a:xfrm>
            <a:custGeom>
              <a:avLst/>
              <a:gdLst/>
              <a:ahLst/>
              <a:cxnLst/>
              <a:rect l="l" t="t" r="r" b="b"/>
              <a:pathLst>
                <a:path w="468" h="1002" extrusionOk="0">
                  <a:moveTo>
                    <a:pt x="367" y="468"/>
                  </a:moveTo>
                  <a:lnTo>
                    <a:pt x="367" y="501"/>
                  </a:lnTo>
                  <a:cubicBezTo>
                    <a:pt x="367" y="535"/>
                    <a:pt x="367" y="601"/>
                    <a:pt x="367" y="635"/>
                  </a:cubicBezTo>
                  <a:cubicBezTo>
                    <a:pt x="367" y="668"/>
                    <a:pt x="367" y="701"/>
                    <a:pt x="334" y="735"/>
                  </a:cubicBezTo>
                  <a:cubicBezTo>
                    <a:pt x="334" y="735"/>
                    <a:pt x="300" y="768"/>
                    <a:pt x="300" y="801"/>
                  </a:cubicBezTo>
                  <a:cubicBezTo>
                    <a:pt x="267" y="835"/>
                    <a:pt x="234" y="835"/>
                    <a:pt x="200" y="868"/>
                  </a:cubicBezTo>
                  <a:lnTo>
                    <a:pt x="100" y="868"/>
                  </a:lnTo>
                  <a:lnTo>
                    <a:pt x="100" y="835"/>
                  </a:lnTo>
                  <a:cubicBezTo>
                    <a:pt x="100" y="835"/>
                    <a:pt x="100" y="835"/>
                    <a:pt x="100" y="801"/>
                  </a:cubicBezTo>
                  <a:cubicBezTo>
                    <a:pt x="100" y="768"/>
                    <a:pt x="100" y="735"/>
                    <a:pt x="133" y="701"/>
                  </a:cubicBezTo>
                  <a:cubicBezTo>
                    <a:pt x="167" y="635"/>
                    <a:pt x="200" y="601"/>
                    <a:pt x="267" y="568"/>
                  </a:cubicBezTo>
                  <a:lnTo>
                    <a:pt x="367" y="468"/>
                  </a:lnTo>
                  <a:close/>
                  <a:moveTo>
                    <a:pt x="334" y="1"/>
                  </a:moveTo>
                  <a:cubicBezTo>
                    <a:pt x="300" y="1"/>
                    <a:pt x="267" y="1"/>
                    <a:pt x="267" y="34"/>
                  </a:cubicBezTo>
                  <a:cubicBezTo>
                    <a:pt x="234" y="34"/>
                    <a:pt x="200" y="68"/>
                    <a:pt x="167" y="101"/>
                  </a:cubicBezTo>
                  <a:lnTo>
                    <a:pt x="100" y="168"/>
                  </a:lnTo>
                  <a:cubicBezTo>
                    <a:pt x="100" y="201"/>
                    <a:pt x="67" y="234"/>
                    <a:pt x="67" y="268"/>
                  </a:cubicBezTo>
                  <a:cubicBezTo>
                    <a:pt x="67" y="301"/>
                    <a:pt x="67" y="334"/>
                    <a:pt x="67" y="368"/>
                  </a:cubicBezTo>
                  <a:lnTo>
                    <a:pt x="67" y="401"/>
                  </a:lnTo>
                  <a:lnTo>
                    <a:pt x="133" y="401"/>
                  </a:lnTo>
                  <a:lnTo>
                    <a:pt x="133" y="368"/>
                  </a:lnTo>
                  <a:cubicBezTo>
                    <a:pt x="133" y="334"/>
                    <a:pt x="167" y="301"/>
                    <a:pt x="167" y="268"/>
                  </a:cubicBezTo>
                  <a:cubicBezTo>
                    <a:pt x="200" y="234"/>
                    <a:pt x="234" y="234"/>
                    <a:pt x="234" y="201"/>
                  </a:cubicBezTo>
                  <a:lnTo>
                    <a:pt x="334" y="201"/>
                  </a:lnTo>
                  <a:cubicBezTo>
                    <a:pt x="367" y="234"/>
                    <a:pt x="367" y="268"/>
                    <a:pt x="367" y="301"/>
                  </a:cubicBezTo>
                  <a:lnTo>
                    <a:pt x="367" y="334"/>
                  </a:lnTo>
                  <a:lnTo>
                    <a:pt x="234" y="468"/>
                  </a:lnTo>
                  <a:lnTo>
                    <a:pt x="133" y="535"/>
                  </a:lnTo>
                  <a:cubicBezTo>
                    <a:pt x="100" y="568"/>
                    <a:pt x="67" y="601"/>
                    <a:pt x="67" y="635"/>
                  </a:cubicBezTo>
                  <a:cubicBezTo>
                    <a:pt x="33" y="668"/>
                    <a:pt x="33" y="735"/>
                    <a:pt x="33" y="768"/>
                  </a:cubicBezTo>
                  <a:cubicBezTo>
                    <a:pt x="0" y="801"/>
                    <a:pt x="0" y="835"/>
                    <a:pt x="33" y="901"/>
                  </a:cubicBezTo>
                  <a:cubicBezTo>
                    <a:pt x="0" y="901"/>
                    <a:pt x="0" y="935"/>
                    <a:pt x="33" y="935"/>
                  </a:cubicBezTo>
                  <a:cubicBezTo>
                    <a:pt x="33" y="968"/>
                    <a:pt x="33" y="968"/>
                    <a:pt x="67" y="1002"/>
                  </a:cubicBezTo>
                  <a:lnTo>
                    <a:pt x="100" y="1002"/>
                  </a:lnTo>
                  <a:cubicBezTo>
                    <a:pt x="133" y="1002"/>
                    <a:pt x="167" y="968"/>
                    <a:pt x="200" y="968"/>
                  </a:cubicBezTo>
                  <a:cubicBezTo>
                    <a:pt x="200" y="968"/>
                    <a:pt x="234" y="935"/>
                    <a:pt x="234" y="935"/>
                  </a:cubicBezTo>
                  <a:cubicBezTo>
                    <a:pt x="267" y="901"/>
                    <a:pt x="300" y="901"/>
                    <a:pt x="300" y="868"/>
                  </a:cubicBezTo>
                  <a:cubicBezTo>
                    <a:pt x="334" y="835"/>
                    <a:pt x="334" y="835"/>
                    <a:pt x="367" y="801"/>
                  </a:cubicBezTo>
                  <a:cubicBezTo>
                    <a:pt x="367" y="801"/>
                    <a:pt x="367" y="801"/>
                    <a:pt x="367" y="835"/>
                  </a:cubicBezTo>
                  <a:lnTo>
                    <a:pt x="400" y="835"/>
                  </a:lnTo>
                  <a:lnTo>
                    <a:pt x="434" y="801"/>
                  </a:lnTo>
                  <a:lnTo>
                    <a:pt x="467" y="768"/>
                  </a:lnTo>
                  <a:cubicBezTo>
                    <a:pt x="467" y="768"/>
                    <a:pt x="467" y="735"/>
                    <a:pt x="467" y="735"/>
                  </a:cubicBezTo>
                  <a:lnTo>
                    <a:pt x="467" y="234"/>
                  </a:lnTo>
                  <a:cubicBezTo>
                    <a:pt x="467" y="201"/>
                    <a:pt x="467" y="134"/>
                    <a:pt x="467" y="101"/>
                  </a:cubicBezTo>
                  <a:cubicBezTo>
                    <a:pt x="467" y="68"/>
                    <a:pt x="434" y="34"/>
                    <a:pt x="400" y="34"/>
                  </a:cubicBezTo>
                  <a:cubicBezTo>
                    <a:pt x="400" y="1"/>
                    <a:pt x="367" y="1"/>
                    <a:pt x="334"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1627;p56">
              <a:extLst>
                <a:ext uri="{FF2B5EF4-FFF2-40B4-BE49-F238E27FC236}">
                  <a16:creationId xmlns:a16="http://schemas.microsoft.com/office/drawing/2014/main" id="{4B100395-5353-408D-AA46-0362FA4DB0E0}"/>
                </a:ext>
              </a:extLst>
            </p:cNvPr>
            <p:cNvSpPr/>
            <p:nvPr/>
          </p:nvSpPr>
          <p:spPr>
            <a:xfrm>
              <a:off x="4346600" y="2247875"/>
              <a:ext cx="11700" cy="34225"/>
            </a:xfrm>
            <a:custGeom>
              <a:avLst/>
              <a:gdLst/>
              <a:ahLst/>
              <a:cxnLst/>
              <a:rect l="l" t="t" r="r" b="b"/>
              <a:pathLst>
                <a:path w="468" h="1369" extrusionOk="0">
                  <a:moveTo>
                    <a:pt x="401" y="1"/>
                  </a:moveTo>
                  <a:lnTo>
                    <a:pt x="401" y="34"/>
                  </a:lnTo>
                  <a:cubicBezTo>
                    <a:pt x="401" y="34"/>
                    <a:pt x="401" y="68"/>
                    <a:pt x="401" y="68"/>
                  </a:cubicBezTo>
                  <a:lnTo>
                    <a:pt x="234" y="735"/>
                  </a:lnTo>
                  <a:lnTo>
                    <a:pt x="68" y="268"/>
                  </a:lnTo>
                  <a:lnTo>
                    <a:pt x="68" y="234"/>
                  </a:lnTo>
                  <a:lnTo>
                    <a:pt x="34" y="234"/>
                  </a:lnTo>
                  <a:lnTo>
                    <a:pt x="1" y="268"/>
                  </a:lnTo>
                  <a:lnTo>
                    <a:pt x="1" y="301"/>
                  </a:lnTo>
                  <a:cubicBezTo>
                    <a:pt x="1" y="301"/>
                    <a:pt x="1" y="301"/>
                    <a:pt x="1" y="334"/>
                  </a:cubicBezTo>
                  <a:lnTo>
                    <a:pt x="201" y="935"/>
                  </a:lnTo>
                  <a:lnTo>
                    <a:pt x="101" y="1369"/>
                  </a:lnTo>
                  <a:lnTo>
                    <a:pt x="134" y="1369"/>
                  </a:lnTo>
                  <a:cubicBezTo>
                    <a:pt x="168" y="1335"/>
                    <a:pt x="168" y="1335"/>
                    <a:pt x="168" y="1335"/>
                  </a:cubicBezTo>
                  <a:cubicBezTo>
                    <a:pt x="168" y="1335"/>
                    <a:pt x="168" y="1302"/>
                    <a:pt x="168" y="1302"/>
                  </a:cubicBezTo>
                  <a:lnTo>
                    <a:pt x="468" y="1"/>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1628;p56">
              <a:extLst>
                <a:ext uri="{FF2B5EF4-FFF2-40B4-BE49-F238E27FC236}">
                  <a16:creationId xmlns:a16="http://schemas.microsoft.com/office/drawing/2014/main" id="{5CAE7291-9E03-4CA9-A931-ECD3C153F31A}"/>
                </a:ext>
              </a:extLst>
            </p:cNvPr>
            <p:cNvSpPr/>
            <p:nvPr/>
          </p:nvSpPr>
          <p:spPr>
            <a:xfrm>
              <a:off x="4368300" y="2229550"/>
              <a:ext cx="13350" cy="34200"/>
            </a:xfrm>
            <a:custGeom>
              <a:avLst/>
              <a:gdLst/>
              <a:ahLst/>
              <a:cxnLst/>
              <a:rect l="l" t="t" r="r" b="b"/>
              <a:pathLst>
                <a:path w="534" h="1368" extrusionOk="0">
                  <a:moveTo>
                    <a:pt x="367" y="0"/>
                  </a:moveTo>
                  <a:cubicBezTo>
                    <a:pt x="334" y="0"/>
                    <a:pt x="300" y="0"/>
                    <a:pt x="267" y="33"/>
                  </a:cubicBezTo>
                  <a:cubicBezTo>
                    <a:pt x="234" y="67"/>
                    <a:pt x="200" y="100"/>
                    <a:pt x="167" y="133"/>
                  </a:cubicBezTo>
                  <a:cubicBezTo>
                    <a:pt x="134" y="167"/>
                    <a:pt x="100" y="200"/>
                    <a:pt x="100" y="267"/>
                  </a:cubicBezTo>
                  <a:cubicBezTo>
                    <a:pt x="67" y="300"/>
                    <a:pt x="33" y="334"/>
                    <a:pt x="33" y="400"/>
                  </a:cubicBezTo>
                  <a:cubicBezTo>
                    <a:pt x="33" y="434"/>
                    <a:pt x="0" y="500"/>
                    <a:pt x="0" y="534"/>
                  </a:cubicBezTo>
                  <a:lnTo>
                    <a:pt x="67" y="500"/>
                  </a:lnTo>
                  <a:lnTo>
                    <a:pt x="67" y="467"/>
                  </a:lnTo>
                  <a:cubicBezTo>
                    <a:pt x="67" y="434"/>
                    <a:pt x="67" y="400"/>
                    <a:pt x="67" y="400"/>
                  </a:cubicBezTo>
                  <a:cubicBezTo>
                    <a:pt x="67" y="367"/>
                    <a:pt x="67" y="334"/>
                    <a:pt x="100" y="300"/>
                  </a:cubicBezTo>
                  <a:cubicBezTo>
                    <a:pt x="100" y="267"/>
                    <a:pt x="134" y="267"/>
                    <a:pt x="134" y="234"/>
                  </a:cubicBezTo>
                  <a:cubicBezTo>
                    <a:pt x="167" y="200"/>
                    <a:pt x="167" y="200"/>
                    <a:pt x="200" y="167"/>
                  </a:cubicBezTo>
                  <a:lnTo>
                    <a:pt x="300" y="167"/>
                  </a:lnTo>
                  <a:cubicBezTo>
                    <a:pt x="334" y="234"/>
                    <a:pt x="334" y="267"/>
                    <a:pt x="334" y="300"/>
                  </a:cubicBezTo>
                  <a:cubicBezTo>
                    <a:pt x="334" y="367"/>
                    <a:pt x="334" y="400"/>
                    <a:pt x="334" y="434"/>
                  </a:cubicBezTo>
                  <a:cubicBezTo>
                    <a:pt x="334" y="467"/>
                    <a:pt x="300" y="534"/>
                    <a:pt x="300" y="567"/>
                  </a:cubicBezTo>
                  <a:lnTo>
                    <a:pt x="33" y="1201"/>
                  </a:lnTo>
                  <a:lnTo>
                    <a:pt x="33" y="1234"/>
                  </a:lnTo>
                  <a:cubicBezTo>
                    <a:pt x="33" y="1234"/>
                    <a:pt x="33" y="1268"/>
                    <a:pt x="33" y="1268"/>
                  </a:cubicBezTo>
                  <a:lnTo>
                    <a:pt x="33" y="1334"/>
                  </a:lnTo>
                  <a:lnTo>
                    <a:pt x="33" y="1368"/>
                  </a:lnTo>
                  <a:lnTo>
                    <a:pt x="500" y="1067"/>
                  </a:lnTo>
                  <a:cubicBezTo>
                    <a:pt x="500" y="1034"/>
                    <a:pt x="500" y="1034"/>
                    <a:pt x="500" y="1034"/>
                  </a:cubicBezTo>
                  <a:lnTo>
                    <a:pt x="500" y="967"/>
                  </a:lnTo>
                  <a:cubicBezTo>
                    <a:pt x="534" y="967"/>
                    <a:pt x="534" y="934"/>
                    <a:pt x="500" y="934"/>
                  </a:cubicBezTo>
                  <a:lnTo>
                    <a:pt x="167" y="1134"/>
                  </a:lnTo>
                  <a:lnTo>
                    <a:pt x="434" y="634"/>
                  </a:lnTo>
                  <a:cubicBezTo>
                    <a:pt x="434" y="600"/>
                    <a:pt x="467" y="567"/>
                    <a:pt x="467" y="534"/>
                  </a:cubicBezTo>
                  <a:cubicBezTo>
                    <a:pt x="467" y="500"/>
                    <a:pt x="500" y="467"/>
                    <a:pt x="500" y="434"/>
                  </a:cubicBezTo>
                  <a:cubicBezTo>
                    <a:pt x="500" y="400"/>
                    <a:pt x="500" y="367"/>
                    <a:pt x="500" y="334"/>
                  </a:cubicBezTo>
                  <a:cubicBezTo>
                    <a:pt x="500" y="300"/>
                    <a:pt x="500" y="267"/>
                    <a:pt x="500" y="234"/>
                  </a:cubicBezTo>
                  <a:cubicBezTo>
                    <a:pt x="500" y="200"/>
                    <a:pt x="500" y="167"/>
                    <a:pt x="500" y="133"/>
                  </a:cubicBezTo>
                  <a:cubicBezTo>
                    <a:pt x="500" y="100"/>
                    <a:pt x="467" y="67"/>
                    <a:pt x="467" y="33"/>
                  </a:cubicBezTo>
                  <a:cubicBezTo>
                    <a:pt x="434" y="0"/>
                    <a:pt x="400" y="0"/>
                    <a:pt x="367"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1629;p56">
              <a:extLst>
                <a:ext uri="{FF2B5EF4-FFF2-40B4-BE49-F238E27FC236}">
                  <a16:creationId xmlns:a16="http://schemas.microsoft.com/office/drawing/2014/main" id="{A7541336-0564-460A-A6AD-89D6B64937C7}"/>
                </a:ext>
              </a:extLst>
            </p:cNvPr>
            <p:cNvSpPr/>
            <p:nvPr/>
          </p:nvSpPr>
          <p:spPr>
            <a:xfrm>
              <a:off x="4384125" y="2219525"/>
              <a:ext cx="13375" cy="32550"/>
            </a:xfrm>
            <a:custGeom>
              <a:avLst/>
              <a:gdLst/>
              <a:ahLst/>
              <a:cxnLst/>
              <a:rect l="l" t="t" r="r" b="b"/>
              <a:pathLst>
                <a:path w="535" h="1302" extrusionOk="0">
                  <a:moveTo>
                    <a:pt x="314" y="176"/>
                  </a:moveTo>
                  <a:cubicBezTo>
                    <a:pt x="334" y="176"/>
                    <a:pt x="351" y="184"/>
                    <a:pt x="368" y="201"/>
                  </a:cubicBezTo>
                  <a:cubicBezTo>
                    <a:pt x="401" y="268"/>
                    <a:pt x="435" y="334"/>
                    <a:pt x="435" y="401"/>
                  </a:cubicBezTo>
                  <a:lnTo>
                    <a:pt x="435" y="568"/>
                  </a:lnTo>
                  <a:lnTo>
                    <a:pt x="435" y="701"/>
                  </a:lnTo>
                  <a:cubicBezTo>
                    <a:pt x="435" y="801"/>
                    <a:pt x="401" y="868"/>
                    <a:pt x="368" y="968"/>
                  </a:cubicBezTo>
                  <a:cubicBezTo>
                    <a:pt x="334" y="1035"/>
                    <a:pt x="301" y="1068"/>
                    <a:pt x="234" y="1102"/>
                  </a:cubicBezTo>
                  <a:cubicBezTo>
                    <a:pt x="218" y="1118"/>
                    <a:pt x="193" y="1127"/>
                    <a:pt x="168" y="1127"/>
                  </a:cubicBezTo>
                  <a:cubicBezTo>
                    <a:pt x="143" y="1127"/>
                    <a:pt x="118" y="1118"/>
                    <a:pt x="101" y="1102"/>
                  </a:cubicBezTo>
                  <a:cubicBezTo>
                    <a:pt x="68" y="1035"/>
                    <a:pt x="68" y="968"/>
                    <a:pt x="68" y="901"/>
                  </a:cubicBezTo>
                  <a:lnTo>
                    <a:pt x="68" y="635"/>
                  </a:lnTo>
                  <a:cubicBezTo>
                    <a:pt x="68" y="534"/>
                    <a:pt x="68" y="434"/>
                    <a:pt x="101" y="368"/>
                  </a:cubicBezTo>
                  <a:cubicBezTo>
                    <a:pt x="134" y="301"/>
                    <a:pt x="168" y="234"/>
                    <a:pt x="234" y="201"/>
                  </a:cubicBezTo>
                  <a:cubicBezTo>
                    <a:pt x="268" y="184"/>
                    <a:pt x="293" y="176"/>
                    <a:pt x="314" y="176"/>
                  </a:cubicBezTo>
                  <a:close/>
                  <a:moveTo>
                    <a:pt x="401" y="1"/>
                  </a:moveTo>
                  <a:cubicBezTo>
                    <a:pt x="334" y="1"/>
                    <a:pt x="301" y="34"/>
                    <a:pt x="268" y="67"/>
                  </a:cubicBezTo>
                  <a:cubicBezTo>
                    <a:pt x="201" y="67"/>
                    <a:pt x="168" y="101"/>
                    <a:pt x="134" y="168"/>
                  </a:cubicBezTo>
                  <a:cubicBezTo>
                    <a:pt x="101" y="201"/>
                    <a:pt x="68" y="268"/>
                    <a:pt x="68" y="301"/>
                  </a:cubicBezTo>
                  <a:cubicBezTo>
                    <a:pt x="34" y="368"/>
                    <a:pt x="1" y="434"/>
                    <a:pt x="1" y="468"/>
                  </a:cubicBezTo>
                  <a:cubicBezTo>
                    <a:pt x="1" y="534"/>
                    <a:pt x="1" y="601"/>
                    <a:pt x="1" y="668"/>
                  </a:cubicBezTo>
                  <a:lnTo>
                    <a:pt x="1" y="835"/>
                  </a:lnTo>
                  <a:lnTo>
                    <a:pt x="1" y="968"/>
                  </a:lnTo>
                  <a:cubicBezTo>
                    <a:pt x="1" y="1001"/>
                    <a:pt x="1" y="1068"/>
                    <a:pt x="1" y="1135"/>
                  </a:cubicBezTo>
                  <a:cubicBezTo>
                    <a:pt x="1" y="1168"/>
                    <a:pt x="34" y="1202"/>
                    <a:pt x="68" y="1235"/>
                  </a:cubicBezTo>
                  <a:cubicBezTo>
                    <a:pt x="68" y="1268"/>
                    <a:pt x="101" y="1302"/>
                    <a:pt x="134" y="1302"/>
                  </a:cubicBezTo>
                  <a:cubicBezTo>
                    <a:pt x="168" y="1302"/>
                    <a:pt x="234" y="1302"/>
                    <a:pt x="268" y="1268"/>
                  </a:cubicBezTo>
                  <a:cubicBezTo>
                    <a:pt x="301" y="1235"/>
                    <a:pt x="334" y="1202"/>
                    <a:pt x="401" y="1168"/>
                  </a:cubicBezTo>
                  <a:cubicBezTo>
                    <a:pt x="435" y="1102"/>
                    <a:pt x="435" y="1068"/>
                    <a:pt x="468" y="1001"/>
                  </a:cubicBezTo>
                  <a:cubicBezTo>
                    <a:pt x="501" y="935"/>
                    <a:pt x="501" y="901"/>
                    <a:pt x="535" y="835"/>
                  </a:cubicBezTo>
                  <a:cubicBezTo>
                    <a:pt x="535" y="768"/>
                    <a:pt x="535" y="701"/>
                    <a:pt x="535" y="635"/>
                  </a:cubicBezTo>
                  <a:lnTo>
                    <a:pt x="535" y="368"/>
                  </a:lnTo>
                  <a:cubicBezTo>
                    <a:pt x="535" y="301"/>
                    <a:pt x="535" y="234"/>
                    <a:pt x="535" y="201"/>
                  </a:cubicBezTo>
                  <a:cubicBezTo>
                    <a:pt x="501" y="134"/>
                    <a:pt x="501" y="101"/>
                    <a:pt x="468" y="67"/>
                  </a:cubicBezTo>
                  <a:cubicBezTo>
                    <a:pt x="435" y="34"/>
                    <a:pt x="401" y="34"/>
                    <a:pt x="401"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1630;p56">
              <a:extLst>
                <a:ext uri="{FF2B5EF4-FFF2-40B4-BE49-F238E27FC236}">
                  <a16:creationId xmlns:a16="http://schemas.microsoft.com/office/drawing/2014/main" id="{CCCD4908-9509-47D3-BFEF-0CEBC064E160}"/>
                </a:ext>
              </a:extLst>
            </p:cNvPr>
            <p:cNvSpPr/>
            <p:nvPr/>
          </p:nvSpPr>
          <p:spPr>
            <a:xfrm>
              <a:off x="4399975" y="2237875"/>
              <a:ext cx="2525" cy="9200"/>
            </a:xfrm>
            <a:custGeom>
              <a:avLst/>
              <a:gdLst/>
              <a:ahLst/>
              <a:cxnLst/>
              <a:rect l="l" t="t" r="r" b="b"/>
              <a:pathLst>
                <a:path w="101" h="368" extrusionOk="0">
                  <a:moveTo>
                    <a:pt x="101" y="1"/>
                  </a:moveTo>
                  <a:lnTo>
                    <a:pt x="34" y="67"/>
                  </a:lnTo>
                  <a:cubicBezTo>
                    <a:pt x="34" y="67"/>
                    <a:pt x="1" y="67"/>
                    <a:pt x="1" y="101"/>
                  </a:cubicBezTo>
                  <a:cubicBezTo>
                    <a:pt x="1" y="101"/>
                    <a:pt x="1" y="134"/>
                    <a:pt x="1" y="134"/>
                  </a:cubicBezTo>
                  <a:lnTo>
                    <a:pt x="1" y="334"/>
                  </a:lnTo>
                  <a:cubicBezTo>
                    <a:pt x="1" y="334"/>
                    <a:pt x="1" y="334"/>
                    <a:pt x="1" y="368"/>
                  </a:cubicBezTo>
                  <a:cubicBezTo>
                    <a:pt x="34" y="334"/>
                    <a:pt x="34" y="334"/>
                    <a:pt x="34" y="334"/>
                  </a:cubicBezTo>
                  <a:cubicBezTo>
                    <a:pt x="67" y="301"/>
                    <a:pt x="67" y="301"/>
                    <a:pt x="34" y="267"/>
                  </a:cubicBezTo>
                  <a:lnTo>
                    <a:pt x="101" y="1"/>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1631;p56">
              <a:extLst>
                <a:ext uri="{FF2B5EF4-FFF2-40B4-BE49-F238E27FC236}">
                  <a16:creationId xmlns:a16="http://schemas.microsoft.com/office/drawing/2014/main" id="{767089BF-4423-42EC-B3B3-E21C6E056AE2}"/>
                </a:ext>
              </a:extLst>
            </p:cNvPr>
            <p:cNvSpPr/>
            <p:nvPr/>
          </p:nvSpPr>
          <p:spPr>
            <a:xfrm>
              <a:off x="4414150" y="2202500"/>
              <a:ext cx="13375" cy="35400"/>
            </a:xfrm>
            <a:custGeom>
              <a:avLst/>
              <a:gdLst/>
              <a:ahLst/>
              <a:cxnLst/>
              <a:rect l="l" t="t" r="r" b="b"/>
              <a:pathLst>
                <a:path w="535" h="1416" extrusionOk="0">
                  <a:moveTo>
                    <a:pt x="409" y="1"/>
                  </a:moveTo>
                  <a:cubicBezTo>
                    <a:pt x="404" y="1"/>
                    <a:pt x="401" y="5"/>
                    <a:pt x="401" y="15"/>
                  </a:cubicBezTo>
                  <a:cubicBezTo>
                    <a:pt x="334" y="15"/>
                    <a:pt x="301" y="15"/>
                    <a:pt x="268" y="48"/>
                  </a:cubicBezTo>
                  <a:cubicBezTo>
                    <a:pt x="234" y="48"/>
                    <a:pt x="201" y="81"/>
                    <a:pt x="168" y="115"/>
                  </a:cubicBezTo>
                  <a:cubicBezTo>
                    <a:pt x="134" y="181"/>
                    <a:pt x="101" y="215"/>
                    <a:pt x="101" y="248"/>
                  </a:cubicBezTo>
                  <a:cubicBezTo>
                    <a:pt x="67" y="315"/>
                    <a:pt x="67" y="348"/>
                    <a:pt x="34" y="415"/>
                  </a:cubicBezTo>
                  <a:cubicBezTo>
                    <a:pt x="34" y="448"/>
                    <a:pt x="34" y="482"/>
                    <a:pt x="34" y="548"/>
                  </a:cubicBezTo>
                  <a:lnTo>
                    <a:pt x="67" y="515"/>
                  </a:lnTo>
                  <a:lnTo>
                    <a:pt x="67" y="482"/>
                  </a:lnTo>
                  <a:cubicBezTo>
                    <a:pt x="67" y="448"/>
                    <a:pt x="67" y="415"/>
                    <a:pt x="67" y="415"/>
                  </a:cubicBezTo>
                  <a:cubicBezTo>
                    <a:pt x="67" y="382"/>
                    <a:pt x="101" y="348"/>
                    <a:pt x="101" y="315"/>
                  </a:cubicBezTo>
                  <a:cubicBezTo>
                    <a:pt x="101" y="281"/>
                    <a:pt x="134" y="281"/>
                    <a:pt x="134" y="248"/>
                  </a:cubicBezTo>
                  <a:lnTo>
                    <a:pt x="201" y="181"/>
                  </a:lnTo>
                  <a:lnTo>
                    <a:pt x="334" y="181"/>
                  </a:lnTo>
                  <a:cubicBezTo>
                    <a:pt x="334" y="248"/>
                    <a:pt x="368" y="281"/>
                    <a:pt x="368" y="315"/>
                  </a:cubicBezTo>
                  <a:cubicBezTo>
                    <a:pt x="368" y="382"/>
                    <a:pt x="368" y="415"/>
                    <a:pt x="368" y="448"/>
                  </a:cubicBezTo>
                  <a:cubicBezTo>
                    <a:pt x="334" y="482"/>
                    <a:pt x="334" y="548"/>
                    <a:pt x="301" y="582"/>
                  </a:cubicBezTo>
                  <a:lnTo>
                    <a:pt x="34" y="1249"/>
                  </a:lnTo>
                  <a:lnTo>
                    <a:pt x="34" y="1282"/>
                  </a:lnTo>
                  <a:cubicBezTo>
                    <a:pt x="34" y="1282"/>
                    <a:pt x="34" y="1316"/>
                    <a:pt x="34" y="1316"/>
                  </a:cubicBezTo>
                  <a:lnTo>
                    <a:pt x="34" y="1382"/>
                  </a:lnTo>
                  <a:cubicBezTo>
                    <a:pt x="34" y="1416"/>
                    <a:pt x="1" y="1416"/>
                    <a:pt x="34" y="1416"/>
                  </a:cubicBezTo>
                  <a:lnTo>
                    <a:pt x="67" y="1416"/>
                  </a:lnTo>
                  <a:lnTo>
                    <a:pt x="534" y="1115"/>
                  </a:lnTo>
                  <a:cubicBezTo>
                    <a:pt x="534" y="1082"/>
                    <a:pt x="534" y="1082"/>
                    <a:pt x="534" y="1082"/>
                  </a:cubicBezTo>
                  <a:lnTo>
                    <a:pt x="534" y="949"/>
                  </a:lnTo>
                  <a:lnTo>
                    <a:pt x="201" y="1149"/>
                  </a:lnTo>
                  <a:lnTo>
                    <a:pt x="434" y="648"/>
                  </a:lnTo>
                  <a:cubicBezTo>
                    <a:pt x="434" y="615"/>
                    <a:pt x="468" y="582"/>
                    <a:pt x="468" y="548"/>
                  </a:cubicBezTo>
                  <a:cubicBezTo>
                    <a:pt x="501" y="515"/>
                    <a:pt x="501" y="482"/>
                    <a:pt x="501" y="448"/>
                  </a:cubicBezTo>
                  <a:cubicBezTo>
                    <a:pt x="501" y="415"/>
                    <a:pt x="501" y="382"/>
                    <a:pt x="501" y="348"/>
                  </a:cubicBezTo>
                  <a:cubicBezTo>
                    <a:pt x="501" y="315"/>
                    <a:pt x="501" y="281"/>
                    <a:pt x="501" y="248"/>
                  </a:cubicBezTo>
                  <a:cubicBezTo>
                    <a:pt x="501" y="215"/>
                    <a:pt x="501" y="148"/>
                    <a:pt x="501" y="115"/>
                  </a:cubicBezTo>
                  <a:cubicBezTo>
                    <a:pt x="501" y="81"/>
                    <a:pt x="501" y="48"/>
                    <a:pt x="468" y="48"/>
                  </a:cubicBezTo>
                  <a:cubicBezTo>
                    <a:pt x="444" y="24"/>
                    <a:pt x="421" y="1"/>
                    <a:pt x="409"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1632;p56">
              <a:extLst>
                <a:ext uri="{FF2B5EF4-FFF2-40B4-BE49-F238E27FC236}">
                  <a16:creationId xmlns:a16="http://schemas.microsoft.com/office/drawing/2014/main" id="{E21A53B5-90BB-4212-988A-3F3DCEEDAEEF}"/>
                </a:ext>
              </a:extLst>
            </p:cNvPr>
            <p:cNvSpPr/>
            <p:nvPr/>
          </p:nvSpPr>
          <p:spPr>
            <a:xfrm>
              <a:off x="4430000" y="2193325"/>
              <a:ext cx="13375" cy="32075"/>
            </a:xfrm>
            <a:custGeom>
              <a:avLst/>
              <a:gdLst/>
              <a:ahLst/>
              <a:cxnLst/>
              <a:rect l="l" t="t" r="r" b="b"/>
              <a:pathLst>
                <a:path w="535" h="1283" extrusionOk="0">
                  <a:moveTo>
                    <a:pt x="347" y="156"/>
                  </a:moveTo>
                  <a:cubicBezTo>
                    <a:pt x="367" y="156"/>
                    <a:pt x="384" y="165"/>
                    <a:pt x="401" y="181"/>
                  </a:cubicBezTo>
                  <a:cubicBezTo>
                    <a:pt x="434" y="248"/>
                    <a:pt x="434" y="315"/>
                    <a:pt x="434" y="382"/>
                  </a:cubicBezTo>
                  <a:lnTo>
                    <a:pt x="434" y="548"/>
                  </a:lnTo>
                  <a:lnTo>
                    <a:pt x="434" y="682"/>
                  </a:lnTo>
                  <a:cubicBezTo>
                    <a:pt x="434" y="782"/>
                    <a:pt x="434" y="849"/>
                    <a:pt x="401" y="949"/>
                  </a:cubicBezTo>
                  <a:cubicBezTo>
                    <a:pt x="367" y="1015"/>
                    <a:pt x="334" y="1049"/>
                    <a:pt x="267" y="1082"/>
                  </a:cubicBezTo>
                  <a:cubicBezTo>
                    <a:pt x="234" y="1099"/>
                    <a:pt x="209" y="1107"/>
                    <a:pt x="188" y="1107"/>
                  </a:cubicBezTo>
                  <a:cubicBezTo>
                    <a:pt x="167" y="1107"/>
                    <a:pt x="151" y="1099"/>
                    <a:pt x="134" y="1082"/>
                  </a:cubicBezTo>
                  <a:cubicBezTo>
                    <a:pt x="101" y="1015"/>
                    <a:pt x="67" y="949"/>
                    <a:pt x="101" y="882"/>
                  </a:cubicBezTo>
                  <a:lnTo>
                    <a:pt x="101" y="615"/>
                  </a:lnTo>
                  <a:cubicBezTo>
                    <a:pt x="67" y="515"/>
                    <a:pt x="101" y="415"/>
                    <a:pt x="134" y="348"/>
                  </a:cubicBezTo>
                  <a:cubicBezTo>
                    <a:pt x="167" y="282"/>
                    <a:pt x="201" y="215"/>
                    <a:pt x="267" y="181"/>
                  </a:cubicBezTo>
                  <a:cubicBezTo>
                    <a:pt x="301" y="165"/>
                    <a:pt x="326" y="156"/>
                    <a:pt x="347" y="156"/>
                  </a:cubicBezTo>
                  <a:close/>
                  <a:moveTo>
                    <a:pt x="365" y="1"/>
                  </a:moveTo>
                  <a:cubicBezTo>
                    <a:pt x="331" y="1"/>
                    <a:pt x="291" y="24"/>
                    <a:pt x="267" y="48"/>
                  </a:cubicBezTo>
                  <a:cubicBezTo>
                    <a:pt x="234" y="48"/>
                    <a:pt x="201" y="81"/>
                    <a:pt x="134" y="148"/>
                  </a:cubicBezTo>
                  <a:cubicBezTo>
                    <a:pt x="101" y="181"/>
                    <a:pt x="101" y="248"/>
                    <a:pt x="67" y="282"/>
                  </a:cubicBezTo>
                  <a:cubicBezTo>
                    <a:pt x="34" y="348"/>
                    <a:pt x="34" y="415"/>
                    <a:pt x="1" y="482"/>
                  </a:cubicBezTo>
                  <a:cubicBezTo>
                    <a:pt x="1" y="515"/>
                    <a:pt x="1" y="582"/>
                    <a:pt x="1" y="648"/>
                  </a:cubicBezTo>
                  <a:lnTo>
                    <a:pt x="1" y="815"/>
                  </a:lnTo>
                  <a:lnTo>
                    <a:pt x="1" y="949"/>
                  </a:lnTo>
                  <a:cubicBezTo>
                    <a:pt x="1" y="982"/>
                    <a:pt x="1" y="1049"/>
                    <a:pt x="1" y="1115"/>
                  </a:cubicBezTo>
                  <a:cubicBezTo>
                    <a:pt x="34" y="1149"/>
                    <a:pt x="34" y="1182"/>
                    <a:pt x="67" y="1216"/>
                  </a:cubicBezTo>
                  <a:cubicBezTo>
                    <a:pt x="67" y="1249"/>
                    <a:pt x="101" y="1282"/>
                    <a:pt x="134" y="1282"/>
                  </a:cubicBezTo>
                  <a:cubicBezTo>
                    <a:pt x="201" y="1282"/>
                    <a:pt x="234" y="1282"/>
                    <a:pt x="267" y="1249"/>
                  </a:cubicBezTo>
                  <a:cubicBezTo>
                    <a:pt x="334" y="1216"/>
                    <a:pt x="367" y="1182"/>
                    <a:pt x="401" y="1149"/>
                  </a:cubicBezTo>
                  <a:cubicBezTo>
                    <a:pt x="434" y="1082"/>
                    <a:pt x="468" y="1049"/>
                    <a:pt x="468" y="982"/>
                  </a:cubicBezTo>
                  <a:cubicBezTo>
                    <a:pt x="501" y="915"/>
                    <a:pt x="534" y="882"/>
                    <a:pt x="534" y="815"/>
                  </a:cubicBezTo>
                  <a:cubicBezTo>
                    <a:pt x="534" y="749"/>
                    <a:pt x="534" y="682"/>
                    <a:pt x="534" y="615"/>
                  </a:cubicBezTo>
                  <a:lnTo>
                    <a:pt x="534" y="348"/>
                  </a:lnTo>
                  <a:cubicBezTo>
                    <a:pt x="534" y="282"/>
                    <a:pt x="534" y="215"/>
                    <a:pt x="534" y="181"/>
                  </a:cubicBezTo>
                  <a:cubicBezTo>
                    <a:pt x="534" y="115"/>
                    <a:pt x="501" y="81"/>
                    <a:pt x="468" y="48"/>
                  </a:cubicBezTo>
                  <a:cubicBezTo>
                    <a:pt x="468" y="15"/>
                    <a:pt x="434" y="15"/>
                    <a:pt x="401" y="15"/>
                  </a:cubicBezTo>
                  <a:cubicBezTo>
                    <a:pt x="391" y="5"/>
                    <a:pt x="378" y="1"/>
                    <a:pt x="365"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1633;p56">
              <a:extLst>
                <a:ext uri="{FF2B5EF4-FFF2-40B4-BE49-F238E27FC236}">
                  <a16:creationId xmlns:a16="http://schemas.microsoft.com/office/drawing/2014/main" id="{4F3FDDE3-22FA-494F-AF95-7B8D91E574C5}"/>
                </a:ext>
              </a:extLst>
            </p:cNvPr>
            <p:cNvSpPr/>
            <p:nvPr/>
          </p:nvSpPr>
          <p:spPr>
            <a:xfrm>
              <a:off x="4447525" y="2183675"/>
              <a:ext cx="13350" cy="34225"/>
            </a:xfrm>
            <a:custGeom>
              <a:avLst/>
              <a:gdLst/>
              <a:ahLst/>
              <a:cxnLst/>
              <a:rect l="l" t="t" r="r" b="b"/>
              <a:pathLst>
                <a:path w="534" h="1369" extrusionOk="0">
                  <a:moveTo>
                    <a:pt x="367" y="0"/>
                  </a:moveTo>
                  <a:cubicBezTo>
                    <a:pt x="334" y="0"/>
                    <a:pt x="300" y="0"/>
                    <a:pt x="267" y="34"/>
                  </a:cubicBezTo>
                  <a:cubicBezTo>
                    <a:pt x="234" y="67"/>
                    <a:pt x="200" y="100"/>
                    <a:pt x="167" y="134"/>
                  </a:cubicBezTo>
                  <a:cubicBezTo>
                    <a:pt x="133" y="167"/>
                    <a:pt x="100" y="201"/>
                    <a:pt x="100" y="267"/>
                  </a:cubicBezTo>
                  <a:cubicBezTo>
                    <a:pt x="67" y="301"/>
                    <a:pt x="33" y="367"/>
                    <a:pt x="33" y="401"/>
                  </a:cubicBezTo>
                  <a:cubicBezTo>
                    <a:pt x="33" y="467"/>
                    <a:pt x="33" y="501"/>
                    <a:pt x="33" y="534"/>
                  </a:cubicBezTo>
                  <a:cubicBezTo>
                    <a:pt x="0" y="534"/>
                    <a:pt x="0" y="567"/>
                    <a:pt x="33" y="567"/>
                  </a:cubicBezTo>
                  <a:lnTo>
                    <a:pt x="67" y="534"/>
                  </a:lnTo>
                  <a:lnTo>
                    <a:pt x="67" y="501"/>
                  </a:lnTo>
                  <a:cubicBezTo>
                    <a:pt x="67" y="467"/>
                    <a:pt x="67" y="434"/>
                    <a:pt x="67" y="401"/>
                  </a:cubicBezTo>
                  <a:cubicBezTo>
                    <a:pt x="67" y="367"/>
                    <a:pt x="100" y="334"/>
                    <a:pt x="100" y="301"/>
                  </a:cubicBezTo>
                  <a:cubicBezTo>
                    <a:pt x="100" y="301"/>
                    <a:pt x="133" y="267"/>
                    <a:pt x="133" y="234"/>
                  </a:cubicBezTo>
                  <a:lnTo>
                    <a:pt x="200" y="201"/>
                  </a:lnTo>
                  <a:cubicBezTo>
                    <a:pt x="234" y="184"/>
                    <a:pt x="259" y="176"/>
                    <a:pt x="275" y="176"/>
                  </a:cubicBezTo>
                  <a:cubicBezTo>
                    <a:pt x="292" y="176"/>
                    <a:pt x="300" y="184"/>
                    <a:pt x="300" y="201"/>
                  </a:cubicBezTo>
                  <a:cubicBezTo>
                    <a:pt x="334" y="234"/>
                    <a:pt x="334" y="267"/>
                    <a:pt x="334" y="301"/>
                  </a:cubicBezTo>
                  <a:cubicBezTo>
                    <a:pt x="367" y="367"/>
                    <a:pt x="367" y="401"/>
                    <a:pt x="334" y="434"/>
                  </a:cubicBezTo>
                  <a:cubicBezTo>
                    <a:pt x="334" y="501"/>
                    <a:pt x="300" y="534"/>
                    <a:pt x="300" y="567"/>
                  </a:cubicBezTo>
                  <a:lnTo>
                    <a:pt x="33" y="1201"/>
                  </a:lnTo>
                  <a:lnTo>
                    <a:pt x="33" y="1235"/>
                  </a:lnTo>
                  <a:cubicBezTo>
                    <a:pt x="33" y="1235"/>
                    <a:pt x="33" y="1268"/>
                    <a:pt x="33" y="1268"/>
                  </a:cubicBezTo>
                  <a:lnTo>
                    <a:pt x="33" y="1335"/>
                  </a:lnTo>
                  <a:cubicBezTo>
                    <a:pt x="33" y="1335"/>
                    <a:pt x="33" y="1368"/>
                    <a:pt x="33" y="1368"/>
                  </a:cubicBezTo>
                  <a:lnTo>
                    <a:pt x="500" y="1101"/>
                  </a:lnTo>
                  <a:cubicBezTo>
                    <a:pt x="534" y="1101"/>
                    <a:pt x="534" y="1068"/>
                    <a:pt x="534" y="1068"/>
                  </a:cubicBezTo>
                  <a:cubicBezTo>
                    <a:pt x="534" y="1068"/>
                    <a:pt x="534" y="1034"/>
                    <a:pt x="534" y="1034"/>
                  </a:cubicBezTo>
                  <a:lnTo>
                    <a:pt x="534" y="968"/>
                  </a:lnTo>
                  <a:lnTo>
                    <a:pt x="534" y="934"/>
                  </a:lnTo>
                  <a:lnTo>
                    <a:pt x="500" y="934"/>
                  </a:lnTo>
                  <a:lnTo>
                    <a:pt x="167" y="1135"/>
                  </a:lnTo>
                  <a:lnTo>
                    <a:pt x="434" y="634"/>
                  </a:lnTo>
                  <a:lnTo>
                    <a:pt x="467" y="534"/>
                  </a:lnTo>
                  <a:cubicBezTo>
                    <a:pt x="500" y="501"/>
                    <a:pt x="500" y="467"/>
                    <a:pt x="500" y="434"/>
                  </a:cubicBezTo>
                  <a:cubicBezTo>
                    <a:pt x="500" y="401"/>
                    <a:pt x="500" y="401"/>
                    <a:pt x="500" y="367"/>
                  </a:cubicBezTo>
                  <a:cubicBezTo>
                    <a:pt x="500" y="334"/>
                    <a:pt x="500" y="301"/>
                    <a:pt x="500" y="267"/>
                  </a:cubicBezTo>
                  <a:cubicBezTo>
                    <a:pt x="500" y="201"/>
                    <a:pt x="500" y="167"/>
                    <a:pt x="500" y="134"/>
                  </a:cubicBezTo>
                  <a:cubicBezTo>
                    <a:pt x="500" y="100"/>
                    <a:pt x="467" y="67"/>
                    <a:pt x="467" y="34"/>
                  </a:cubicBezTo>
                  <a:cubicBezTo>
                    <a:pt x="434" y="0"/>
                    <a:pt x="400" y="0"/>
                    <a:pt x="367"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1634;p56">
              <a:extLst>
                <a:ext uri="{FF2B5EF4-FFF2-40B4-BE49-F238E27FC236}">
                  <a16:creationId xmlns:a16="http://schemas.microsoft.com/office/drawing/2014/main" id="{D853E1AB-C8FD-438A-82B1-1AAF773B8DB0}"/>
                </a:ext>
              </a:extLst>
            </p:cNvPr>
            <p:cNvSpPr/>
            <p:nvPr/>
          </p:nvSpPr>
          <p:spPr>
            <a:xfrm>
              <a:off x="4463350" y="2174150"/>
              <a:ext cx="13375" cy="32075"/>
            </a:xfrm>
            <a:custGeom>
              <a:avLst/>
              <a:gdLst/>
              <a:ahLst/>
              <a:cxnLst/>
              <a:rect l="l" t="t" r="r" b="b"/>
              <a:pathLst>
                <a:path w="535" h="1283" extrusionOk="0">
                  <a:moveTo>
                    <a:pt x="314" y="156"/>
                  </a:moveTo>
                  <a:cubicBezTo>
                    <a:pt x="334" y="156"/>
                    <a:pt x="351" y="165"/>
                    <a:pt x="368" y="181"/>
                  </a:cubicBezTo>
                  <a:cubicBezTo>
                    <a:pt x="401" y="248"/>
                    <a:pt x="434" y="315"/>
                    <a:pt x="434" y="381"/>
                  </a:cubicBezTo>
                  <a:lnTo>
                    <a:pt x="434" y="548"/>
                  </a:lnTo>
                  <a:lnTo>
                    <a:pt x="434" y="682"/>
                  </a:lnTo>
                  <a:cubicBezTo>
                    <a:pt x="434" y="782"/>
                    <a:pt x="401" y="848"/>
                    <a:pt x="368" y="948"/>
                  </a:cubicBezTo>
                  <a:cubicBezTo>
                    <a:pt x="368" y="1015"/>
                    <a:pt x="301" y="1049"/>
                    <a:pt x="234" y="1082"/>
                  </a:cubicBezTo>
                  <a:cubicBezTo>
                    <a:pt x="218" y="1099"/>
                    <a:pt x="193" y="1107"/>
                    <a:pt x="172" y="1107"/>
                  </a:cubicBezTo>
                  <a:cubicBezTo>
                    <a:pt x="151" y="1107"/>
                    <a:pt x="134" y="1099"/>
                    <a:pt x="134" y="1082"/>
                  </a:cubicBezTo>
                  <a:cubicBezTo>
                    <a:pt x="68" y="1015"/>
                    <a:pt x="68" y="948"/>
                    <a:pt x="68" y="882"/>
                  </a:cubicBezTo>
                  <a:lnTo>
                    <a:pt x="68" y="615"/>
                  </a:lnTo>
                  <a:cubicBezTo>
                    <a:pt x="68" y="515"/>
                    <a:pt x="101" y="415"/>
                    <a:pt x="134" y="348"/>
                  </a:cubicBezTo>
                  <a:cubicBezTo>
                    <a:pt x="134" y="281"/>
                    <a:pt x="201" y="215"/>
                    <a:pt x="234" y="181"/>
                  </a:cubicBezTo>
                  <a:cubicBezTo>
                    <a:pt x="268" y="165"/>
                    <a:pt x="293" y="156"/>
                    <a:pt x="314" y="156"/>
                  </a:cubicBezTo>
                  <a:close/>
                  <a:moveTo>
                    <a:pt x="350" y="1"/>
                  </a:moveTo>
                  <a:cubicBezTo>
                    <a:pt x="315" y="1"/>
                    <a:pt x="291" y="24"/>
                    <a:pt x="268" y="48"/>
                  </a:cubicBezTo>
                  <a:cubicBezTo>
                    <a:pt x="201" y="48"/>
                    <a:pt x="168" y="115"/>
                    <a:pt x="134" y="148"/>
                  </a:cubicBezTo>
                  <a:cubicBezTo>
                    <a:pt x="101" y="181"/>
                    <a:pt x="68" y="248"/>
                    <a:pt x="68" y="281"/>
                  </a:cubicBezTo>
                  <a:cubicBezTo>
                    <a:pt x="34" y="348"/>
                    <a:pt x="1" y="415"/>
                    <a:pt x="1" y="448"/>
                  </a:cubicBezTo>
                  <a:cubicBezTo>
                    <a:pt x="1" y="515"/>
                    <a:pt x="1" y="582"/>
                    <a:pt x="1" y="648"/>
                  </a:cubicBezTo>
                  <a:lnTo>
                    <a:pt x="1" y="815"/>
                  </a:lnTo>
                  <a:lnTo>
                    <a:pt x="1" y="948"/>
                  </a:lnTo>
                  <a:cubicBezTo>
                    <a:pt x="1" y="982"/>
                    <a:pt x="1" y="1049"/>
                    <a:pt x="1" y="1115"/>
                  </a:cubicBezTo>
                  <a:cubicBezTo>
                    <a:pt x="1" y="1149"/>
                    <a:pt x="34" y="1182"/>
                    <a:pt x="68" y="1215"/>
                  </a:cubicBezTo>
                  <a:cubicBezTo>
                    <a:pt x="68" y="1249"/>
                    <a:pt x="101" y="1282"/>
                    <a:pt x="134" y="1282"/>
                  </a:cubicBezTo>
                  <a:cubicBezTo>
                    <a:pt x="168" y="1282"/>
                    <a:pt x="234" y="1282"/>
                    <a:pt x="268" y="1249"/>
                  </a:cubicBezTo>
                  <a:cubicBezTo>
                    <a:pt x="301" y="1215"/>
                    <a:pt x="368" y="1182"/>
                    <a:pt x="401" y="1149"/>
                  </a:cubicBezTo>
                  <a:cubicBezTo>
                    <a:pt x="434" y="1082"/>
                    <a:pt x="468" y="1049"/>
                    <a:pt x="468" y="982"/>
                  </a:cubicBezTo>
                  <a:cubicBezTo>
                    <a:pt x="501" y="948"/>
                    <a:pt x="501" y="882"/>
                    <a:pt x="535" y="815"/>
                  </a:cubicBezTo>
                  <a:cubicBezTo>
                    <a:pt x="535" y="748"/>
                    <a:pt x="535" y="682"/>
                    <a:pt x="535" y="615"/>
                  </a:cubicBezTo>
                  <a:lnTo>
                    <a:pt x="535" y="348"/>
                  </a:lnTo>
                  <a:cubicBezTo>
                    <a:pt x="535" y="281"/>
                    <a:pt x="535" y="215"/>
                    <a:pt x="535" y="181"/>
                  </a:cubicBezTo>
                  <a:cubicBezTo>
                    <a:pt x="501" y="115"/>
                    <a:pt x="501" y="81"/>
                    <a:pt x="468" y="48"/>
                  </a:cubicBezTo>
                  <a:cubicBezTo>
                    <a:pt x="468" y="14"/>
                    <a:pt x="434" y="14"/>
                    <a:pt x="401" y="14"/>
                  </a:cubicBezTo>
                  <a:cubicBezTo>
                    <a:pt x="382" y="5"/>
                    <a:pt x="365" y="1"/>
                    <a:pt x="350"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1635;p56">
              <a:extLst>
                <a:ext uri="{FF2B5EF4-FFF2-40B4-BE49-F238E27FC236}">
                  <a16:creationId xmlns:a16="http://schemas.microsoft.com/office/drawing/2014/main" id="{CC320C60-0629-4F45-B165-6916FA549331}"/>
                </a:ext>
              </a:extLst>
            </p:cNvPr>
            <p:cNvSpPr/>
            <p:nvPr/>
          </p:nvSpPr>
          <p:spPr>
            <a:xfrm>
              <a:off x="4831125" y="1963525"/>
              <a:ext cx="8350" cy="29200"/>
            </a:xfrm>
            <a:custGeom>
              <a:avLst/>
              <a:gdLst/>
              <a:ahLst/>
              <a:cxnLst/>
              <a:rect l="l" t="t" r="r" b="b"/>
              <a:pathLst>
                <a:path w="334" h="1168" extrusionOk="0">
                  <a:moveTo>
                    <a:pt x="301" y="0"/>
                  </a:moveTo>
                  <a:lnTo>
                    <a:pt x="267" y="33"/>
                  </a:lnTo>
                  <a:lnTo>
                    <a:pt x="234" y="33"/>
                  </a:lnTo>
                  <a:lnTo>
                    <a:pt x="0" y="467"/>
                  </a:lnTo>
                  <a:cubicBezTo>
                    <a:pt x="0" y="467"/>
                    <a:pt x="0" y="467"/>
                    <a:pt x="0" y="500"/>
                  </a:cubicBezTo>
                  <a:cubicBezTo>
                    <a:pt x="0" y="500"/>
                    <a:pt x="0" y="500"/>
                    <a:pt x="0" y="534"/>
                  </a:cubicBezTo>
                  <a:lnTo>
                    <a:pt x="34" y="567"/>
                  </a:lnTo>
                  <a:lnTo>
                    <a:pt x="67" y="567"/>
                  </a:lnTo>
                  <a:cubicBezTo>
                    <a:pt x="67" y="567"/>
                    <a:pt x="67" y="534"/>
                    <a:pt x="67" y="534"/>
                  </a:cubicBezTo>
                  <a:lnTo>
                    <a:pt x="234" y="234"/>
                  </a:lnTo>
                  <a:lnTo>
                    <a:pt x="234" y="1168"/>
                  </a:lnTo>
                  <a:lnTo>
                    <a:pt x="267" y="1168"/>
                  </a:lnTo>
                  <a:cubicBezTo>
                    <a:pt x="301" y="1134"/>
                    <a:pt x="301" y="1134"/>
                    <a:pt x="301" y="1134"/>
                  </a:cubicBezTo>
                  <a:cubicBezTo>
                    <a:pt x="301" y="1134"/>
                    <a:pt x="301" y="1101"/>
                    <a:pt x="301" y="1101"/>
                  </a:cubicBezTo>
                  <a:lnTo>
                    <a:pt x="334" y="33"/>
                  </a:lnTo>
                  <a:cubicBezTo>
                    <a:pt x="334" y="0"/>
                    <a:pt x="334" y="0"/>
                    <a:pt x="334"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1636;p56">
              <a:extLst>
                <a:ext uri="{FF2B5EF4-FFF2-40B4-BE49-F238E27FC236}">
                  <a16:creationId xmlns:a16="http://schemas.microsoft.com/office/drawing/2014/main" id="{4038B5F3-9931-46B5-B95C-0E9651D1BDC3}"/>
                </a:ext>
              </a:extLst>
            </p:cNvPr>
            <p:cNvSpPr/>
            <p:nvPr/>
          </p:nvSpPr>
          <p:spPr>
            <a:xfrm>
              <a:off x="4841950" y="1955175"/>
              <a:ext cx="13375" cy="33375"/>
            </a:xfrm>
            <a:custGeom>
              <a:avLst/>
              <a:gdLst/>
              <a:ahLst/>
              <a:cxnLst/>
              <a:rect l="l" t="t" r="r" b="b"/>
              <a:pathLst>
                <a:path w="535" h="1335" extrusionOk="0">
                  <a:moveTo>
                    <a:pt x="468" y="1"/>
                  </a:moveTo>
                  <a:lnTo>
                    <a:pt x="101" y="201"/>
                  </a:lnTo>
                  <a:cubicBezTo>
                    <a:pt x="68" y="201"/>
                    <a:pt x="68" y="234"/>
                    <a:pt x="68" y="234"/>
                  </a:cubicBezTo>
                  <a:cubicBezTo>
                    <a:pt x="68" y="234"/>
                    <a:pt x="68" y="267"/>
                    <a:pt x="68" y="267"/>
                  </a:cubicBezTo>
                  <a:lnTo>
                    <a:pt x="34" y="834"/>
                  </a:lnTo>
                  <a:cubicBezTo>
                    <a:pt x="34" y="868"/>
                    <a:pt x="34" y="868"/>
                    <a:pt x="34" y="868"/>
                  </a:cubicBezTo>
                  <a:lnTo>
                    <a:pt x="101" y="834"/>
                  </a:lnTo>
                  <a:cubicBezTo>
                    <a:pt x="101" y="834"/>
                    <a:pt x="101" y="834"/>
                    <a:pt x="134" y="801"/>
                  </a:cubicBezTo>
                  <a:lnTo>
                    <a:pt x="134" y="768"/>
                  </a:lnTo>
                  <a:cubicBezTo>
                    <a:pt x="168" y="734"/>
                    <a:pt x="168" y="734"/>
                    <a:pt x="168" y="701"/>
                  </a:cubicBezTo>
                  <a:cubicBezTo>
                    <a:pt x="201" y="668"/>
                    <a:pt x="234" y="668"/>
                    <a:pt x="234" y="668"/>
                  </a:cubicBezTo>
                  <a:lnTo>
                    <a:pt x="335" y="634"/>
                  </a:lnTo>
                  <a:lnTo>
                    <a:pt x="368" y="634"/>
                  </a:lnTo>
                  <a:cubicBezTo>
                    <a:pt x="401" y="634"/>
                    <a:pt x="401" y="668"/>
                    <a:pt x="401" y="668"/>
                  </a:cubicBezTo>
                  <a:cubicBezTo>
                    <a:pt x="435" y="701"/>
                    <a:pt x="435" y="734"/>
                    <a:pt x="401" y="768"/>
                  </a:cubicBezTo>
                  <a:cubicBezTo>
                    <a:pt x="435" y="801"/>
                    <a:pt x="435" y="868"/>
                    <a:pt x="401" y="901"/>
                  </a:cubicBezTo>
                  <a:cubicBezTo>
                    <a:pt x="401" y="935"/>
                    <a:pt x="401" y="968"/>
                    <a:pt x="368" y="1001"/>
                  </a:cubicBezTo>
                  <a:cubicBezTo>
                    <a:pt x="368" y="1001"/>
                    <a:pt x="335" y="1035"/>
                    <a:pt x="335" y="1068"/>
                  </a:cubicBezTo>
                  <a:cubicBezTo>
                    <a:pt x="301" y="1101"/>
                    <a:pt x="268" y="1101"/>
                    <a:pt x="234" y="1135"/>
                  </a:cubicBezTo>
                  <a:lnTo>
                    <a:pt x="134" y="1135"/>
                  </a:lnTo>
                  <a:cubicBezTo>
                    <a:pt x="101" y="1101"/>
                    <a:pt x="68" y="1068"/>
                    <a:pt x="68" y="1035"/>
                  </a:cubicBezTo>
                  <a:cubicBezTo>
                    <a:pt x="68" y="1035"/>
                    <a:pt x="68" y="1068"/>
                    <a:pt x="68" y="1068"/>
                  </a:cubicBezTo>
                  <a:lnTo>
                    <a:pt x="1" y="1101"/>
                  </a:lnTo>
                  <a:cubicBezTo>
                    <a:pt x="1" y="1101"/>
                    <a:pt x="1" y="1101"/>
                    <a:pt x="1" y="1135"/>
                  </a:cubicBezTo>
                  <a:cubicBezTo>
                    <a:pt x="1" y="1201"/>
                    <a:pt x="1" y="1235"/>
                    <a:pt x="34" y="1268"/>
                  </a:cubicBezTo>
                  <a:cubicBezTo>
                    <a:pt x="34" y="1301"/>
                    <a:pt x="68" y="1301"/>
                    <a:pt x="101" y="1335"/>
                  </a:cubicBezTo>
                  <a:lnTo>
                    <a:pt x="168" y="1335"/>
                  </a:lnTo>
                  <a:cubicBezTo>
                    <a:pt x="201" y="1335"/>
                    <a:pt x="268" y="1301"/>
                    <a:pt x="301" y="1301"/>
                  </a:cubicBezTo>
                  <a:cubicBezTo>
                    <a:pt x="335" y="1268"/>
                    <a:pt x="368" y="1235"/>
                    <a:pt x="401" y="1201"/>
                  </a:cubicBezTo>
                  <a:cubicBezTo>
                    <a:pt x="435" y="1168"/>
                    <a:pt x="468" y="1135"/>
                    <a:pt x="468" y="1068"/>
                  </a:cubicBezTo>
                  <a:cubicBezTo>
                    <a:pt x="501" y="1035"/>
                    <a:pt x="535" y="968"/>
                    <a:pt x="535" y="935"/>
                  </a:cubicBezTo>
                  <a:cubicBezTo>
                    <a:pt x="535" y="868"/>
                    <a:pt x="535" y="801"/>
                    <a:pt x="535" y="734"/>
                  </a:cubicBezTo>
                  <a:cubicBezTo>
                    <a:pt x="535" y="701"/>
                    <a:pt x="535" y="634"/>
                    <a:pt x="535" y="601"/>
                  </a:cubicBezTo>
                  <a:cubicBezTo>
                    <a:pt x="535" y="534"/>
                    <a:pt x="501" y="534"/>
                    <a:pt x="468" y="501"/>
                  </a:cubicBezTo>
                  <a:cubicBezTo>
                    <a:pt x="468" y="468"/>
                    <a:pt x="435" y="468"/>
                    <a:pt x="401" y="468"/>
                  </a:cubicBezTo>
                  <a:cubicBezTo>
                    <a:pt x="368" y="468"/>
                    <a:pt x="335" y="501"/>
                    <a:pt x="301" y="501"/>
                  </a:cubicBezTo>
                  <a:cubicBezTo>
                    <a:pt x="268" y="534"/>
                    <a:pt x="234" y="534"/>
                    <a:pt x="201" y="568"/>
                  </a:cubicBezTo>
                  <a:lnTo>
                    <a:pt x="168" y="634"/>
                  </a:lnTo>
                  <a:lnTo>
                    <a:pt x="168" y="334"/>
                  </a:lnTo>
                  <a:lnTo>
                    <a:pt x="468" y="134"/>
                  </a:lnTo>
                  <a:cubicBezTo>
                    <a:pt x="468" y="134"/>
                    <a:pt x="468" y="101"/>
                    <a:pt x="468" y="101"/>
                  </a:cubicBezTo>
                  <a:cubicBezTo>
                    <a:pt x="468" y="101"/>
                    <a:pt x="468" y="67"/>
                    <a:pt x="468" y="67"/>
                  </a:cubicBezTo>
                  <a:lnTo>
                    <a:pt x="468" y="1"/>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1637;p56">
              <a:extLst>
                <a:ext uri="{FF2B5EF4-FFF2-40B4-BE49-F238E27FC236}">
                  <a16:creationId xmlns:a16="http://schemas.microsoft.com/office/drawing/2014/main" id="{770F6308-BAE6-4246-9D6C-B17DCF4AD5F5}"/>
                </a:ext>
              </a:extLst>
            </p:cNvPr>
            <p:cNvSpPr/>
            <p:nvPr/>
          </p:nvSpPr>
          <p:spPr>
            <a:xfrm>
              <a:off x="4858650" y="1946000"/>
              <a:ext cx="13350" cy="31725"/>
            </a:xfrm>
            <a:custGeom>
              <a:avLst/>
              <a:gdLst/>
              <a:ahLst/>
              <a:cxnLst/>
              <a:rect l="l" t="t" r="r" b="b"/>
              <a:pathLst>
                <a:path w="534" h="1269" extrusionOk="0">
                  <a:moveTo>
                    <a:pt x="334" y="142"/>
                  </a:moveTo>
                  <a:cubicBezTo>
                    <a:pt x="359" y="142"/>
                    <a:pt x="384" y="151"/>
                    <a:pt x="400" y="167"/>
                  </a:cubicBezTo>
                  <a:cubicBezTo>
                    <a:pt x="434" y="234"/>
                    <a:pt x="434" y="301"/>
                    <a:pt x="434" y="401"/>
                  </a:cubicBezTo>
                  <a:lnTo>
                    <a:pt x="434" y="534"/>
                  </a:lnTo>
                  <a:lnTo>
                    <a:pt x="434" y="668"/>
                  </a:lnTo>
                  <a:cubicBezTo>
                    <a:pt x="434" y="768"/>
                    <a:pt x="400" y="835"/>
                    <a:pt x="400" y="935"/>
                  </a:cubicBezTo>
                  <a:cubicBezTo>
                    <a:pt x="367" y="1001"/>
                    <a:pt x="300" y="1035"/>
                    <a:pt x="267" y="1101"/>
                  </a:cubicBezTo>
                  <a:cubicBezTo>
                    <a:pt x="234" y="1118"/>
                    <a:pt x="209" y="1126"/>
                    <a:pt x="188" y="1126"/>
                  </a:cubicBezTo>
                  <a:cubicBezTo>
                    <a:pt x="167" y="1126"/>
                    <a:pt x="150" y="1118"/>
                    <a:pt x="134" y="1101"/>
                  </a:cubicBezTo>
                  <a:cubicBezTo>
                    <a:pt x="100" y="1035"/>
                    <a:pt x="67" y="935"/>
                    <a:pt x="67" y="868"/>
                  </a:cubicBezTo>
                  <a:lnTo>
                    <a:pt x="67" y="601"/>
                  </a:lnTo>
                  <a:cubicBezTo>
                    <a:pt x="67" y="501"/>
                    <a:pt x="100" y="401"/>
                    <a:pt x="134" y="334"/>
                  </a:cubicBezTo>
                  <a:cubicBezTo>
                    <a:pt x="134" y="267"/>
                    <a:pt x="200" y="201"/>
                    <a:pt x="267" y="167"/>
                  </a:cubicBezTo>
                  <a:cubicBezTo>
                    <a:pt x="284" y="151"/>
                    <a:pt x="309" y="142"/>
                    <a:pt x="334" y="142"/>
                  </a:cubicBezTo>
                  <a:close/>
                  <a:moveTo>
                    <a:pt x="400" y="1"/>
                  </a:moveTo>
                  <a:cubicBezTo>
                    <a:pt x="367" y="1"/>
                    <a:pt x="300" y="1"/>
                    <a:pt x="267" y="34"/>
                  </a:cubicBezTo>
                  <a:cubicBezTo>
                    <a:pt x="234" y="67"/>
                    <a:pt x="167" y="101"/>
                    <a:pt x="134" y="134"/>
                  </a:cubicBezTo>
                  <a:cubicBezTo>
                    <a:pt x="100" y="167"/>
                    <a:pt x="100" y="234"/>
                    <a:pt x="67" y="267"/>
                  </a:cubicBezTo>
                  <a:cubicBezTo>
                    <a:pt x="33" y="334"/>
                    <a:pt x="33" y="401"/>
                    <a:pt x="0" y="468"/>
                  </a:cubicBezTo>
                  <a:cubicBezTo>
                    <a:pt x="0" y="534"/>
                    <a:pt x="0" y="601"/>
                    <a:pt x="0" y="668"/>
                  </a:cubicBezTo>
                  <a:lnTo>
                    <a:pt x="0" y="801"/>
                  </a:lnTo>
                  <a:lnTo>
                    <a:pt x="0" y="935"/>
                  </a:lnTo>
                  <a:cubicBezTo>
                    <a:pt x="0" y="1001"/>
                    <a:pt x="0" y="1035"/>
                    <a:pt x="0" y="1101"/>
                  </a:cubicBezTo>
                  <a:cubicBezTo>
                    <a:pt x="33" y="1135"/>
                    <a:pt x="33" y="1201"/>
                    <a:pt x="67" y="1235"/>
                  </a:cubicBezTo>
                  <a:cubicBezTo>
                    <a:pt x="67" y="1235"/>
                    <a:pt x="100" y="1268"/>
                    <a:pt x="134" y="1268"/>
                  </a:cubicBezTo>
                  <a:cubicBezTo>
                    <a:pt x="200" y="1268"/>
                    <a:pt x="234" y="1268"/>
                    <a:pt x="267" y="1235"/>
                  </a:cubicBezTo>
                  <a:cubicBezTo>
                    <a:pt x="334" y="1201"/>
                    <a:pt x="367" y="1168"/>
                    <a:pt x="400" y="1135"/>
                  </a:cubicBezTo>
                  <a:cubicBezTo>
                    <a:pt x="434" y="1101"/>
                    <a:pt x="467" y="1035"/>
                    <a:pt x="467" y="968"/>
                  </a:cubicBezTo>
                  <a:cubicBezTo>
                    <a:pt x="500" y="935"/>
                    <a:pt x="534" y="868"/>
                    <a:pt x="534" y="801"/>
                  </a:cubicBezTo>
                  <a:cubicBezTo>
                    <a:pt x="534" y="734"/>
                    <a:pt x="534" y="668"/>
                    <a:pt x="534" y="601"/>
                  </a:cubicBezTo>
                  <a:lnTo>
                    <a:pt x="534" y="334"/>
                  </a:lnTo>
                  <a:cubicBezTo>
                    <a:pt x="534" y="267"/>
                    <a:pt x="534" y="201"/>
                    <a:pt x="534" y="167"/>
                  </a:cubicBezTo>
                  <a:cubicBezTo>
                    <a:pt x="534" y="101"/>
                    <a:pt x="500" y="67"/>
                    <a:pt x="467" y="34"/>
                  </a:cubicBezTo>
                  <a:cubicBezTo>
                    <a:pt x="467" y="1"/>
                    <a:pt x="434" y="1"/>
                    <a:pt x="400"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1638;p56">
              <a:extLst>
                <a:ext uri="{FF2B5EF4-FFF2-40B4-BE49-F238E27FC236}">
                  <a16:creationId xmlns:a16="http://schemas.microsoft.com/office/drawing/2014/main" id="{F7E45279-B7AD-4150-997B-819B98E4E602}"/>
                </a:ext>
              </a:extLst>
            </p:cNvPr>
            <p:cNvSpPr/>
            <p:nvPr/>
          </p:nvSpPr>
          <p:spPr>
            <a:xfrm>
              <a:off x="4519225" y="2141625"/>
              <a:ext cx="15875" cy="32900"/>
            </a:xfrm>
            <a:custGeom>
              <a:avLst/>
              <a:gdLst/>
              <a:ahLst/>
              <a:cxnLst/>
              <a:rect l="l" t="t" r="r" b="b"/>
              <a:pathLst>
                <a:path w="635" h="1316" extrusionOk="0">
                  <a:moveTo>
                    <a:pt x="338" y="1"/>
                  </a:moveTo>
                  <a:cubicBezTo>
                    <a:pt x="315" y="1"/>
                    <a:pt x="291" y="24"/>
                    <a:pt x="268" y="48"/>
                  </a:cubicBezTo>
                  <a:cubicBezTo>
                    <a:pt x="234" y="81"/>
                    <a:pt x="168" y="115"/>
                    <a:pt x="168" y="181"/>
                  </a:cubicBezTo>
                  <a:cubicBezTo>
                    <a:pt x="134" y="215"/>
                    <a:pt x="101" y="248"/>
                    <a:pt x="67" y="281"/>
                  </a:cubicBezTo>
                  <a:cubicBezTo>
                    <a:pt x="34" y="315"/>
                    <a:pt x="34" y="381"/>
                    <a:pt x="34" y="415"/>
                  </a:cubicBezTo>
                  <a:cubicBezTo>
                    <a:pt x="1" y="448"/>
                    <a:pt x="1" y="515"/>
                    <a:pt x="34" y="548"/>
                  </a:cubicBezTo>
                  <a:cubicBezTo>
                    <a:pt x="34" y="582"/>
                    <a:pt x="34" y="615"/>
                    <a:pt x="34" y="648"/>
                  </a:cubicBezTo>
                  <a:cubicBezTo>
                    <a:pt x="34" y="682"/>
                    <a:pt x="34" y="715"/>
                    <a:pt x="67" y="715"/>
                  </a:cubicBezTo>
                  <a:cubicBezTo>
                    <a:pt x="67" y="748"/>
                    <a:pt x="101" y="748"/>
                    <a:pt x="134" y="748"/>
                  </a:cubicBezTo>
                  <a:lnTo>
                    <a:pt x="401" y="748"/>
                  </a:lnTo>
                  <a:cubicBezTo>
                    <a:pt x="434" y="748"/>
                    <a:pt x="434" y="782"/>
                    <a:pt x="468" y="782"/>
                  </a:cubicBezTo>
                  <a:cubicBezTo>
                    <a:pt x="468" y="815"/>
                    <a:pt x="468" y="815"/>
                    <a:pt x="468" y="848"/>
                  </a:cubicBezTo>
                  <a:cubicBezTo>
                    <a:pt x="468" y="882"/>
                    <a:pt x="468" y="915"/>
                    <a:pt x="468" y="949"/>
                  </a:cubicBezTo>
                  <a:cubicBezTo>
                    <a:pt x="434" y="982"/>
                    <a:pt x="434" y="982"/>
                    <a:pt x="401" y="1015"/>
                  </a:cubicBezTo>
                  <a:cubicBezTo>
                    <a:pt x="401" y="1049"/>
                    <a:pt x="368" y="1082"/>
                    <a:pt x="368" y="1082"/>
                  </a:cubicBezTo>
                  <a:cubicBezTo>
                    <a:pt x="334" y="1115"/>
                    <a:pt x="301" y="1149"/>
                    <a:pt x="268" y="1149"/>
                  </a:cubicBezTo>
                  <a:cubicBezTo>
                    <a:pt x="268" y="1149"/>
                    <a:pt x="234" y="1182"/>
                    <a:pt x="201" y="1182"/>
                  </a:cubicBezTo>
                  <a:lnTo>
                    <a:pt x="134" y="1182"/>
                  </a:lnTo>
                  <a:cubicBezTo>
                    <a:pt x="134" y="1182"/>
                    <a:pt x="101" y="1149"/>
                    <a:pt x="101" y="1149"/>
                  </a:cubicBezTo>
                  <a:cubicBezTo>
                    <a:pt x="101" y="1149"/>
                    <a:pt x="101" y="1115"/>
                    <a:pt x="101" y="1115"/>
                  </a:cubicBezTo>
                  <a:lnTo>
                    <a:pt x="101" y="1082"/>
                  </a:lnTo>
                  <a:lnTo>
                    <a:pt x="34" y="1115"/>
                  </a:lnTo>
                  <a:cubicBezTo>
                    <a:pt x="34" y="1115"/>
                    <a:pt x="34" y="1115"/>
                    <a:pt x="34" y="1149"/>
                  </a:cubicBezTo>
                  <a:cubicBezTo>
                    <a:pt x="34" y="1182"/>
                    <a:pt x="67" y="1215"/>
                    <a:pt x="67" y="1249"/>
                  </a:cubicBezTo>
                  <a:cubicBezTo>
                    <a:pt x="67" y="1249"/>
                    <a:pt x="101" y="1282"/>
                    <a:pt x="134" y="1315"/>
                  </a:cubicBezTo>
                  <a:lnTo>
                    <a:pt x="234" y="1315"/>
                  </a:lnTo>
                  <a:cubicBezTo>
                    <a:pt x="268" y="1315"/>
                    <a:pt x="301" y="1282"/>
                    <a:pt x="334" y="1282"/>
                  </a:cubicBezTo>
                  <a:cubicBezTo>
                    <a:pt x="368" y="1249"/>
                    <a:pt x="434" y="1215"/>
                    <a:pt x="468" y="1182"/>
                  </a:cubicBezTo>
                  <a:cubicBezTo>
                    <a:pt x="501" y="1149"/>
                    <a:pt x="534" y="1082"/>
                    <a:pt x="534" y="1049"/>
                  </a:cubicBezTo>
                  <a:cubicBezTo>
                    <a:pt x="568" y="1015"/>
                    <a:pt x="601" y="949"/>
                    <a:pt x="601" y="915"/>
                  </a:cubicBezTo>
                  <a:cubicBezTo>
                    <a:pt x="635" y="848"/>
                    <a:pt x="635" y="815"/>
                    <a:pt x="635" y="748"/>
                  </a:cubicBezTo>
                  <a:cubicBezTo>
                    <a:pt x="635" y="715"/>
                    <a:pt x="635" y="682"/>
                    <a:pt x="635" y="648"/>
                  </a:cubicBezTo>
                  <a:cubicBezTo>
                    <a:pt x="635" y="615"/>
                    <a:pt x="601" y="615"/>
                    <a:pt x="601" y="582"/>
                  </a:cubicBezTo>
                  <a:cubicBezTo>
                    <a:pt x="568" y="582"/>
                    <a:pt x="534" y="548"/>
                    <a:pt x="501" y="548"/>
                  </a:cubicBezTo>
                  <a:lnTo>
                    <a:pt x="234" y="548"/>
                  </a:lnTo>
                  <a:cubicBezTo>
                    <a:pt x="234" y="548"/>
                    <a:pt x="201" y="548"/>
                    <a:pt x="201" y="515"/>
                  </a:cubicBezTo>
                  <a:cubicBezTo>
                    <a:pt x="201" y="515"/>
                    <a:pt x="201" y="482"/>
                    <a:pt x="201" y="448"/>
                  </a:cubicBezTo>
                  <a:cubicBezTo>
                    <a:pt x="201" y="415"/>
                    <a:pt x="201" y="415"/>
                    <a:pt x="201" y="381"/>
                  </a:cubicBezTo>
                  <a:cubicBezTo>
                    <a:pt x="201" y="348"/>
                    <a:pt x="234" y="315"/>
                    <a:pt x="234" y="281"/>
                  </a:cubicBezTo>
                  <a:lnTo>
                    <a:pt x="268" y="248"/>
                  </a:lnTo>
                  <a:cubicBezTo>
                    <a:pt x="301" y="215"/>
                    <a:pt x="334" y="215"/>
                    <a:pt x="334" y="181"/>
                  </a:cubicBezTo>
                  <a:lnTo>
                    <a:pt x="401" y="181"/>
                  </a:lnTo>
                  <a:cubicBezTo>
                    <a:pt x="418" y="165"/>
                    <a:pt x="426" y="156"/>
                    <a:pt x="434" y="156"/>
                  </a:cubicBezTo>
                  <a:cubicBezTo>
                    <a:pt x="443" y="156"/>
                    <a:pt x="451" y="165"/>
                    <a:pt x="468" y="181"/>
                  </a:cubicBezTo>
                  <a:lnTo>
                    <a:pt x="501" y="181"/>
                  </a:lnTo>
                  <a:lnTo>
                    <a:pt x="501" y="215"/>
                  </a:lnTo>
                  <a:lnTo>
                    <a:pt x="501" y="248"/>
                  </a:lnTo>
                  <a:lnTo>
                    <a:pt x="534" y="215"/>
                  </a:lnTo>
                  <a:cubicBezTo>
                    <a:pt x="534" y="181"/>
                    <a:pt x="534" y="181"/>
                    <a:pt x="534" y="181"/>
                  </a:cubicBezTo>
                  <a:cubicBezTo>
                    <a:pt x="534" y="148"/>
                    <a:pt x="534" y="115"/>
                    <a:pt x="534" y="81"/>
                  </a:cubicBezTo>
                  <a:cubicBezTo>
                    <a:pt x="501" y="81"/>
                    <a:pt x="501" y="48"/>
                    <a:pt x="468" y="15"/>
                  </a:cubicBezTo>
                  <a:lnTo>
                    <a:pt x="368" y="15"/>
                  </a:lnTo>
                  <a:cubicBezTo>
                    <a:pt x="358" y="5"/>
                    <a:pt x="348" y="1"/>
                    <a:pt x="338"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1639;p56">
              <a:extLst>
                <a:ext uri="{FF2B5EF4-FFF2-40B4-BE49-F238E27FC236}">
                  <a16:creationId xmlns:a16="http://schemas.microsoft.com/office/drawing/2014/main" id="{9E0E28E9-B6CB-4677-965D-21AA39A39A94}"/>
                </a:ext>
              </a:extLst>
            </p:cNvPr>
            <p:cNvSpPr/>
            <p:nvPr/>
          </p:nvSpPr>
          <p:spPr>
            <a:xfrm>
              <a:off x="4535900" y="2137800"/>
              <a:ext cx="10875" cy="26725"/>
            </a:xfrm>
            <a:custGeom>
              <a:avLst/>
              <a:gdLst/>
              <a:ahLst/>
              <a:cxnLst/>
              <a:rect l="l" t="t" r="r" b="b"/>
              <a:pathLst>
                <a:path w="435" h="1069" extrusionOk="0">
                  <a:moveTo>
                    <a:pt x="435" y="1"/>
                  </a:moveTo>
                  <a:lnTo>
                    <a:pt x="401" y="34"/>
                  </a:lnTo>
                  <a:cubicBezTo>
                    <a:pt x="401" y="34"/>
                    <a:pt x="401" y="34"/>
                    <a:pt x="401" y="67"/>
                  </a:cubicBezTo>
                  <a:cubicBezTo>
                    <a:pt x="401" y="67"/>
                    <a:pt x="401" y="67"/>
                    <a:pt x="401" y="101"/>
                  </a:cubicBezTo>
                  <a:lnTo>
                    <a:pt x="401" y="534"/>
                  </a:lnTo>
                  <a:cubicBezTo>
                    <a:pt x="401" y="601"/>
                    <a:pt x="401" y="668"/>
                    <a:pt x="368" y="735"/>
                  </a:cubicBezTo>
                  <a:cubicBezTo>
                    <a:pt x="334" y="801"/>
                    <a:pt x="301" y="835"/>
                    <a:pt x="234" y="868"/>
                  </a:cubicBezTo>
                  <a:cubicBezTo>
                    <a:pt x="218" y="885"/>
                    <a:pt x="201" y="893"/>
                    <a:pt x="184" y="893"/>
                  </a:cubicBezTo>
                  <a:cubicBezTo>
                    <a:pt x="168" y="893"/>
                    <a:pt x="151" y="885"/>
                    <a:pt x="134" y="868"/>
                  </a:cubicBezTo>
                  <a:cubicBezTo>
                    <a:pt x="101" y="835"/>
                    <a:pt x="101" y="768"/>
                    <a:pt x="101" y="701"/>
                  </a:cubicBezTo>
                  <a:lnTo>
                    <a:pt x="101" y="268"/>
                  </a:lnTo>
                  <a:cubicBezTo>
                    <a:pt x="101" y="268"/>
                    <a:pt x="101" y="234"/>
                    <a:pt x="101" y="234"/>
                  </a:cubicBezTo>
                  <a:lnTo>
                    <a:pt x="68" y="234"/>
                  </a:lnTo>
                  <a:lnTo>
                    <a:pt x="34" y="268"/>
                  </a:lnTo>
                  <a:lnTo>
                    <a:pt x="34" y="301"/>
                  </a:lnTo>
                  <a:cubicBezTo>
                    <a:pt x="1" y="301"/>
                    <a:pt x="1" y="301"/>
                    <a:pt x="34" y="334"/>
                  </a:cubicBezTo>
                  <a:lnTo>
                    <a:pt x="34" y="768"/>
                  </a:lnTo>
                  <a:cubicBezTo>
                    <a:pt x="1" y="835"/>
                    <a:pt x="1" y="901"/>
                    <a:pt x="34" y="935"/>
                  </a:cubicBezTo>
                  <a:cubicBezTo>
                    <a:pt x="34" y="968"/>
                    <a:pt x="34" y="1001"/>
                    <a:pt x="68" y="1035"/>
                  </a:cubicBezTo>
                  <a:cubicBezTo>
                    <a:pt x="101" y="1035"/>
                    <a:pt x="101" y="1068"/>
                    <a:pt x="134" y="1068"/>
                  </a:cubicBezTo>
                  <a:cubicBezTo>
                    <a:pt x="168" y="1068"/>
                    <a:pt x="201" y="1035"/>
                    <a:pt x="234" y="1035"/>
                  </a:cubicBezTo>
                  <a:cubicBezTo>
                    <a:pt x="268" y="1001"/>
                    <a:pt x="301" y="968"/>
                    <a:pt x="334" y="935"/>
                  </a:cubicBezTo>
                  <a:cubicBezTo>
                    <a:pt x="368" y="901"/>
                    <a:pt x="368" y="868"/>
                    <a:pt x="401" y="801"/>
                  </a:cubicBezTo>
                  <a:lnTo>
                    <a:pt x="401" y="868"/>
                  </a:lnTo>
                  <a:lnTo>
                    <a:pt x="401" y="901"/>
                  </a:lnTo>
                  <a:lnTo>
                    <a:pt x="435" y="868"/>
                  </a:lnTo>
                  <a:cubicBezTo>
                    <a:pt x="435" y="868"/>
                    <a:pt x="435" y="868"/>
                    <a:pt x="435" y="835"/>
                  </a:cubicBezTo>
                  <a:cubicBezTo>
                    <a:pt x="435" y="835"/>
                    <a:pt x="435" y="835"/>
                    <a:pt x="435" y="801"/>
                  </a:cubicBezTo>
                  <a:lnTo>
                    <a:pt x="435" y="34"/>
                  </a:lnTo>
                  <a:cubicBezTo>
                    <a:pt x="435" y="34"/>
                    <a:pt x="435" y="1"/>
                    <a:pt x="435"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1640;p56">
              <a:extLst>
                <a:ext uri="{FF2B5EF4-FFF2-40B4-BE49-F238E27FC236}">
                  <a16:creationId xmlns:a16="http://schemas.microsoft.com/office/drawing/2014/main" id="{7C077D2C-2854-4464-9CCB-73742D99D9D8}"/>
                </a:ext>
              </a:extLst>
            </p:cNvPr>
            <p:cNvSpPr/>
            <p:nvPr/>
          </p:nvSpPr>
          <p:spPr>
            <a:xfrm>
              <a:off x="4551750" y="2130300"/>
              <a:ext cx="12550" cy="24200"/>
            </a:xfrm>
            <a:custGeom>
              <a:avLst/>
              <a:gdLst/>
              <a:ahLst/>
              <a:cxnLst/>
              <a:rect l="l" t="t" r="r" b="b"/>
              <a:pathLst>
                <a:path w="502" h="968" extrusionOk="0">
                  <a:moveTo>
                    <a:pt x="334" y="1"/>
                  </a:moveTo>
                  <a:cubicBezTo>
                    <a:pt x="301" y="1"/>
                    <a:pt x="268" y="1"/>
                    <a:pt x="234" y="34"/>
                  </a:cubicBezTo>
                  <a:cubicBezTo>
                    <a:pt x="201" y="67"/>
                    <a:pt x="167" y="101"/>
                    <a:pt x="134" y="134"/>
                  </a:cubicBezTo>
                  <a:cubicBezTo>
                    <a:pt x="101" y="167"/>
                    <a:pt x="67" y="201"/>
                    <a:pt x="67" y="267"/>
                  </a:cubicBezTo>
                  <a:cubicBezTo>
                    <a:pt x="34" y="301"/>
                    <a:pt x="34" y="367"/>
                    <a:pt x="1" y="401"/>
                  </a:cubicBezTo>
                  <a:cubicBezTo>
                    <a:pt x="1" y="468"/>
                    <a:pt x="1" y="501"/>
                    <a:pt x="1" y="568"/>
                  </a:cubicBezTo>
                  <a:cubicBezTo>
                    <a:pt x="1" y="601"/>
                    <a:pt x="1" y="601"/>
                    <a:pt x="1" y="634"/>
                  </a:cubicBezTo>
                  <a:cubicBezTo>
                    <a:pt x="1" y="668"/>
                    <a:pt x="1" y="668"/>
                    <a:pt x="1" y="701"/>
                  </a:cubicBezTo>
                  <a:cubicBezTo>
                    <a:pt x="1" y="734"/>
                    <a:pt x="1" y="801"/>
                    <a:pt x="1" y="834"/>
                  </a:cubicBezTo>
                  <a:cubicBezTo>
                    <a:pt x="1" y="868"/>
                    <a:pt x="34" y="901"/>
                    <a:pt x="34" y="935"/>
                  </a:cubicBezTo>
                  <a:cubicBezTo>
                    <a:pt x="67" y="968"/>
                    <a:pt x="101" y="968"/>
                    <a:pt x="134" y="968"/>
                  </a:cubicBezTo>
                  <a:cubicBezTo>
                    <a:pt x="167" y="968"/>
                    <a:pt x="201" y="968"/>
                    <a:pt x="234" y="935"/>
                  </a:cubicBezTo>
                  <a:cubicBezTo>
                    <a:pt x="268" y="901"/>
                    <a:pt x="301" y="901"/>
                    <a:pt x="334" y="868"/>
                  </a:cubicBezTo>
                  <a:cubicBezTo>
                    <a:pt x="368" y="801"/>
                    <a:pt x="401" y="768"/>
                    <a:pt x="401" y="734"/>
                  </a:cubicBezTo>
                  <a:cubicBezTo>
                    <a:pt x="434" y="701"/>
                    <a:pt x="434" y="668"/>
                    <a:pt x="468" y="634"/>
                  </a:cubicBezTo>
                  <a:cubicBezTo>
                    <a:pt x="468" y="601"/>
                    <a:pt x="468" y="568"/>
                    <a:pt x="468" y="534"/>
                  </a:cubicBezTo>
                  <a:cubicBezTo>
                    <a:pt x="468" y="501"/>
                    <a:pt x="468" y="501"/>
                    <a:pt x="468" y="501"/>
                  </a:cubicBezTo>
                  <a:lnTo>
                    <a:pt x="434" y="501"/>
                  </a:lnTo>
                  <a:lnTo>
                    <a:pt x="434" y="534"/>
                  </a:lnTo>
                  <a:cubicBezTo>
                    <a:pt x="434" y="534"/>
                    <a:pt x="434" y="534"/>
                    <a:pt x="434" y="568"/>
                  </a:cubicBezTo>
                  <a:cubicBezTo>
                    <a:pt x="401" y="601"/>
                    <a:pt x="401" y="668"/>
                    <a:pt x="368" y="701"/>
                  </a:cubicBezTo>
                  <a:cubicBezTo>
                    <a:pt x="334" y="734"/>
                    <a:pt x="301" y="768"/>
                    <a:pt x="268" y="768"/>
                  </a:cubicBezTo>
                  <a:lnTo>
                    <a:pt x="234" y="768"/>
                  </a:lnTo>
                  <a:cubicBezTo>
                    <a:pt x="218" y="784"/>
                    <a:pt x="209" y="793"/>
                    <a:pt x="201" y="793"/>
                  </a:cubicBezTo>
                  <a:cubicBezTo>
                    <a:pt x="193" y="793"/>
                    <a:pt x="184" y="784"/>
                    <a:pt x="167" y="768"/>
                  </a:cubicBezTo>
                  <a:cubicBezTo>
                    <a:pt x="167" y="768"/>
                    <a:pt x="134" y="734"/>
                    <a:pt x="134" y="734"/>
                  </a:cubicBezTo>
                  <a:cubicBezTo>
                    <a:pt x="134" y="701"/>
                    <a:pt x="134" y="668"/>
                    <a:pt x="134" y="634"/>
                  </a:cubicBezTo>
                  <a:lnTo>
                    <a:pt x="134" y="501"/>
                  </a:lnTo>
                  <a:cubicBezTo>
                    <a:pt x="134" y="468"/>
                    <a:pt x="134" y="401"/>
                    <a:pt x="167" y="367"/>
                  </a:cubicBezTo>
                  <a:cubicBezTo>
                    <a:pt x="167" y="334"/>
                    <a:pt x="167" y="301"/>
                    <a:pt x="201" y="267"/>
                  </a:cubicBezTo>
                  <a:cubicBezTo>
                    <a:pt x="201" y="234"/>
                    <a:pt x="234" y="234"/>
                    <a:pt x="234" y="201"/>
                  </a:cubicBezTo>
                  <a:cubicBezTo>
                    <a:pt x="268" y="167"/>
                    <a:pt x="268" y="167"/>
                    <a:pt x="301" y="167"/>
                  </a:cubicBezTo>
                  <a:cubicBezTo>
                    <a:pt x="334" y="134"/>
                    <a:pt x="334" y="134"/>
                    <a:pt x="368" y="134"/>
                  </a:cubicBezTo>
                  <a:cubicBezTo>
                    <a:pt x="401" y="134"/>
                    <a:pt x="434" y="167"/>
                    <a:pt x="434" y="201"/>
                  </a:cubicBezTo>
                  <a:cubicBezTo>
                    <a:pt x="434" y="201"/>
                    <a:pt x="434" y="234"/>
                    <a:pt x="434" y="234"/>
                  </a:cubicBezTo>
                  <a:lnTo>
                    <a:pt x="501" y="234"/>
                  </a:lnTo>
                  <a:lnTo>
                    <a:pt x="501" y="201"/>
                  </a:lnTo>
                  <a:cubicBezTo>
                    <a:pt x="501" y="201"/>
                    <a:pt x="501" y="167"/>
                    <a:pt x="501" y="167"/>
                  </a:cubicBezTo>
                  <a:cubicBezTo>
                    <a:pt x="501" y="134"/>
                    <a:pt x="468" y="101"/>
                    <a:pt x="468" y="101"/>
                  </a:cubicBezTo>
                  <a:cubicBezTo>
                    <a:pt x="468" y="67"/>
                    <a:pt x="434" y="34"/>
                    <a:pt x="434" y="34"/>
                  </a:cubicBezTo>
                  <a:cubicBezTo>
                    <a:pt x="401" y="1"/>
                    <a:pt x="368" y="1"/>
                    <a:pt x="334"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1641;p56">
              <a:extLst>
                <a:ext uri="{FF2B5EF4-FFF2-40B4-BE49-F238E27FC236}">
                  <a16:creationId xmlns:a16="http://schemas.microsoft.com/office/drawing/2014/main" id="{5D73BB76-09A7-4B00-B356-8DD898D47D58}"/>
                </a:ext>
              </a:extLst>
            </p:cNvPr>
            <p:cNvSpPr/>
            <p:nvPr/>
          </p:nvSpPr>
          <p:spPr>
            <a:xfrm>
              <a:off x="4566775" y="2121950"/>
              <a:ext cx="11700" cy="24225"/>
            </a:xfrm>
            <a:custGeom>
              <a:avLst/>
              <a:gdLst/>
              <a:ahLst/>
              <a:cxnLst/>
              <a:rect l="l" t="t" r="r" b="b"/>
              <a:pathLst>
                <a:path w="468" h="969" extrusionOk="0">
                  <a:moveTo>
                    <a:pt x="334" y="1"/>
                  </a:moveTo>
                  <a:cubicBezTo>
                    <a:pt x="300" y="1"/>
                    <a:pt x="267" y="1"/>
                    <a:pt x="234" y="34"/>
                  </a:cubicBezTo>
                  <a:cubicBezTo>
                    <a:pt x="200" y="68"/>
                    <a:pt x="167" y="101"/>
                    <a:pt x="134" y="134"/>
                  </a:cubicBezTo>
                  <a:cubicBezTo>
                    <a:pt x="100" y="168"/>
                    <a:pt x="67" y="201"/>
                    <a:pt x="67" y="268"/>
                  </a:cubicBezTo>
                  <a:cubicBezTo>
                    <a:pt x="33" y="301"/>
                    <a:pt x="33" y="368"/>
                    <a:pt x="0" y="401"/>
                  </a:cubicBezTo>
                  <a:cubicBezTo>
                    <a:pt x="0" y="468"/>
                    <a:pt x="0" y="501"/>
                    <a:pt x="0" y="568"/>
                  </a:cubicBezTo>
                  <a:cubicBezTo>
                    <a:pt x="0" y="601"/>
                    <a:pt x="0" y="601"/>
                    <a:pt x="0" y="635"/>
                  </a:cubicBezTo>
                  <a:cubicBezTo>
                    <a:pt x="0" y="668"/>
                    <a:pt x="0" y="668"/>
                    <a:pt x="0" y="701"/>
                  </a:cubicBezTo>
                  <a:cubicBezTo>
                    <a:pt x="0" y="735"/>
                    <a:pt x="0" y="802"/>
                    <a:pt x="0" y="835"/>
                  </a:cubicBezTo>
                  <a:cubicBezTo>
                    <a:pt x="33" y="868"/>
                    <a:pt x="33" y="902"/>
                    <a:pt x="67" y="935"/>
                  </a:cubicBezTo>
                  <a:cubicBezTo>
                    <a:pt x="100" y="968"/>
                    <a:pt x="100" y="968"/>
                    <a:pt x="134" y="968"/>
                  </a:cubicBezTo>
                  <a:cubicBezTo>
                    <a:pt x="167" y="968"/>
                    <a:pt x="234" y="968"/>
                    <a:pt x="234" y="935"/>
                  </a:cubicBezTo>
                  <a:cubicBezTo>
                    <a:pt x="300" y="935"/>
                    <a:pt x="334" y="902"/>
                    <a:pt x="367" y="868"/>
                  </a:cubicBezTo>
                  <a:cubicBezTo>
                    <a:pt x="367" y="802"/>
                    <a:pt x="400" y="768"/>
                    <a:pt x="434" y="735"/>
                  </a:cubicBezTo>
                  <a:cubicBezTo>
                    <a:pt x="434" y="701"/>
                    <a:pt x="467" y="668"/>
                    <a:pt x="467" y="635"/>
                  </a:cubicBezTo>
                  <a:lnTo>
                    <a:pt x="467" y="535"/>
                  </a:lnTo>
                  <a:cubicBezTo>
                    <a:pt x="467" y="501"/>
                    <a:pt x="467" y="501"/>
                    <a:pt x="467" y="501"/>
                  </a:cubicBezTo>
                  <a:lnTo>
                    <a:pt x="434" y="501"/>
                  </a:lnTo>
                  <a:cubicBezTo>
                    <a:pt x="434" y="501"/>
                    <a:pt x="434" y="501"/>
                    <a:pt x="434" y="535"/>
                  </a:cubicBezTo>
                  <a:cubicBezTo>
                    <a:pt x="434" y="535"/>
                    <a:pt x="434" y="535"/>
                    <a:pt x="434" y="568"/>
                  </a:cubicBezTo>
                  <a:cubicBezTo>
                    <a:pt x="400" y="601"/>
                    <a:pt x="400" y="668"/>
                    <a:pt x="367" y="701"/>
                  </a:cubicBezTo>
                  <a:cubicBezTo>
                    <a:pt x="334" y="735"/>
                    <a:pt x="300" y="768"/>
                    <a:pt x="267" y="768"/>
                  </a:cubicBezTo>
                  <a:lnTo>
                    <a:pt x="234" y="768"/>
                  </a:lnTo>
                  <a:cubicBezTo>
                    <a:pt x="217" y="785"/>
                    <a:pt x="209" y="793"/>
                    <a:pt x="200" y="793"/>
                  </a:cubicBezTo>
                  <a:cubicBezTo>
                    <a:pt x="192" y="793"/>
                    <a:pt x="184" y="785"/>
                    <a:pt x="167" y="768"/>
                  </a:cubicBezTo>
                  <a:cubicBezTo>
                    <a:pt x="167" y="768"/>
                    <a:pt x="134" y="735"/>
                    <a:pt x="134" y="735"/>
                  </a:cubicBezTo>
                  <a:cubicBezTo>
                    <a:pt x="134" y="701"/>
                    <a:pt x="134" y="668"/>
                    <a:pt x="134" y="635"/>
                  </a:cubicBezTo>
                  <a:lnTo>
                    <a:pt x="134" y="501"/>
                  </a:lnTo>
                  <a:cubicBezTo>
                    <a:pt x="134" y="468"/>
                    <a:pt x="134" y="435"/>
                    <a:pt x="134" y="401"/>
                  </a:cubicBezTo>
                  <a:cubicBezTo>
                    <a:pt x="134" y="368"/>
                    <a:pt x="167" y="335"/>
                    <a:pt x="167" y="301"/>
                  </a:cubicBezTo>
                  <a:cubicBezTo>
                    <a:pt x="200" y="268"/>
                    <a:pt x="200" y="234"/>
                    <a:pt x="234" y="234"/>
                  </a:cubicBezTo>
                  <a:cubicBezTo>
                    <a:pt x="234" y="201"/>
                    <a:pt x="267" y="201"/>
                    <a:pt x="267" y="168"/>
                  </a:cubicBezTo>
                  <a:lnTo>
                    <a:pt x="367" y="168"/>
                  </a:lnTo>
                  <a:cubicBezTo>
                    <a:pt x="400" y="168"/>
                    <a:pt x="434" y="201"/>
                    <a:pt x="434" y="234"/>
                  </a:cubicBezTo>
                  <a:lnTo>
                    <a:pt x="467" y="234"/>
                  </a:lnTo>
                  <a:cubicBezTo>
                    <a:pt x="467" y="234"/>
                    <a:pt x="467" y="201"/>
                    <a:pt x="467" y="201"/>
                  </a:cubicBezTo>
                  <a:cubicBezTo>
                    <a:pt x="467" y="201"/>
                    <a:pt x="467" y="168"/>
                    <a:pt x="467" y="168"/>
                  </a:cubicBezTo>
                  <a:cubicBezTo>
                    <a:pt x="467" y="134"/>
                    <a:pt x="467" y="101"/>
                    <a:pt x="467" y="101"/>
                  </a:cubicBezTo>
                  <a:cubicBezTo>
                    <a:pt x="467" y="68"/>
                    <a:pt x="434" y="34"/>
                    <a:pt x="434" y="34"/>
                  </a:cubicBezTo>
                  <a:cubicBezTo>
                    <a:pt x="400" y="1"/>
                    <a:pt x="367" y="1"/>
                    <a:pt x="334"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1642;p56">
              <a:extLst>
                <a:ext uri="{FF2B5EF4-FFF2-40B4-BE49-F238E27FC236}">
                  <a16:creationId xmlns:a16="http://schemas.microsoft.com/office/drawing/2014/main" id="{29FBDE6C-CD29-4E4F-B5F5-A76D6C2A6E53}"/>
                </a:ext>
              </a:extLst>
            </p:cNvPr>
            <p:cNvSpPr/>
            <p:nvPr/>
          </p:nvSpPr>
          <p:spPr>
            <a:xfrm>
              <a:off x="4581775" y="2112800"/>
              <a:ext cx="13375" cy="25025"/>
            </a:xfrm>
            <a:custGeom>
              <a:avLst/>
              <a:gdLst/>
              <a:ahLst/>
              <a:cxnLst/>
              <a:rect l="l" t="t" r="r" b="b"/>
              <a:pathLst>
                <a:path w="535" h="1001" extrusionOk="0">
                  <a:moveTo>
                    <a:pt x="347" y="175"/>
                  </a:moveTo>
                  <a:cubicBezTo>
                    <a:pt x="367" y="175"/>
                    <a:pt x="384" y="183"/>
                    <a:pt x="401" y="200"/>
                  </a:cubicBezTo>
                  <a:cubicBezTo>
                    <a:pt x="434" y="234"/>
                    <a:pt x="434" y="267"/>
                    <a:pt x="434" y="334"/>
                  </a:cubicBezTo>
                  <a:lnTo>
                    <a:pt x="134" y="500"/>
                  </a:lnTo>
                  <a:cubicBezTo>
                    <a:pt x="134" y="467"/>
                    <a:pt x="134" y="434"/>
                    <a:pt x="134" y="400"/>
                  </a:cubicBezTo>
                  <a:cubicBezTo>
                    <a:pt x="134" y="367"/>
                    <a:pt x="167" y="334"/>
                    <a:pt x="167" y="300"/>
                  </a:cubicBezTo>
                  <a:cubicBezTo>
                    <a:pt x="201" y="267"/>
                    <a:pt x="201" y="267"/>
                    <a:pt x="234" y="234"/>
                  </a:cubicBezTo>
                  <a:lnTo>
                    <a:pt x="267" y="200"/>
                  </a:lnTo>
                  <a:cubicBezTo>
                    <a:pt x="301" y="183"/>
                    <a:pt x="326" y="175"/>
                    <a:pt x="347" y="175"/>
                  </a:cubicBezTo>
                  <a:close/>
                  <a:moveTo>
                    <a:pt x="401" y="0"/>
                  </a:moveTo>
                  <a:cubicBezTo>
                    <a:pt x="334" y="0"/>
                    <a:pt x="301" y="33"/>
                    <a:pt x="267" y="33"/>
                  </a:cubicBezTo>
                  <a:cubicBezTo>
                    <a:pt x="234" y="67"/>
                    <a:pt x="201" y="100"/>
                    <a:pt x="167" y="133"/>
                  </a:cubicBezTo>
                  <a:cubicBezTo>
                    <a:pt x="134" y="167"/>
                    <a:pt x="134" y="200"/>
                    <a:pt x="101" y="234"/>
                  </a:cubicBezTo>
                  <a:cubicBezTo>
                    <a:pt x="67" y="300"/>
                    <a:pt x="67" y="334"/>
                    <a:pt x="67" y="400"/>
                  </a:cubicBezTo>
                  <a:cubicBezTo>
                    <a:pt x="34" y="434"/>
                    <a:pt x="34" y="500"/>
                    <a:pt x="34" y="567"/>
                  </a:cubicBezTo>
                  <a:cubicBezTo>
                    <a:pt x="1" y="600"/>
                    <a:pt x="1" y="667"/>
                    <a:pt x="1" y="734"/>
                  </a:cubicBezTo>
                  <a:cubicBezTo>
                    <a:pt x="1" y="767"/>
                    <a:pt x="1" y="834"/>
                    <a:pt x="34" y="867"/>
                  </a:cubicBezTo>
                  <a:cubicBezTo>
                    <a:pt x="34" y="901"/>
                    <a:pt x="34" y="934"/>
                    <a:pt x="67" y="967"/>
                  </a:cubicBezTo>
                  <a:cubicBezTo>
                    <a:pt x="101" y="967"/>
                    <a:pt x="134" y="1001"/>
                    <a:pt x="134" y="1001"/>
                  </a:cubicBezTo>
                  <a:cubicBezTo>
                    <a:pt x="167" y="1001"/>
                    <a:pt x="234" y="1001"/>
                    <a:pt x="234" y="967"/>
                  </a:cubicBezTo>
                  <a:cubicBezTo>
                    <a:pt x="301" y="934"/>
                    <a:pt x="334" y="934"/>
                    <a:pt x="334" y="901"/>
                  </a:cubicBezTo>
                  <a:cubicBezTo>
                    <a:pt x="367" y="867"/>
                    <a:pt x="401" y="834"/>
                    <a:pt x="434" y="801"/>
                  </a:cubicBezTo>
                  <a:cubicBezTo>
                    <a:pt x="434" y="767"/>
                    <a:pt x="434" y="734"/>
                    <a:pt x="468" y="701"/>
                  </a:cubicBezTo>
                  <a:cubicBezTo>
                    <a:pt x="468" y="667"/>
                    <a:pt x="468" y="667"/>
                    <a:pt x="468" y="634"/>
                  </a:cubicBezTo>
                  <a:lnTo>
                    <a:pt x="468" y="600"/>
                  </a:lnTo>
                  <a:lnTo>
                    <a:pt x="401" y="600"/>
                  </a:lnTo>
                  <a:lnTo>
                    <a:pt x="401" y="634"/>
                  </a:lnTo>
                  <a:cubicBezTo>
                    <a:pt x="401" y="667"/>
                    <a:pt x="367" y="701"/>
                    <a:pt x="367" y="701"/>
                  </a:cubicBezTo>
                  <a:cubicBezTo>
                    <a:pt x="334" y="734"/>
                    <a:pt x="301" y="767"/>
                    <a:pt x="267" y="801"/>
                  </a:cubicBezTo>
                  <a:cubicBezTo>
                    <a:pt x="251" y="817"/>
                    <a:pt x="234" y="826"/>
                    <a:pt x="217" y="826"/>
                  </a:cubicBezTo>
                  <a:cubicBezTo>
                    <a:pt x="201" y="826"/>
                    <a:pt x="184" y="817"/>
                    <a:pt x="167" y="801"/>
                  </a:cubicBezTo>
                  <a:cubicBezTo>
                    <a:pt x="134" y="767"/>
                    <a:pt x="101" y="701"/>
                    <a:pt x="134" y="634"/>
                  </a:cubicBezTo>
                  <a:lnTo>
                    <a:pt x="501" y="434"/>
                  </a:lnTo>
                  <a:cubicBezTo>
                    <a:pt x="501" y="434"/>
                    <a:pt x="501" y="400"/>
                    <a:pt x="501" y="400"/>
                  </a:cubicBezTo>
                  <a:cubicBezTo>
                    <a:pt x="501" y="400"/>
                    <a:pt x="501" y="367"/>
                    <a:pt x="501" y="367"/>
                  </a:cubicBezTo>
                  <a:lnTo>
                    <a:pt x="501" y="334"/>
                  </a:lnTo>
                  <a:cubicBezTo>
                    <a:pt x="534" y="267"/>
                    <a:pt x="534" y="200"/>
                    <a:pt x="501" y="167"/>
                  </a:cubicBezTo>
                  <a:cubicBezTo>
                    <a:pt x="501" y="100"/>
                    <a:pt x="501" y="67"/>
                    <a:pt x="468" y="33"/>
                  </a:cubicBezTo>
                  <a:cubicBezTo>
                    <a:pt x="434" y="33"/>
                    <a:pt x="401" y="0"/>
                    <a:pt x="401"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1643;p56">
              <a:extLst>
                <a:ext uri="{FF2B5EF4-FFF2-40B4-BE49-F238E27FC236}">
                  <a16:creationId xmlns:a16="http://schemas.microsoft.com/office/drawing/2014/main" id="{FEE82302-9FEF-4948-A982-4A281EDF7E0F}"/>
                </a:ext>
              </a:extLst>
            </p:cNvPr>
            <p:cNvSpPr/>
            <p:nvPr/>
          </p:nvSpPr>
          <p:spPr>
            <a:xfrm>
              <a:off x="4597625" y="2104650"/>
              <a:ext cx="11700" cy="24850"/>
            </a:xfrm>
            <a:custGeom>
              <a:avLst/>
              <a:gdLst/>
              <a:ahLst/>
              <a:cxnLst/>
              <a:rect l="l" t="t" r="r" b="b"/>
              <a:pathLst>
                <a:path w="468" h="994" extrusionOk="0">
                  <a:moveTo>
                    <a:pt x="346" y="1"/>
                  </a:moveTo>
                  <a:cubicBezTo>
                    <a:pt x="334" y="1"/>
                    <a:pt x="317" y="9"/>
                    <a:pt x="301" y="26"/>
                  </a:cubicBezTo>
                  <a:cubicBezTo>
                    <a:pt x="267" y="26"/>
                    <a:pt x="234" y="26"/>
                    <a:pt x="234" y="59"/>
                  </a:cubicBezTo>
                  <a:cubicBezTo>
                    <a:pt x="167" y="59"/>
                    <a:pt x="167" y="93"/>
                    <a:pt x="134" y="126"/>
                  </a:cubicBezTo>
                  <a:cubicBezTo>
                    <a:pt x="100" y="159"/>
                    <a:pt x="67" y="193"/>
                    <a:pt x="67" y="226"/>
                  </a:cubicBezTo>
                  <a:cubicBezTo>
                    <a:pt x="34" y="259"/>
                    <a:pt x="34" y="293"/>
                    <a:pt x="34" y="326"/>
                  </a:cubicBezTo>
                  <a:cubicBezTo>
                    <a:pt x="0" y="359"/>
                    <a:pt x="0" y="393"/>
                    <a:pt x="34" y="426"/>
                  </a:cubicBezTo>
                  <a:cubicBezTo>
                    <a:pt x="0" y="459"/>
                    <a:pt x="34" y="526"/>
                    <a:pt x="67" y="560"/>
                  </a:cubicBezTo>
                  <a:lnTo>
                    <a:pt x="367" y="560"/>
                  </a:lnTo>
                  <a:cubicBezTo>
                    <a:pt x="367" y="560"/>
                    <a:pt x="367" y="593"/>
                    <a:pt x="367" y="593"/>
                  </a:cubicBezTo>
                  <a:cubicBezTo>
                    <a:pt x="334" y="626"/>
                    <a:pt x="334" y="660"/>
                    <a:pt x="334" y="693"/>
                  </a:cubicBezTo>
                  <a:cubicBezTo>
                    <a:pt x="334" y="693"/>
                    <a:pt x="301" y="726"/>
                    <a:pt x="301" y="726"/>
                  </a:cubicBezTo>
                  <a:lnTo>
                    <a:pt x="267" y="793"/>
                  </a:lnTo>
                  <a:cubicBezTo>
                    <a:pt x="234" y="793"/>
                    <a:pt x="234" y="826"/>
                    <a:pt x="200" y="826"/>
                  </a:cubicBezTo>
                  <a:cubicBezTo>
                    <a:pt x="200" y="826"/>
                    <a:pt x="167" y="860"/>
                    <a:pt x="134" y="860"/>
                  </a:cubicBezTo>
                  <a:cubicBezTo>
                    <a:pt x="100" y="860"/>
                    <a:pt x="100" y="826"/>
                    <a:pt x="100" y="826"/>
                  </a:cubicBezTo>
                  <a:lnTo>
                    <a:pt x="34" y="860"/>
                  </a:lnTo>
                  <a:cubicBezTo>
                    <a:pt x="34" y="893"/>
                    <a:pt x="34" y="893"/>
                    <a:pt x="34" y="893"/>
                  </a:cubicBezTo>
                  <a:cubicBezTo>
                    <a:pt x="34" y="960"/>
                    <a:pt x="34" y="993"/>
                    <a:pt x="67" y="993"/>
                  </a:cubicBezTo>
                  <a:lnTo>
                    <a:pt x="167" y="993"/>
                  </a:lnTo>
                  <a:cubicBezTo>
                    <a:pt x="200" y="993"/>
                    <a:pt x="234" y="993"/>
                    <a:pt x="234" y="960"/>
                  </a:cubicBezTo>
                  <a:cubicBezTo>
                    <a:pt x="267" y="926"/>
                    <a:pt x="301" y="926"/>
                    <a:pt x="334" y="893"/>
                  </a:cubicBezTo>
                  <a:cubicBezTo>
                    <a:pt x="367" y="860"/>
                    <a:pt x="401" y="826"/>
                    <a:pt x="401" y="793"/>
                  </a:cubicBezTo>
                  <a:cubicBezTo>
                    <a:pt x="434" y="760"/>
                    <a:pt x="434" y="726"/>
                    <a:pt x="467" y="660"/>
                  </a:cubicBezTo>
                  <a:cubicBezTo>
                    <a:pt x="467" y="626"/>
                    <a:pt x="467" y="593"/>
                    <a:pt x="467" y="560"/>
                  </a:cubicBezTo>
                  <a:cubicBezTo>
                    <a:pt x="467" y="560"/>
                    <a:pt x="467" y="526"/>
                    <a:pt x="467" y="493"/>
                  </a:cubicBezTo>
                  <a:cubicBezTo>
                    <a:pt x="467" y="459"/>
                    <a:pt x="434" y="459"/>
                    <a:pt x="434" y="426"/>
                  </a:cubicBezTo>
                  <a:lnTo>
                    <a:pt x="367" y="426"/>
                  </a:lnTo>
                  <a:cubicBezTo>
                    <a:pt x="351" y="409"/>
                    <a:pt x="342" y="401"/>
                    <a:pt x="334" y="401"/>
                  </a:cubicBezTo>
                  <a:cubicBezTo>
                    <a:pt x="326" y="401"/>
                    <a:pt x="317" y="409"/>
                    <a:pt x="301" y="426"/>
                  </a:cubicBezTo>
                  <a:lnTo>
                    <a:pt x="134" y="426"/>
                  </a:lnTo>
                  <a:cubicBezTo>
                    <a:pt x="134" y="393"/>
                    <a:pt x="134" y="393"/>
                    <a:pt x="134" y="359"/>
                  </a:cubicBezTo>
                  <a:cubicBezTo>
                    <a:pt x="134" y="326"/>
                    <a:pt x="134" y="293"/>
                    <a:pt x="167" y="259"/>
                  </a:cubicBezTo>
                  <a:cubicBezTo>
                    <a:pt x="167" y="226"/>
                    <a:pt x="200" y="193"/>
                    <a:pt x="234" y="193"/>
                  </a:cubicBezTo>
                  <a:cubicBezTo>
                    <a:pt x="267" y="159"/>
                    <a:pt x="301" y="159"/>
                    <a:pt x="334" y="159"/>
                  </a:cubicBezTo>
                  <a:cubicBezTo>
                    <a:pt x="334" y="159"/>
                    <a:pt x="334" y="159"/>
                    <a:pt x="367" y="193"/>
                  </a:cubicBezTo>
                  <a:lnTo>
                    <a:pt x="434" y="159"/>
                  </a:lnTo>
                  <a:cubicBezTo>
                    <a:pt x="434" y="159"/>
                    <a:pt x="434" y="159"/>
                    <a:pt x="434" y="126"/>
                  </a:cubicBezTo>
                  <a:cubicBezTo>
                    <a:pt x="434" y="126"/>
                    <a:pt x="434" y="126"/>
                    <a:pt x="434" y="93"/>
                  </a:cubicBezTo>
                  <a:cubicBezTo>
                    <a:pt x="434" y="93"/>
                    <a:pt x="434" y="59"/>
                    <a:pt x="434" y="59"/>
                  </a:cubicBezTo>
                  <a:cubicBezTo>
                    <a:pt x="401" y="26"/>
                    <a:pt x="401" y="26"/>
                    <a:pt x="367" y="26"/>
                  </a:cubicBezTo>
                  <a:cubicBezTo>
                    <a:pt x="367" y="9"/>
                    <a:pt x="359" y="1"/>
                    <a:pt x="346"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1644;p56">
              <a:extLst>
                <a:ext uri="{FF2B5EF4-FFF2-40B4-BE49-F238E27FC236}">
                  <a16:creationId xmlns:a16="http://schemas.microsoft.com/office/drawing/2014/main" id="{BA33F8BB-6FFE-4EF8-88FF-B3BA2BF286E1}"/>
                </a:ext>
              </a:extLst>
            </p:cNvPr>
            <p:cNvSpPr/>
            <p:nvPr/>
          </p:nvSpPr>
          <p:spPr>
            <a:xfrm>
              <a:off x="4610975" y="2096100"/>
              <a:ext cx="11700" cy="24225"/>
            </a:xfrm>
            <a:custGeom>
              <a:avLst/>
              <a:gdLst/>
              <a:ahLst/>
              <a:cxnLst/>
              <a:rect l="l" t="t" r="r" b="b"/>
              <a:pathLst>
                <a:path w="468" h="969" extrusionOk="0">
                  <a:moveTo>
                    <a:pt x="334" y="1"/>
                  </a:moveTo>
                  <a:cubicBezTo>
                    <a:pt x="300" y="34"/>
                    <a:pt x="267" y="34"/>
                    <a:pt x="234" y="34"/>
                  </a:cubicBezTo>
                  <a:cubicBezTo>
                    <a:pt x="200" y="68"/>
                    <a:pt x="167" y="101"/>
                    <a:pt x="133" y="134"/>
                  </a:cubicBezTo>
                  <a:cubicBezTo>
                    <a:pt x="100" y="134"/>
                    <a:pt x="100" y="168"/>
                    <a:pt x="67" y="234"/>
                  </a:cubicBezTo>
                  <a:cubicBezTo>
                    <a:pt x="33" y="268"/>
                    <a:pt x="33" y="334"/>
                    <a:pt x="0" y="435"/>
                  </a:cubicBezTo>
                  <a:cubicBezTo>
                    <a:pt x="0" y="468"/>
                    <a:pt x="33" y="501"/>
                    <a:pt x="67" y="568"/>
                  </a:cubicBezTo>
                  <a:cubicBezTo>
                    <a:pt x="67" y="585"/>
                    <a:pt x="83" y="593"/>
                    <a:pt x="104" y="593"/>
                  </a:cubicBezTo>
                  <a:cubicBezTo>
                    <a:pt x="125" y="593"/>
                    <a:pt x="150" y="585"/>
                    <a:pt x="167" y="568"/>
                  </a:cubicBezTo>
                  <a:lnTo>
                    <a:pt x="367" y="568"/>
                  </a:lnTo>
                  <a:cubicBezTo>
                    <a:pt x="367" y="601"/>
                    <a:pt x="367" y="601"/>
                    <a:pt x="367" y="635"/>
                  </a:cubicBezTo>
                  <a:cubicBezTo>
                    <a:pt x="334" y="635"/>
                    <a:pt x="334" y="668"/>
                    <a:pt x="334" y="668"/>
                  </a:cubicBezTo>
                  <a:cubicBezTo>
                    <a:pt x="334" y="701"/>
                    <a:pt x="334" y="701"/>
                    <a:pt x="300" y="735"/>
                  </a:cubicBezTo>
                  <a:lnTo>
                    <a:pt x="267" y="768"/>
                  </a:lnTo>
                  <a:lnTo>
                    <a:pt x="234" y="801"/>
                  </a:lnTo>
                  <a:cubicBezTo>
                    <a:pt x="200" y="835"/>
                    <a:pt x="167" y="835"/>
                    <a:pt x="133" y="835"/>
                  </a:cubicBezTo>
                  <a:cubicBezTo>
                    <a:pt x="133" y="835"/>
                    <a:pt x="100" y="835"/>
                    <a:pt x="100" y="801"/>
                  </a:cubicBezTo>
                  <a:lnTo>
                    <a:pt x="67" y="801"/>
                  </a:lnTo>
                  <a:cubicBezTo>
                    <a:pt x="33" y="801"/>
                    <a:pt x="33" y="835"/>
                    <a:pt x="33" y="835"/>
                  </a:cubicBezTo>
                  <a:cubicBezTo>
                    <a:pt x="33" y="835"/>
                    <a:pt x="33" y="868"/>
                    <a:pt x="33" y="868"/>
                  </a:cubicBezTo>
                  <a:cubicBezTo>
                    <a:pt x="33" y="902"/>
                    <a:pt x="67" y="935"/>
                    <a:pt x="100" y="968"/>
                  </a:cubicBezTo>
                  <a:lnTo>
                    <a:pt x="167" y="968"/>
                  </a:lnTo>
                  <a:cubicBezTo>
                    <a:pt x="200" y="968"/>
                    <a:pt x="234" y="935"/>
                    <a:pt x="267" y="935"/>
                  </a:cubicBezTo>
                  <a:cubicBezTo>
                    <a:pt x="300" y="902"/>
                    <a:pt x="334" y="868"/>
                    <a:pt x="367" y="835"/>
                  </a:cubicBezTo>
                  <a:cubicBezTo>
                    <a:pt x="367" y="835"/>
                    <a:pt x="400" y="801"/>
                    <a:pt x="434" y="735"/>
                  </a:cubicBezTo>
                  <a:cubicBezTo>
                    <a:pt x="434" y="735"/>
                    <a:pt x="467" y="668"/>
                    <a:pt x="467" y="635"/>
                  </a:cubicBezTo>
                  <a:cubicBezTo>
                    <a:pt x="467" y="601"/>
                    <a:pt x="467" y="568"/>
                    <a:pt x="467" y="535"/>
                  </a:cubicBezTo>
                  <a:cubicBezTo>
                    <a:pt x="467" y="501"/>
                    <a:pt x="467" y="468"/>
                    <a:pt x="467" y="468"/>
                  </a:cubicBezTo>
                  <a:cubicBezTo>
                    <a:pt x="467" y="435"/>
                    <a:pt x="467" y="435"/>
                    <a:pt x="434" y="401"/>
                  </a:cubicBezTo>
                  <a:cubicBezTo>
                    <a:pt x="434" y="401"/>
                    <a:pt x="400" y="368"/>
                    <a:pt x="400" y="368"/>
                  </a:cubicBezTo>
                  <a:lnTo>
                    <a:pt x="300" y="368"/>
                  </a:lnTo>
                  <a:lnTo>
                    <a:pt x="234" y="401"/>
                  </a:lnTo>
                  <a:lnTo>
                    <a:pt x="133" y="401"/>
                  </a:lnTo>
                  <a:cubicBezTo>
                    <a:pt x="133" y="368"/>
                    <a:pt x="133" y="368"/>
                    <a:pt x="133" y="334"/>
                  </a:cubicBezTo>
                  <a:cubicBezTo>
                    <a:pt x="133" y="301"/>
                    <a:pt x="167" y="268"/>
                    <a:pt x="167" y="268"/>
                  </a:cubicBezTo>
                  <a:cubicBezTo>
                    <a:pt x="200" y="234"/>
                    <a:pt x="234" y="201"/>
                    <a:pt x="267" y="168"/>
                  </a:cubicBezTo>
                  <a:lnTo>
                    <a:pt x="434" y="168"/>
                  </a:lnTo>
                  <a:cubicBezTo>
                    <a:pt x="434" y="134"/>
                    <a:pt x="434" y="134"/>
                    <a:pt x="434" y="101"/>
                  </a:cubicBezTo>
                  <a:cubicBezTo>
                    <a:pt x="434" y="101"/>
                    <a:pt x="434" y="68"/>
                    <a:pt x="434" y="68"/>
                  </a:cubicBezTo>
                  <a:cubicBezTo>
                    <a:pt x="400" y="34"/>
                    <a:pt x="367" y="1"/>
                    <a:pt x="334"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1645;p56">
              <a:extLst>
                <a:ext uri="{FF2B5EF4-FFF2-40B4-BE49-F238E27FC236}">
                  <a16:creationId xmlns:a16="http://schemas.microsoft.com/office/drawing/2014/main" id="{A10A2A3D-CAE0-4833-935A-58F8C8E8B035}"/>
                </a:ext>
              </a:extLst>
            </p:cNvPr>
            <p:cNvSpPr/>
            <p:nvPr/>
          </p:nvSpPr>
          <p:spPr>
            <a:xfrm>
              <a:off x="4922025" y="1869450"/>
              <a:ext cx="43375" cy="86800"/>
            </a:xfrm>
            <a:custGeom>
              <a:avLst/>
              <a:gdLst/>
              <a:ahLst/>
              <a:cxnLst/>
              <a:rect l="l" t="t" r="r" b="b"/>
              <a:pathLst>
                <a:path w="1735" h="3472" extrusionOk="0">
                  <a:moveTo>
                    <a:pt x="1568" y="1628"/>
                  </a:moveTo>
                  <a:lnTo>
                    <a:pt x="1568" y="2329"/>
                  </a:lnTo>
                  <a:lnTo>
                    <a:pt x="1201" y="2529"/>
                  </a:lnTo>
                  <a:lnTo>
                    <a:pt x="1201" y="1828"/>
                  </a:lnTo>
                  <a:lnTo>
                    <a:pt x="1568" y="1628"/>
                  </a:lnTo>
                  <a:close/>
                  <a:moveTo>
                    <a:pt x="1034" y="694"/>
                  </a:moveTo>
                  <a:lnTo>
                    <a:pt x="1034" y="2629"/>
                  </a:lnTo>
                  <a:lnTo>
                    <a:pt x="701" y="2796"/>
                  </a:lnTo>
                  <a:lnTo>
                    <a:pt x="701" y="894"/>
                  </a:lnTo>
                  <a:lnTo>
                    <a:pt x="1034" y="694"/>
                  </a:lnTo>
                  <a:close/>
                  <a:moveTo>
                    <a:pt x="534" y="1628"/>
                  </a:moveTo>
                  <a:lnTo>
                    <a:pt x="534" y="2896"/>
                  </a:lnTo>
                  <a:lnTo>
                    <a:pt x="200" y="3096"/>
                  </a:lnTo>
                  <a:lnTo>
                    <a:pt x="200" y="1828"/>
                  </a:lnTo>
                  <a:lnTo>
                    <a:pt x="534" y="1628"/>
                  </a:lnTo>
                  <a:close/>
                  <a:moveTo>
                    <a:pt x="1641" y="1"/>
                  </a:moveTo>
                  <a:cubicBezTo>
                    <a:pt x="1619" y="1"/>
                    <a:pt x="1595" y="9"/>
                    <a:pt x="1568" y="27"/>
                  </a:cubicBezTo>
                  <a:lnTo>
                    <a:pt x="200" y="828"/>
                  </a:lnTo>
                  <a:cubicBezTo>
                    <a:pt x="67" y="894"/>
                    <a:pt x="0" y="1028"/>
                    <a:pt x="34" y="1161"/>
                  </a:cubicBezTo>
                  <a:lnTo>
                    <a:pt x="34" y="3296"/>
                  </a:lnTo>
                  <a:cubicBezTo>
                    <a:pt x="34" y="3407"/>
                    <a:pt x="79" y="3471"/>
                    <a:pt x="152" y="3471"/>
                  </a:cubicBezTo>
                  <a:cubicBezTo>
                    <a:pt x="167" y="3471"/>
                    <a:pt x="183" y="3469"/>
                    <a:pt x="200" y="3463"/>
                  </a:cubicBezTo>
                  <a:lnTo>
                    <a:pt x="1568" y="2662"/>
                  </a:lnTo>
                  <a:cubicBezTo>
                    <a:pt x="1668" y="2562"/>
                    <a:pt x="1735" y="2429"/>
                    <a:pt x="1735" y="2295"/>
                  </a:cubicBezTo>
                  <a:lnTo>
                    <a:pt x="1735" y="160"/>
                  </a:lnTo>
                  <a:cubicBezTo>
                    <a:pt x="1735" y="63"/>
                    <a:pt x="1699" y="1"/>
                    <a:pt x="1641"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1646;p56">
              <a:extLst>
                <a:ext uri="{FF2B5EF4-FFF2-40B4-BE49-F238E27FC236}">
                  <a16:creationId xmlns:a16="http://schemas.microsoft.com/office/drawing/2014/main" id="{C8319E21-D663-4F24-8454-21CF157767A9}"/>
                </a:ext>
              </a:extLst>
            </p:cNvPr>
            <p:cNvSpPr/>
            <p:nvPr/>
          </p:nvSpPr>
          <p:spPr>
            <a:xfrm>
              <a:off x="3580225" y="1804200"/>
              <a:ext cx="1432725" cy="829825"/>
            </a:xfrm>
            <a:custGeom>
              <a:avLst/>
              <a:gdLst/>
              <a:ahLst/>
              <a:cxnLst/>
              <a:rect l="l" t="t" r="r" b="b"/>
              <a:pathLst>
                <a:path w="57309" h="33193" extrusionOk="0">
                  <a:moveTo>
                    <a:pt x="57056" y="0"/>
                  </a:moveTo>
                  <a:cubicBezTo>
                    <a:pt x="57016" y="0"/>
                    <a:pt x="56977" y="12"/>
                    <a:pt x="56941" y="35"/>
                  </a:cubicBezTo>
                  <a:lnTo>
                    <a:pt x="234" y="32759"/>
                  </a:lnTo>
                  <a:cubicBezTo>
                    <a:pt x="1" y="32892"/>
                    <a:pt x="101" y="33192"/>
                    <a:pt x="334" y="33192"/>
                  </a:cubicBezTo>
                  <a:cubicBezTo>
                    <a:pt x="368" y="33192"/>
                    <a:pt x="401" y="33192"/>
                    <a:pt x="434" y="33159"/>
                  </a:cubicBezTo>
                  <a:lnTo>
                    <a:pt x="57175" y="402"/>
                  </a:lnTo>
                  <a:cubicBezTo>
                    <a:pt x="57275" y="335"/>
                    <a:pt x="57308" y="202"/>
                    <a:pt x="57241" y="102"/>
                  </a:cubicBezTo>
                  <a:cubicBezTo>
                    <a:pt x="57198" y="37"/>
                    <a:pt x="57128" y="0"/>
                    <a:pt x="57056"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1647;p56">
              <a:extLst>
                <a:ext uri="{FF2B5EF4-FFF2-40B4-BE49-F238E27FC236}">
                  <a16:creationId xmlns:a16="http://schemas.microsoft.com/office/drawing/2014/main" id="{29EB2614-8D21-45DF-A481-CBC8390B3D61}"/>
                </a:ext>
              </a:extLst>
            </p:cNvPr>
            <p:cNvSpPr/>
            <p:nvPr/>
          </p:nvSpPr>
          <p:spPr>
            <a:xfrm>
              <a:off x="3582725" y="2385450"/>
              <a:ext cx="1430225" cy="828975"/>
            </a:xfrm>
            <a:custGeom>
              <a:avLst/>
              <a:gdLst/>
              <a:ahLst/>
              <a:cxnLst/>
              <a:rect l="l" t="t" r="r" b="b"/>
              <a:pathLst>
                <a:path w="57209" h="33159" extrusionOk="0">
                  <a:moveTo>
                    <a:pt x="56979" y="0"/>
                  </a:moveTo>
                  <a:cubicBezTo>
                    <a:pt x="56936" y="0"/>
                    <a:pt x="56889" y="12"/>
                    <a:pt x="56841" y="35"/>
                  </a:cubicBezTo>
                  <a:lnTo>
                    <a:pt x="134" y="32759"/>
                  </a:lnTo>
                  <a:cubicBezTo>
                    <a:pt x="34" y="32825"/>
                    <a:pt x="1" y="32959"/>
                    <a:pt x="67" y="33059"/>
                  </a:cubicBezTo>
                  <a:cubicBezTo>
                    <a:pt x="101" y="33126"/>
                    <a:pt x="167" y="33159"/>
                    <a:pt x="268" y="33159"/>
                  </a:cubicBezTo>
                  <a:cubicBezTo>
                    <a:pt x="301" y="33159"/>
                    <a:pt x="334" y="33159"/>
                    <a:pt x="368" y="33126"/>
                  </a:cubicBezTo>
                  <a:lnTo>
                    <a:pt x="57075" y="402"/>
                  </a:lnTo>
                  <a:cubicBezTo>
                    <a:pt x="57175" y="335"/>
                    <a:pt x="57208" y="202"/>
                    <a:pt x="57141" y="102"/>
                  </a:cubicBezTo>
                  <a:cubicBezTo>
                    <a:pt x="57120" y="37"/>
                    <a:pt x="57057" y="0"/>
                    <a:pt x="56979"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1648;p56">
              <a:extLst>
                <a:ext uri="{FF2B5EF4-FFF2-40B4-BE49-F238E27FC236}">
                  <a16:creationId xmlns:a16="http://schemas.microsoft.com/office/drawing/2014/main" id="{51453605-F27F-4D15-ADC7-208D445ED60F}"/>
                </a:ext>
              </a:extLst>
            </p:cNvPr>
            <p:cNvSpPr/>
            <p:nvPr/>
          </p:nvSpPr>
          <p:spPr>
            <a:xfrm>
              <a:off x="4439175" y="2765125"/>
              <a:ext cx="13375" cy="32350"/>
            </a:xfrm>
            <a:custGeom>
              <a:avLst/>
              <a:gdLst/>
              <a:ahLst/>
              <a:cxnLst/>
              <a:rect l="l" t="t" r="r" b="b"/>
              <a:pathLst>
                <a:path w="535" h="1294" extrusionOk="0">
                  <a:moveTo>
                    <a:pt x="333" y="178"/>
                  </a:moveTo>
                  <a:cubicBezTo>
                    <a:pt x="345" y="178"/>
                    <a:pt x="356" y="181"/>
                    <a:pt x="367" y="192"/>
                  </a:cubicBezTo>
                  <a:cubicBezTo>
                    <a:pt x="401" y="192"/>
                    <a:pt x="401" y="226"/>
                    <a:pt x="401" y="293"/>
                  </a:cubicBezTo>
                  <a:cubicBezTo>
                    <a:pt x="401" y="359"/>
                    <a:pt x="401" y="426"/>
                    <a:pt x="367" y="493"/>
                  </a:cubicBezTo>
                  <a:cubicBezTo>
                    <a:pt x="334" y="526"/>
                    <a:pt x="301" y="559"/>
                    <a:pt x="234" y="593"/>
                  </a:cubicBezTo>
                  <a:lnTo>
                    <a:pt x="67" y="726"/>
                  </a:lnTo>
                  <a:lnTo>
                    <a:pt x="67" y="326"/>
                  </a:lnTo>
                  <a:lnTo>
                    <a:pt x="234" y="192"/>
                  </a:lnTo>
                  <a:cubicBezTo>
                    <a:pt x="278" y="192"/>
                    <a:pt x="308" y="178"/>
                    <a:pt x="333" y="178"/>
                  </a:cubicBezTo>
                  <a:close/>
                  <a:moveTo>
                    <a:pt x="388" y="1"/>
                  </a:moveTo>
                  <a:cubicBezTo>
                    <a:pt x="376" y="1"/>
                    <a:pt x="367" y="9"/>
                    <a:pt x="367" y="26"/>
                  </a:cubicBezTo>
                  <a:cubicBezTo>
                    <a:pt x="301" y="26"/>
                    <a:pt x="267" y="26"/>
                    <a:pt x="234" y="59"/>
                  </a:cubicBezTo>
                  <a:lnTo>
                    <a:pt x="34" y="126"/>
                  </a:lnTo>
                  <a:cubicBezTo>
                    <a:pt x="0" y="126"/>
                    <a:pt x="0" y="159"/>
                    <a:pt x="0" y="159"/>
                  </a:cubicBezTo>
                  <a:cubicBezTo>
                    <a:pt x="0" y="159"/>
                    <a:pt x="0" y="192"/>
                    <a:pt x="0" y="192"/>
                  </a:cubicBezTo>
                  <a:lnTo>
                    <a:pt x="0" y="1293"/>
                  </a:lnTo>
                  <a:lnTo>
                    <a:pt x="67" y="1293"/>
                  </a:lnTo>
                  <a:cubicBezTo>
                    <a:pt x="67" y="1260"/>
                    <a:pt x="101" y="1260"/>
                    <a:pt x="101" y="1260"/>
                  </a:cubicBezTo>
                  <a:cubicBezTo>
                    <a:pt x="101" y="1227"/>
                    <a:pt x="101" y="1227"/>
                    <a:pt x="101" y="1227"/>
                  </a:cubicBezTo>
                  <a:lnTo>
                    <a:pt x="101" y="793"/>
                  </a:lnTo>
                  <a:lnTo>
                    <a:pt x="267" y="693"/>
                  </a:lnTo>
                  <a:lnTo>
                    <a:pt x="434" y="1026"/>
                  </a:lnTo>
                  <a:lnTo>
                    <a:pt x="434" y="1060"/>
                  </a:lnTo>
                  <a:lnTo>
                    <a:pt x="467" y="1060"/>
                  </a:lnTo>
                  <a:lnTo>
                    <a:pt x="501" y="1026"/>
                  </a:lnTo>
                  <a:cubicBezTo>
                    <a:pt x="534" y="1026"/>
                    <a:pt x="534" y="993"/>
                    <a:pt x="501" y="993"/>
                  </a:cubicBezTo>
                  <a:lnTo>
                    <a:pt x="367" y="659"/>
                  </a:lnTo>
                  <a:cubicBezTo>
                    <a:pt x="401" y="593"/>
                    <a:pt x="434" y="526"/>
                    <a:pt x="467" y="459"/>
                  </a:cubicBezTo>
                  <a:cubicBezTo>
                    <a:pt x="501" y="393"/>
                    <a:pt x="501" y="293"/>
                    <a:pt x="501" y="226"/>
                  </a:cubicBezTo>
                  <a:cubicBezTo>
                    <a:pt x="501" y="192"/>
                    <a:pt x="501" y="126"/>
                    <a:pt x="501" y="92"/>
                  </a:cubicBezTo>
                  <a:cubicBezTo>
                    <a:pt x="467" y="59"/>
                    <a:pt x="467" y="26"/>
                    <a:pt x="434" y="26"/>
                  </a:cubicBezTo>
                  <a:cubicBezTo>
                    <a:pt x="417" y="9"/>
                    <a:pt x="401" y="1"/>
                    <a:pt x="388"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1649;p56">
              <a:extLst>
                <a:ext uri="{FF2B5EF4-FFF2-40B4-BE49-F238E27FC236}">
                  <a16:creationId xmlns:a16="http://schemas.microsoft.com/office/drawing/2014/main" id="{B288C4CC-30C4-4B23-8E9D-3492348687A5}"/>
                </a:ext>
              </a:extLst>
            </p:cNvPr>
            <p:cNvSpPr/>
            <p:nvPr/>
          </p:nvSpPr>
          <p:spPr>
            <a:xfrm>
              <a:off x="4455025" y="2763250"/>
              <a:ext cx="12525" cy="25050"/>
            </a:xfrm>
            <a:custGeom>
              <a:avLst/>
              <a:gdLst/>
              <a:ahLst/>
              <a:cxnLst/>
              <a:rect l="l" t="t" r="r" b="b"/>
              <a:pathLst>
                <a:path w="501" h="1002" extrusionOk="0">
                  <a:moveTo>
                    <a:pt x="367" y="167"/>
                  </a:moveTo>
                  <a:cubicBezTo>
                    <a:pt x="401" y="201"/>
                    <a:pt x="401" y="201"/>
                    <a:pt x="401" y="234"/>
                  </a:cubicBezTo>
                  <a:cubicBezTo>
                    <a:pt x="401" y="267"/>
                    <a:pt x="401" y="301"/>
                    <a:pt x="401" y="334"/>
                  </a:cubicBezTo>
                  <a:lnTo>
                    <a:pt x="401" y="468"/>
                  </a:lnTo>
                  <a:cubicBezTo>
                    <a:pt x="401" y="501"/>
                    <a:pt x="401" y="534"/>
                    <a:pt x="401" y="601"/>
                  </a:cubicBezTo>
                  <a:cubicBezTo>
                    <a:pt x="401" y="601"/>
                    <a:pt x="401" y="634"/>
                    <a:pt x="367" y="668"/>
                  </a:cubicBezTo>
                  <a:cubicBezTo>
                    <a:pt x="367" y="701"/>
                    <a:pt x="334" y="734"/>
                    <a:pt x="334" y="768"/>
                  </a:cubicBezTo>
                  <a:cubicBezTo>
                    <a:pt x="300" y="768"/>
                    <a:pt x="300" y="801"/>
                    <a:pt x="267" y="801"/>
                  </a:cubicBezTo>
                  <a:cubicBezTo>
                    <a:pt x="250" y="818"/>
                    <a:pt x="242" y="826"/>
                    <a:pt x="234" y="826"/>
                  </a:cubicBezTo>
                  <a:cubicBezTo>
                    <a:pt x="225" y="826"/>
                    <a:pt x="217" y="818"/>
                    <a:pt x="200" y="801"/>
                  </a:cubicBezTo>
                  <a:lnTo>
                    <a:pt x="134" y="801"/>
                  </a:lnTo>
                  <a:cubicBezTo>
                    <a:pt x="134" y="768"/>
                    <a:pt x="134" y="768"/>
                    <a:pt x="134" y="734"/>
                  </a:cubicBezTo>
                  <a:cubicBezTo>
                    <a:pt x="100" y="701"/>
                    <a:pt x="100" y="668"/>
                    <a:pt x="134" y="634"/>
                  </a:cubicBezTo>
                  <a:lnTo>
                    <a:pt x="134" y="501"/>
                  </a:lnTo>
                  <a:cubicBezTo>
                    <a:pt x="100" y="468"/>
                    <a:pt x="100" y="434"/>
                    <a:pt x="134" y="401"/>
                  </a:cubicBezTo>
                  <a:cubicBezTo>
                    <a:pt x="134" y="368"/>
                    <a:pt x="134" y="334"/>
                    <a:pt x="134" y="301"/>
                  </a:cubicBezTo>
                  <a:cubicBezTo>
                    <a:pt x="167" y="301"/>
                    <a:pt x="167" y="267"/>
                    <a:pt x="200" y="234"/>
                  </a:cubicBezTo>
                  <a:cubicBezTo>
                    <a:pt x="200" y="201"/>
                    <a:pt x="234" y="201"/>
                    <a:pt x="267" y="167"/>
                  </a:cubicBezTo>
                  <a:close/>
                  <a:moveTo>
                    <a:pt x="367" y="1"/>
                  </a:moveTo>
                  <a:cubicBezTo>
                    <a:pt x="300" y="1"/>
                    <a:pt x="267" y="34"/>
                    <a:pt x="234" y="34"/>
                  </a:cubicBezTo>
                  <a:cubicBezTo>
                    <a:pt x="200" y="67"/>
                    <a:pt x="167" y="101"/>
                    <a:pt x="134" y="134"/>
                  </a:cubicBezTo>
                  <a:cubicBezTo>
                    <a:pt x="100" y="167"/>
                    <a:pt x="67" y="201"/>
                    <a:pt x="67" y="267"/>
                  </a:cubicBezTo>
                  <a:cubicBezTo>
                    <a:pt x="34" y="301"/>
                    <a:pt x="34" y="368"/>
                    <a:pt x="0" y="401"/>
                  </a:cubicBezTo>
                  <a:cubicBezTo>
                    <a:pt x="0" y="468"/>
                    <a:pt x="0" y="501"/>
                    <a:pt x="0" y="568"/>
                  </a:cubicBezTo>
                  <a:cubicBezTo>
                    <a:pt x="0" y="568"/>
                    <a:pt x="0" y="601"/>
                    <a:pt x="0" y="601"/>
                  </a:cubicBezTo>
                  <a:lnTo>
                    <a:pt x="0" y="701"/>
                  </a:lnTo>
                  <a:cubicBezTo>
                    <a:pt x="0" y="701"/>
                    <a:pt x="0" y="701"/>
                    <a:pt x="0" y="734"/>
                  </a:cubicBezTo>
                  <a:cubicBezTo>
                    <a:pt x="0" y="768"/>
                    <a:pt x="0" y="835"/>
                    <a:pt x="0" y="868"/>
                  </a:cubicBezTo>
                  <a:cubicBezTo>
                    <a:pt x="0" y="901"/>
                    <a:pt x="34" y="935"/>
                    <a:pt x="67" y="968"/>
                  </a:cubicBezTo>
                  <a:cubicBezTo>
                    <a:pt x="67" y="968"/>
                    <a:pt x="100" y="968"/>
                    <a:pt x="134" y="1001"/>
                  </a:cubicBezTo>
                  <a:cubicBezTo>
                    <a:pt x="167" y="968"/>
                    <a:pt x="200" y="968"/>
                    <a:pt x="234" y="968"/>
                  </a:cubicBezTo>
                  <a:cubicBezTo>
                    <a:pt x="300" y="935"/>
                    <a:pt x="334" y="901"/>
                    <a:pt x="367" y="868"/>
                  </a:cubicBezTo>
                  <a:cubicBezTo>
                    <a:pt x="367" y="835"/>
                    <a:pt x="401" y="801"/>
                    <a:pt x="434" y="734"/>
                  </a:cubicBezTo>
                  <a:cubicBezTo>
                    <a:pt x="434" y="701"/>
                    <a:pt x="467" y="634"/>
                    <a:pt x="467" y="601"/>
                  </a:cubicBezTo>
                  <a:cubicBezTo>
                    <a:pt x="501" y="534"/>
                    <a:pt x="501" y="501"/>
                    <a:pt x="467" y="434"/>
                  </a:cubicBezTo>
                  <a:cubicBezTo>
                    <a:pt x="467" y="434"/>
                    <a:pt x="467" y="401"/>
                    <a:pt x="467" y="401"/>
                  </a:cubicBezTo>
                  <a:lnTo>
                    <a:pt x="467" y="301"/>
                  </a:lnTo>
                  <a:cubicBezTo>
                    <a:pt x="467" y="301"/>
                    <a:pt x="467" y="267"/>
                    <a:pt x="467" y="267"/>
                  </a:cubicBezTo>
                  <a:cubicBezTo>
                    <a:pt x="501" y="234"/>
                    <a:pt x="501" y="167"/>
                    <a:pt x="467" y="134"/>
                  </a:cubicBezTo>
                  <a:cubicBezTo>
                    <a:pt x="467" y="101"/>
                    <a:pt x="467" y="67"/>
                    <a:pt x="434" y="34"/>
                  </a:cubicBezTo>
                  <a:cubicBezTo>
                    <a:pt x="401" y="34"/>
                    <a:pt x="367" y="1"/>
                    <a:pt x="367"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1650;p56">
              <a:extLst>
                <a:ext uri="{FF2B5EF4-FFF2-40B4-BE49-F238E27FC236}">
                  <a16:creationId xmlns:a16="http://schemas.microsoft.com/office/drawing/2014/main" id="{BF3D6224-50B8-48F9-B02C-09197F5C3D4C}"/>
                </a:ext>
              </a:extLst>
            </p:cNvPr>
            <p:cNvSpPr/>
            <p:nvPr/>
          </p:nvSpPr>
          <p:spPr>
            <a:xfrm>
              <a:off x="4470875" y="2749075"/>
              <a:ext cx="18350" cy="28375"/>
            </a:xfrm>
            <a:custGeom>
              <a:avLst/>
              <a:gdLst/>
              <a:ahLst/>
              <a:cxnLst/>
              <a:rect l="l" t="t" r="r" b="b"/>
              <a:pathLst>
                <a:path w="734" h="1135" extrusionOk="0">
                  <a:moveTo>
                    <a:pt x="667" y="1"/>
                  </a:moveTo>
                  <a:cubicBezTo>
                    <a:pt x="667" y="1"/>
                    <a:pt x="667" y="34"/>
                    <a:pt x="667" y="34"/>
                  </a:cubicBezTo>
                  <a:cubicBezTo>
                    <a:pt x="667" y="34"/>
                    <a:pt x="667" y="67"/>
                    <a:pt x="667" y="67"/>
                  </a:cubicBezTo>
                  <a:lnTo>
                    <a:pt x="534" y="701"/>
                  </a:lnTo>
                  <a:lnTo>
                    <a:pt x="367" y="201"/>
                  </a:lnTo>
                  <a:cubicBezTo>
                    <a:pt x="367" y="201"/>
                    <a:pt x="367" y="167"/>
                    <a:pt x="367" y="167"/>
                  </a:cubicBezTo>
                  <a:lnTo>
                    <a:pt x="300" y="167"/>
                  </a:lnTo>
                  <a:cubicBezTo>
                    <a:pt x="300" y="201"/>
                    <a:pt x="300" y="201"/>
                    <a:pt x="300" y="201"/>
                  </a:cubicBezTo>
                  <a:lnTo>
                    <a:pt x="300" y="234"/>
                  </a:lnTo>
                  <a:lnTo>
                    <a:pt x="167" y="868"/>
                  </a:lnTo>
                  <a:lnTo>
                    <a:pt x="67" y="401"/>
                  </a:lnTo>
                  <a:cubicBezTo>
                    <a:pt x="67" y="384"/>
                    <a:pt x="58" y="376"/>
                    <a:pt x="50" y="376"/>
                  </a:cubicBezTo>
                  <a:cubicBezTo>
                    <a:pt x="42" y="376"/>
                    <a:pt x="33" y="384"/>
                    <a:pt x="33" y="401"/>
                  </a:cubicBezTo>
                  <a:lnTo>
                    <a:pt x="0" y="401"/>
                  </a:lnTo>
                  <a:cubicBezTo>
                    <a:pt x="0" y="434"/>
                    <a:pt x="0" y="434"/>
                    <a:pt x="0" y="434"/>
                  </a:cubicBezTo>
                  <a:lnTo>
                    <a:pt x="167" y="1135"/>
                  </a:lnTo>
                  <a:lnTo>
                    <a:pt x="234" y="1135"/>
                  </a:lnTo>
                  <a:cubicBezTo>
                    <a:pt x="234" y="1135"/>
                    <a:pt x="234" y="1135"/>
                    <a:pt x="234" y="1101"/>
                  </a:cubicBezTo>
                  <a:lnTo>
                    <a:pt x="234" y="1068"/>
                  </a:lnTo>
                  <a:lnTo>
                    <a:pt x="334" y="434"/>
                  </a:lnTo>
                  <a:lnTo>
                    <a:pt x="467" y="935"/>
                  </a:lnTo>
                  <a:lnTo>
                    <a:pt x="467" y="968"/>
                  </a:lnTo>
                  <a:lnTo>
                    <a:pt x="534" y="968"/>
                  </a:lnTo>
                  <a:cubicBezTo>
                    <a:pt x="534" y="935"/>
                    <a:pt x="534" y="935"/>
                    <a:pt x="567" y="935"/>
                  </a:cubicBezTo>
                  <a:cubicBezTo>
                    <a:pt x="567" y="901"/>
                    <a:pt x="567" y="901"/>
                    <a:pt x="567" y="901"/>
                  </a:cubicBezTo>
                  <a:lnTo>
                    <a:pt x="734" y="1"/>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1651;p56">
              <a:extLst>
                <a:ext uri="{FF2B5EF4-FFF2-40B4-BE49-F238E27FC236}">
                  <a16:creationId xmlns:a16="http://schemas.microsoft.com/office/drawing/2014/main" id="{354EF2C6-9BFF-48AF-817A-D6A378602F91}"/>
                </a:ext>
              </a:extLst>
            </p:cNvPr>
            <p:cNvSpPr/>
            <p:nvPr/>
          </p:nvSpPr>
          <p:spPr>
            <a:xfrm>
              <a:off x="4491700" y="2743250"/>
              <a:ext cx="11700" cy="24200"/>
            </a:xfrm>
            <a:custGeom>
              <a:avLst/>
              <a:gdLst/>
              <a:ahLst/>
              <a:cxnLst/>
              <a:rect l="l" t="t" r="r" b="b"/>
              <a:pathLst>
                <a:path w="468" h="968" extrusionOk="0">
                  <a:moveTo>
                    <a:pt x="301" y="0"/>
                  </a:moveTo>
                  <a:cubicBezTo>
                    <a:pt x="268" y="0"/>
                    <a:pt x="234" y="0"/>
                    <a:pt x="201" y="33"/>
                  </a:cubicBezTo>
                  <a:cubicBezTo>
                    <a:pt x="168" y="67"/>
                    <a:pt x="134" y="67"/>
                    <a:pt x="101" y="100"/>
                  </a:cubicBezTo>
                  <a:cubicBezTo>
                    <a:pt x="101" y="133"/>
                    <a:pt x="68" y="167"/>
                    <a:pt x="34" y="200"/>
                  </a:cubicBezTo>
                  <a:cubicBezTo>
                    <a:pt x="34" y="234"/>
                    <a:pt x="1" y="267"/>
                    <a:pt x="1" y="300"/>
                  </a:cubicBezTo>
                  <a:cubicBezTo>
                    <a:pt x="1" y="334"/>
                    <a:pt x="1" y="367"/>
                    <a:pt x="1" y="400"/>
                  </a:cubicBezTo>
                  <a:cubicBezTo>
                    <a:pt x="1" y="467"/>
                    <a:pt x="34" y="500"/>
                    <a:pt x="34" y="534"/>
                  </a:cubicBezTo>
                  <a:cubicBezTo>
                    <a:pt x="51" y="550"/>
                    <a:pt x="76" y="559"/>
                    <a:pt x="101" y="559"/>
                  </a:cubicBezTo>
                  <a:cubicBezTo>
                    <a:pt x="126" y="559"/>
                    <a:pt x="151" y="550"/>
                    <a:pt x="168" y="534"/>
                  </a:cubicBezTo>
                  <a:lnTo>
                    <a:pt x="335" y="534"/>
                  </a:lnTo>
                  <a:cubicBezTo>
                    <a:pt x="335" y="567"/>
                    <a:pt x="335" y="567"/>
                    <a:pt x="335" y="600"/>
                  </a:cubicBezTo>
                  <a:cubicBezTo>
                    <a:pt x="335" y="600"/>
                    <a:pt x="335" y="634"/>
                    <a:pt x="335" y="634"/>
                  </a:cubicBezTo>
                  <a:cubicBezTo>
                    <a:pt x="335" y="667"/>
                    <a:pt x="301" y="701"/>
                    <a:pt x="301" y="701"/>
                  </a:cubicBezTo>
                  <a:lnTo>
                    <a:pt x="268" y="734"/>
                  </a:lnTo>
                  <a:cubicBezTo>
                    <a:pt x="234" y="767"/>
                    <a:pt x="234" y="767"/>
                    <a:pt x="201" y="767"/>
                  </a:cubicBezTo>
                  <a:cubicBezTo>
                    <a:pt x="201" y="801"/>
                    <a:pt x="168" y="801"/>
                    <a:pt x="134" y="801"/>
                  </a:cubicBezTo>
                  <a:cubicBezTo>
                    <a:pt x="101" y="801"/>
                    <a:pt x="101" y="801"/>
                    <a:pt x="101" y="767"/>
                  </a:cubicBezTo>
                  <a:lnTo>
                    <a:pt x="34" y="801"/>
                  </a:lnTo>
                  <a:cubicBezTo>
                    <a:pt x="34" y="801"/>
                    <a:pt x="34" y="801"/>
                    <a:pt x="34" y="834"/>
                  </a:cubicBezTo>
                  <a:cubicBezTo>
                    <a:pt x="34" y="834"/>
                    <a:pt x="34" y="867"/>
                    <a:pt x="34" y="867"/>
                  </a:cubicBezTo>
                  <a:cubicBezTo>
                    <a:pt x="1" y="867"/>
                    <a:pt x="1" y="901"/>
                    <a:pt x="34" y="934"/>
                  </a:cubicBezTo>
                  <a:cubicBezTo>
                    <a:pt x="34" y="934"/>
                    <a:pt x="34" y="934"/>
                    <a:pt x="68" y="967"/>
                  </a:cubicBezTo>
                  <a:lnTo>
                    <a:pt x="134" y="967"/>
                  </a:lnTo>
                  <a:cubicBezTo>
                    <a:pt x="168" y="967"/>
                    <a:pt x="201" y="934"/>
                    <a:pt x="234" y="934"/>
                  </a:cubicBezTo>
                  <a:cubicBezTo>
                    <a:pt x="268" y="901"/>
                    <a:pt x="301" y="867"/>
                    <a:pt x="335" y="834"/>
                  </a:cubicBezTo>
                  <a:cubicBezTo>
                    <a:pt x="368" y="801"/>
                    <a:pt x="368" y="767"/>
                    <a:pt x="401" y="734"/>
                  </a:cubicBezTo>
                  <a:cubicBezTo>
                    <a:pt x="435" y="701"/>
                    <a:pt x="435" y="667"/>
                    <a:pt x="435" y="634"/>
                  </a:cubicBezTo>
                  <a:cubicBezTo>
                    <a:pt x="435" y="600"/>
                    <a:pt x="435" y="567"/>
                    <a:pt x="435" y="534"/>
                  </a:cubicBezTo>
                  <a:cubicBezTo>
                    <a:pt x="468" y="500"/>
                    <a:pt x="468" y="467"/>
                    <a:pt x="435" y="467"/>
                  </a:cubicBezTo>
                  <a:cubicBezTo>
                    <a:pt x="435" y="400"/>
                    <a:pt x="401" y="367"/>
                    <a:pt x="368" y="367"/>
                  </a:cubicBezTo>
                  <a:lnTo>
                    <a:pt x="268" y="367"/>
                  </a:lnTo>
                  <a:lnTo>
                    <a:pt x="201" y="400"/>
                  </a:lnTo>
                  <a:lnTo>
                    <a:pt x="134" y="400"/>
                  </a:lnTo>
                  <a:cubicBezTo>
                    <a:pt x="101" y="367"/>
                    <a:pt x="101" y="367"/>
                    <a:pt x="134" y="334"/>
                  </a:cubicBezTo>
                  <a:cubicBezTo>
                    <a:pt x="134" y="300"/>
                    <a:pt x="134" y="267"/>
                    <a:pt x="168" y="234"/>
                  </a:cubicBezTo>
                  <a:cubicBezTo>
                    <a:pt x="168" y="200"/>
                    <a:pt x="201" y="200"/>
                    <a:pt x="234" y="167"/>
                  </a:cubicBezTo>
                  <a:cubicBezTo>
                    <a:pt x="268" y="167"/>
                    <a:pt x="268" y="133"/>
                    <a:pt x="301" y="133"/>
                  </a:cubicBezTo>
                  <a:cubicBezTo>
                    <a:pt x="335" y="133"/>
                    <a:pt x="335" y="167"/>
                    <a:pt x="368" y="167"/>
                  </a:cubicBezTo>
                  <a:lnTo>
                    <a:pt x="401" y="133"/>
                  </a:lnTo>
                  <a:cubicBezTo>
                    <a:pt x="401" y="100"/>
                    <a:pt x="401" y="100"/>
                    <a:pt x="401" y="100"/>
                  </a:cubicBezTo>
                  <a:cubicBezTo>
                    <a:pt x="401" y="67"/>
                    <a:pt x="401" y="67"/>
                    <a:pt x="401" y="33"/>
                  </a:cubicBezTo>
                  <a:cubicBezTo>
                    <a:pt x="401" y="33"/>
                    <a:pt x="401" y="0"/>
                    <a:pt x="368"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1652;p56">
              <a:extLst>
                <a:ext uri="{FF2B5EF4-FFF2-40B4-BE49-F238E27FC236}">
                  <a16:creationId xmlns:a16="http://schemas.microsoft.com/office/drawing/2014/main" id="{9B399F49-F65B-4B44-BBE4-93075B613B8F}"/>
                </a:ext>
              </a:extLst>
            </p:cNvPr>
            <p:cNvSpPr/>
            <p:nvPr/>
          </p:nvSpPr>
          <p:spPr>
            <a:xfrm>
              <a:off x="4513400" y="2729900"/>
              <a:ext cx="11700" cy="34200"/>
            </a:xfrm>
            <a:custGeom>
              <a:avLst/>
              <a:gdLst/>
              <a:ahLst/>
              <a:cxnLst/>
              <a:rect l="l" t="t" r="r" b="b"/>
              <a:pathLst>
                <a:path w="468" h="1368" extrusionOk="0">
                  <a:moveTo>
                    <a:pt x="284" y="175"/>
                  </a:moveTo>
                  <a:cubicBezTo>
                    <a:pt x="300" y="175"/>
                    <a:pt x="317" y="184"/>
                    <a:pt x="334" y="200"/>
                  </a:cubicBezTo>
                  <a:cubicBezTo>
                    <a:pt x="367" y="267"/>
                    <a:pt x="401" y="301"/>
                    <a:pt x="367" y="367"/>
                  </a:cubicBezTo>
                  <a:cubicBezTo>
                    <a:pt x="401" y="401"/>
                    <a:pt x="401" y="434"/>
                    <a:pt x="367" y="467"/>
                  </a:cubicBezTo>
                  <a:cubicBezTo>
                    <a:pt x="401" y="534"/>
                    <a:pt x="367" y="601"/>
                    <a:pt x="334" y="667"/>
                  </a:cubicBezTo>
                  <a:cubicBezTo>
                    <a:pt x="334" y="734"/>
                    <a:pt x="267" y="801"/>
                    <a:pt x="234" y="834"/>
                  </a:cubicBezTo>
                  <a:lnTo>
                    <a:pt x="100" y="834"/>
                  </a:lnTo>
                  <a:cubicBezTo>
                    <a:pt x="67" y="768"/>
                    <a:pt x="67" y="701"/>
                    <a:pt x="67" y="667"/>
                  </a:cubicBezTo>
                  <a:lnTo>
                    <a:pt x="67" y="534"/>
                  </a:lnTo>
                  <a:lnTo>
                    <a:pt x="100" y="501"/>
                  </a:lnTo>
                  <a:cubicBezTo>
                    <a:pt x="100" y="467"/>
                    <a:pt x="100" y="401"/>
                    <a:pt x="134" y="334"/>
                  </a:cubicBezTo>
                  <a:cubicBezTo>
                    <a:pt x="134" y="267"/>
                    <a:pt x="167" y="234"/>
                    <a:pt x="234" y="200"/>
                  </a:cubicBezTo>
                  <a:cubicBezTo>
                    <a:pt x="250" y="184"/>
                    <a:pt x="267" y="175"/>
                    <a:pt x="284" y="175"/>
                  </a:cubicBezTo>
                  <a:close/>
                  <a:moveTo>
                    <a:pt x="234" y="0"/>
                  </a:moveTo>
                  <a:cubicBezTo>
                    <a:pt x="200" y="34"/>
                    <a:pt x="167" y="67"/>
                    <a:pt x="134" y="100"/>
                  </a:cubicBezTo>
                  <a:cubicBezTo>
                    <a:pt x="100" y="134"/>
                    <a:pt x="100" y="200"/>
                    <a:pt x="67" y="234"/>
                  </a:cubicBezTo>
                  <a:lnTo>
                    <a:pt x="67" y="167"/>
                  </a:lnTo>
                  <a:lnTo>
                    <a:pt x="67" y="134"/>
                  </a:lnTo>
                  <a:lnTo>
                    <a:pt x="34" y="134"/>
                  </a:lnTo>
                  <a:lnTo>
                    <a:pt x="0" y="167"/>
                  </a:lnTo>
                  <a:lnTo>
                    <a:pt x="0" y="200"/>
                  </a:lnTo>
                  <a:cubicBezTo>
                    <a:pt x="0" y="200"/>
                    <a:pt x="0" y="234"/>
                    <a:pt x="0" y="234"/>
                  </a:cubicBezTo>
                  <a:lnTo>
                    <a:pt x="0" y="1335"/>
                  </a:lnTo>
                  <a:lnTo>
                    <a:pt x="0" y="1368"/>
                  </a:lnTo>
                  <a:lnTo>
                    <a:pt x="34" y="1368"/>
                  </a:lnTo>
                  <a:cubicBezTo>
                    <a:pt x="67" y="1368"/>
                    <a:pt x="67" y="1335"/>
                    <a:pt x="67" y="1335"/>
                  </a:cubicBezTo>
                  <a:cubicBezTo>
                    <a:pt x="67" y="1335"/>
                    <a:pt x="67" y="1301"/>
                    <a:pt x="67" y="1301"/>
                  </a:cubicBezTo>
                  <a:lnTo>
                    <a:pt x="67" y="934"/>
                  </a:lnTo>
                  <a:cubicBezTo>
                    <a:pt x="67" y="934"/>
                    <a:pt x="100" y="968"/>
                    <a:pt x="134" y="968"/>
                  </a:cubicBezTo>
                  <a:cubicBezTo>
                    <a:pt x="167" y="968"/>
                    <a:pt x="200" y="968"/>
                    <a:pt x="234" y="934"/>
                  </a:cubicBezTo>
                  <a:cubicBezTo>
                    <a:pt x="267" y="934"/>
                    <a:pt x="300" y="901"/>
                    <a:pt x="334" y="868"/>
                  </a:cubicBezTo>
                  <a:cubicBezTo>
                    <a:pt x="367" y="834"/>
                    <a:pt x="401" y="768"/>
                    <a:pt x="401" y="734"/>
                  </a:cubicBezTo>
                  <a:cubicBezTo>
                    <a:pt x="434" y="701"/>
                    <a:pt x="467" y="634"/>
                    <a:pt x="467" y="567"/>
                  </a:cubicBezTo>
                  <a:cubicBezTo>
                    <a:pt x="467" y="534"/>
                    <a:pt x="467" y="467"/>
                    <a:pt x="467" y="401"/>
                  </a:cubicBezTo>
                  <a:lnTo>
                    <a:pt x="467" y="267"/>
                  </a:lnTo>
                  <a:cubicBezTo>
                    <a:pt x="467" y="234"/>
                    <a:pt x="467" y="167"/>
                    <a:pt x="467" y="134"/>
                  </a:cubicBezTo>
                  <a:cubicBezTo>
                    <a:pt x="467" y="67"/>
                    <a:pt x="434" y="34"/>
                    <a:pt x="401" y="34"/>
                  </a:cubicBezTo>
                  <a:cubicBezTo>
                    <a:pt x="401" y="0"/>
                    <a:pt x="367" y="0"/>
                    <a:pt x="334"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1653;p56">
              <a:extLst>
                <a:ext uri="{FF2B5EF4-FFF2-40B4-BE49-F238E27FC236}">
                  <a16:creationId xmlns:a16="http://schemas.microsoft.com/office/drawing/2014/main" id="{F09426AE-CB7F-403E-A065-2CC9DF496CD8}"/>
                </a:ext>
              </a:extLst>
            </p:cNvPr>
            <p:cNvSpPr/>
            <p:nvPr/>
          </p:nvSpPr>
          <p:spPr>
            <a:xfrm>
              <a:off x="4527575" y="2721550"/>
              <a:ext cx="12525" cy="24225"/>
            </a:xfrm>
            <a:custGeom>
              <a:avLst/>
              <a:gdLst/>
              <a:ahLst/>
              <a:cxnLst/>
              <a:rect l="l" t="t" r="r" b="b"/>
              <a:pathLst>
                <a:path w="501" h="969" extrusionOk="0">
                  <a:moveTo>
                    <a:pt x="346" y="143"/>
                  </a:moveTo>
                  <a:cubicBezTo>
                    <a:pt x="367" y="143"/>
                    <a:pt x="384" y="151"/>
                    <a:pt x="401" y="168"/>
                  </a:cubicBezTo>
                  <a:cubicBezTo>
                    <a:pt x="434" y="201"/>
                    <a:pt x="434" y="268"/>
                    <a:pt x="434" y="301"/>
                  </a:cubicBezTo>
                  <a:lnTo>
                    <a:pt x="134" y="468"/>
                  </a:lnTo>
                  <a:cubicBezTo>
                    <a:pt x="134" y="434"/>
                    <a:pt x="134" y="401"/>
                    <a:pt x="134" y="368"/>
                  </a:cubicBezTo>
                  <a:cubicBezTo>
                    <a:pt x="134" y="334"/>
                    <a:pt x="167" y="334"/>
                    <a:pt x="167" y="301"/>
                  </a:cubicBezTo>
                  <a:cubicBezTo>
                    <a:pt x="200" y="268"/>
                    <a:pt x="200" y="234"/>
                    <a:pt x="234" y="234"/>
                  </a:cubicBezTo>
                  <a:cubicBezTo>
                    <a:pt x="234" y="201"/>
                    <a:pt x="267" y="168"/>
                    <a:pt x="267" y="168"/>
                  </a:cubicBezTo>
                  <a:cubicBezTo>
                    <a:pt x="301" y="151"/>
                    <a:pt x="326" y="143"/>
                    <a:pt x="346" y="143"/>
                  </a:cubicBezTo>
                  <a:close/>
                  <a:moveTo>
                    <a:pt x="367" y="1"/>
                  </a:moveTo>
                  <a:cubicBezTo>
                    <a:pt x="334" y="1"/>
                    <a:pt x="301" y="1"/>
                    <a:pt x="267" y="34"/>
                  </a:cubicBezTo>
                  <a:cubicBezTo>
                    <a:pt x="234" y="34"/>
                    <a:pt x="200" y="67"/>
                    <a:pt x="167" y="101"/>
                  </a:cubicBezTo>
                  <a:cubicBezTo>
                    <a:pt x="134" y="134"/>
                    <a:pt x="100" y="168"/>
                    <a:pt x="100" y="234"/>
                  </a:cubicBezTo>
                  <a:cubicBezTo>
                    <a:pt x="67" y="268"/>
                    <a:pt x="34" y="334"/>
                    <a:pt x="34" y="368"/>
                  </a:cubicBezTo>
                  <a:cubicBezTo>
                    <a:pt x="34" y="434"/>
                    <a:pt x="34" y="468"/>
                    <a:pt x="34" y="534"/>
                  </a:cubicBezTo>
                  <a:cubicBezTo>
                    <a:pt x="34" y="601"/>
                    <a:pt x="0" y="635"/>
                    <a:pt x="34" y="701"/>
                  </a:cubicBezTo>
                  <a:cubicBezTo>
                    <a:pt x="0" y="768"/>
                    <a:pt x="0" y="801"/>
                    <a:pt x="34" y="835"/>
                  </a:cubicBezTo>
                  <a:cubicBezTo>
                    <a:pt x="34" y="868"/>
                    <a:pt x="34" y="901"/>
                    <a:pt x="67" y="935"/>
                  </a:cubicBezTo>
                  <a:cubicBezTo>
                    <a:pt x="100" y="968"/>
                    <a:pt x="100" y="968"/>
                    <a:pt x="134" y="968"/>
                  </a:cubicBezTo>
                  <a:lnTo>
                    <a:pt x="234" y="968"/>
                  </a:lnTo>
                  <a:cubicBezTo>
                    <a:pt x="267" y="935"/>
                    <a:pt x="301" y="901"/>
                    <a:pt x="334" y="868"/>
                  </a:cubicBezTo>
                  <a:cubicBezTo>
                    <a:pt x="367" y="835"/>
                    <a:pt x="401" y="801"/>
                    <a:pt x="434" y="768"/>
                  </a:cubicBezTo>
                  <a:cubicBezTo>
                    <a:pt x="434" y="735"/>
                    <a:pt x="467" y="701"/>
                    <a:pt x="467" y="701"/>
                  </a:cubicBezTo>
                  <a:cubicBezTo>
                    <a:pt x="467" y="668"/>
                    <a:pt x="467" y="635"/>
                    <a:pt x="467" y="601"/>
                  </a:cubicBezTo>
                  <a:lnTo>
                    <a:pt x="467" y="568"/>
                  </a:lnTo>
                  <a:lnTo>
                    <a:pt x="401" y="568"/>
                  </a:lnTo>
                  <a:lnTo>
                    <a:pt x="401" y="601"/>
                  </a:lnTo>
                  <a:cubicBezTo>
                    <a:pt x="367" y="635"/>
                    <a:pt x="367" y="668"/>
                    <a:pt x="334" y="701"/>
                  </a:cubicBezTo>
                  <a:cubicBezTo>
                    <a:pt x="301" y="735"/>
                    <a:pt x="301" y="768"/>
                    <a:pt x="267" y="768"/>
                  </a:cubicBezTo>
                  <a:cubicBezTo>
                    <a:pt x="234" y="785"/>
                    <a:pt x="209" y="793"/>
                    <a:pt x="188" y="793"/>
                  </a:cubicBezTo>
                  <a:cubicBezTo>
                    <a:pt x="167" y="793"/>
                    <a:pt x="150" y="785"/>
                    <a:pt x="134" y="768"/>
                  </a:cubicBezTo>
                  <a:cubicBezTo>
                    <a:pt x="100" y="735"/>
                    <a:pt x="100" y="668"/>
                    <a:pt x="100" y="635"/>
                  </a:cubicBezTo>
                  <a:lnTo>
                    <a:pt x="467" y="401"/>
                  </a:lnTo>
                  <a:lnTo>
                    <a:pt x="501" y="368"/>
                  </a:lnTo>
                  <a:cubicBezTo>
                    <a:pt x="501" y="368"/>
                    <a:pt x="501" y="368"/>
                    <a:pt x="501" y="334"/>
                  </a:cubicBezTo>
                  <a:lnTo>
                    <a:pt x="501" y="301"/>
                  </a:lnTo>
                  <a:cubicBezTo>
                    <a:pt x="501" y="234"/>
                    <a:pt x="501" y="201"/>
                    <a:pt x="501" y="134"/>
                  </a:cubicBezTo>
                  <a:cubicBezTo>
                    <a:pt x="467" y="101"/>
                    <a:pt x="467" y="67"/>
                    <a:pt x="434" y="34"/>
                  </a:cubicBezTo>
                  <a:cubicBezTo>
                    <a:pt x="434" y="1"/>
                    <a:pt x="401" y="1"/>
                    <a:pt x="367"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1654;p56">
              <a:extLst>
                <a:ext uri="{FF2B5EF4-FFF2-40B4-BE49-F238E27FC236}">
                  <a16:creationId xmlns:a16="http://schemas.microsoft.com/office/drawing/2014/main" id="{4C2480A4-5438-4FBB-88D5-969DD67B65EC}"/>
                </a:ext>
              </a:extLst>
            </p:cNvPr>
            <p:cNvSpPr/>
            <p:nvPr/>
          </p:nvSpPr>
          <p:spPr>
            <a:xfrm>
              <a:off x="4545075" y="2712375"/>
              <a:ext cx="6700" cy="25875"/>
            </a:xfrm>
            <a:custGeom>
              <a:avLst/>
              <a:gdLst/>
              <a:ahLst/>
              <a:cxnLst/>
              <a:rect l="l" t="t" r="r" b="b"/>
              <a:pathLst>
                <a:path w="268" h="1035" extrusionOk="0">
                  <a:moveTo>
                    <a:pt x="268" y="1"/>
                  </a:moveTo>
                  <a:lnTo>
                    <a:pt x="201" y="34"/>
                  </a:lnTo>
                  <a:cubicBezTo>
                    <a:pt x="168" y="68"/>
                    <a:pt x="134" y="101"/>
                    <a:pt x="101" y="101"/>
                  </a:cubicBezTo>
                  <a:cubicBezTo>
                    <a:pt x="101" y="134"/>
                    <a:pt x="68" y="168"/>
                    <a:pt x="68" y="234"/>
                  </a:cubicBezTo>
                  <a:lnTo>
                    <a:pt x="68" y="168"/>
                  </a:lnTo>
                  <a:lnTo>
                    <a:pt x="68" y="134"/>
                  </a:lnTo>
                  <a:lnTo>
                    <a:pt x="34" y="168"/>
                  </a:lnTo>
                  <a:cubicBezTo>
                    <a:pt x="1" y="168"/>
                    <a:pt x="1" y="168"/>
                    <a:pt x="1" y="201"/>
                  </a:cubicBezTo>
                  <a:cubicBezTo>
                    <a:pt x="1" y="201"/>
                    <a:pt x="1" y="201"/>
                    <a:pt x="1" y="234"/>
                  </a:cubicBezTo>
                  <a:lnTo>
                    <a:pt x="1" y="1002"/>
                  </a:lnTo>
                  <a:lnTo>
                    <a:pt x="1" y="1035"/>
                  </a:lnTo>
                  <a:lnTo>
                    <a:pt x="34" y="1035"/>
                  </a:lnTo>
                  <a:lnTo>
                    <a:pt x="68" y="1002"/>
                  </a:lnTo>
                  <a:cubicBezTo>
                    <a:pt x="68" y="968"/>
                    <a:pt x="68" y="968"/>
                    <a:pt x="68" y="935"/>
                  </a:cubicBezTo>
                  <a:lnTo>
                    <a:pt x="68" y="468"/>
                  </a:lnTo>
                  <a:cubicBezTo>
                    <a:pt x="34" y="334"/>
                    <a:pt x="101" y="234"/>
                    <a:pt x="201" y="201"/>
                  </a:cubicBezTo>
                  <a:lnTo>
                    <a:pt x="268" y="168"/>
                  </a:lnTo>
                  <a:lnTo>
                    <a:pt x="268" y="134"/>
                  </a:lnTo>
                  <a:cubicBezTo>
                    <a:pt x="268" y="134"/>
                    <a:pt x="268" y="101"/>
                    <a:pt x="268" y="101"/>
                  </a:cubicBezTo>
                  <a:lnTo>
                    <a:pt x="268" y="34"/>
                  </a:lnTo>
                  <a:cubicBezTo>
                    <a:pt x="268" y="34"/>
                    <a:pt x="268" y="34"/>
                    <a:pt x="268"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1655;p56">
              <a:extLst>
                <a:ext uri="{FF2B5EF4-FFF2-40B4-BE49-F238E27FC236}">
                  <a16:creationId xmlns:a16="http://schemas.microsoft.com/office/drawing/2014/main" id="{7A6F89B8-BFFF-45A0-BDFB-FF43AC54EA1E}"/>
                </a:ext>
              </a:extLst>
            </p:cNvPr>
            <p:cNvSpPr/>
            <p:nvPr/>
          </p:nvSpPr>
          <p:spPr>
            <a:xfrm>
              <a:off x="4561750" y="2702375"/>
              <a:ext cx="11700" cy="34225"/>
            </a:xfrm>
            <a:custGeom>
              <a:avLst/>
              <a:gdLst/>
              <a:ahLst/>
              <a:cxnLst/>
              <a:rect l="l" t="t" r="r" b="b"/>
              <a:pathLst>
                <a:path w="468" h="1369" extrusionOk="0">
                  <a:moveTo>
                    <a:pt x="285" y="176"/>
                  </a:moveTo>
                  <a:cubicBezTo>
                    <a:pt x="301" y="176"/>
                    <a:pt x="318" y="184"/>
                    <a:pt x="335" y="201"/>
                  </a:cubicBezTo>
                  <a:cubicBezTo>
                    <a:pt x="368" y="234"/>
                    <a:pt x="368" y="301"/>
                    <a:pt x="368" y="367"/>
                  </a:cubicBezTo>
                  <a:lnTo>
                    <a:pt x="368" y="468"/>
                  </a:lnTo>
                  <a:cubicBezTo>
                    <a:pt x="368" y="534"/>
                    <a:pt x="368" y="601"/>
                    <a:pt x="335" y="668"/>
                  </a:cubicBezTo>
                  <a:cubicBezTo>
                    <a:pt x="301" y="734"/>
                    <a:pt x="268" y="768"/>
                    <a:pt x="234" y="801"/>
                  </a:cubicBezTo>
                  <a:cubicBezTo>
                    <a:pt x="218" y="818"/>
                    <a:pt x="193" y="826"/>
                    <a:pt x="168" y="826"/>
                  </a:cubicBezTo>
                  <a:cubicBezTo>
                    <a:pt x="143" y="826"/>
                    <a:pt x="118" y="818"/>
                    <a:pt x="101" y="801"/>
                  </a:cubicBezTo>
                  <a:cubicBezTo>
                    <a:pt x="68" y="768"/>
                    <a:pt x="68" y="701"/>
                    <a:pt x="68" y="668"/>
                  </a:cubicBezTo>
                  <a:lnTo>
                    <a:pt x="68" y="534"/>
                  </a:lnTo>
                  <a:lnTo>
                    <a:pt x="34" y="501"/>
                  </a:lnTo>
                  <a:cubicBezTo>
                    <a:pt x="68" y="434"/>
                    <a:pt x="68" y="367"/>
                    <a:pt x="101" y="334"/>
                  </a:cubicBezTo>
                  <a:cubicBezTo>
                    <a:pt x="134" y="267"/>
                    <a:pt x="168" y="234"/>
                    <a:pt x="234" y="201"/>
                  </a:cubicBezTo>
                  <a:cubicBezTo>
                    <a:pt x="251" y="184"/>
                    <a:pt x="268" y="176"/>
                    <a:pt x="285" y="176"/>
                  </a:cubicBezTo>
                  <a:close/>
                  <a:moveTo>
                    <a:pt x="335" y="1"/>
                  </a:moveTo>
                  <a:cubicBezTo>
                    <a:pt x="301" y="1"/>
                    <a:pt x="268" y="34"/>
                    <a:pt x="234" y="34"/>
                  </a:cubicBezTo>
                  <a:cubicBezTo>
                    <a:pt x="201" y="67"/>
                    <a:pt x="168" y="101"/>
                    <a:pt x="134" y="134"/>
                  </a:cubicBezTo>
                  <a:cubicBezTo>
                    <a:pt x="101" y="167"/>
                    <a:pt x="68" y="201"/>
                    <a:pt x="68" y="267"/>
                  </a:cubicBezTo>
                  <a:lnTo>
                    <a:pt x="68" y="201"/>
                  </a:lnTo>
                  <a:cubicBezTo>
                    <a:pt x="68" y="201"/>
                    <a:pt x="68" y="167"/>
                    <a:pt x="68" y="167"/>
                  </a:cubicBezTo>
                  <a:lnTo>
                    <a:pt x="34" y="201"/>
                  </a:lnTo>
                  <a:lnTo>
                    <a:pt x="1" y="234"/>
                  </a:lnTo>
                  <a:cubicBezTo>
                    <a:pt x="1" y="234"/>
                    <a:pt x="1" y="234"/>
                    <a:pt x="1" y="267"/>
                  </a:cubicBezTo>
                  <a:lnTo>
                    <a:pt x="1" y="1335"/>
                  </a:lnTo>
                  <a:cubicBezTo>
                    <a:pt x="1" y="1335"/>
                    <a:pt x="1" y="1335"/>
                    <a:pt x="1" y="1368"/>
                  </a:cubicBezTo>
                  <a:lnTo>
                    <a:pt x="68" y="1368"/>
                  </a:lnTo>
                  <a:cubicBezTo>
                    <a:pt x="68" y="1335"/>
                    <a:pt x="68" y="1335"/>
                    <a:pt x="68" y="1335"/>
                  </a:cubicBezTo>
                  <a:cubicBezTo>
                    <a:pt x="68" y="1335"/>
                    <a:pt x="68" y="1301"/>
                    <a:pt x="68" y="1301"/>
                  </a:cubicBezTo>
                  <a:lnTo>
                    <a:pt x="68" y="935"/>
                  </a:lnTo>
                  <a:cubicBezTo>
                    <a:pt x="68" y="935"/>
                    <a:pt x="101" y="968"/>
                    <a:pt x="134" y="968"/>
                  </a:cubicBezTo>
                  <a:cubicBezTo>
                    <a:pt x="168" y="968"/>
                    <a:pt x="201" y="968"/>
                    <a:pt x="234" y="935"/>
                  </a:cubicBezTo>
                  <a:cubicBezTo>
                    <a:pt x="268" y="935"/>
                    <a:pt x="301" y="901"/>
                    <a:pt x="335" y="868"/>
                  </a:cubicBezTo>
                  <a:cubicBezTo>
                    <a:pt x="368" y="834"/>
                    <a:pt x="401" y="801"/>
                    <a:pt x="401" y="734"/>
                  </a:cubicBezTo>
                  <a:cubicBezTo>
                    <a:pt x="435" y="701"/>
                    <a:pt x="435" y="634"/>
                    <a:pt x="468" y="601"/>
                  </a:cubicBezTo>
                  <a:cubicBezTo>
                    <a:pt x="468" y="534"/>
                    <a:pt x="468" y="468"/>
                    <a:pt x="468" y="401"/>
                  </a:cubicBezTo>
                  <a:lnTo>
                    <a:pt x="468" y="301"/>
                  </a:lnTo>
                  <a:cubicBezTo>
                    <a:pt x="468" y="234"/>
                    <a:pt x="468" y="201"/>
                    <a:pt x="468" y="134"/>
                  </a:cubicBezTo>
                  <a:cubicBezTo>
                    <a:pt x="435" y="101"/>
                    <a:pt x="435" y="67"/>
                    <a:pt x="401" y="34"/>
                  </a:cubicBezTo>
                  <a:cubicBezTo>
                    <a:pt x="401" y="34"/>
                    <a:pt x="368" y="1"/>
                    <a:pt x="335"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1656;p56">
              <a:extLst>
                <a:ext uri="{FF2B5EF4-FFF2-40B4-BE49-F238E27FC236}">
                  <a16:creationId xmlns:a16="http://schemas.microsoft.com/office/drawing/2014/main" id="{82B516DD-39EF-4FD2-942B-6400383209DA}"/>
                </a:ext>
              </a:extLst>
            </p:cNvPr>
            <p:cNvSpPr/>
            <p:nvPr/>
          </p:nvSpPr>
          <p:spPr>
            <a:xfrm>
              <a:off x="4575950" y="2693400"/>
              <a:ext cx="10850" cy="24850"/>
            </a:xfrm>
            <a:custGeom>
              <a:avLst/>
              <a:gdLst/>
              <a:ahLst/>
              <a:cxnLst/>
              <a:rect l="l" t="t" r="r" b="b"/>
              <a:pathLst>
                <a:path w="434" h="994" extrusionOk="0">
                  <a:moveTo>
                    <a:pt x="367" y="460"/>
                  </a:moveTo>
                  <a:lnTo>
                    <a:pt x="367" y="526"/>
                  </a:lnTo>
                  <a:cubicBezTo>
                    <a:pt x="367" y="560"/>
                    <a:pt x="367" y="593"/>
                    <a:pt x="367" y="626"/>
                  </a:cubicBezTo>
                  <a:cubicBezTo>
                    <a:pt x="334" y="660"/>
                    <a:pt x="334" y="693"/>
                    <a:pt x="334" y="726"/>
                  </a:cubicBezTo>
                  <a:cubicBezTo>
                    <a:pt x="300" y="760"/>
                    <a:pt x="234" y="827"/>
                    <a:pt x="200" y="860"/>
                  </a:cubicBezTo>
                  <a:lnTo>
                    <a:pt x="200" y="827"/>
                  </a:lnTo>
                  <a:cubicBezTo>
                    <a:pt x="167" y="860"/>
                    <a:pt x="133" y="860"/>
                    <a:pt x="100" y="860"/>
                  </a:cubicBezTo>
                  <a:lnTo>
                    <a:pt x="67" y="860"/>
                  </a:lnTo>
                  <a:cubicBezTo>
                    <a:pt x="67" y="827"/>
                    <a:pt x="67" y="827"/>
                    <a:pt x="67" y="827"/>
                  </a:cubicBezTo>
                  <a:cubicBezTo>
                    <a:pt x="67" y="760"/>
                    <a:pt x="100" y="726"/>
                    <a:pt x="133" y="693"/>
                  </a:cubicBezTo>
                  <a:cubicBezTo>
                    <a:pt x="133" y="660"/>
                    <a:pt x="200" y="593"/>
                    <a:pt x="234" y="560"/>
                  </a:cubicBezTo>
                  <a:lnTo>
                    <a:pt x="367" y="460"/>
                  </a:lnTo>
                  <a:close/>
                  <a:moveTo>
                    <a:pt x="354" y="1"/>
                  </a:moveTo>
                  <a:cubicBezTo>
                    <a:pt x="342" y="1"/>
                    <a:pt x="334" y="9"/>
                    <a:pt x="334" y="26"/>
                  </a:cubicBezTo>
                  <a:lnTo>
                    <a:pt x="234" y="26"/>
                  </a:lnTo>
                  <a:cubicBezTo>
                    <a:pt x="200" y="59"/>
                    <a:pt x="167" y="93"/>
                    <a:pt x="167" y="93"/>
                  </a:cubicBezTo>
                  <a:cubicBezTo>
                    <a:pt x="133" y="126"/>
                    <a:pt x="100" y="159"/>
                    <a:pt x="100" y="193"/>
                  </a:cubicBezTo>
                  <a:cubicBezTo>
                    <a:pt x="67" y="226"/>
                    <a:pt x="67" y="259"/>
                    <a:pt x="67" y="259"/>
                  </a:cubicBezTo>
                  <a:cubicBezTo>
                    <a:pt x="33" y="293"/>
                    <a:pt x="33" y="326"/>
                    <a:pt x="33" y="360"/>
                  </a:cubicBezTo>
                  <a:cubicBezTo>
                    <a:pt x="33" y="360"/>
                    <a:pt x="33" y="393"/>
                    <a:pt x="33" y="393"/>
                  </a:cubicBezTo>
                  <a:lnTo>
                    <a:pt x="67" y="393"/>
                  </a:lnTo>
                  <a:lnTo>
                    <a:pt x="100" y="360"/>
                  </a:lnTo>
                  <a:lnTo>
                    <a:pt x="100" y="326"/>
                  </a:lnTo>
                  <a:cubicBezTo>
                    <a:pt x="133" y="293"/>
                    <a:pt x="133" y="293"/>
                    <a:pt x="133" y="259"/>
                  </a:cubicBezTo>
                  <a:cubicBezTo>
                    <a:pt x="167" y="226"/>
                    <a:pt x="200" y="193"/>
                    <a:pt x="234" y="193"/>
                  </a:cubicBezTo>
                  <a:cubicBezTo>
                    <a:pt x="250" y="176"/>
                    <a:pt x="267" y="168"/>
                    <a:pt x="284" y="168"/>
                  </a:cubicBezTo>
                  <a:cubicBezTo>
                    <a:pt x="300" y="168"/>
                    <a:pt x="317" y="176"/>
                    <a:pt x="334" y="193"/>
                  </a:cubicBezTo>
                  <a:cubicBezTo>
                    <a:pt x="367" y="193"/>
                    <a:pt x="367" y="226"/>
                    <a:pt x="367" y="293"/>
                  </a:cubicBezTo>
                  <a:lnTo>
                    <a:pt x="367" y="326"/>
                  </a:lnTo>
                  <a:lnTo>
                    <a:pt x="200" y="426"/>
                  </a:lnTo>
                  <a:cubicBezTo>
                    <a:pt x="167" y="460"/>
                    <a:pt x="133" y="493"/>
                    <a:pt x="100" y="526"/>
                  </a:cubicBezTo>
                  <a:cubicBezTo>
                    <a:pt x="100" y="560"/>
                    <a:pt x="67" y="593"/>
                    <a:pt x="33" y="626"/>
                  </a:cubicBezTo>
                  <a:cubicBezTo>
                    <a:pt x="33" y="660"/>
                    <a:pt x="0" y="693"/>
                    <a:pt x="0" y="726"/>
                  </a:cubicBezTo>
                  <a:cubicBezTo>
                    <a:pt x="0" y="760"/>
                    <a:pt x="0" y="827"/>
                    <a:pt x="0" y="860"/>
                  </a:cubicBezTo>
                  <a:cubicBezTo>
                    <a:pt x="0" y="893"/>
                    <a:pt x="0" y="893"/>
                    <a:pt x="33" y="927"/>
                  </a:cubicBezTo>
                  <a:cubicBezTo>
                    <a:pt x="33" y="960"/>
                    <a:pt x="67" y="960"/>
                    <a:pt x="67" y="993"/>
                  </a:cubicBezTo>
                  <a:lnTo>
                    <a:pt x="133" y="993"/>
                  </a:lnTo>
                  <a:cubicBezTo>
                    <a:pt x="167" y="993"/>
                    <a:pt x="200" y="960"/>
                    <a:pt x="200" y="960"/>
                  </a:cubicBezTo>
                  <a:lnTo>
                    <a:pt x="267" y="927"/>
                  </a:lnTo>
                  <a:cubicBezTo>
                    <a:pt x="300" y="893"/>
                    <a:pt x="300" y="893"/>
                    <a:pt x="334" y="860"/>
                  </a:cubicBezTo>
                  <a:cubicBezTo>
                    <a:pt x="334" y="827"/>
                    <a:pt x="367" y="827"/>
                    <a:pt x="367" y="793"/>
                  </a:cubicBezTo>
                  <a:cubicBezTo>
                    <a:pt x="367" y="760"/>
                    <a:pt x="400" y="760"/>
                    <a:pt x="400" y="726"/>
                  </a:cubicBezTo>
                  <a:lnTo>
                    <a:pt x="400" y="793"/>
                  </a:lnTo>
                  <a:cubicBezTo>
                    <a:pt x="400" y="793"/>
                    <a:pt x="400" y="793"/>
                    <a:pt x="400" y="827"/>
                  </a:cubicBezTo>
                  <a:lnTo>
                    <a:pt x="434" y="793"/>
                  </a:lnTo>
                  <a:cubicBezTo>
                    <a:pt x="434" y="793"/>
                    <a:pt x="434" y="760"/>
                    <a:pt x="434" y="760"/>
                  </a:cubicBezTo>
                  <a:cubicBezTo>
                    <a:pt x="434" y="760"/>
                    <a:pt x="434" y="726"/>
                    <a:pt x="434" y="726"/>
                  </a:cubicBezTo>
                  <a:lnTo>
                    <a:pt x="434" y="226"/>
                  </a:lnTo>
                  <a:cubicBezTo>
                    <a:pt x="434" y="193"/>
                    <a:pt x="434" y="126"/>
                    <a:pt x="434" y="93"/>
                  </a:cubicBezTo>
                  <a:cubicBezTo>
                    <a:pt x="434" y="59"/>
                    <a:pt x="400" y="26"/>
                    <a:pt x="400" y="26"/>
                  </a:cubicBezTo>
                  <a:cubicBezTo>
                    <a:pt x="384" y="9"/>
                    <a:pt x="367" y="1"/>
                    <a:pt x="354"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1657;p56">
              <a:extLst>
                <a:ext uri="{FF2B5EF4-FFF2-40B4-BE49-F238E27FC236}">
                  <a16:creationId xmlns:a16="http://schemas.microsoft.com/office/drawing/2014/main" id="{8B115AD3-AC27-4FF7-96D6-33C588AB8707}"/>
                </a:ext>
              </a:extLst>
            </p:cNvPr>
            <p:cNvSpPr/>
            <p:nvPr/>
          </p:nvSpPr>
          <p:spPr>
            <a:xfrm>
              <a:off x="4588450" y="2683200"/>
              <a:ext cx="14200" cy="35675"/>
            </a:xfrm>
            <a:custGeom>
              <a:avLst/>
              <a:gdLst/>
              <a:ahLst/>
              <a:cxnLst/>
              <a:rect l="l" t="t" r="r" b="b"/>
              <a:pathLst>
                <a:path w="568" h="1427" extrusionOk="0">
                  <a:moveTo>
                    <a:pt x="467" y="234"/>
                  </a:moveTo>
                  <a:cubicBezTo>
                    <a:pt x="501" y="301"/>
                    <a:pt x="534" y="334"/>
                    <a:pt x="534" y="401"/>
                  </a:cubicBezTo>
                  <a:lnTo>
                    <a:pt x="534" y="534"/>
                  </a:lnTo>
                  <a:cubicBezTo>
                    <a:pt x="501" y="601"/>
                    <a:pt x="501" y="667"/>
                    <a:pt x="467" y="734"/>
                  </a:cubicBezTo>
                  <a:cubicBezTo>
                    <a:pt x="434" y="768"/>
                    <a:pt x="401" y="834"/>
                    <a:pt x="367" y="868"/>
                  </a:cubicBezTo>
                  <a:cubicBezTo>
                    <a:pt x="334" y="884"/>
                    <a:pt x="309" y="893"/>
                    <a:pt x="288" y="893"/>
                  </a:cubicBezTo>
                  <a:cubicBezTo>
                    <a:pt x="267" y="893"/>
                    <a:pt x="251" y="884"/>
                    <a:pt x="234" y="868"/>
                  </a:cubicBezTo>
                  <a:cubicBezTo>
                    <a:pt x="201" y="801"/>
                    <a:pt x="201" y="768"/>
                    <a:pt x="201" y="701"/>
                  </a:cubicBezTo>
                  <a:lnTo>
                    <a:pt x="201" y="601"/>
                  </a:lnTo>
                  <a:cubicBezTo>
                    <a:pt x="201" y="534"/>
                    <a:pt x="201" y="467"/>
                    <a:pt x="234" y="401"/>
                  </a:cubicBezTo>
                  <a:cubicBezTo>
                    <a:pt x="267" y="334"/>
                    <a:pt x="301" y="267"/>
                    <a:pt x="367" y="234"/>
                  </a:cubicBezTo>
                  <a:close/>
                  <a:moveTo>
                    <a:pt x="534" y="0"/>
                  </a:moveTo>
                  <a:cubicBezTo>
                    <a:pt x="534" y="0"/>
                    <a:pt x="534" y="34"/>
                    <a:pt x="534" y="34"/>
                  </a:cubicBezTo>
                  <a:cubicBezTo>
                    <a:pt x="501" y="34"/>
                    <a:pt x="501" y="67"/>
                    <a:pt x="534" y="67"/>
                  </a:cubicBezTo>
                  <a:lnTo>
                    <a:pt x="534" y="134"/>
                  </a:lnTo>
                  <a:cubicBezTo>
                    <a:pt x="501" y="100"/>
                    <a:pt x="467" y="100"/>
                    <a:pt x="467" y="67"/>
                  </a:cubicBezTo>
                  <a:cubicBezTo>
                    <a:pt x="401" y="67"/>
                    <a:pt x="367" y="67"/>
                    <a:pt x="334" y="100"/>
                  </a:cubicBezTo>
                  <a:cubicBezTo>
                    <a:pt x="301" y="134"/>
                    <a:pt x="267" y="167"/>
                    <a:pt x="267" y="200"/>
                  </a:cubicBezTo>
                  <a:cubicBezTo>
                    <a:pt x="234" y="234"/>
                    <a:pt x="201" y="267"/>
                    <a:pt x="167" y="301"/>
                  </a:cubicBezTo>
                  <a:cubicBezTo>
                    <a:pt x="167" y="367"/>
                    <a:pt x="134" y="401"/>
                    <a:pt x="134" y="467"/>
                  </a:cubicBezTo>
                  <a:cubicBezTo>
                    <a:pt x="100" y="534"/>
                    <a:pt x="100" y="601"/>
                    <a:pt x="100" y="634"/>
                  </a:cubicBezTo>
                  <a:lnTo>
                    <a:pt x="0" y="667"/>
                  </a:lnTo>
                  <a:lnTo>
                    <a:pt x="0" y="768"/>
                  </a:lnTo>
                  <a:cubicBezTo>
                    <a:pt x="0" y="834"/>
                    <a:pt x="34" y="901"/>
                    <a:pt x="34" y="934"/>
                  </a:cubicBezTo>
                  <a:cubicBezTo>
                    <a:pt x="34" y="968"/>
                    <a:pt x="67" y="1001"/>
                    <a:pt x="100" y="1034"/>
                  </a:cubicBezTo>
                  <a:cubicBezTo>
                    <a:pt x="100" y="1068"/>
                    <a:pt x="134" y="1068"/>
                    <a:pt x="167" y="1068"/>
                  </a:cubicBezTo>
                  <a:cubicBezTo>
                    <a:pt x="201" y="1068"/>
                    <a:pt x="234" y="1068"/>
                    <a:pt x="267" y="1034"/>
                  </a:cubicBezTo>
                  <a:cubicBezTo>
                    <a:pt x="301" y="1001"/>
                    <a:pt x="334" y="968"/>
                    <a:pt x="367" y="934"/>
                  </a:cubicBezTo>
                  <a:cubicBezTo>
                    <a:pt x="401" y="901"/>
                    <a:pt x="401" y="868"/>
                    <a:pt x="434" y="834"/>
                  </a:cubicBezTo>
                  <a:lnTo>
                    <a:pt x="434" y="934"/>
                  </a:lnTo>
                  <a:cubicBezTo>
                    <a:pt x="434" y="968"/>
                    <a:pt x="434" y="1001"/>
                    <a:pt x="434" y="1034"/>
                  </a:cubicBezTo>
                  <a:cubicBezTo>
                    <a:pt x="434" y="1068"/>
                    <a:pt x="401" y="1101"/>
                    <a:pt x="401" y="1134"/>
                  </a:cubicBezTo>
                  <a:cubicBezTo>
                    <a:pt x="367" y="1168"/>
                    <a:pt x="367" y="1168"/>
                    <a:pt x="334" y="1201"/>
                  </a:cubicBezTo>
                  <a:lnTo>
                    <a:pt x="267" y="1235"/>
                  </a:lnTo>
                  <a:lnTo>
                    <a:pt x="201" y="1268"/>
                  </a:lnTo>
                  <a:lnTo>
                    <a:pt x="134" y="1268"/>
                  </a:lnTo>
                  <a:lnTo>
                    <a:pt x="134" y="1235"/>
                  </a:lnTo>
                  <a:lnTo>
                    <a:pt x="100" y="1235"/>
                  </a:lnTo>
                  <a:lnTo>
                    <a:pt x="100" y="1268"/>
                  </a:lnTo>
                  <a:cubicBezTo>
                    <a:pt x="100" y="1268"/>
                    <a:pt x="100" y="1268"/>
                    <a:pt x="100" y="1301"/>
                  </a:cubicBezTo>
                  <a:cubicBezTo>
                    <a:pt x="67" y="1301"/>
                    <a:pt x="67" y="1335"/>
                    <a:pt x="100" y="1368"/>
                  </a:cubicBezTo>
                  <a:cubicBezTo>
                    <a:pt x="100" y="1368"/>
                    <a:pt x="100" y="1401"/>
                    <a:pt x="134" y="1401"/>
                  </a:cubicBezTo>
                  <a:cubicBezTo>
                    <a:pt x="151" y="1418"/>
                    <a:pt x="167" y="1426"/>
                    <a:pt x="180" y="1426"/>
                  </a:cubicBezTo>
                  <a:cubicBezTo>
                    <a:pt x="192" y="1426"/>
                    <a:pt x="201" y="1418"/>
                    <a:pt x="201" y="1401"/>
                  </a:cubicBezTo>
                  <a:cubicBezTo>
                    <a:pt x="234" y="1401"/>
                    <a:pt x="301" y="1401"/>
                    <a:pt x="334" y="1368"/>
                  </a:cubicBezTo>
                  <a:cubicBezTo>
                    <a:pt x="401" y="1335"/>
                    <a:pt x="467" y="1235"/>
                    <a:pt x="501" y="1168"/>
                  </a:cubicBezTo>
                  <a:cubicBezTo>
                    <a:pt x="567" y="1068"/>
                    <a:pt x="567" y="934"/>
                    <a:pt x="567" y="834"/>
                  </a:cubicBezTo>
                  <a:lnTo>
                    <a:pt x="567" y="0"/>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1658;p56">
              <a:extLst>
                <a:ext uri="{FF2B5EF4-FFF2-40B4-BE49-F238E27FC236}">
                  <a16:creationId xmlns:a16="http://schemas.microsoft.com/office/drawing/2014/main" id="{49B91A50-AAB8-4FAF-A476-285DDD4D3140}"/>
                </a:ext>
              </a:extLst>
            </p:cNvPr>
            <p:cNvSpPr/>
            <p:nvPr/>
          </p:nvSpPr>
          <p:spPr>
            <a:xfrm>
              <a:off x="4607625" y="2675700"/>
              <a:ext cx="12525" cy="24200"/>
            </a:xfrm>
            <a:custGeom>
              <a:avLst/>
              <a:gdLst/>
              <a:ahLst/>
              <a:cxnLst/>
              <a:rect l="l" t="t" r="r" b="b"/>
              <a:pathLst>
                <a:path w="501" h="968" extrusionOk="0">
                  <a:moveTo>
                    <a:pt x="284" y="142"/>
                  </a:moveTo>
                  <a:cubicBezTo>
                    <a:pt x="301" y="142"/>
                    <a:pt x="318" y="150"/>
                    <a:pt x="334" y="167"/>
                  </a:cubicBezTo>
                  <a:cubicBezTo>
                    <a:pt x="368" y="200"/>
                    <a:pt x="368" y="267"/>
                    <a:pt x="368" y="300"/>
                  </a:cubicBezTo>
                  <a:lnTo>
                    <a:pt x="67" y="500"/>
                  </a:lnTo>
                  <a:lnTo>
                    <a:pt x="67" y="467"/>
                  </a:lnTo>
                  <a:cubicBezTo>
                    <a:pt x="67" y="434"/>
                    <a:pt x="67" y="400"/>
                    <a:pt x="67" y="367"/>
                  </a:cubicBezTo>
                  <a:cubicBezTo>
                    <a:pt x="101" y="334"/>
                    <a:pt x="101" y="300"/>
                    <a:pt x="101" y="300"/>
                  </a:cubicBezTo>
                  <a:cubicBezTo>
                    <a:pt x="134" y="267"/>
                    <a:pt x="134" y="234"/>
                    <a:pt x="167" y="200"/>
                  </a:cubicBezTo>
                  <a:cubicBezTo>
                    <a:pt x="167" y="200"/>
                    <a:pt x="201" y="167"/>
                    <a:pt x="234" y="167"/>
                  </a:cubicBezTo>
                  <a:cubicBezTo>
                    <a:pt x="251" y="150"/>
                    <a:pt x="267" y="142"/>
                    <a:pt x="284" y="142"/>
                  </a:cubicBezTo>
                  <a:close/>
                  <a:moveTo>
                    <a:pt x="334" y="0"/>
                  </a:moveTo>
                  <a:cubicBezTo>
                    <a:pt x="301" y="0"/>
                    <a:pt x="267" y="0"/>
                    <a:pt x="234" y="33"/>
                  </a:cubicBezTo>
                  <a:cubicBezTo>
                    <a:pt x="201" y="67"/>
                    <a:pt x="167" y="67"/>
                    <a:pt x="134" y="100"/>
                  </a:cubicBezTo>
                  <a:cubicBezTo>
                    <a:pt x="101" y="167"/>
                    <a:pt x="67" y="200"/>
                    <a:pt x="67" y="234"/>
                  </a:cubicBezTo>
                  <a:cubicBezTo>
                    <a:pt x="34" y="300"/>
                    <a:pt x="34" y="334"/>
                    <a:pt x="1" y="400"/>
                  </a:cubicBezTo>
                  <a:cubicBezTo>
                    <a:pt x="1" y="434"/>
                    <a:pt x="1" y="500"/>
                    <a:pt x="1" y="534"/>
                  </a:cubicBezTo>
                  <a:cubicBezTo>
                    <a:pt x="1" y="601"/>
                    <a:pt x="1" y="634"/>
                    <a:pt x="1" y="701"/>
                  </a:cubicBezTo>
                  <a:cubicBezTo>
                    <a:pt x="1" y="734"/>
                    <a:pt x="1" y="801"/>
                    <a:pt x="34" y="834"/>
                  </a:cubicBezTo>
                  <a:cubicBezTo>
                    <a:pt x="34" y="867"/>
                    <a:pt x="67" y="901"/>
                    <a:pt x="67" y="934"/>
                  </a:cubicBezTo>
                  <a:cubicBezTo>
                    <a:pt x="101" y="934"/>
                    <a:pt x="134" y="967"/>
                    <a:pt x="134" y="967"/>
                  </a:cubicBezTo>
                  <a:cubicBezTo>
                    <a:pt x="201" y="967"/>
                    <a:pt x="234" y="967"/>
                    <a:pt x="234" y="934"/>
                  </a:cubicBezTo>
                  <a:cubicBezTo>
                    <a:pt x="301" y="934"/>
                    <a:pt x="334" y="901"/>
                    <a:pt x="334" y="867"/>
                  </a:cubicBezTo>
                  <a:lnTo>
                    <a:pt x="434" y="767"/>
                  </a:lnTo>
                  <a:cubicBezTo>
                    <a:pt x="434" y="734"/>
                    <a:pt x="468" y="701"/>
                    <a:pt x="468" y="667"/>
                  </a:cubicBezTo>
                  <a:cubicBezTo>
                    <a:pt x="468" y="634"/>
                    <a:pt x="468" y="634"/>
                    <a:pt x="501" y="601"/>
                  </a:cubicBezTo>
                  <a:cubicBezTo>
                    <a:pt x="501" y="601"/>
                    <a:pt x="501" y="567"/>
                    <a:pt x="501" y="567"/>
                  </a:cubicBezTo>
                  <a:lnTo>
                    <a:pt x="434" y="567"/>
                  </a:lnTo>
                  <a:lnTo>
                    <a:pt x="401" y="601"/>
                  </a:lnTo>
                  <a:lnTo>
                    <a:pt x="368" y="601"/>
                  </a:lnTo>
                  <a:lnTo>
                    <a:pt x="368" y="634"/>
                  </a:lnTo>
                  <a:cubicBezTo>
                    <a:pt x="368" y="634"/>
                    <a:pt x="334" y="667"/>
                    <a:pt x="334" y="701"/>
                  </a:cubicBezTo>
                  <a:cubicBezTo>
                    <a:pt x="301" y="734"/>
                    <a:pt x="267" y="767"/>
                    <a:pt x="234" y="767"/>
                  </a:cubicBezTo>
                  <a:cubicBezTo>
                    <a:pt x="217" y="784"/>
                    <a:pt x="201" y="792"/>
                    <a:pt x="184" y="792"/>
                  </a:cubicBezTo>
                  <a:cubicBezTo>
                    <a:pt x="167" y="792"/>
                    <a:pt x="151" y="784"/>
                    <a:pt x="134" y="767"/>
                  </a:cubicBezTo>
                  <a:cubicBezTo>
                    <a:pt x="101" y="734"/>
                    <a:pt x="67" y="701"/>
                    <a:pt x="67" y="634"/>
                  </a:cubicBezTo>
                  <a:lnTo>
                    <a:pt x="468" y="400"/>
                  </a:lnTo>
                  <a:cubicBezTo>
                    <a:pt x="468" y="367"/>
                    <a:pt x="468" y="367"/>
                    <a:pt x="468" y="367"/>
                  </a:cubicBezTo>
                  <a:lnTo>
                    <a:pt x="468" y="300"/>
                  </a:lnTo>
                  <a:cubicBezTo>
                    <a:pt x="468" y="267"/>
                    <a:pt x="468" y="200"/>
                    <a:pt x="468" y="134"/>
                  </a:cubicBezTo>
                  <a:cubicBezTo>
                    <a:pt x="468" y="100"/>
                    <a:pt x="434" y="67"/>
                    <a:pt x="434" y="33"/>
                  </a:cubicBezTo>
                  <a:cubicBezTo>
                    <a:pt x="401" y="0"/>
                    <a:pt x="368" y="0"/>
                    <a:pt x="334"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1659;p56">
              <a:extLst>
                <a:ext uri="{FF2B5EF4-FFF2-40B4-BE49-F238E27FC236}">
                  <a16:creationId xmlns:a16="http://schemas.microsoft.com/office/drawing/2014/main" id="{B8D59F02-2CAA-4D14-9FC2-0BD509E6C3D2}"/>
                </a:ext>
              </a:extLst>
            </p:cNvPr>
            <p:cNvSpPr/>
            <p:nvPr/>
          </p:nvSpPr>
          <p:spPr>
            <a:xfrm>
              <a:off x="4622650" y="2672350"/>
              <a:ext cx="3350" cy="20875"/>
            </a:xfrm>
            <a:custGeom>
              <a:avLst/>
              <a:gdLst/>
              <a:ahLst/>
              <a:cxnLst/>
              <a:rect l="l" t="t" r="r" b="b"/>
              <a:pathLst>
                <a:path w="134" h="835" extrusionOk="0">
                  <a:moveTo>
                    <a:pt x="100" y="1"/>
                  </a:moveTo>
                  <a:lnTo>
                    <a:pt x="33" y="34"/>
                  </a:lnTo>
                  <a:cubicBezTo>
                    <a:pt x="33" y="34"/>
                    <a:pt x="33" y="34"/>
                    <a:pt x="33" y="67"/>
                  </a:cubicBezTo>
                  <a:cubicBezTo>
                    <a:pt x="33" y="67"/>
                    <a:pt x="33" y="67"/>
                    <a:pt x="33" y="101"/>
                  </a:cubicBezTo>
                  <a:lnTo>
                    <a:pt x="33" y="201"/>
                  </a:lnTo>
                  <a:cubicBezTo>
                    <a:pt x="0" y="201"/>
                    <a:pt x="0" y="234"/>
                    <a:pt x="33" y="234"/>
                  </a:cubicBezTo>
                  <a:lnTo>
                    <a:pt x="100" y="201"/>
                  </a:lnTo>
                  <a:cubicBezTo>
                    <a:pt x="133" y="167"/>
                    <a:pt x="133" y="167"/>
                    <a:pt x="133" y="167"/>
                  </a:cubicBezTo>
                  <a:cubicBezTo>
                    <a:pt x="133" y="167"/>
                    <a:pt x="133" y="134"/>
                    <a:pt x="133" y="134"/>
                  </a:cubicBezTo>
                  <a:lnTo>
                    <a:pt x="133" y="1"/>
                  </a:lnTo>
                  <a:close/>
                  <a:moveTo>
                    <a:pt x="100" y="568"/>
                  </a:moveTo>
                  <a:lnTo>
                    <a:pt x="33" y="601"/>
                  </a:lnTo>
                  <a:cubicBezTo>
                    <a:pt x="33" y="634"/>
                    <a:pt x="33" y="634"/>
                    <a:pt x="33" y="634"/>
                  </a:cubicBezTo>
                  <a:cubicBezTo>
                    <a:pt x="33" y="634"/>
                    <a:pt x="33" y="668"/>
                    <a:pt x="33" y="668"/>
                  </a:cubicBezTo>
                  <a:lnTo>
                    <a:pt x="33" y="801"/>
                  </a:lnTo>
                  <a:cubicBezTo>
                    <a:pt x="0" y="801"/>
                    <a:pt x="0" y="801"/>
                    <a:pt x="33" y="835"/>
                  </a:cubicBezTo>
                  <a:lnTo>
                    <a:pt x="100" y="768"/>
                  </a:lnTo>
                  <a:lnTo>
                    <a:pt x="133" y="768"/>
                  </a:lnTo>
                  <a:cubicBezTo>
                    <a:pt x="133" y="735"/>
                    <a:pt x="133" y="735"/>
                    <a:pt x="133" y="701"/>
                  </a:cubicBezTo>
                  <a:lnTo>
                    <a:pt x="133" y="601"/>
                  </a:lnTo>
                  <a:cubicBezTo>
                    <a:pt x="133" y="601"/>
                    <a:pt x="133" y="568"/>
                    <a:pt x="133" y="568"/>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1660;p56">
              <a:extLst>
                <a:ext uri="{FF2B5EF4-FFF2-40B4-BE49-F238E27FC236}">
                  <a16:creationId xmlns:a16="http://schemas.microsoft.com/office/drawing/2014/main" id="{E0D40B6F-9C79-449C-8AA6-FDD1E7040AD1}"/>
                </a:ext>
              </a:extLst>
            </p:cNvPr>
            <p:cNvSpPr/>
            <p:nvPr/>
          </p:nvSpPr>
          <p:spPr>
            <a:xfrm>
              <a:off x="4631800" y="2654000"/>
              <a:ext cx="8375" cy="30900"/>
            </a:xfrm>
            <a:custGeom>
              <a:avLst/>
              <a:gdLst/>
              <a:ahLst/>
              <a:cxnLst/>
              <a:rect l="l" t="t" r="r" b="b"/>
              <a:pathLst>
                <a:path w="335" h="1236" extrusionOk="0">
                  <a:moveTo>
                    <a:pt x="301" y="1"/>
                  </a:moveTo>
                  <a:lnTo>
                    <a:pt x="234" y="34"/>
                  </a:lnTo>
                  <a:lnTo>
                    <a:pt x="234" y="68"/>
                  </a:lnTo>
                  <a:lnTo>
                    <a:pt x="1" y="468"/>
                  </a:lnTo>
                  <a:lnTo>
                    <a:pt x="1" y="501"/>
                  </a:lnTo>
                  <a:cubicBezTo>
                    <a:pt x="1" y="535"/>
                    <a:pt x="1" y="535"/>
                    <a:pt x="1" y="535"/>
                  </a:cubicBezTo>
                  <a:lnTo>
                    <a:pt x="1" y="568"/>
                  </a:lnTo>
                  <a:lnTo>
                    <a:pt x="68" y="568"/>
                  </a:lnTo>
                  <a:lnTo>
                    <a:pt x="234" y="268"/>
                  </a:lnTo>
                  <a:lnTo>
                    <a:pt x="234" y="1202"/>
                  </a:lnTo>
                  <a:cubicBezTo>
                    <a:pt x="234" y="1202"/>
                    <a:pt x="234" y="1202"/>
                    <a:pt x="234" y="1235"/>
                  </a:cubicBezTo>
                  <a:lnTo>
                    <a:pt x="268" y="1235"/>
                  </a:lnTo>
                  <a:lnTo>
                    <a:pt x="301" y="1202"/>
                  </a:lnTo>
                  <a:cubicBezTo>
                    <a:pt x="301" y="1202"/>
                    <a:pt x="301" y="1168"/>
                    <a:pt x="301" y="1168"/>
                  </a:cubicBezTo>
                  <a:cubicBezTo>
                    <a:pt x="301" y="1168"/>
                    <a:pt x="301" y="1135"/>
                    <a:pt x="301" y="1135"/>
                  </a:cubicBezTo>
                  <a:lnTo>
                    <a:pt x="301" y="34"/>
                  </a:lnTo>
                  <a:cubicBezTo>
                    <a:pt x="301" y="1"/>
                    <a:pt x="335" y="1"/>
                    <a:pt x="301"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1661;p56">
              <a:extLst>
                <a:ext uri="{FF2B5EF4-FFF2-40B4-BE49-F238E27FC236}">
                  <a16:creationId xmlns:a16="http://schemas.microsoft.com/office/drawing/2014/main" id="{46B4B459-2E36-49D8-BC2B-F885F6E22E93}"/>
                </a:ext>
              </a:extLst>
            </p:cNvPr>
            <p:cNvSpPr/>
            <p:nvPr/>
          </p:nvSpPr>
          <p:spPr>
            <a:xfrm>
              <a:off x="4644325" y="2646500"/>
              <a:ext cx="13375" cy="32550"/>
            </a:xfrm>
            <a:custGeom>
              <a:avLst/>
              <a:gdLst/>
              <a:ahLst/>
              <a:cxnLst/>
              <a:rect l="l" t="t" r="r" b="b"/>
              <a:pathLst>
                <a:path w="535" h="1302" extrusionOk="0">
                  <a:moveTo>
                    <a:pt x="313" y="176"/>
                  </a:moveTo>
                  <a:cubicBezTo>
                    <a:pt x="334" y="176"/>
                    <a:pt x="351" y="184"/>
                    <a:pt x="367" y="201"/>
                  </a:cubicBezTo>
                  <a:cubicBezTo>
                    <a:pt x="401" y="267"/>
                    <a:pt x="434" y="334"/>
                    <a:pt x="434" y="401"/>
                  </a:cubicBezTo>
                  <a:lnTo>
                    <a:pt x="434" y="701"/>
                  </a:lnTo>
                  <a:cubicBezTo>
                    <a:pt x="434" y="768"/>
                    <a:pt x="401" y="868"/>
                    <a:pt x="367" y="968"/>
                  </a:cubicBezTo>
                  <a:cubicBezTo>
                    <a:pt x="334" y="1001"/>
                    <a:pt x="301" y="1068"/>
                    <a:pt x="234" y="1101"/>
                  </a:cubicBezTo>
                  <a:cubicBezTo>
                    <a:pt x="217" y="1118"/>
                    <a:pt x="192" y="1126"/>
                    <a:pt x="167" y="1126"/>
                  </a:cubicBezTo>
                  <a:cubicBezTo>
                    <a:pt x="142" y="1126"/>
                    <a:pt x="117" y="1118"/>
                    <a:pt x="100" y="1101"/>
                  </a:cubicBezTo>
                  <a:cubicBezTo>
                    <a:pt x="67" y="1035"/>
                    <a:pt x="67" y="968"/>
                    <a:pt x="67" y="901"/>
                  </a:cubicBezTo>
                  <a:lnTo>
                    <a:pt x="67" y="601"/>
                  </a:lnTo>
                  <a:cubicBezTo>
                    <a:pt x="67" y="501"/>
                    <a:pt x="67" y="434"/>
                    <a:pt x="100" y="334"/>
                  </a:cubicBezTo>
                  <a:cubicBezTo>
                    <a:pt x="134" y="267"/>
                    <a:pt x="167" y="234"/>
                    <a:pt x="234" y="201"/>
                  </a:cubicBezTo>
                  <a:cubicBezTo>
                    <a:pt x="267" y="184"/>
                    <a:pt x="292" y="176"/>
                    <a:pt x="313" y="176"/>
                  </a:cubicBezTo>
                  <a:close/>
                  <a:moveTo>
                    <a:pt x="367" y="1"/>
                  </a:moveTo>
                  <a:cubicBezTo>
                    <a:pt x="334" y="1"/>
                    <a:pt x="301" y="34"/>
                    <a:pt x="267" y="34"/>
                  </a:cubicBezTo>
                  <a:cubicBezTo>
                    <a:pt x="200" y="67"/>
                    <a:pt x="167" y="101"/>
                    <a:pt x="134" y="167"/>
                  </a:cubicBezTo>
                  <a:cubicBezTo>
                    <a:pt x="100" y="201"/>
                    <a:pt x="67" y="234"/>
                    <a:pt x="34" y="301"/>
                  </a:cubicBezTo>
                  <a:cubicBezTo>
                    <a:pt x="34" y="368"/>
                    <a:pt x="0" y="401"/>
                    <a:pt x="0" y="468"/>
                  </a:cubicBezTo>
                  <a:cubicBezTo>
                    <a:pt x="0" y="534"/>
                    <a:pt x="0" y="601"/>
                    <a:pt x="0" y="668"/>
                  </a:cubicBezTo>
                  <a:lnTo>
                    <a:pt x="0" y="968"/>
                  </a:lnTo>
                  <a:cubicBezTo>
                    <a:pt x="0" y="1001"/>
                    <a:pt x="0" y="1068"/>
                    <a:pt x="0" y="1135"/>
                  </a:cubicBezTo>
                  <a:cubicBezTo>
                    <a:pt x="0" y="1168"/>
                    <a:pt x="34" y="1201"/>
                    <a:pt x="34" y="1235"/>
                  </a:cubicBezTo>
                  <a:cubicBezTo>
                    <a:pt x="67" y="1268"/>
                    <a:pt x="100" y="1268"/>
                    <a:pt x="134" y="1302"/>
                  </a:cubicBezTo>
                  <a:cubicBezTo>
                    <a:pt x="167" y="1302"/>
                    <a:pt x="234" y="1268"/>
                    <a:pt x="267" y="1268"/>
                  </a:cubicBezTo>
                  <a:cubicBezTo>
                    <a:pt x="301" y="1235"/>
                    <a:pt x="334" y="1201"/>
                    <a:pt x="367" y="1135"/>
                  </a:cubicBezTo>
                  <a:cubicBezTo>
                    <a:pt x="401" y="1101"/>
                    <a:pt x="434" y="1035"/>
                    <a:pt x="467" y="1001"/>
                  </a:cubicBezTo>
                  <a:cubicBezTo>
                    <a:pt x="501" y="935"/>
                    <a:pt x="501" y="868"/>
                    <a:pt x="534" y="835"/>
                  </a:cubicBezTo>
                  <a:cubicBezTo>
                    <a:pt x="534" y="768"/>
                    <a:pt x="534" y="701"/>
                    <a:pt x="534" y="634"/>
                  </a:cubicBezTo>
                  <a:lnTo>
                    <a:pt x="534" y="501"/>
                  </a:lnTo>
                  <a:lnTo>
                    <a:pt x="534" y="334"/>
                  </a:lnTo>
                  <a:cubicBezTo>
                    <a:pt x="534" y="301"/>
                    <a:pt x="534" y="234"/>
                    <a:pt x="534" y="167"/>
                  </a:cubicBezTo>
                  <a:cubicBezTo>
                    <a:pt x="501" y="134"/>
                    <a:pt x="501" y="101"/>
                    <a:pt x="467" y="67"/>
                  </a:cubicBezTo>
                  <a:cubicBezTo>
                    <a:pt x="434" y="34"/>
                    <a:pt x="401" y="1"/>
                    <a:pt x="367"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1662;p56">
              <a:extLst>
                <a:ext uri="{FF2B5EF4-FFF2-40B4-BE49-F238E27FC236}">
                  <a16:creationId xmlns:a16="http://schemas.microsoft.com/office/drawing/2014/main" id="{9D906E1E-72D9-4C14-B213-79DD7E31F6E5}"/>
                </a:ext>
              </a:extLst>
            </p:cNvPr>
            <p:cNvSpPr/>
            <p:nvPr/>
          </p:nvSpPr>
          <p:spPr>
            <a:xfrm>
              <a:off x="4756900" y="2583125"/>
              <a:ext cx="7525" cy="29200"/>
            </a:xfrm>
            <a:custGeom>
              <a:avLst/>
              <a:gdLst/>
              <a:ahLst/>
              <a:cxnLst/>
              <a:rect l="l" t="t" r="r" b="b"/>
              <a:pathLst>
                <a:path w="301" h="1168" extrusionOk="0">
                  <a:moveTo>
                    <a:pt x="267" y="0"/>
                  </a:moveTo>
                  <a:lnTo>
                    <a:pt x="234" y="34"/>
                  </a:lnTo>
                  <a:lnTo>
                    <a:pt x="1" y="467"/>
                  </a:lnTo>
                  <a:cubicBezTo>
                    <a:pt x="1" y="467"/>
                    <a:pt x="1" y="467"/>
                    <a:pt x="1" y="501"/>
                  </a:cubicBezTo>
                  <a:cubicBezTo>
                    <a:pt x="1" y="501"/>
                    <a:pt x="1" y="501"/>
                    <a:pt x="1" y="534"/>
                  </a:cubicBezTo>
                  <a:lnTo>
                    <a:pt x="34" y="568"/>
                  </a:lnTo>
                  <a:cubicBezTo>
                    <a:pt x="67" y="568"/>
                    <a:pt x="67" y="534"/>
                    <a:pt x="67" y="534"/>
                  </a:cubicBezTo>
                  <a:lnTo>
                    <a:pt x="234" y="234"/>
                  </a:lnTo>
                  <a:lnTo>
                    <a:pt x="234" y="1168"/>
                  </a:lnTo>
                  <a:lnTo>
                    <a:pt x="301" y="1168"/>
                  </a:lnTo>
                  <a:cubicBezTo>
                    <a:pt x="301" y="1135"/>
                    <a:pt x="301" y="1135"/>
                    <a:pt x="301" y="1135"/>
                  </a:cubicBezTo>
                  <a:cubicBezTo>
                    <a:pt x="301" y="1101"/>
                    <a:pt x="301" y="1101"/>
                    <a:pt x="301" y="1101"/>
                  </a:cubicBezTo>
                  <a:lnTo>
                    <a:pt x="301" y="34"/>
                  </a:lnTo>
                  <a:cubicBezTo>
                    <a:pt x="301" y="34"/>
                    <a:pt x="301" y="34"/>
                    <a:pt x="301"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1663;p56">
              <a:extLst>
                <a:ext uri="{FF2B5EF4-FFF2-40B4-BE49-F238E27FC236}">
                  <a16:creationId xmlns:a16="http://schemas.microsoft.com/office/drawing/2014/main" id="{5A086493-44E0-49F4-9E5E-30C711E3AE7B}"/>
                </a:ext>
              </a:extLst>
            </p:cNvPr>
            <p:cNvSpPr/>
            <p:nvPr/>
          </p:nvSpPr>
          <p:spPr>
            <a:xfrm>
              <a:off x="4768575" y="2589800"/>
              <a:ext cx="8375" cy="8350"/>
            </a:xfrm>
            <a:custGeom>
              <a:avLst/>
              <a:gdLst/>
              <a:ahLst/>
              <a:cxnLst/>
              <a:rect l="l" t="t" r="r" b="b"/>
              <a:pathLst>
                <a:path w="335" h="334" extrusionOk="0">
                  <a:moveTo>
                    <a:pt x="334" y="0"/>
                  </a:moveTo>
                  <a:lnTo>
                    <a:pt x="34" y="200"/>
                  </a:lnTo>
                  <a:lnTo>
                    <a:pt x="1" y="200"/>
                  </a:lnTo>
                  <a:cubicBezTo>
                    <a:pt x="1" y="234"/>
                    <a:pt x="1" y="234"/>
                    <a:pt x="1" y="267"/>
                  </a:cubicBezTo>
                  <a:lnTo>
                    <a:pt x="1" y="301"/>
                  </a:lnTo>
                  <a:cubicBezTo>
                    <a:pt x="1" y="301"/>
                    <a:pt x="1" y="334"/>
                    <a:pt x="1" y="334"/>
                  </a:cubicBezTo>
                  <a:lnTo>
                    <a:pt x="34" y="334"/>
                  </a:lnTo>
                  <a:lnTo>
                    <a:pt x="334" y="134"/>
                  </a:lnTo>
                  <a:cubicBezTo>
                    <a:pt x="334" y="100"/>
                    <a:pt x="334" y="100"/>
                    <a:pt x="334" y="100"/>
                  </a:cubicBezTo>
                  <a:lnTo>
                    <a:pt x="334" y="34"/>
                  </a:lnTo>
                  <a:lnTo>
                    <a:pt x="334" y="0"/>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1664;p56">
              <a:extLst>
                <a:ext uri="{FF2B5EF4-FFF2-40B4-BE49-F238E27FC236}">
                  <a16:creationId xmlns:a16="http://schemas.microsoft.com/office/drawing/2014/main" id="{CC58FE83-19EC-461A-8443-22C89C6B9111}"/>
                </a:ext>
              </a:extLst>
            </p:cNvPr>
            <p:cNvSpPr/>
            <p:nvPr/>
          </p:nvSpPr>
          <p:spPr>
            <a:xfrm>
              <a:off x="4780250" y="2569775"/>
              <a:ext cx="8375" cy="29225"/>
            </a:xfrm>
            <a:custGeom>
              <a:avLst/>
              <a:gdLst/>
              <a:ahLst/>
              <a:cxnLst/>
              <a:rect l="l" t="t" r="r" b="b"/>
              <a:pathLst>
                <a:path w="335" h="1169" extrusionOk="0">
                  <a:moveTo>
                    <a:pt x="267" y="1"/>
                  </a:moveTo>
                  <a:lnTo>
                    <a:pt x="234" y="34"/>
                  </a:lnTo>
                  <a:lnTo>
                    <a:pt x="1" y="434"/>
                  </a:lnTo>
                  <a:cubicBezTo>
                    <a:pt x="1" y="468"/>
                    <a:pt x="1" y="468"/>
                    <a:pt x="1" y="468"/>
                  </a:cubicBezTo>
                  <a:lnTo>
                    <a:pt x="1" y="501"/>
                  </a:lnTo>
                  <a:lnTo>
                    <a:pt x="1" y="534"/>
                  </a:lnTo>
                  <a:cubicBezTo>
                    <a:pt x="23" y="534"/>
                    <a:pt x="15" y="549"/>
                    <a:pt x="18" y="549"/>
                  </a:cubicBezTo>
                  <a:cubicBezTo>
                    <a:pt x="19" y="549"/>
                    <a:pt x="23" y="546"/>
                    <a:pt x="34" y="534"/>
                  </a:cubicBezTo>
                  <a:lnTo>
                    <a:pt x="67" y="534"/>
                  </a:lnTo>
                  <a:lnTo>
                    <a:pt x="234" y="201"/>
                  </a:lnTo>
                  <a:lnTo>
                    <a:pt x="234" y="1135"/>
                  </a:lnTo>
                  <a:cubicBezTo>
                    <a:pt x="234" y="1135"/>
                    <a:pt x="234" y="1168"/>
                    <a:pt x="234" y="1168"/>
                  </a:cubicBezTo>
                  <a:lnTo>
                    <a:pt x="267" y="1168"/>
                  </a:lnTo>
                  <a:lnTo>
                    <a:pt x="301" y="1135"/>
                  </a:lnTo>
                  <a:cubicBezTo>
                    <a:pt x="301" y="1135"/>
                    <a:pt x="301" y="1135"/>
                    <a:pt x="334" y="1102"/>
                  </a:cubicBezTo>
                  <a:cubicBezTo>
                    <a:pt x="334" y="1102"/>
                    <a:pt x="334" y="1102"/>
                    <a:pt x="334" y="1068"/>
                  </a:cubicBezTo>
                  <a:lnTo>
                    <a:pt x="301" y="34"/>
                  </a:lnTo>
                  <a:cubicBezTo>
                    <a:pt x="301" y="34"/>
                    <a:pt x="301" y="1"/>
                    <a:pt x="301"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1665;p56">
              <a:extLst>
                <a:ext uri="{FF2B5EF4-FFF2-40B4-BE49-F238E27FC236}">
                  <a16:creationId xmlns:a16="http://schemas.microsoft.com/office/drawing/2014/main" id="{0FB73090-D088-4197-95DA-3F271D78025E}"/>
                </a:ext>
              </a:extLst>
            </p:cNvPr>
            <p:cNvSpPr/>
            <p:nvPr/>
          </p:nvSpPr>
          <p:spPr>
            <a:xfrm>
              <a:off x="4798600" y="2564775"/>
              <a:ext cx="12525" cy="25050"/>
            </a:xfrm>
            <a:custGeom>
              <a:avLst/>
              <a:gdLst/>
              <a:ahLst/>
              <a:cxnLst/>
              <a:rect l="l" t="t" r="r" b="b"/>
              <a:pathLst>
                <a:path w="501" h="1002" extrusionOk="0">
                  <a:moveTo>
                    <a:pt x="351" y="176"/>
                  </a:moveTo>
                  <a:cubicBezTo>
                    <a:pt x="359" y="176"/>
                    <a:pt x="367" y="184"/>
                    <a:pt x="367" y="201"/>
                  </a:cubicBezTo>
                  <a:cubicBezTo>
                    <a:pt x="401" y="201"/>
                    <a:pt x="401" y="234"/>
                    <a:pt x="401" y="234"/>
                  </a:cubicBezTo>
                  <a:cubicBezTo>
                    <a:pt x="401" y="267"/>
                    <a:pt x="401" y="301"/>
                    <a:pt x="401" y="334"/>
                  </a:cubicBezTo>
                  <a:lnTo>
                    <a:pt x="401" y="468"/>
                  </a:lnTo>
                  <a:cubicBezTo>
                    <a:pt x="401" y="534"/>
                    <a:pt x="401" y="568"/>
                    <a:pt x="401" y="601"/>
                  </a:cubicBezTo>
                  <a:cubicBezTo>
                    <a:pt x="401" y="634"/>
                    <a:pt x="401" y="668"/>
                    <a:pt x="367" y="701"/>
                  </a:cubicBezTo>
                  <a:cubicBezTo>
                    <a:pt x="367" y="701"/>
                    <a:pt x="334" y="734"/>
                    <a:pt x="334" y="768"/>
                  </a:cubicBezTo>
                  <a:cubicBezTo>
                    <a:pt x="301" y="801"/>
                    <a:pt x="301" y="801"/>
                    <a:pt x="267" y="835"/>
                  </a:cubicBezTo>
                  <a:lnTo>
                    <a:pt x="201" y="835"/>
                  </a:lnTo>
                  <a:cubicBezTo>
                    <a:pt x="167" y="835"/>
                    <a:pt x="167" y="835"/>
                    <a:pt x="134" y="801"/>
                  </a:cubicBezTo>
                  <a:cubicBezTo>
                    <a:pt x="134" y="801"/>
                    <a:pt x="134" y="768"/>
                    <a:pt x="100" y="734"/>
                  </a:cubicBezTo>
                  <a:cubicBezTo>
                    <a:pt x="100" y="734"/>
                    <a:pt x="100" y="701"/>
                    <a:pt x="100" y="668"/>
                  </a:cubicBezTo>
                  <a:lnTo>
                    <a:pt x="100" y="534"/>
                  </a:lnTo>
                  <a:cubicBezTo>
                    <a:pt x="100" y="501"/>
                    <a:pt x="100" y="468"/>
                    <a:pt x="100" y="434"/>
                  </a:cubicBezTo>
                  <a:cubicBezTo>
                    <a:pt x="134" y="401"/>
                    <a:pt x="134" y="368"/>
                    <a:pt x="134" y="334"/>
                  </a:cubicBezTo>
                  <a:cubicBezTo>
                    <a:pt x="167" y="301"/>
                    <a:pt x="167" y="267"/>
                    <a:pt x="201" y="234"/>
                  </a:cubicBezTo>
                  <a:cubicBezTo>
                    <a:pt x="201" y="234"/>
                    <a:pt x="234" y="201"/>
                    <a:pt x="267" y="201"/>
                  </a:cubicBezTo>
                  <a:cubicBezTo>
                    <a:pt x="284" y="184"/>
                    <a:pt x="292" y="176"/>
                    <a:pt x="301" y="176"/>
                  </a:cubicBezTo>
                  <a:cubicBezTo>
                    <a:pt x="309" y="176"/>
                    <a:pt x="317" y="184"/>
                    <a:pt x="334" y="201"/>
                  </a:cubicBezTo>
                  <a:cubicBezTo>
                    <a:pt x="334" y="184"/>
                    <a:pt x="342" y="176"/>
                    <a:pt x="351" y="176"/>
                  </a:cubicBezTo>
                  <a:close/>
                  <a:moveTo>
                    <a:pt x="367" y="1"/>
                  </a:moveTo>
                  <a:cubicBezTo>
                    <a:pt x="301" y="1"/>
                    <a:pt x="267" y="34"/>
                    <a:pt x="234" y="67"/>
                  </a:cubicBezTo>
                  <a:cubicBezTo>
                    <a:pt x="201" y="67"/>
                    <a:pt x="167" y="101"/>
                    <a:pt x="134" y="134"/>
                  </a:cubicBezTo>
                  <a:cubicBezTo>
                    <a:pt x="100" y="167"/>
                    <a:pt x="67" y="201"/>
                    <a:pt x="67" y="267"/>
                  </a:cubicBezTo>
                  <a:cubicBezTo>
                    <a:pt x="34" y="301"/>
                    <a:pt x="34" y="368"/>
                    <a:pt x="0" y="401"/>
                  </a:cubicBezTo>
                  <a:cubicBezTo>
                    <a:pt x="0" y="468"/>
                    <a:pt x="0" y="501"/>
                    <a:pt x="0" y="568"/>
                  </a:cubicBezTo>
                  <a:cubicBezTo>
                    <a:pt x="0" y="568"/>
                    <a:pt x="0" y="601"/>
                    <a:pt x="0" y="601"/>
                  </a:cubicBezTo>
                  <a:lnTo>
                    <a:pt x="0" y="701"/>
                  </a:lnTo>
                  <a:cubicBezTo>
                    <a:pt x="0" y="701"/>
                    <a:pt x="0" y="734"/>
                    <a:pt x="0" y="734"/>
                  </a:cubicBezTo>
                  <a:cubicBezTo>
                    <a:pt x="0" y="768"/>
                    <a:pt x="0" y="835"/>
                    <a:pt x="0" y="868"/>
                  </a:cubicBezTo>
                  <a:cubicBezTo>
                    <a:pt x="34" y="901"/>
                    <a:pt x="34" y="935"/>
                    <a:pt x="67" y="968"/>
                  </a:cubicBezTo>
                  <a:cubicBezTo>
                    <a:pt x="100" y="968"/>
                    <a:pt x="100" y="1001"/>
                    <a:pt x="134" y="1001"/>
                  </a:cubicBezTo>
                  <a:cubicBezTo>
                    <a:pt x="167" y="1001"/>
                    <a:pt x="201" y="968"/>
                    <a:pt x="234" y="968"/>
                  </a:cubicBezTo>
                  <a:cubicBezTo>
                    <a:pt x="301" y="935"/>
                    <a:pt x="334" y="901"/>
                    <a:pt x="367" y="868"/>
                  </a:cubicBezTo>
                  <a:cubicBezTo>
                    <a:pt x="367" y="835"/>
                    <a:pt x="401" y="801"/>
                    <a:pt x="434" y="734"/>
                  </a:cubicBezTo>
                  <a:cubicBezTo>
                    <a:pt x="434" y="701"/>
                    <a:pt x="467" y="668"/>
                    <a:pt x="467" y="601"/>
                  </a:cubicBezTo>
                  <a:cubicBezTo>
                    <a:pt x="501" y="534"/>
                    <a:pt x="501" y="501"/>
                    <a:pt x="501" y="434"/>
                  </a:cubicBezTo>
                  <a:lnTo>
                    <a:pt x="501" y="267"/>
                  </a:lnTo>
                  <a:cubicBezTo>
                    <a:pt x="501" y="234"/>
                    <a:pt x="501" y="167"/>
                    <a:pt x="467" y="134"/>
                  </a:cubicBezTo>
                  <a:cubicBezTo>
                    <a:pt x="467" y="101"/>
                    <a:pt x="467" y="67"/>
                    <a:pt x="434" y="34"/>
                  </a:cubicBezTo>
                  <a:cubicBezTo>
                    <a:pt x="401" y="34"/>
                    <a:pt x="367" y="34"/>
                    <a:pt x="367"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1666;p56">
              <a:extLst>
                <a:ext uri="{FF2B5EF4-FFF2-40B4-BE49-F238E27FC236}">
                  <a16:creationId xmlns:a16="http://schemas.microsoft.com/office/drawing/2014/main" id="{F269EF51-B115-469E-882A-B1E35221964C}"/>
                </a:ext>
              </a:extLst>
            </p:cNvPr>
            <p:cNvSpPr/>
            <p:nvPr/>
          </p:nvSpPr>
          <p:spPr>
            <a:xfrm>
              <a:off x="4813600" y="2547275"/>
              <a:ext cx="9200" cy="34200"/>
            </a:xfrm>
            <a:custGeom>
              <a:avLst/>
              <a:gdLst/>
              <a:ahLst/>
              <a:cxnLst/>
              <a:rect l="l" t="t" r="r" b="b"/>
              <a:pathLst>
                <a:path w="368" h="1368" extrusionOk="0">
                  <a:moveTo>
                    <a:pt x="368" y="0"/>
                  </a:moveTo>
                  <a:lnTo>
                    <a:pt x="301" y="33"/>
                  </a:lnTo>
                  <a:cubicBezTo>
                    <a:pt x="234" y="67"/>
                    <a:pt x="168" y="100"/>
                    <a:pt x="168" y="167"/>
                  </a:cubicBezTo>
                  <a:cubicBezTo>
                    <a:pt x="134" y="267"/>
                    <a:pt x="101" y="334"/>
                    <a:pt x="101" y="434"/>
                  </a:cubicBezTo>
                  <a:lnTo>
                    <a:pt x="101" y="500"/>
                  </a:lnTo>
                  <a:lnTo>
                    <a:pt x="1" y="567"/>
                  </a:lnTo>
                  <a:cubicBezTo>
                    <a:pt x="1" y="601"/>
                    <a:pt x="1" y="601"/>
                    <a:pt x="1" y="634"/>
                  </a:cubicBezTo>
                  <a:lnTo>
                    <a:pt x="1" y="667"/>
                  </a:lnTo>
                  <a:cubicBezTo>
                    <a:pt x="1" y="701"/>
                    <a:pt x="1" y="701"/>
                    <a:pt x="1" y="701"/>
                  </a:cubicBezTo>
                  <a:lnTo>
                    <a:pt x="101" y="667"/>
                  </a:lnTo>
                  <a:lnTo>
                    <a:pt x="101" y="1334"/>
                  </a:lnTo>
                  <a:cubicBezTo>
                    <a:pt x="101" y="1334"/>
                    <a:pt x="101" y="1368"/>
                    <a:pt x="101" y="1368"/>
                  </a:cubicBezTo>
                  <a:lnTo>
                    <a:pt x="134" y="1368"/>
                  </a:lnTo>
                  <a:lnTo>
                    <a:pt x="168" y="1334"/>
                  </a:lnTo>
                  <a:cubicBezTo>
                    <a:pt x="201" y="1334"/>
                    <a:pt x="201" y="1301"/>
                    <a:pt x="201" y="1301"/>
                  </a:cubicBezTo>
                  <a:cubicBezTo>
                    <a:pt x="201" y="1301"/>
                    <a:pt x="201" y="1301"/>
                    <a:pt x="201" y="1268"/>
                  </a:cubicBezTo>
                  <a:lnTo>
                    <a:pt x="201" y="601"/>
                  </a:lnTo>
                  <a:lnTo>
                    <a:pt x="334" y="500"/>
                  </a:lnTo>
                  <a:lnTo>
                    <a:pt x="368" y="500"/>
                  </a:lnTo>
                  <a:cubicBezTo>
                    <a:pt x="368" y="467"/>
                    <a:pt x="368" y="467"/>
                    <a:pt x="368" y="467"/>
                  </a:cubicBezTo>
                  <a:lnTo>
                    <a:pt x="368" y="400"/>
                  </a:lnTo>
                  <a:cubicBezTo>
                    <a:pt x="368" y="400"/>
                    <a:pt x="368" y="367"/>
                    <a:pt x="368" y="367"/>
                  </a:cubicBezTo>
                  <a:lnTo>
                    <a:pt x="334" y="367"/>
                  </a:lnTo>
                  <a:lnTo>
                    <a:pt x="201" y="467"/>
                  </a:lnTo>
                  <a:lnTo>
                    <a:pt x="201" y="467"/>
                  </a:lnTo>
                  <a:lnTo>
                    <a:pt x="234" y="367"/>
                  </a:lnTo>
                  <a:cubicBezTo>
                    <a:pt x="234" y="367"/>
                    <a:pt x="234" y="334"/>
                    <a:pt x="234" y="300"/>
                  </a:cubicBezTo>
                  <a:cubicBezTo>
                    <a:pt x="234" y="300"/>
                    <a:pt x="234" y="267"/>
                    <a:pt x="234" y="267"/>
                  </a:cubicBezTo>
                  <a:cubicBezTo>
                    <a:pt x="234" y="234"/>
                    <a:pt x="234" y="234"/>
                    <a:pt x="268" y="200"/>
                  </a:cubicBezTo>
                  <a:cubicBezTo>
                    <a:pt x="268" y="200"/>
                    <a:pt x="268" y="167"/>
                    <a:pt x="301" y="167"/>
                  </a:cubicBezTo>
                  <a:lnTo>
                    <a:pt x="368" y="134"/>
                  </a:lnTo>
                  <a:cubicBezTo>
                    <a:pt x="368" y="134"/>
                    <a:pt x="368" y="100"/>
                    <a:pt x="368" y="100"/>
                  </a:cubicBezTo>
                  <a:cubicBezTo>
                    <a:pt x="368" y="100"/>
                    <a:pt x="368" y="67"/>
                    <a:pt x="368" y="67"/>
                  </a:cubicBezTo>
                  <a:lnTo>
                    <a:pt x="368" y="0"/>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1667;p56">
              <a:extLst>
                <a:ext uri="{FF2B5EF4-FFF2-40B4-BE49-F238E27FC236}">
                  <a16:creationId xmlns:a16="http://schemas.microsoft.com/office/drawing/2014/main" id="{407A33F5-3C53-4392-BA5E-38E69CE3910A}"/>
                </a:ext>
              </a:extLst>
            </p:cNvPr>
            <p:cNvSpPr/>
            <p:nvPr/>
          </p:nvSpPr>
          <p:spPr>
            <a:xfrm>
              <a:off x="4830275" y="2539750"/>
              <a:ext cx="8375" cy="30050"/>
            </a:xfrm>
            <a:custGeom>
              <a:avLst/>
              <a:gdLst/>
              <a:ahLst/>
              <a:cxnLst/>
              <a:rect l="l" t="t" r="r" b="b"/>
              <a:pathLst>
                <a:path w="335" h="1202" extrusionOk="0">
                  <a:moveTo>
                    <a:pt x="301" y="1"/>
                  </a:moveTo>
                  <a:lnTo>
                    <a:pt x="234" y="34"/>
                  </a:lnTo>
                  <a:lnTo>
                    <a:pt x="234" y="68"/>
                  </a:lnTo>
                  <a:lnTo>
                    <a:pt x="34" y="468"/>
                  </a:lnTo>
                  <a:cubicBezTo>
                    <a:pt x="34" y="501"/>
                    <a:pt x="34" y="501"/>
                    <a:pt x="34" y="501"/>
                  </a:cubicBezTo>
                  <a:cubicBezTo>
                    <a:pt x="1" y="535"/>
                    <a:pt x="1" y="535"/>
                    <a:pt x="34" y="535"/>
                  </a:cubicBezTo>
                  <a:lnTo>
                    <a:pt x="34" y="568"/>
                  </a:lnTo>
                  <a:lnTo>
                    <a:pt x="101" y="568"/>
                  </a:lnTo>
                  <a:lnTo>
                    <a:pt x="268" y="268"/>
                  </a:lnTo>
                  <a:lnTo>
                    <a:pt x="268" y="1168"/>
                  </a:lnTo>
                  <a:lnTo>
                    <a:pt x="268" y="1202"/>
                  </a:lnTo>
                  <a:lnTo>
                    <a:pt x="301" y="1202"/>
                  </a:lnTo>
                  <a:lnTo>
                    <a:pt x="335" y="1168"/>
                  </a:lnTo>
                  <a:cubicBezTo>
                    <a:pt x="335" y="1135"/>
                    <a:pt x="335" y="1135"/>
                    <a:pt x="335" y="1102"/>
                  </a:cubicBezTo>
                  <a:lnTo>
                    <a:pt x="301" y="34"/>
                  </a:lnTo>
                  <a:cubicBezTo>
                    <a:pt x="301" y="34"/>
                    <a:pt x="301" y="34"/>
                    <a:pt x="301"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1668;p56">
              <a:extLst>
                <a:ext uri="{FF2B5EF4-FFF2-40B4-BE49-F238E27FC236}">
                  <a16:creationId xmlns:a16="http://schemas.microsoft.com/office/drawing/2014/main" id="{6354D7CC-0F62-410F-817C-A198296F1092}"/>
                </a:ext>
              </a:extLst>
            </p:cNvPr>
            <p:cNvSpPr/>
            <p:nvPr/>
          </p:nvSpPr>
          <p:spPr>
            <a:xfrm>
              <a:off x="4689350" y="2607300"/>
              <a:ext cx="35050" cy="36725"/>
            </a:xfrm>
            <a:custGeom>
              <a:avLst/>
              <a:gdLst/>
              <a:ahLst/>
              <a:cxnLst/>
              <a:rect l="l" t="t" r="r" b="b"/>
              <a:pathLst>
                <a:path w="1402" h="1469" extrusionOk="0">
                  <a:moveTo>
                    <a:pt x="1402" y="1"/>
                  </a:moveTo>
                  <a:lnTo>
                    <a:pt x="1" y="801"/>
                  </a:lnTo>
                  <a:lnTo>
                    <a:pt x="701" y="1469"/>
                  </a:lnTo>
                  <a:lnTo>
                    <a:pt x="1402" y="1"/>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1669;p56">
              <a:extLst>
                <a:ext uri="{FF2B5EF4-FFF2-40B4-BE49-F238E27FC236}">
                  <a16:creationId xmlns:a16="http://schemas.microsoft.com/office/drawing/2014/main" id="{31315DA4-769F-4A6E-BC6C-742BA7FC3BB6}"/>
                </a:ext>
              </a:extLst>
            </p:cNvPr>
            <p:cNvSpPr/>
            <p:nvPr/>
          </p:nvSpPr>
          <p:spPr>
            <a:xfrm>
              <a:off x="4936200" y="2474925"/>
              <a:ext cx="18375" cy="44850"/>
            </a:xfrm>
            <a:custGeom>
              <a:avLst/>
              <a:gdLst/>
              <a:ahLst/>
              <a:cxnLst/>
              <a:rect l="l" t="t" r="r" b="b"/>
              <a:pathLst>
                <a:path w="735" h="1794" extrusionOk="0">
                  <a:moveTo>
                    <a:pt x="105" y="0"/>
                  </a:moveTo>
                  <a:cubicBezTo>
                    <a:pt x="75" y="0"/>
                    <a:pt x="50" y="9"/>
                    <a:pt x="34" y="25"/>
                  </a:cubicBezTo>
                  <a:cubicBezTo>
                    <a:pt x="0" y="59"/>
                    <a:pt x="0" y="125"/>
                    <a:pt x="34" y="192"/>
                  </a:cubicBezTo>
                  <a:lnTo>
                    <a:pt x="501" y="626"/>
                  </a:lnTo>
                  <a:lnTo>
                    <a:pt x="0" y="1627"/>
                  </a:lnTo>
                  <a:cubicBezTo>
                    <a:pt x="0" y="1693"/>
                    <a:pt x="0" y="1760"/>
                    <a:pt x="67" y="1793"/>
                  </a:cubicBezTo>
                  <a:lnTo>
                    <a:pt x="100" y="1793"/>
                  </a:lnTo>
                  <a:cubicBezTo>
                    <a:pt x="134" y="1793"/>
                    <a:pt x="167" y="1760"/>
                    <a:pt x="200" y="1727"/>
                  </a:cubicBezTo>
                  <a:lnTo>
                    <a:pt x="701" y="659"/>
                  </a:lnTo>
                  <a:cubicBezTo>
                    <a:pt x="734" y="592"/>
                    <a:pt x="734" y="559"/>
                    <a:pt x="701" y="526"/>
                  </a:cubicBezTo>
                  <a:lnTo>
                    <a:pt x="200" y="25"/>
                  </a:lnTo>
                  <a:cubicBezTo>
                    <a:pt x="167" y="9"/>
                    <a:pt x="134" y="0"/>
                    <a:pt x="105"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1670;p56">
              <a:extLst>
                <a:ext uri="{FF2B5EF4-FFF2-40B4-BE49-F238E27FC236}">
                  <a16:creationId xmlns:a16="http://schemas.microsoft.com/office/drawing/2014/main" id="{77A8BA52-5AEF-491A-A8DB-537D441C3FC8}"/>
                </a:ext>
              </a:extLst>
            </p:cNvPr>
            <p:cNvSpPr/>
            <p:nvPr/>
          </p:nvSpPr>
          <p:spPr>
            <a:xfrm>
              <a:off x="4881150" y="2498550"/>
              <a:ext cx="19200" cy="45400"/>
            </a:xfrm>
            <a:custGeom>
              <a:avLst/>
              <a:gdLst/>
              <a:ahLst/>
              <a:cxnLst/>
              <a:rect l="l" t="t" r="r" b="b"/>
              <a:pathLst>
                <a:path w="768" h="1816" extrusionOk="0">
                  <a:moveTo>
                    <a:pt x="632" y="1"/>
                  </a:moveTo>
                  <a:cubicBezTo>
                    <a:pt x="598" y="1"/>
                    <a:pt x="558" y="24"/>
                    <a:pt x="534" y="48"/>
                  </a:cubicBezTo>
                  <a:lnTo>
                    <a:pt x="34" y="1149"/>
                  </a:lnTo>
                  <a:cubicBezTo>
                    <a:pt x="1" y="1182"/>
                    <a:pt x="1" y="1249"/>
                    <a:pt x="34" y="1282"/>
                  </a:cubicBezTo>
                  <a:lnTo>
                    <a:pt x="568" y="1782"/>
                  </a:lnTo>
                  <a:cubicBezTo>
                    <a:pt x="568" y="1782"/>
                    <a:pt x="601" y="1816"/>
                    <a:pt x="635" y="1816"/>
                  </a:cubicBezTo>
                  <a:cubicBezTo>
                    <a:pt x="668" y="1816"/>
                    <a:pt x="701" y="1782"/>
                    <a:pt x="701" y="1782"/>
                  </a:cubicBezTo>
                  <a:cubicBezTo>
                    <a:pt x="768" y="1716"/>
                    <a:pt x="768" y="1649"/>
                    <a:pt x="701" y="1616"/>
                  </a:cubicBezTo>
                  <a:lnTo>
                    <a:pt x="234" y="1182"/>
                  </a:lnTo>
                  <a:lnTo>
                    <a:pt x="735" y="148"/>
                  </a:lnTo>
                  <a:cubicBezTo>
                    <a:pt x="768" y="114"/>
                    <a:pt x="735" y="48"/>
                    <a:pt x="668" y="14"/>
                  </a:cubicBezTo>
                  <a:cubicBezTo>
                    <a:pt x="658" y="5"/>
                    <a:pt x="646" y="1"/>
                    <a:pt x="632"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1671;p56">
              <a:extLst>
                <a:ext uri="{FF2B5EF4-FFF2-40B4-BE49-F238E27FC236}">
                  <a16:creationId xmlns:a16="http://schemas.microsoft.com/office/drawing/2014/main" id="{21070D12-400D-493A-B87E-6A332F02CE64}"/>
                </a:ext>
              </a:extLst>
            </p:cNvPr>
            <p:cNvSpPr/>
            <p:nvPr/>
          </p:nvSpPr>
          <p:spPr>
            <a:xfrm>
              <a:off x="4854475" y="1636575"/>
              <a:ext cx="64225" cy="40100"/>
            </a:xfrm>
            <a:custGeom>
              <a:avLst/>
              <a:gdLst/>
              <a:ahLst/>
              <a:cxnLst/>
              <a:rect l="l" t="t" r="r" b="b"/>
              <a:pathLst>
                <a:path w="2569" h="1604" extrusionOk="0">
                  <a:moveTo>
                    <a:pt x="2382" y="1"/>
                  </a:moveTo>
                  <a:cubicBezTo>
                    <a:pt x="2353" y="1"/>
                    <a:pt x="2326" y="12"/>
                    <a:pt x="2302" y="35"/>
                  </a:cubicBezTo>
                  <a:lnTo>
                    <a:pt x="134" y="1270"/>
                  </a:lnTo>
                  <a:cubicBezTo>
                    <a:pt x="0" y="1370"/>
                    <a:pt x="34" y="1603"/>
                    <a:pt x="234" y="1603"/>
                  </a:cubicBezTo>
                  <a:cubicBezTo>
                    <a:pt x="267" y="1603"/>
                    <a:pt x="267" y="1603"/>
                    <a:pt x="301" y="1570"/>
                  </a:cubicBezTo>
                  <a:lnTo>
                    <a:pt x="2469" y="336"/>
                  </a:lnTo>
                  <a:cubicBezTo>
                    <a:pt x="2535" y="269"/>
                    <a:pt x="2569" y="169"/>
                    <a:pt x="2535" y="102"/>
                  </a:cubicBezTo>
                  <a:cubicBezTo>
                    <a:pt x="2492" y="37"/>
                    <a:pt x="2435" y="1"/>
                    <a:pt x="2382"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1672;p56">
              <a:extLst>
                <a:ext uri="{FF2B5EF4-FFF2-40B4-BE49-F238E27FC236}">
                  <a16:creationId xmlns:a16="http://schemas.microsoft.com/office/drawing/2014/main" id="{7345F6EC-3644-4722-B08E-987286C18AD9}"/>
                </a:ext>
              </a:extLst>
            </p:cNvPr>
            <p:cNvSpPr/>
            <p:nvPr/>
          </p:nvSpPr>
          <p:spPr>
            <a:xfrm>
              <a:off x="4864475" y="1667400"/>
              <a:ext cx="45050" cy="28450"/>
            </a:xfrm>
            <a:custGeom>
              <a:avLst/>
              <a:gdLst/>
              <a:ahLst/>
              <a:cxnLst/>
              <a:rect l="l" t="t" r="r" b="b"/>
              <a:pathLst>
                <a:path w="1802" h="1138" extrusionOk="0">
                  <a:moveTo>
                    <a:pt x="1615" y="0"/>
                  </a:moveTo>
                  <a:cubicBezTo>
                    <a:pt x="1578" y="0"/>
                    <a:pt x="1540" y="11"/>
                    <a:pt x="1502" y="37"/>
                  </a:cubicBezTo>
                  <a:lnTo>
                    <a:pt x="134" y="804"/>
                  </a:lnTo>
                  <a:cubicBezTo>
                    <a:pt x="34" y="871"/>
                    <a:pt x="1" y="971"/>
                    <a:pt x="67" y="1071"/>
                  </a:cubicBezTo>
                  <a:cubicBezTo>
                    <a:pt x="101" y="1104"/>
                    <a:pt x="167" y="1137"/>
                    <a:pt x="234" y="1137"/>
                  </a:cubicBezTo>
                  <a:lnTo>
                    <a:pt x="301" y="1137"/>
                  </a:lnTo>
                  <a:lnTo>
                    <a:pt x="1702" y="337"/>
                  </a:lnTo>
                  <a:cubicBezTo>
                    <a:pt x="1769" y="270"/>
                    <a:pt x="1802" y="170"/>
                    <a:pt x="1769" y="70"/>
                  </a:cubicBezTo>
                  <a:cubicBezTo>
                    <a:pt x="1727" y="29"/>
                    <a:pt x="1673" y="0"/>
                    <a:pt x="1615"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1673;p56">
              <a:extLst>
                <a:ext uri="{FF2B5EF4-FFF2-40B4-BE49-F238E27FC236}">
                  <a16:creationId xmlns:a16="http://schemas.microsoft.com/office/drawing/2014/main" id="{8123C540-0364-4FB6-ACB0-8FC56B7CF6E0}"/>
                </a:ext>
              </a:extLst>
            </p:cNvPr>
            <p:cNvSpPr/>
            <p:nvPr/>
          </p:nvSpPr>
          <p:spPr>
            <a:xfrm>
              <a:off x="4875325" y="1694125"/>
              <a:ext cx="23375" cy="16725"/>
            </a:xfrm>
            <a:custGeom>
              <a:avLst/>
              <a:gdLst/>
              <a:ahLst/>
              <a:cxnLst/>
              <a:rect l="l" t="t" r="r" b="b"/>
              <a:pathLst>
                <a:path w="935" h="669" extrusionOk="0">
                  <a:moveTo>
                    <a:pt x="748" y="0"/>
                  </a:moveTo>
                  <a:cubicBezTo>
                    <a:pt x="719" y="0"/>
                    <a:pt x="691" y="11"/>
                    <a:pt x="667" y="35"/>
                  </a:cubicBezTo>
                  <a:lnTo>
                    <a:pt x="100" y="335"/>
                  </a:lnTo>
                  <a:cubicBezTo>
                    <a:pt x="34" y="402"/>
                    <a:pt x="0" y="502"/>
                    <a:pt x="67" y="569"/>
                  </a:cubicBezTo>
                  <a:cubicBezTo>
                    <a:pt x="67" y="635"/>
                    <a:pt x="134" y="669"/>
                    <a:pt x="200" y="669"/>
                  </a:cubicBezTo>
                  <a:cubicBezTo>
                    <a:pt x="234" y="669"/>
                    <a:pt x="267" y="669"/>
                    <a:pt x="300" y="635"/>
                  </a:cubicBezTo>
                  <a:lnTo>
                    <a:pt x="834" y="335"/>
                  </a:lnTo>
                  <a:cubicBezTo>
                    <a:pt x="901" y="302"/>
                    <a:pt x="934" y="168"/>
                    <a:pt x="901" y="102"/>
                  </a:cubicBezTo>
                  <a:cubicBezTo>
                    <a:pt x="858" y="37"/>
                    <a:pt x="801" y="0"/>
                    <a:pt x="748"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1674;p56">
              <a:extLst>
                <a:ext uri="{FF2B5EF4-FFF2-40B4-BE49-F238E27FC236}">
                  <a16:creationId xmlns:a16="http://schemas.microsoft.com/office/drawing/2014/main" id="{AA53E61F-26F7-4808-A35F-C47153269B24}"/>
                </a:ext>
              </a:extLst>
            </p:cNvPr>
            <p:cNvSpPr/>
            <p:nvPr/>
          </p:nvSpPr>
          <p:spPr>
            <a:xfrm>
              <a:off x="3666125" y="2062650"/>
              <a:ext cx="1276550" cy="739000"/>
            </a:xfrm>
            <a:custGeom>
              <a:avLst/>
              <a:gdLst/>
              <a:ahLst/>
              <a:cxnLst/>
              <a:rect l="l" t="t" r="r" b="b"/>
              <a:pathLst>
                <a:path w="51062" h="29560" extrusionOk="0">
                  <a:moveTo>
                    <a:pt x="50904" y="0"/>
                  </a:moveTo>
                  <a:cubicBezTo>
                    <a:pt x="50893" y="0"/>
                    <a:pt x="50882" y="2"/>
                    <a:pt x="50870" y="5"/>
                  </a:cubicBezTo>
                  <a:lnTo>
                    <a:pt x="67" y="29359"/>
                  </a:lnTo>
                  <a:cubicBezTo>
                    <a:pt x="34" y="29392"/>
                    <a:pt x="0" y="29459"/>
                    <a:pt x="34" y="29492"/>
                  </a:cubicBezTo>
                  <a:cubicBezTo>
                    <a:pt x="34" y="29526"/>
                    <a:pt x="67" y="29559"/>
                    <a:pt x="134" y="29559"/>
                  </a:cubicBezTo>
                  <a:cubicBezTo>
                    <a:pt x="134" y="29559"/>
                    <a:pt x="167" y="29559"/>
                    <a:pt x="167" y="29526"/>
                  </a:cubicBezTo>
                  <a:lnTo>
                    <a:pt x="50970" y="205"/>
                  </a:lnTo>
                  <a:cubicBezTo>
                    <a:pt x="51061" y="144"/>
                    <a:pt x="51014" y="0"/>
                    <a:pt x="50904"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1675;p56">
              <a:extLst>
                <a:ext uri="{FF2B5EF4-FFF2-40B4-BE49-F238E27FC236}">
                  <a16:creationId xmlns:a16="http://schemas.microsoft.com/office/drawing/2014/main" id="{4A90C73C-F2E0-42D7-AF7E-607C2C7CC677}"/>
                </a:ext>
              </a:extLst>
            </p:cNvPr>
            <p:cNvSpPr/>
            <p:nvPr/>
          </p:nvSpPr>
          <p:spPr>
            <a:xfrm>
              <a:off x="3666125" y="2160775"/>
              <a:ext cx="1276375" cy="738425"/>
            </a:xfrm>
            <a:custGeom>
              <a:avLst/>
              <a:gdLst/>
              <a:ahLst/>
              <a:cxnLst/>
              <a:rect l="l" t="t" r="r" b="b"/>
              <a:pathLst>
                <a:path w="51055" h="29537" extrusionOk="0">
                  <a:moveTo>
                    <a:pt x="50929" y="0"/>
                  </a:moveTo>
                  <a:cubicBezTo>
                    <a:pt x="50911" y="0"/>
                    <a:pt x="50892" y="5"/>
                    <a:pt x="50870" y="16"/>
                  </a:cubicBezTo>
                  <a:lnTo>
                    <a:pt x="67" y="29337"/>
                  </a:lnTo>
                  <a:cubicBezTo>
                    <a:pt x="34" y="29370"/>
                    <a:pt x="0" y="29437"/>
                    <a:pt x="34" y="29470"/>
                  </a:cubicBezTo>
                  <a:cubicBezTo>
                    <a:pt x="34" y="29504"/>
                    <a:pt x="67" y="29537"/>
                    <a:pt x="134" y="29537"/>
                  </a:cubicBezTo>
                  <a:lnTo>
                    <a:pt x="167" y="29537"/>
                  </a:lnTo>
                  <a:lnTo>
                    <a:pt x="50970" y="183"/>
                  </a:lnTo>
                  <a:cubicBezTo>
                    <a:pt x="51054" y="127"/>
                    <a:pt x="51021" y="0"/>
                    <a:pt x="50929"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1676;p56">
              <a:extLst>
                <a:ext uri="{FF2B5EF4-FFF2-40B4-BE49-F238E27FC236}">
                  <a16:creationId xmlns:a16="http://schemas.microsoft.com/office/drawing/2014/main" id="{D640AFC2-9068-4E6E-96C9-EC137DDA00B5}"/>
                </a:ext>
              </a:extLst>
            </p:cNvPr>
            <p:cNvSpPr/>
            <p:nvPr/>
          </p:nvSpPr>
          <p:spPr>
            <a:xfrm>
              <a:off x="3665300" y="2258375"/>
              <a:ext cx="1276750" cy="738400"/>
            </a:xfrm>
            <a:custGeom>
              <a:avLst/>
              <a:gdLst/>
              <a:ahLst/>
              <a:cxnLst/>
              <a:rect l="l" t="t" r="r" b="b"/>
              <a:pathLst>
                <a:path w="51070" h="29536" extrusionOk="0">
                  <a:moveTo>
                    <a:pt x="50961" y="1"/>
                  </a:moveTo>
                  <a:cubicBezTo>
                    <a:pt x="50942" y="1"/>
                    <a:pt x="50923" y="5"/>
                    <a:pt x="50903" y="15"/>
                  </a:cubicBezTo>
                  <a:lnTo>
                    <a:pt x="100" y="29336"/>
                  </a:lnTo>
                  <a:cubicBezTo>
                    <a:pt x="0" y="29402"/>
                    <a:pt x="33" y="29536"/>
                    <a:pt x="167" y="29536"/>
                  </a:cubicBezTo>
                  <a:lnTo>
                    <a:pt x="200" y="29536"/>
                  </a:lnTo>
                  <a:lnTo>
                    <a:pt x="51003" y="181"/>
                  </a:lnTo>
                  <a:cubicBezTo>
                    <a:pt x="51070" y="148"/>
                    <a:pt x="51070" y="115"/>
                    <a:pt x="51070" y="48"/>
                  </a:cubicBezTo>
                  <a:cubicBezTo>
                    <a:pt x="51046" y="24"/>
                    <a:pt x="51006" y="1"/>
                    <a:pt x="50961"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1677;p56">
              <a:extLst>
                <a:ext uri="{FF2B5EF4-FFF2-40B4-BE49-F238E27FC236}">
                  <a16:creationId xmlns:a16="http://schemas.microsoft.com/office/drawing/2014/main" id="{64973AE1-F15D-470B-AA21-B99D5D51E6BD}"/>
                </a:ext>
              </a:extLst>
            </p:cNvPr>
            <p:cNvSpPr/>
            <p:nvPr/>
          </p:nvSpPr>
          <p:spPr>
            <a:xfrm>
              <a:off x="3665300" y="2355750"/>
              <a:ext cx="1276750" cy="738600"/>
            </a:xfrm>
            <a:custGeom>
              <a:avLst/>
              <a:gdLst/>
              <a:ahLst/>
              <a:cxnLst/>
              <a:rect l="l" t="t" r="r" b="b"/>
              <a:pathLst>
                <a:path w="51070" h="29544" extrusionOk="0">
                  <a:moveTo>
                    <a:pt x="50984" y="0"/>
                  </a:moveTo>
                  <a:cubicBezTo>
                    <a:pt x="50958" y="0"/>
                    <a:pt x="50931" y="9"/>
                    <a:pt x="50903" y="22"/>
                  </a:cubicBezTo>
                  <a:lnTo>
                    <a:pt x="100" y="29343"/>
                  </a:lnTo>
                  <a:cubicBezTo>
                    <a:pt x="0" y="29410"/>
                    <a:pt x="33" y="29543"/>
                    <a:pt x="167" y="29543"/>
                  </a:cubicBezTo>
                  <a:lnTo>
                    <a:pt x="200" y="29543"/>
                  </a:lnTo>
                  <a:lnTo>
                    <a:pt x="51003" y="189"/>
                  </a:lnTo>
                  <a:cubicBezTo>
                    <a:pt x="51070" y="156"/>
                    <a:pt x="51070" y="89"/>
                    <a:pt x="51070" y="56"/>
                  </a:cubicBezTo>
                  <a:cubicBezTo>
                    <a:pt x="51050" y="17"/>
                    <a:pt x="51019" y="0"/>
                    <a:pt x="50984"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1678;p56">
              <a:extLst>
                <a:ext uri="{FF2B5EF4-FFF2-40B4-BE49-F238E27FC236}">
                  <a16:creationId xmlns:a16="http://schemas.microsoft.com/office/drawing/2014/main" id="{03674EBF-4ECD-4A52-A676-17D4AE313068}"/>
                </a:ext>
              </a:extLst>
            </p:cNvPr>
            <p:cNvSpPr/>
            <p:nvPr/>
          </p:nvSpPr>
          <p:spPr>
            <a:xfrm>
              <a:off x="3690300" y="2639825"/>
              <a:ext cx="169325" cy="440350"/>
            </a:xfrm>
            <a:custGeom>
              <a:avLst/>
              <a:gdLst/>
              <a:ahLst/>
              <a:cxnLst/>
              <a:rect l="l" t="t" r="r" b="b"/>
              <a:pathLst>
                <a:path w="6773" h="17614" extrusionOk="0">
                  <a:moveTo>
                    <a:pt x="6772" y="1"/>
                  </a:moveTo>
                  <a:lnTo>
                    <a:pt x="1" y="3904"/>
                  </a:lnTo>
                  <a:lnTo>
                    <a:pt x="1" y="17613"/>
                  </a:lnTo>
                  <a:lnTo>
                    <a:pt x="6772" y="13711"/>
                  </a:lnTo>
                  <a:lnTo>
                    <a:pt x="6772" y="1"/>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1679;p56">
              <a:extLst>
                <a:ext uri="{FF2B5EF4-FFF2-40B4-BE49-F238E27FC236}">
                  <a16:creationId xmlns:a16="http://schemas.microsoft.com/office/drawing/2014/main" id="{0A607BB1-D5D5-42BC-BEF8-DB84C8806B52}"/>
                </a:ext>
              </a:extLst>
            </p:cNvPr>
            <p:cNvSpPr/>
            <p:nvPr/>
          </p:nvSpPr>
          <p:spPr>
            <a:xfrm>
              <a:off x="3902125" y="2713225"/>
              <a:ext cx="169300" cy="244350"/>
            </a:xfrm>
            <a:custGeom>
              <a:avLst/>
              <a:gdLst/>
              <a:ahLst/>
              <a:cxnLst/>
              <a:rect l="l" t="t" r="r" b="b"/>
              <a:pathLst>
                <a:path w="6772" h="9774" extrusionOk="0">
                  <a:moveTo>
                    <a:pt x="6772" y="0"/>
                  </a:moveTo>
                  <a:lnTo>
                    <a:pt x="0" y="3903"/>
                  </a:lnTo>
                  <a:lnTo>
                    <a:pt x="0" y="9774"/>
                  </a:lnTo>
                  <a:lnTo>
                    <a:pt x="6772" y="5871"/>
                  </a:lnTo>
                  <a:lnTo>
                    <a:pt x="6772" y="0"/>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1680;p56">
              <a:extLst>
                <a:ext uri="{FF2B5EF4-FFF2-40B4-BE49-F238E27FC236}">
                  <a16:creationId xmlns:a16="http://schemas.microsoft.com/office/drawing/2014/main" id="{C8EA7CE0-4667-4AB3-AC0E-0F5CECF7B53B}"/>
                </a:ext>
              </a:extLst>
            </p:cNvPr>
            <p:cNvSpPr/>
            <p:nvPr/>
          </p:nvSpPr>
          <p:spPr>
            <a:xfrm>
              <a:off x="3902125" y="2713225"/>
              <a:ext cx="169300" cy="244350"/>
            </a:xfrm>
            <a:custGeom>
              <a:avLst/>
              <a:gdLst/>
              <a:ahLst/>
              <a:cxnLst/>
              <a:rect l="l" t="t" r="r" b="b"/>
              <a:pathLst>
                <a:path w="6772" h="9774" extrusionOk="0">
                  <a:moveTo>
                    <a:pt x="6772" y="0"/>
                  </a:moveTo>
                  <a:lnTo>
                    <a:pt x="0" y="3903"/>
                  </a:lnTo>
                  <a:lnTo>
                    <a:pt x="0" y="9774"/>
                  </a:lnTo>
                  <a:lnTo>
                    <a:pt x="6772" y="5871"/>
                  </a:lnTo>
                  <a:lnTo>
                    <a:pt x="6772"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1681;p56">
              <a:extLst>
                <a:ext uri="{FF2B5EF4-FFF2-40B4-BE49-F238E27FC236}">
                  <a16:creationId xmlns:a16="http://schemas.microsoft.com/office/drawing/2014/main" id="{3EAECD9E-09F8-4A60-844D-62C05E49A9BC}"/>
                </a:ext>
              </a:extLst>
            </p:cNvPr>
            <p:cNvSpPr/>
            <p:nvPr/>
          </p:nvSpPr>
          <p:spPr>
            <a:xfrm>
              <a:off x="4113950" y="2689025"/>
              <a:ext cx="169300" cy="146800"/>
            </a:xfrm>
            <a:custGeom>
              <a:avLst/>
              <a:gdLst/>
              <a:ahLst/>
              <a:cxnLst/>
              <a:rect l="l" t="t" r="r" b="b"/>
              <a:pathLst>
                <a:path w="6772" h="5872" extrusionOk="0">
                  <a:moveTo>
                    <a:pt x="6772" y="1"/>
                  </a:moveTo>
                  <a:lnTo>
                    <a:pt x="0" y="3904"/>
                  </a:lnTo>
                  <a:lnTo>
                    <a:pt x="0" y="5872"/>
                  </a:lnTo>
                  <a:lnTo>
                    <a:pt x="6772" y="1936"/>
                  </a:lnTo>
                  <a:lnTo>
                    <a:pt x="6772" y="1"/>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1682;p56">
              <a:extLst>
                <a:ext uri="{FF2B5EF4-FFF2-40B4-BE49-F238E27FC236}">
                  <a16:creationId xmlns:a16="http://schemas.microsoft.com/office/drawing/2014/main" id="{9F41131F-0662-4A38-9385-FC90579E5F23}"/>
                </a:ext>
              </a:extLst>
            </p:cNvPr>
            <p:cNvSpPr/>
            <p:nvPr/>
          </p:nvSpPr>
          <p:spPr>
            <a:xfrm>
              <a:off x="4113950" y="2689025"/>
              <a:ext cx="169300" cy="146800"/>
            </a:xfrm>
            <a:custGeom>
              <a:avLst/>
              <a:gdLst/>
              <a:ahLst/>
              <a:cxnLst/>
              <a:rect l="l" t="t" r="r" b="b"/>
              <a:pathLst>
                <a:path w="6772" h="5872" extrusionOk="0">
                  <a:moveTo>
                    <a:pt x="6772" y="1"/>
                  </a:moveTo>
                  <a:lnTo>
                    <a:pt x="0" y="3904"/>
                  </a:lnTo>
                  <a:lnTo>
                    <a:pt x="0" y="5872"/>
                  </a:lnTo>
                  <a:lnTo>
                    <a:pt x="6772" y="1936"/>
                  </a:lnTo>
                  <a:lnTo>
                    <a:pt x="677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1683;p56">
              <a:extLst>
                <a:ext uri="{FF2B5EF4-FFF2-40B4-BE49-F238E27FC236}">
                  <a16:creationId xmlns:a16="http://schemas.microsoft.com/office/drawing/2014/main" id="{82FC1D7C-219F-480E-8E1F-BD5A9E495DBE}"/>
                </a:ext>
              </a:extLst>
            </p:cNvPr>
            <p:cNvSpPr/>
            <p:nvPr/>
          </p:nvSpPr>
          <p:spPr>
            <a:xfrm>
              <a:off x="4325750" y="2419675"/>
              <a:ext cx="169325" cy="293575"/>
            </a:xfrm>
            <a:custGeom>
              <a:avLst/>
              <a:gdLst/>
              <a:ahLst/>
              <a:cxnLst/>
              <a:rect l="l" t="t" r="r" b="b"/>
              <a:pathLst>
                <a:path w="6773" h="11743" extrusionOk="0">
                  <a:moveTo>
                    <a:pt x="6772" y="0"/>
                  </a:moveTo>
                  <a:lnTo>
                    <a:pt x="1" y="3937"/>
                  </a:lnTo>
                  <a:lnTo>
                    <a:pt x="1" y="11742"/>
                  </a:lnTo>
                  <a:lnTo>
                    <a:pt x="6772" y="7839"/>
                  </a:lnTo>
                  <a:lnTo>
                    <a:pt x="6772" y="0"/>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1684;p56">
              <a:extLst>
                <a:ext uri="{FF2B5EF4-FFF2-40B4-BE49-F238E27FC236}">
                  <a16:creationId xmlns:a16="http://schemas.microsoft.com/office/drawing/2014/main" id="{3DCB4264-2AB0-4748-8348-6D9C8426FF87}"/>
                </a:ext>
              </a:extLst>
            </p:cNvPr>
            <p:cNvSpPr/>
            <p:nvPr/>
          </p:nvSpPr>
          <p:spPr>
            <a:xfrm>
              <a:off x="4536750" y="2151150"/>
              <a:ext cx="170150" cy="439500"/>
            </a:xfrm>
            <a:custGeom>
              <a:avLst/>
              <a:gdLst/>
              <a:ahLst/>
              <a:cxnLst/>
              <a:rect l="l" t="t" r="r" b="b"/>
              <a:pathLst>
                <a:path w="6806" h="17580" extrusionOk="0">
                  <a:moveTo>
                    <a:pt x="6805" y="0"/>
                  </a:moveTo>
                  <a:lnTo>
                    <a:pt x="0" y="3903"/>
                  </a:lnTo>
                  <a:lnTo>
                    <a:pt x="0" y="17580"/>
                  </a:lnTo>
                  <a:lnTo>
                    <a:pt x="6805" y="13677"/>
                  </a:lnTo>
                  <a:lnTo>
                    <a:pt x="6805" y="0"/>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1685;p56">
              <a:extLst>
                <a:ext uri="{FF2B5EF4-FFF2-40B4-BE49-F238E27FC236}">
                  <a16:creationId xmlns:a16="http://schemas.microsoft.com/office/drawing/2014/main" id="{AE72A68A-ACB9-4E2B-8EBD-F73F11DB10CB}"/>
                </a:ext>
              </a:extLst>
            </p:cNvPr>
            <p:cNvSpPr/>
            <p:nvPr/>
          </p:nvSpPr>
          <p:spPr>
            <a:xfrm>
              <a:off x="4536750" y="2151150"/>
              <a:ext cx="170150" cy="439500"/>
            </a:xfrm>
            <a:custGeom>
              <a:avLst/>
              <a:gdLst/>
              <a:ahLst/>
              <a:cxnLst/>
              <a:rect l="l" t="t" r="r" b="b"/>
              <a:pathLst>
                <a:path w="6806" h="17580" extrusionOk="0">
                  <a:moveTo>
                    <a:pt x="6805" y="0"/>
                  </a:moveTo>
                  <a:lnTo>
                    <a:pt x="0" y="3903"/>
                  </a:lnTo>
                  <a:lnTo>
                    <a:pt x="0" y="17580"/>
                  </a:lnTo>
                  <a:lnTo>
                    <a:pt x="6805" y="13677"/>
                  </a:lnTo>
                  <a:lnTo>
                    <a:pt x="6805"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1686;p56">
              <a:extLst>
                <a:ext uri="{FF2B5EF4-FFF2-40B4-BE49-F238E27FC236}">
                  <a16:creationId xmlns:a16="http://schemas.microsoft.com/office/drawing/2014/main" id="{8E2064CA-C105-414C-9610-A75F605B418B}"/>
                </a:ext>
              </a:extLst>
            </p:cNvPr>
            <p:cNvSpPr/>
            <p:nvPr/>
          </p:nvSpPr>
          <p:spPr>
            <a:xfrm>
              <a:off x="4748550" y="2126125"/>
              <a:ext cx="169325" cy="342775"/>
            </a:xfrm>
            <a:custGeom>
              <a:avLst/>
              <a:gdLst/>
              <a:ahLst/>
              <a:cxnLst/>
              <a:rect l="l" t="t" r="r" b="b"/>
              <a:pathLst>
                <a:path w="6773" h="13711" extrusionOk="0">
                  <a:moveTo>
                    <a:pt x="6772" y="1"/>
                  </a:moveTo>
                  <a:lnTo>
                    <a:pt x="1" y="3937"/>
                  </a:lnTo>
                  <a:lnTo>
                    <a:pt x="1" y="13711"/>
                  </a:lnTo>
                  <a:lnTo>
                    <a:pt x="6772" y="9808"/>
                  </a:lnTo>
                  <a:lnTo>
                    <a:pt x="6772" y="1"/>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1687;p56">
              <a:extLst>
                <a:ext uri="{FF2B5EF4-FFF2-40B4-BE49-F238E27FC236}">
                  <a16:creationId xmlns:a16="http://schemas.microsoft.com/office/drawing/2014/main" id="{9A1CCF3D-0BBF-411B-BEA8-0E3324CA8EF7}"/>
                </a:ext>
              </a:extLst>
            </p:cNvPr>
            <p:cNvSpPr/>
            <p:nvPr/>
          </p:nvSpPr>
          <p:spPr>
            <a:xfrm>
              <a:off x="4748550" y="2126125"/>
              <a:ext cx="169325" cy="342775"/>
            </a:xfrm>
            <a:custGeom>
              <a:avLst/>
              <a:gdLst/>
              <a:ahLst/>
              <a:cxnLst/>
              <a:rect l="l" t="t" r="r" b="b"/>
              <a:pathLst>
                <a:path w="6773" h="13711" extrusionOk="0">
                  <a:moveTo>
                    <a:pt x="6772" y="1"/>
                  </a:moveTo>
                  <a:lnTo>
                    <a:pt x="1" y="3937"/>
                  </a:lnTo>
                  <a:lnTo>
                    <a:pt x="1" y="13711"/>
                  </a:lnTo>
                  <a:lnTo>
                    <a:pt x="6772" y="9808"/>
                  </a:lnTo>
                  <a:lnTo>
                    <a:pt x="677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1688;p56">
              <a:extLst>
                <a:ext uri="{FF2B5EF4-FFF2-40B4-BE49-F238E27FC236}">
                  <a16:creationId xmlns:a16="http://schemas.microsoft.com/office/drawing/2014/main" id="{AB676A02-BFB1-4EE5-B358-4358C75F5D80}"/>
                </a:ext>
              </a:extLst>
            </p:cNvPr>
            <p:cNvSpPr/>
            <p:nvPr/>
          </p:nvSpPr>
          <p:spPr>
            <a:xfrm>
              <a:off x="2733800" y="1759200"/>
              <a:ext cx="777225" cy="2158250"/>
            </a:xfrm>
            <a:custGeom>
              <a:avLst/>
              <a:gdLst/>
              <a:ahLst/>
              <a:cxnLst/>
              <a:rect l="l" t="t" r="r" b="b"/>
              <a:pathLst>
                <a:path w="31089" h="86330" extrusionOk="0">
                  <a:moveTo>
                    <a:pt x="31089" y="1"/>
                  </a:moveTo>
                  <a:lnTo>
                    <a:pt x="0" y="17980"/>
                  </a:lnTo>
                  <a:lnTo>
                    <a:pt x="0" y="85228"/>
                  </a:lnTo>
                  <a:cubicBezTo>
                    <a:pt x="0" y="85528"/>
                    <a:pt x="67" y="85795"/>
                    <a:pt x="234" y="86062"/>
                  </a:cubicBezTo>
                  <a:cubicBezTo>
                    <a:pt x="334" y="86229"/>
                    <a:pt x="534" y="86329"/>
                    <a:pt x="734" y="86329"/>
                  </a:cubicBezTo>
                  <a:cubicBezTo>
                    <a:pt x="867" y="86329"/>
                    <a:pt x="967" y="86296"/>
                    <a:pt x="1068" y="86229"/>
                  </a:cubicBezTo>
                  <a:lnTo>
                    <a:pt x="31089" y="68883"/>
                  </a:lnTo>
                  <a:lnTo>
                    <a:pt x="31089" y="1"/>
                  </a:ln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1689;p56">
              <a:extLst>
                <a:ext uri="{FF2B5EF4-FFF2-40B4-BE49-F238E27FC236}">
                  <a16:creationId xmlns:a16="http://schemas.microsoft.com/office/drawing/2014/main" id="{80D07423-3588-42B4-8C70-7479EF67C83B}"/>
                </a:ext>
              </a:extLst>
            </p:cNvPr>
            <p:cNvSpPr/>
            <p:nvPr/>
          </p:nvSpPr>
          <p:spPr>
            <a:xfrm>
              <a:off x="2732950" y="3177725"/>
              <a:ext cx="778925" cy="603775"/>
            </a:xfrm>
            <a:custGeom>
              <a:avLst/>
              <a:gdLst/>
              <a:ahLst/>
              <a:cxnLst/>
              <a:rect l="l" t="t" r="r" b="b"/>
              <a:pathLst>
                <a:path w="31157" h="24151" extrusionOk="0">
                  <a:moveTo>
                    <a:pt x="31156" y="0"/>
                  </a:moveTo>
                  <a:lnTo>
                    <a:pt x="1" y="18013"/>
                  </a:lnTo>
                  <a:lnTo>
                    <a:pt x="1" y="24151"/>
                  </a:lnTo>
                  <a:lnTo>
                    <a:pt x="31156" y="6138"/>
                  </a:lnTo>
                  <a:lnTo>
                    <a:pt x="31156"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1690;p56">
              <a:extLst>
                <a:ext uri="{FF2B5EF4-FFF2-40B4-BE49-F238E27FC236}">
                  <a16:creationId xmlns:a16="http://schemas.microsoft.com/office/drawing/2014/main" id="{27A1424A-0426-4EBE-BEE3-319326D1E4E9}"/>
                </a:ext>
              </a:extLst>
            </p:cNvPr>
            <p:cNvSpPr/>
            <p:nvPr/>
          </p:nvSpPr>
          <p:spPr>
            <a:xfrm>
              <a:off x="2790500" y="2196175"/>
              <a:ext cx="88425" cy="153475"/>
            </a:xfrm>
            <a:custGeom>
              <a:avLst/>
              <a:gdLst/>
              <a:ahLst/>
              <a:cxnLst/>
              <a:rect l="l" t="t" r="r" b="b"/>
              <a:pathLst>
                <a:path w="3537" h="6139" extrusionOk="0">
                  <a:moveTo>
                    <a:pt x="3536" y="1"/>
                  </a:moveTo>
                  <a:lnTo>
                    <a:pt x="0" y="2069"/>
                  </a:lnTo>
                  <a:lnTo>
                    <a:pt x="0" y="6138"/>
                  </a:lnTo>
                  <a:lnTo>
                    <a:pt x="3536" y="4104"/>
                  </a:lnTo>
                  <a:lnTo>
                    <a:pt x="3536" y="1"/>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1691;p56">
              <a:extLst>
                <a:ext uri="{FF2B5EF4-FFF2-40B4-BE49-F238E27FC236}">
                  <a16:creationId xmlns:a16="http://schemas.microsoft.com/office/drawing/2014/main" id="{8B98A7D7-30C5-47E1-8C88-C962B08FC2C4}"/>
                </a:ext>
              </a:extLst>
            </p:cNvPr>
            <p:cNvSpPr/>
            <p:nvPr/>
          </p:nvSpPr>
          <p:spPr>
            <a:xfrm>
              <a:off x="2927250" y="2195825"/>
              <a:ext cx="19225" cy="46250"/>
            </a:xfrm>
            <a:custGeom>
              <a:avLst/>
              <a:gdLst/>
              <a:ahLst/>
              <a:cxnLst/>
              <a:rect l="l" t="t" r="r" b="b"/>
              <a:pathLst>
                <a:path w="769" h="1850" extrusionOk="0">
                  <a:moveTo>
                    <a:pt x="96" y="1"/>
                  </a:moveTo>
                  <a:cubicBezTo>
                    <a:pt x="87" y="1"/>
                    <a:pt x="77" y="5"/>
                    <a:pt x="68" y="15"/>
                  </a:cubicBezTo>
                  <a:cubicBezTo>
                    <a:pt x="34" y="15"/>
                    <a:pt x="1" y="48"/>
                    <a:pt x="1" y="81"/>
                  </a:cubicBezTo>
                  <a:lnTo>
                    <a:pt x="1" y="1816"/>
                  </a:lnTo>
                  <a:cubicBezTo>
                    <a:pt x="1" y="1849"/>
                    <a:pt x="34" y="1849"/>
                    <a:pt x="68" y="1849"/>
                  </a:cubicBezTo>
                  <a:cubicBezTo>
                    <a:pt x="101" y="1816"/>
                    <a:pt x="134" y="1783"/>
                    <a:pt x="134" y="1749"/>
                  </a:cubicBezTo>
                  <a:lnTo>
                    <a:pt x="134" y="1015"/>
                  </a:lnTo>
                  <a:cubicBezTo>
                    <a:pt x="101" y="882"/>
                    <a:pt x="134" y="782"/>
                    <a:pt x="201" y="649"/>
                  </a:cubicBezTo>
                  <a:cubicBezTo>
                    <a:pt x="234" y="548"/>
                    <a:pt x="301" y="482"/>
                    <a:pt x="401" y="415"/>
                  </a:cubicBezTo>
                  <a:cubicBezTo>
                    <a:pt x="435" y="382"/>
                    <a:pt x="468" y="365"/>
                    <a:pt x="501" y="365"/>
                  </a:cubicBezTo>
                  <a:cubicBezTo>
                    <a:pt x="535" y="365"/>
                    <a:pt x="568" y="382"/>
                    <a:pt x="601" y="415"/>
                  </a:cubicBezTo>
                  <a:cubicBezTo>
                    <a:pt x="635" y="515"/>
                    <a:pt x="668" y="615"/>
                    <a:pt x="668" y="715"/>
                  </a:cubicBezTo>
                  <a:lnTo>
                    <a:pt x="668" y="1449"/>
                  </a:lnTo>
                  <a:cubicBezTo>
                    <a:pt x="668" y="1482"/>
                    <a:pt x="668" y="1482"/>
                    <a:pt x="701" y="1482"/>
                  </a:cubicBezTo>
                  <a:lnTo>
                    <a:pt x="735" y="1482"/>
                  </a:lnTo>
                  <a:cubicBezTo>
                    <a:pt x="735" y="1482"/>
                    <a:pt x="768" y="1449"/>
                    <a:pt x="768" y="1416"/>
                  </a:cubicBezTo>
                  <a:lnTo>
                    <a:pt x="768" y="649"/>
                  </a:lnTo>
                  <a:cubicBezTo>
                    <a:pt x="768" y="582"/>
                    <a:pt x="768" y="515"/>
                    <a:pt x="735" y="448"/>
                  </a:cubicBezTo>
                  <a:cubicBezTo>
                    <a:pt x="735" y="382"/>
                    <a:pt x="701" y="315"/>
                    <a:pt x="668" y="282"/>
                  </a:cubicBezTo>
                  <a:cubicBezTo>
                    <a:pt x="635" y="248"/>
                    <a:pt x="601" y="215"/>
                    <a:pt x="568" y="215"/>
                  </a:cubicBezTo>
                  <a:cubicBezTo>
                    <a:pt x="501" y="215"/>
                    <a:pt x="468" y="248"/>
                    <a:pt x="401" y="282"/>
                  </a:cubicBezTo>
                  <a:cubicBezTo>
                    <a:pt x="335" y="315"/>
                    <a:pt x="268" y="348"/>
                    <a:pt x="234" y="415"/>
                  </a:cubicBezTo>
                  <a:cubicBezTo>
                    <a:pt x="201" y="482"/>
                    <a:pt x="134" y="548"/>
                    <a:pt x="134" y="649"/>
                  </a:cubicBezTo>
                  <a:lnTo>
                    <a:pt x="134" y="48"/>
                  </a:lnTo>
                  <a:cubicBezTo>
                    <a:pt x="134" y="25"/>
                    <a:pt x="118" y="1"/>
                    <a:pt x="96"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1692;p56">
              <a:extLst>
                <a:ext uri="{FF2B5EF4-FFF2-40B4-BE49-F238E27FC236}">
                  <a16:creationId xmlns:a16="http://schemas.microsoft.com/office/drawing/2014/main" id="{0B27D960-286B-471E-A280-2E0EFB2A3F2C}"/>
                </a:ext>
              </a:extLst>
            </p:cNvPr>
            <p:cNvSpPr/>
            <p:nvPr/>
          </p:nvSpPr>
          <p:spPr>
            <a:xfrm>
              <a:off x="2949775" y="2180325"/>
              <a:ext cx="13375" cy="44225"/>
            </a:xfrm>
            <a:custGeom>
              <a:avLst/>
              <a:gdLst/>
              <a:ahLst/>
              <a:cxnLst/>
              <a:rect l="l" t="t" r="r" b="b"/>
              <a:pathLst>
                <a:path w="535" h="1769" extrusionOk="0">
                  <a:moveTo>
                    <a:pt x="234" y="1"/>
                  </a:moveTo>
                  <a:cubicBezTo>
                    <a:pt x="201" y="1"/>
                    <a:pt x="167" y="34"/>
                    <a:pt x="167" y="68"/>
                  </a:cubicBezTo>
                  <a:lnTo>
                    <a:pt x="167" y="535"/>
                  </a:lnTo>
                  <a:lnTo>
                    <a:pt x="34" y="635"/>
                  </a:lnTo>
                  <a:cubicBezTo>
                    <a:pt x="34" y="635"/>
                    <a:pt x="1" y="668"/>
                    <a:pt x="1" y="701"/>
                  </a:cubicBezTo>
                  <a:cubicBezTo>
                    <a:pt x="1" y="725"/>
                    <a:pt x="17" y="749"/>
                    <a:pt x="27" y="749"/>
                  </a:cubicBezTo>
                  <a:cubicBezTo>
                    <a:pt x="31" y="749"/>
                    <a:pt x="34" y="745"/>
                    <a:pt x="34" y="735"/>
                  </a:cubicBezTo>
                  <a:lnTo>
                    <a:pt x="167" y="668"/>
                  </a:lnTo>
                  <a:lnTo>
                    <a:pt x="167" y="1435"/>
                  </a:lnTo>
                  <a:cubicBezTo>
                    <a:pt x="167" y="1502"/>
                    <a:pt x="167" y="1569"/>
                    <a:pt x="167" y="1602"/>
                  </a:cubicBezTo>
                  <a:cubicBezTo>
                    <a:pt x="201" y="1635"/>
                    <a:pt x="201" y="1702"/>
                    <a:pt x="234" y="1736"/>
                  </a:cubicBezTo>
                  <a:cubicBezTo>
                    <a:pt x="234" y="1769"/>
                    <a:pt x="267" y="1769"/>
                    <a:pt x="301" y="1769"/>
                  </a:cubicBezTo>
                  <a:cubicBezTo>
                    <a:pt x="334" y="1769"/>
                    <a:pt x="368" y="1769"/>
                    <a:pt x="401" y="1736"/>
                  </a:cubicBezTo>
                  <a:lnTo>
                    <a:pt x="501" y="1702"/>
                  </a:lnTo>
                  <a:cubicBezTo>
                    <a:pt x="534" y="1669"/>
                    <a:pt x="534" y="1635"/>
                    <a:pt x="534" y="1602"/>
                  </a:cubicBezTo>
                  <a:lnTo>
                    <a:pt x="534" y="1569"/>
                  </a:lnTo>
                  <a:cubicBezTo>
                    <a:pt x="534" y="1535"/>
                    <a:pt x="534" y="1535"/>
                    <a:pt x="501" y="1535"/>
                  </a:cubicBezTo>
                  <a:lnTo>
                    <a:pt x="434" y="1569"/>
                  </a:lnTo>
                  <a:cubicBezTo>
                    <a:pt x="401" y="1602"/>
                    <a:pt x="368" y="1619"/>
                    <a:pt x="343" y="1619"/>
                  </a:cubicBezTo>
                  <a:cubicBezTo>
                    <a:pt x="317" y="1619"/>
                    <a:pt x="301" y="1602"/>
                    <a:pt x="301" y="1569"/>
                  </a:cubicBezTo>
                  <a:cubicBezTo>
                    <a:pt x="301" y="1535"/>
                    <a:pt x="267" y="1469"/>
                    <a:pt x="301" y="1402"/>
                  </a:cubicBezTo>
                  <a:lnTo>
                    <a:pt x="301" y="635"/>
                  </a:lnTo>
                  <a:lnTo>
                    <a:pt x="501" y="501"/>
                  </a:lnTo>
                  <a:cubicBezTo>
                    <a:pt x="534" y="501"/>
                    <a:pt x="534" y="468"/>
                    <a:pt x="534" y="435"/>
                  </a:cubicBezTo>
                  <a:lnTo>
                    <a:pt x="534" y="401"/>
                  </a:lnTo>
                  <a:cubicBezTo>
                    <a:pt x="534" y="378"/>
                    <a:pt x="534" y="354"/>
                    <a:pt x="523" y="354"/>
                  </a:cubicBezTo>
                  <a:cubicBezTo>
                    <a:pt x="518" y="354"/>
                    <a:pt x="511" y="358"/>
                    <a:pt x="501" y="368"/>
                  </a:cubicBezTo>
                  <a:lnTo>
                    <a:pt x="301" y="468"/>
                  </a:lnTo>
                  <a:lnTo>
                    <a:pt x="301" y="34"/>
                  </a:lnTo>
                  <a:cubicBezTo>
                    <a:pt x="301" y="1"/>
                    <a:pt x="267" y="1"/>
                    <a:pt x="234"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1693;p56">
              <a:extLst>
                <a:ext uri="{FF2B5EF4-FFF2-40B4-BE49-F238E27FC236}">
                  <a16:creationId xmlns:a16="http://schemas.microsoft.com/office/drawing/2014/main" id="{61152622-258D-478B-99FE-2EB28278EFAF}"/>
                </a:ext>
              </a:extLst>
            </p:cNvPr>
            <p:cNvSpPr/>
            <p:nvPr/>
          </p:nvSpPr>
          <p:spPr>
            <a:xfrm>
              <a:off x="2966450" y="2170825"/>
              <a:ext cx="13375" cy="45400"/>
            </a:xfrm>
            <a:custGeom>
              <a:avLst/>
              <a:gdLst/>
              <a:ahLst/>
              <a:cxnLst/>
              <a:rect l="l" t="t" r="r" b="b"/>
              <a:pathLst>
                <a:path w="535" h="1816" extrusionOk="0">
                  <a:moveTo>
                    <a:pt x="241" y="0"/>
                  </a:moveTo>
                  <a:cubicBezTo>
                    <a:pt x="237" y="0"/>
                    <a:pt x="234" y="4"/>
                    <a:pt x="234" y="14"/>
                  </a:cubicBezTo>
                  <a:lnTo>
                    <a:pt x="201" y="14"/>
                  </a:lnTo>
                  <a:cubicBezTo>
                    <a:pt x="168" y="14"/>
                    <a:pt x="168" y="47"/>
                    <a:pt x="168" y="81"/>
                  </a:cubicBezTo>
                  <a:lnTo>
                    <a:pt x="168" y="514"/>
                  </a:lnTo>
                  <a:lnTo>
                    <a:pt x="34" y="614"/>
                  </a:lnTo>
                  <a:cubicBezTo>
                    <a:pt x="1" y="614"/>
                    <a:pt x="1" y="648"/>
                    <a:pt x="1" y="681"/>
                  </a:cubicBezTo>
                  <a:lnTo>
                    <a:pt x="1" y="715"/>
                  </a:lnTo>
                  <a:cubicBezTo>
                    <a:pt x="1" y="748"/>
                    <a:pt x="1" y="748"/>
                    <a:pt x="34" y="748"/>
                  </a:cubicBezTo>
                  <a:lnTo>
                    <a:pt x="168" y="681"/>
                  </a:lnTo>
                  <a:lnTo>
                    <a:pt x="168" y="1448"/>
                  </a:lnTo>
                  <a:cubicBezTo>
                    <a:pt x="168" y="1515"/>
                    <a:pt x="168" y="1582"/>
                    <a:pt x="168" y="1615"/>
                  </a:cubicBezTo>
                  <a:cubicBezTo>
                    <a:pt x="168" y="1682"/>
                    <a:pt x="168" y="1715"/>
                    <a:pt x="201" y="1749"/>
                  </a:cubicBezTo>
                  <a:cubicBezTo>
                    <a:pt x="201" y="1782"/>
                    <a:pt x="234" y="1782"/>
                    <a:pt x="268" y="1815"/>
                  </a:cubicBezTo>
                  <a:cubicBezTo>
                    <a:pt x="301" y="1815"/>
                    <a:pt x="334" y="1782"/>
                    <a:pt x="368" y="1782"/>
                  </a:cubicBezTo>
                  <a:lnTo>
                    <a:pt x="468" y="1715"/>
                  </a:lnTo>
                  <a:cubicBezTo>
                    <a:pt x="501" y="1682"/>
                    <a:pt x="534" y="1649"/>
                    <a:pt x="534" y="1649"/>
                  </a:cubicBezTo>
                  <a:lnTo>
                    <a:pt x="534" y="1582"/>
                  </a:lnTo>
                  <a:cubicBezTo>
                    <a:pt x="534" y="1582"/>
                    <a:pt x="501" y="1548"/>
                    <a:pt x="468" y="1548"/>
                  </a:cubicBezTo>
                  <a:lnTo>
                    <a:pt x="401" y="1615"/>
                  </a:lnTo>
                  <a:cubicBezTo>
                    <a:pt x="368" y="1632"/>
                    <a:pt x="343" y="1640"/>
                    <a:pt x="322" y="1640"/>
                  </a:cubicBezTo>
                  <a:cubicBezTo>
                    <a:pt x="301" y="1640"/>
                    <a:pt x="284" y="1632"/>
                    <a:pt x="268" y="1615"/>
                  </a:cubicBezTo>
                  <a:cubicBezTo>
                    <a:pt x="268" y="1548"/>
                    <a:pt x="234" y="1482"/>
                    <a:pt x="268" y="1415"/>
                  </a:cubicBezTo>
                  <a:lnTo>
                    <a:pt x="268" y="648"/>
                  </a:lnTo>
                  <a:lnTo>
                    <a:pt x="468" y="514"/>
                  </a:lnTo>
                  <a:cubicBezTo>
                    <a:pt x="501" y="481"/>
                    <a:pt x="501" y="481"/>
                    <a:pt x="501" y="448"/>
                  </a:cubicBezTo>
                  <a:lnTo>
                    <a:pt x="501" y="414"/>
                  </a:lnTo>
                  <a:cubicBezTo>
                    <a:pt x="501" y="381"/>
                    <a:pt x="501" y="348"/>
                    <a:pt x="468" y="348"/>
                  </a:cubicBezTo>
                  <a:lnTo>
                    <a:pt x="268" y="481"/>
                  </a:lnTo>
                  <a:lnTo>
                    <a:pt x="268" y="47"/>
                  </a:lnTo>
                  <a:cubicBezTo>
                    <a:pt x="268" y="24"/>
                    <a:pt x="251" y="0"/>
                    <a:pt x="241"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1694;p56">
              <a:extLst>
                <a:ext uri="{FF2B5EF4-FFF2-40B4-BE49-F238E27FC236}">
                  <a16:creationId xmlns:a16="http://schemas.microsoft.com/office/drawing/2014/main" id="{6BC3A146-CD28-41A8-BDF9-836F1C24BD83}"/>
                </a:ext>
              </a:extLst>
            </p:cNvPr>
            <p:cNvSpPr/>
            <p:nvPr/>
          </p:nvSpPr>
          <p:spPr>
            <a:xfrm>
              <a:off x="2983975" y="2169150"/>
              <a:ext cx="19200" cy="53750"/>
            </a:xfrm>
            <a:custGeom>
              <a:avLst/>
              <a:gdLst/>
              <a:ahLst/>
              <a:cxnLst/>
              <a:rect l="l" t="t" r="r" b="b"/>
              <a:pathLst>
                <a:path w="768" h="2150" extrusionOk="0">
                  <a:moveTo>
                    <a:pt x="464" y="167"/>
                  </a:moveTo>
                  <a:cubicBezTo>
                    <a:pt x="478" y="167"/>
                    <a:pt x="491" y="171"/>
                    <a:pt x="501" y="181"/>
                  </a:cubicBezTo>
                  <a:cubicBezTo>
                    <a:pt x="534" y="181"/>
                    <a:pt x="567" y="214"/>
                    <a:pt x="567" y="214"/>
                  </a:cubicBezTo>
                  <a:cubicBezTo>
                    <a:pt x="601" y="281"/>
                    <a:pt x="634" y="315"/>
                    <a:pt x="634" y="348"/>
                  </a:cubicBezTo>
                  <a:cubicBezTo>
                    <a:pt x="634" y="415"/>
                    <a:pt x="634" y="481"/>
                    <a:pt x="634" y="515"/>
                  </a:cubicBezTo>
                  <a:lnTo>
                    <a:pt x="634" y="681"/>
                  </a:lnTo>
                  <a:cubicBezTo>
                    <a:pt x="634" y="748"/>
                    <a:pt x="634" y="815"/>
                    <a:pt x="634" y="882"/>
                  </a:cubicBezTo>
                  <a:cubicBezTo>
                    <a:pt x="601" y="948"/>
                    <a:pt x="601" y="982"/>
                    <a:pt x="567" y="1048"/>
                  </a:cubicBezTo>
                  <a:cubicBezTo>
                    <a:pt x="567" y="1115"/>
                    <a:pt x="534" y="1148"/>
                    <a:pt x="501" y="1215"/>
                  </a:cubicBezTo>
                  <a:cubicBezTo>
                    <a:pt x="467" y="1249"/>
                    <a:pt x="434" y="1282"/>
                    <a:pt x="367" y="1315"/>
                  </a:cubicBezTo>
                  <a:cubicBezTo>
                    <a:pt x="334" y="1349"/>
                    <a:pt x="300" y="1349"/>
                    <a:pt x="234" y="1349"/>
                  </a:cubicBezTo>
                  <a:cubicBezTo>
                    <a:pt x="200" y="1349"/>
                    <a:pt x="167" y="1315"/>
                    <a:pt x="167" y="1282"/>
                  </a:cubicBezTo>
                  <a:cubicBezTo>
                    <a:pt x="134" y="1249"/>
                    <a:pt x="134" y="1215"/>
                    <a:pt x="100" y="1182"/>
                  </a:cubicBezTo>
                  <a:cubicBezTo>
                    <a:pt x="100" y="1148"/>
                    <a:pt x="100" y="1082"/>
                    <a:pt x="100" y="1048"/>
                  </a:cubicBezTo>
                  <a:lnTo>
                    <a:pt x="100" y="815"/>
                  </a:lnTo>
                  <a:cubicBezTo>
                    <a:pt x="100" y="782"/>
                    <a:pt x="100" y="715"/>
                    <a:pt x="100" y="648"/>
                  </a:cubicBezTo>
                  <a:cubicBezTo>
                    <a:pt x="134" y="581"/>
                    <a:pt x="134" y="515"/>
                    <a:pt x="167" y="481"/>
                  </a:cubicBezTo>
                  <a:cubicBezTo>
                    <a:pt x="200" y="415"/>
                    <a:pt x="200" y="348"/>
                    <a:pt x="234" y="315"/>
                  </a:cubicBezTo>
                  <a:cubicBezTo>
                    <a:pt x="267" y="281"/>
                    <a:pt x="334" y="214"/>
                    <a:pt x="367" y="214"/>
                  </a:cubicBezTo>
                  <a:cubicBezTo>
                    <a:pt x="391" y="191"/>
                    <a:pt x="431" y="167"/>
                    <a:pt x="464" y="167"/>
                  </a:cubicBezTo>
                  <a:close/>
                  <a:moveTo>
                    <a:pt x="510" y="0"/>
                  </a:moveTo>
                  <a:cubicBezTo>
                    <a:pt x="464" y="0"/>
                    <a:pt x="424" y="24"/>
                    <a:pt x="401" y="48"/>
                  </a:cubicBezTo>
                  <a:cubicBezTo>
                    <a:pt x="300" y="81"/>
                    <a:pt x="267" y="148"/>
                    <a:pt x="200" y="214"/>
                  </a:cubicBezTo>
                  <a:cubicBezTo>
                    <a:pt x="167" y="281"/>
                    <a:pt x="134" y="348"/>
                    <a:pt x="100" y="415"/>
                  </a:cubicBezTo>
                  <a:lnTo>
                    <a:pt x="100" y="281"/>
                  </a:lnTo>
                  <a:cubicBezTo>
                    <a:pt x="100" y="248"/>
                    <a:pt x="67" y="248"/>
                    <a:pt x="67" y="248"/>
                  </a:cubicBezTo>
                  <a:lnTo>
                    <a:pt x="34" y="248"/>
                  </a:lnTo>
                  <a:cubicBezTo>
                    <a:pt x="0" y="281"/>
                    <a:pt x="0" y="315"/>
                    <a:pt x="0" y="348"/>
                  </a:cubicBezTo>
                  <a:lnTo>
                    <a:pt x="0" y="2082"/>
                  </a:lnTo>
                  <a:cubicBezTo>
                    <a:pt x="0" y="2149"/>
                    <a:pt x="0" y="2149"/>
                    <a:pt x="34" y="2149"/>
                  </a:cubicBezTo>
                  <a:lnTo>
                    <a:pt x="67" y="2149"/>
                  </a:lnTo>
                  <a:cubicBezTo>
                    <a:pt x="67" y="2116"/>
                    <a:pt x="100" y="2082"/>
                    <a:pt x="100" y="2049"/>
                  </a:cubicBezTo>
                  <a:lnTo>
                    <a:pt x="100" y="1415"/>
                  </a:lnTo>
                  <a:cubicBezTo>
                    <a:pt x="134" y="1482"/>
                    <a:pt x="167" y="1482"/>
                    <a:pt x="200" y="1515"/>
                  </a:cubicBezTo>
                  <a:cubicBezTo>
                    <a:pt x="267" y="1515"/>
                    <a:pt x="334" y="1515"/>
                    <a:pt x="401" y="1482"/>
                  </a:cubicBezTo>
                  <a:cubicBezTo>
                    <a:pt x="434" y="1415"/>
                    <a:pt x="501" y="1382"/>
                    <a:pt x="567" y="1315"/>
                  </a:cubicBezTo>
                  <a:cubicBezTo>
                    <a:pt x="601" y="1249"/>
                    <a:pt x="634" y="1182"/>
                    <a:pt x="667" y="1115"/>
                  </a:cubicBezTo>
                  <a:cubicBezTo>
                    <a:pt x="701" y="1048"/>
                    <a:pt x="701" y="948"/>
                    <a:pt x="734" y="882"/>
                  </a:cubicBezTo>
                  <a:cubicBezTo>
                    <a:pt x="767" y="782"/>
                    <a:pt x="767" y="715"/>
                    <a:pt x="767" y="648"/>
                  </a:cubicBezTo>
                  <a:lnTo>
                    <a:pt x="767" y="448"/>
                  </a:lnTo>
                  <a:cubicBezTo>
                    <a:pt x="734" y="381"/>
                    <a:pt x="734" y="315"/>
                    <a:pt x="734" y="248"/>
                  </a:cubicBezTo>
                  <a:cubicBezTo>
                    <a:pt x="701" y="181"/>
                    <a:pt x="701" y="114"/>
                    <a:pt x="667" y="81"/>
                  </a:cubicBezTo>
                  <a:cubicBezTo>
                    <a:pt x="634" y="48"/>
                    <a:pt x="601" y="14"/>
                    <a:pt x="567" y="14"/>
                  </a:cubicBezTo>
                  <a:cubicBezTo>
                    <a:pt x="548" y="5"/>
                    <a:pt x="528" y="0"/>
                    <a:pt x="510"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1695;p56">
              <a:extLst>
                <a:ext uri="{FF2B5EF4-FFF2-40B4-BE49-F238E27FC236}">
                  <a16:creationId xmlns:a16="http://schemas.microsoft.com/office/drawing/2014/main" id="{191792C7-55A1-4DFD-931B-5003125904D3}"/>
                </a:ext>
              </a:extLst>
            </p:cNvPr>
            <p:cNvSpPr/>
            <p:nvPr/>
          </p:nvSpPr>
          <p:spPr>
            <a:xfrm>
              <a:off x="3008150" y="2165325"/>
              <a:ext cx="4200" cy="30875"/>
            </a:xfrm>
            <a:custGeom>
              <a:avLst/>
              <a:gdLst/>
              <a:ahLst/>
              <a:cxnLst/>
              <a:rect l="l" t="t" r="r" b="b"/>
              <a:pathLst>
                <a:path w="168" h="1235" extrusionOk="0">
                  <a:moveTo>
                    <a:pt x="101" y="1"/>
                  </a:moveTo>
                  <a:lnTo>
                    <a:pt x="34" y="67"/>
                  </a:lnTo>
                  <a:cubicBezTo>
                    <a:pt x="34" y="67"/>
                    <a:pt x="1" y="67"/>
                    <a:pt x="1" y="101"/>
                  </a:cubicBezTo>
                  <a:cubicBezTo>
                    <a:pt x="1" y="101"/>
                    <a:pt x="1" y="134"/>
                    <a:pt x="1" y="134"/>
                  </a:cubicBezTo>
                  <a:lnTo>
                    <a:pt x="1" y="267"/>
                  </a:lnTo>
                  <a:cubicBezTo>
                    <a:pt x="1" y="301"/>
                    <a:pt x="34" y="301"/>
                    <a:pt x="34" y="301"/>
                  </a:cubicBezTo>
                  <a:lnTo>
                    <a:pt x="134" y="267"/>
                  </a:lnTo>
                  <a:cubicBezTo>
                    <a:pt x="134" y="267"/>
                    <a:pt x="134" y="234"/>
                    <a:pt x="167" y="234"/>
                  </a:cubicBezTo>
                  <a:cubicBezTo>
                    <a:pt x="167" y="201"/>
                    <a:pt x="167" y="201"/>
                    <a:pt x="167" y="167"/>
                  </a:cubicBezTo>
                  <a:lnTo>
                    <a:pt x="134" y="67"/>
                  </a:lnTo>
                  <a:lnTo>
                    <a:pt x="134" y="1"/>
                  </a:lnTo>
                  <a:close/>
                  <a:moveTo>
                    <a:pt x="101" y="935"/>
                  </a:moveTo>
                  <a:lnTo>
                    <a:pt x="34" y="1001"/>
                  </a:lnTo>
                  <a:cubicBezTo>
                    <a:pt x="34" y="1001"/>
                    <a:pt x="1" y="1001"/>
                    <a:pt x="1" y="1035"/>
                  </a:cubicBezTo>
                  <a:cubicBezTo>
                    <a:pt x="1" y="1035"/>
                    <a:pt x="1" y="1068"/>
                    <a:pt x="1" y="1068"/>
                  </a:cubicBezTo>
                  <a:lnTo>
                    <a:pt x="1" y="1201"/>
                  </a:lnTo>
                  <a:cubicBezTo>
                    <a:pt x="1" y="1235"/>
                    <a:pt x="34" y="1235"/>
                    <a:pt x="34" y="1235"/>
                  </a:cubicBezTo>
                  <a:lnTo>
                    <a:pt x="134" y="1201"/>
                  </a:lnTo>
                  <a:cubicBezTo>
                    <a:pt x="134" y="1168"/>
                    <a:pt x="134" y="1168"/>
                    <a:pt x="167" y="1168"/>
                  </a:cubicBezTo>
                  <a:cubicBezTo>
                    <a:pt x="167" y="1135"/>
                    <a:pt x="167" y="1135"/>
                    <a:pt x="167" y="1101"/>
                  </a:cubicBezTo>
                  <a:lnTo>
                    <a:pt x="134" y="968"/>
                  </a:lnTo>
                  <a:cubicBezTo>
                    <a:pt x="134" y="968"/>
                    <a:pt x="167" y="935"/>
                    <a:pt x="134" y="935"/>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1696;p56">
              <a:extLst>
                <a:ext uri="{FF2B5EF4-FFF2-40B4-BE49-F238E27FC236}">
                  <a16:creationId xmlns:a16="http://schemas.microsoft.com/office/drawing/2014/main" id="{2AA55BEF-085D-4E97-93A7-348E0F122076}"/>
                </a:ext>
              </a:extLst>
            </p:cNvPr>
            <p:cNvSpPr/>
            <p:nvPr/>
          </p:nvSpPr>
          <p:spPr>
            <a:xfrm>
              <a:off x="3016500" y="2131125"/>
              <a:ext cx="17525" cy="65075"/>
            </a:xfrm>
            <a:custGeom>
              <a:avLst/>
              <a:gdLst/>
              <a:ahLst/>
              <a:cxnLst/>
              <a:rect l="l" t="t" r="r" b="b"/>
              <a:pathLst>
                <a:path w="701" h="2603" extrusionOk="0">
                  <a:moveTo>
                    <a:pt x="634" y="1"/>
                  </a:moveTo>
                  <a:cubicBezTo>
                    <a:pt x="634" y="1"/>
                    <a:pt x="601" y="1"/>
                    <a:pt x="601" y="34"/>
                  </a:cubicBezTo>
                  <a:lnTo>
                    <a:pt x="601" y="68"/>
                  </a:lnTo>
                  <a:lnTo>
                    <a:pt x="34" y="2569"/>
                  </a:lnTo>
                  <a:cubicBezTo>
                    <a:pt x="0" y="2569"/>
                    <a:pt x="0" y="2569"/>
                    <a:pt x="34" y="2603"/>
                  </a:cubicBezTo>
                  <a:lnTo>
                    <a:pt x="100" y="2603"/>
                  </a:lnTo>
                  <a:cubicBezTo>
                    <a:pt x="100" y="2569"/>
                    <a:pt x="100" y="2569"/>
                    <a:pt x="100" y="2569"/>
                  </a:cubicBezTo>
                  <a:lnTo>
                    <a:pt x="701" y="68"/>
                  </a:lnTo>
                  <a:cubicBezTo>
                    <a:pt x="701" y="34"/>
                    <a:pt x="701" y="34"/>
                    <a:pt x="701" y="34"/>
                  </a:cubicBezTo>
                  <a:cubicBezTo>
                    <a:pt x="701" y="1"/>
                    <a:pt x="701" y="1"/>
                    <a:pt x="701"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1697;p56">
              <a:extLst>
                <a:ext uri="{FF2B5EF4-FFF2-40B4-BE49-F238E27FC236}">
                  <a16:creationId xmlns:a16="http://schemas.microsoft.com/office/drawing/2014/main" id="{E7A44E21-125A-41D4-A4BC-A68A45390CA8}"/>
                </a:ext>
              </a:extLst>
            </p:cNvPr>
            <p:cNvSpPr/>
            <p:nvPr/>
          </p:nvSpPr>
          <p:spPr>
            <a:xfrm>
              <a:off x="3028175" y="2124475"/>
              <a:ext cx="17525" cy="65900"/>
            </a:xfrm>
            <a:custGeom>
              <a:avLst/>
              <a:gdLst/>
              <a:ahLst/>
              <a:cxnLst/>
              <a:rect l="l" t="t" r="r" b="b"/>
              <a:pathLst>
                <a:path w="701" h="2636" extrusionOk="0">
                  <a:moveTo>
                    <a:pt x="634" y="0"/>
                  </a:moveTo>
                  <a:cubicBezTo>
                    <a:pt x="601" y="0"/>
                    <a:pt x="601" y="33"/>
                    <a:pt x="601" y="33"/>
                  </a:cubicBezTo>
                  <a:lnTo>
                    <a:pt x="601" y="67"/>
                  </a:lnTo>
                  <a:lnTo>
                    <a:pt x="0" y="2569"/>
                  </a:lnTo>
                  <a:lnTo>
                    <a:pt x="0" y="2602"/>
                  </a:lnTo>
                  <a:cubicBezTo>
                    <a:pt x="0" y="2602"/>
                    <a:pt x="0" y="2602"/>
                    <a:pt x="0" y="2635"/>
                  </a:cubicBezTo>
                  <a:lnTo>
                    <a:pt x="67" y="2635"/>
                  </a:lnTo>
                  <a:lnTo>
                    <a:pt x="100" y="2602"/>
                  </a:lnTo>
                  <a:lnTo>
                    <a:pt x="100" y="2569"/>
                  </a:lnTo>
                  <a:lnTo>
                    <a:pt x="667" y="67"/>
                  </a:lnTo>
                  <a:cubicBezTo>
                    <a:pt x="667" y="33"/>
                    <a:pt x="667" y="33"/>
                    <a:pt x="667" y="33"/>
                  </a:cubicBezTo>
                  <a:cubicBezTo>
                    <a:pt x="701" y="0"/>
                    <a:pt x="701" y="0"/>
                    <a:pt x="667"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1698;p56">
              <a:extLst>
                <a:ext uri="{FF2B5EF4-FFF2-40B4-BE49-F238E27FC236}">
                  <a16:creationId xmlns:a16="http://schemas.microsoft.com/office/drawing/2014/main" id="{423B8DA8-27D8-4B8A-B53A-9C2B1650E84B}"/>
                </a:ext>
              </a:extLst>
            </p:cNvPr>
            <p:cNvSpPr/>
            <p:nvPr/>
          </p:nvSpPr>
          <p:spPr>
            <a:xfrm>
              <a:off x="3049025" y="2124475"/>
              <a:ext cx="30025" cy="47550"/>
            </a:xfrm>
            <a:custGeom>
              <a:avLst/>
              <a:gdLst/>
              <a:ahLst/>
              <a:cxnLst/>
              <a:rect l="l" t="t" r="r" b="b"/>
              <a:pathLst>
                <a:path w="1201" h="1902" extrusionOk="0">
                  <a:moveTo>
                    <a:pt x="1034" y="0"/>
                  </a:moveTo>
                  <a:cubicBezTo>
                    <a:pt x="967" y="0"/>
                    <a:pt x="934" y="0"/>
                    <a:pt x="901" y="33"/>
                  </a:cubicBezTo>
                  <a:cubicBezTo>
                    <a:pt x="834" y="67"/>
                    <a:pt x="767" y="133"/>
                    <a:pt x="734" y="200"/>
                  </a:cubicBezTo>
                  <a:cubicBezTo>
                    <a:pt x="667" y="267"/>
                    <a:pt x="634" y="367"/>
                    <a:pt x="601" y="434"/>
                  </a:cubicBezTo>
                  <a:cubicBezTo>
                    <a:pt x="601" y="400"/>
                    <a:pt x="534" y="334"/>
                    <a:pt x="500" y="334"/>
                  </a:cubicBezTo>
                  <a:cubicBezTo>
                    <a:pt x="473" y="320"/>
                    <a:pt x="445" y="312"/>
                    <a:pt x="420" y="312"/>
                  </a:cubicBezTo>
                  <a:cubicBezTo>
                    <a:pt x="384" y="312"/>
                    <a:pt x="353" y="328"/>
                    <a:pt x="334" y="367"/>
                  </a:cubicBezTo>
                  <a:cubicBezTo>
                    <a:pt x="267" y="400"/>
                    <a:pt x="234" y="434"/>
                    <a:pt x="200" y="500"/>
                  </a:cubicBezTo>
                  <a:cubicBezTo>
                    <a:pt x="134" y="534"/>
                    <a:pt x="100" y="600"/>
                    <a:pt x="67" y="667"/>
                  </a:cubicBezTo>
                  <a:lnTo>
                    <a:pt x="100" y="567"/>
                  </a:lnTo>
                  <a:cubicBezTo>
                    <a:pt x="100" y="534"/>
                    <a:pt x="100" y="534"/>
                    <a:pt x="67" y="534"/>
                  </a:cubicBezTo>
                  <a:lnTo>
                    <a:pt x="33" y="534"/>
                  </a:lnTo>
                  <a:cubicBezTo>
                    <a:pt x="33" y="534"/>
                    <a:pt x="0" y="567"/>
                    <a:pt x="0" y="600"/>
                  </a:cubicBezTo>
                  <a:lnTo>
                    <a:pt x="0" y="1835"/>
                  </a:lnTo>
                  <a:cubicBezTo>
                    <a:pt x="0" y="1868"/>
                    <a:pt x="33" y="1901"/>
                    <a:pt x="33" y="1901"/>
                  </a:cubicBezTo>
                  <a:lnTo>
                    <a:pt x="67" y="1901"/>
                  </a:lnTo>
                  <a:cubicBezTo>
                    <a:pt x="100" y="1868"/>
                    <a:pt x="134" y="1835"/>
                    <a:pt x="100" y="1801"/>
                  </a:cubicBezTo>
                  <a:lnTo>
                    <a:pt x="100" y="1067"/>
                  </a:lnTo>
                  <a:cubicBezTo>
                    <a:pt x="100" y="967"/>
                    <a:pt x="134" y="901"/>
                    <a:pt x="134" y="834"/>
                  </a:cubicBezTo>
                  <a:cubicBezTo>
                    <a:pt x="167" y="767"/>
                    <a:pt x="167" y="734"/>
                    <a:pt x="200" y="667"/>
                  </a:cubicBezTo>
                  <a:cubicBezTo>
                    <a:pt x="200" y="634"/>
                    <a:pt x="234" y="600"/>
                    <a:pt x="267" y="567"/>
                  </a:cubicBezTo>
                  <a:cubicBezTo>
                    <a:pt x="300" y="534"/>
                    <a:pt x="300" y="500"/>
                    <a:pt x="334" y="500"/>
                  </a:cubicBezTo>
                  <a:cubicBezTo>
                    <a:pt x="367" y="467"/>
                    <a:pt x="400" y="467"/>
                    <a:pt x="434" y="467"/>
                  </a:cubicBezTo>
                  <a:cubicBezTo>
                    <a:pt x="467" y="467"/>
                    <a:pt x="500" y="467"/>
                    <a:pt x="500" y="500"/>
                  </a:cubicBezTo>
                  <a:cubicBezTo>
                    <a:pt x="534" y="500"/>
                    <a:pt x="567" y="567"/>
                    <a:pt x="567" y="600"/>
                  </a:cubicBezTo>
                  <a:cubicBezTo>
                    <a:pt x="567" y="667"/>
                    <a:pt x="567" y="734"/>
                    <a:pt x="567" y="801"/>
                  </a:cubicBezTo>
                  <a:lnTo>
                    <a:pt x="567" y="1534"/>
                  </a:lnTo>
                  <a:cubicBezTo>
                    <a:pt x="567" y="1568"/>
                    <a:pt x="601" y="1568"/>
                    <a:pt x="634" y="1568"/>
                  </a:cubicBezTo>
                  <a:cubicBezTo>
                    <a:pt x="667" y="1568"/>
                    <a:pt x="701" y="1534"/>
                    <a:pt x="667" y="1501"/>
                  </a:cubicBezTo>
                  <a:lnTo>
                    <a:pt x="667" y="767"/>
                  </a:lnTo>
                  <a:cubicBezTo>
                    <a:pt x="667" y="667"/>
                    <a:pt x="667" y="600"/>
                    <a:pt x="667" y="534"/>
                  </a:cubicBezTo>
                  <a:cubicBezTo>
                    <a:pt x="701" y="467"/>
                    <a:pt x="701" y="400"/>
                    <a:pt x="734" y="367"/>
                  </a:cubicBezTo>
                  <a:cubicBezTo>
                    <a:pt x="767" y="300"/>
                    <a:pt x="801" y="267"/>
                    <a:pt x="801" y="234"/>
                  </a:cubicBezTo>
                  <a:cubicBezTo>
                    <a:pt x="834" y="200"/>
                    <a:pt x="867" y="200"/>
                    <a:pt x="901" y="167"/>
                  </a:cubicBezTo>
                  <a:cubicBezTo>
                    <a:pt x="934" y="167"/>
                    <a:pt x="934" y="133"/>
                    <a:pt x="967" y="133"/>
                  </a:cubicBezTo>
                  <a:cubicBezTo>
                    <a:pt x="1001" y="133"/>
                    <a:pt x="1034" y="167"/>
                    <a:pt x="1068" y="167"/>
                  </a:cubicBezTo>
                  <a:cubicBezTo>
                    <a:pt x="1068" y="200"/>
                    <a:pt x="1101" y="234"/>
                    <a:pt x="1101" y="267"/>
                  </a:cubicBezTo>
                  <a:cubicBezTo>
                    <a:pt x="1101" y="334"/>
                    <a:pt x="1101" y="400"/>
                    <a:pt x="1101" y="500"/>
                  </a:cubicBezTo>
                  <a:lnTo>
                    <a:pt x="1101" y="1234"/>
                  </a:lnTo>
                  <a:cubicBezTo>
                    <a:pt x="1101" y="1268"/>
                    <a:pt x="1134" y="1268"/>
                    <a:pt x="1134" y="1268"/>
                  </a:cubicBezTo>
                  <a:lnTo>
                    <a:pt x="1168" y="1268"/>
                  </a:lnTo>
                  <a:cubicBezTo>
                    <a:pt x="1201" y="1234"/>
                    <a:pt x="1201" y="1201"/>
                    <a:pt x="1201" y="1201"/>
                  </a:cubicBezTo>
                  <a:lnTo>
                    <a:pt x="1201" y="400"/>
                  </a:lnTo>
                  <a:cubicBezTo>
                    <a:pt x="1201" y="334"/>
                    <a:pt x="1201" y="267"/>
                    <a:pt x="1201" y="167"/>
                  </a:cubicBezTo>
                  <a:cubicBezTo>
                    <a:pt x="1168" y="133"/>
                    <a:pt x="1168" y="67"/>
                    <a:pt x="1134" y="33"/>
                  </a:cubicBezTo>
                  <a:cubicBezTo>
                    <a:pt x="1101" y="0"/>
                    <a:pt x="1068" y="0"/>
                    <a:pt x="1034"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1699;p56">
              <a:extLst>
                <a:ext uri="{FF2B5EF4-FFF2-40B4-BE49-F238E27FC236}">
                  <a16:creationId xmlns:a16="http://schemas.microsoft.com/office/drawing/2014/main" id="{125A719B-4FA3-468F-928A-03B08465A104}"/>
                </a:ext>
              </a:extLst>
            </p:cNvPr>
            <p:cNvSpPr/>
            <p:nvPr/>
          </p:nvSpPr>
          <p:spPr>
            <a:xfrm>
              <a:off x="3084050" y="2106950"/>
              <a:ext cx="19200" cy="55075"/>
            </a:xfrm>
            <a:custGeom>
              <a:avLst/>
              <a:gdLst/>
              <a:ahLst/>
              <a:cxnLst/>
              <a:rect l="l" t="t" r="r" b="b"/>
              <a:pathLst>
                <a:path w="768" h="2203" extrusionOk="0">
                  <a:moveTo>
                    <a:pt x="734" y="1"/>
                  </a:moveTo>
                  <a:lnTo>
                    <a:pt x="701" y="34"/>
                  </a:lnTo>
                  <a:lnTo>
                    <a:pt x="667" y="34"/>
                  </a:lnTo>
                  <a:cubicBezTo>
                    <a:pt x="667" y="67"/>
                    <a:pt x="667" y="67"/>
                    <a:pt x="667" y="67"/>
                  </a:cubicBezTo>
                  <a:lnTo>
                    <a:pt x="367" y="1301"/>
                  </a:lnTo>
                  <a:lnTo>
                    <a:pt x="100" y="401"/>
                  </a:lnTo>
                  <a:lnTo>
                    <a:pt x="67" y="401"/>
                  </a:lnTo>
                  <a:lnTo>
                    <a:pt x="33" y="434"/>
                  </a:lnTo>
                  <a:lnTo>
                    <a:pt x="0" y="468"/>
                  </a:lnTo>
                  <a:cubicBezTo>
                    <a:pt x="0" y="468"/>
                    <a:pt x="0" y="501"/>
                    <a:pt x="0" y="501"/>
                  </a:cubicBezTo>
                  <a:cubicBezTo>
                    <a:pt x="0" y="534"/>
                    <a:pt x="0" y="534"/>
                    <a:pt x="0" y="568"/>
                  </a:cubicBezTo>
                  <a:lnTo>
                    <a:pt x="334" y="1568"/>
                  </a:lnTo>
                  <a:lnTo>
                    <a:pt x="200" y="2102"/>
                  </a:lnTo>
                  <a:lnTo>
                    <a:pt x="200" y="2169"/>
                  </a:lnTo>
                  <a:cubicBezTo>
                    <a:pt x="200" y="2169"/>
                    <a:pt x="200" y="2202"/>
                    <a:pt x="200" y="2202"/>
                  </a:cubicBezTo>
                  <a:lnTo>
                    <a:pt x="267" y="2202"/>
                  </a:lnTo>
                  <a:lnTo>
                    <a:pt x="300" y="2169"/>
                  </a:lnTo>
                  <a:lnTo>
                    <a:pt x="300" y="2135"/>
                  </a:lnTo>
                  <a:lnTo>
                    <a:pt x="767" y="101"/>
                  </a:lnTo>
                  <a:lnTo>
                    <a:pt x="767" y="34"/>
                  </a:lnTo>
                  <a:cubicBezTo>
                    <a:pt x="767" y="34"/>
                    <a:pt x="767" y="1"/>
                    <a:pt x="767"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1700;p56">
              <a:extLst>
                <a:ext uri="{FF2B5EF4-FFF2-40B4-BE49-F238E27FC236}">
                  <a16:creationId xmlns:a16="http://schemas.microsoft.com/office/drawing/2014/main" id="{75159BF0-E2E9-49F8-B5BC-EB508711E3F7}"/>
                </a:ext>
              </a:extLst>
            </p:cNvPr>
            <p:cNvSpPr/>
            <p:nvPr/>
          </p:nvSpPr>
          <p:spPr>
            <a:xfrm>
              <a:off x="3109050" y="2096950"/>
              <a:ext cx="19225" cy="53400"/>
            </a:xfrm>
            <a:custGeom>
              <a:avLst/>
              <a:gdLst/>
              <a:ahLst/>
              <a:cxnLst/>
              <a:rect l="l" t="t" r="r" b="b"/>
              <a:pathLst>
                <a:path w="769" h="2136" extrusionOk="0">
                  <a:moveTo>
                    <a:pt x="501" y="167"/>
                  </a:moveTo>
                  <a:cubicBezTo>
                    <a:pt x="535" y="167"/>
                    <a:pt x="568" y="200"/>
                    <a:pt x="568" y="234"/>
                  </a:cubicBezTo>
                  <a:cubicBezTo>
                    <a:pt x="601" y="267"/>
                    <a:pt x="635" y="300"/>
                    <a:pt x="635" y="367"/>
                  </a:cubicBezTo>
                  <a:cubicBezTo>
                    <a:pt x="635" y="401"/>
                    <a:pt x="635" y="467"/>
                    <a:pt x="635" y="534"/>
                  </a:cubicBezTo>
                  <a:lnTo>
                    <a:pt x="635" y="667"/>
                  </a:lnTo>
                  <a:cubicBezTo>
                    <a:pt x="635" y="734"/>
                    <a:pt x="635" y="801"/>
                    <a:pt x="635" y="868"/>
                  </a:cubicBezTo>
                  <a:cubicBezTo>
                    <a:pt x="601" y="934"/>
                    <a:pt x="601" y="1001"/>
                    <a:pt x="568" y="1068"/>
                  </a:cubicBezTo>
                  <a:cubicBezTo>
                    <a:pt x="568" y="1101"/>
                    <a:pt x="535" y="1168"/>
                    <a:pt x="501" y="1201"/>
                  </a:cubicBezTo>
                  <a:cubicBezTo>
                    <a:pt x="468" y="1268"/>
                    <a:pt x="434" y="1301"/>
                    <a:pt x="368" y="1335"/>
                  </a:cubicBezTo>
                  <a:cubicBezTo>
                    <a:pt x="334" y="1335"/>
                    <a:pt x="301" y="1368"/>
                    <a:pt x="268" y="1368"/>
                  </a:cubicBezTo>
                  <a:cubicBezTo>
                    <a:pt x="201" y="1335"/>
                    <a:pt x="201" y="1335"/>
                    <a:pt x="168" y="1301"/>
                  </a:cubicBezTo>
                  <a:cubicBezTo>
                    <a:pt x="134" y="1268"/>
                    <a:pt x="134" y="1234"/>
                    <a:pt x="101" y="1201"/>
                  </a:cubicBezTo>
                  <a:cubicBezTo>
                    <a:pt x="101" y="1134"/>
                    <a:pt x="101" y="1101"/>
                    <a:pt x="101" y="1034"/>
                  </a:cubicBezTo>
                  <a:lnTo>
                    <a:pt x="101" y="834"/>
                  </a:lnTo>
                  <a:lnTo>
                    <a:pt x="68" y="834"/>
                  </a:lnTo>
                  <a:cubicBezTo>
                    <a:pt x="101" y="767"/>
                    <a:pt x="101" y="701"/>
                    <a:pt x="101" y="667"/>
                  </a:cubicBezTo>
                  <a:cubicBezTo>
                    <a:pt x="134" y="601"/>
                    <a:pt x="134" y="534"/>
                    <a:pt x="168" y="467"/>
                  </a:cubicBezTo>
                  <a:cubicBezTo>
                    <a:pt x="201" y="434"/>
                    <a:pt x="201" y="367"/>
                    <a:pt x="234" y="334"/>
                  </a:cubicBezTo>
                  <a:cubicBezTo>
                    <a:pt x="268" y="267"/>
                    <a:pt x="334" y="234"/>
                    <a:pt x="368" y="200"/>
                  </a:cubicBezTo>
                  <a:cubicBezTo>
                    <a:pt x="401" y="167"/>
                    <a:pt x="468" y="167"/>
                    <a:pt x="501" y="167"/>
                  </a:cubicBezTo>
                  <a:close/>
                  <a:moveTo>
                    <a:pt x="568" y="0"/>
                  </a:moveTo>
                  <a:cubicBezTo>
                    <a:pt x="501" y="0"/>
                    <a:pt x="434" y="0"/>
                    <a:pt x="401" y="34"/>
                  </a:cubicBezTo>
                  <a:cubicBezTo>
                    <a:pt x="301" y="67"/>
                    <a:pt x="234" y="134"/>
                    <a:pt x="201" y="200"/>
                  </a:cubicBezTo>
                  <a:cubicBezTo>
                    <a:pt x="168" y="267"/>
                    <a:pt x="134" y="334"/>
                    <a:pt x="101" y="434"/>
                  </a:cubicBezTo>
                  <a:lnTo>
                    <a:pt x="101" y="300"/>
                  </a:lnTo>
                  <a:cubicBezTo>
                    <a:pt x="101" y="267"/>
                    <a:pt x="68" y="267"/>
                    <a:pt x="68" y="267"/>
                  </a:cubicBezTo>
                  <a:lnTo>
                    <a:pt x="34" y="267"/>
                  </a:lnTo>
                  <a:cubicBezTo>
                    <a:pt x="1" y="267"/>
                    <a:pt x="1" y="300"/>
                    <a:pt x="1" y="334"/>
                  </a:cubicBezTo>
                  <a:lnTo>
                    <a:pt x="1" y="2102"/>
                  </a:lnTo>
                  <a:cubicBezTo>
                    <a:pt x="1" y="2135"/>
                    <a:pt x="1" y="2135"/>
                    <a:pt x="34" y="2135"/>
                  </a:cubicBezTo>
                  <a:lnTo>
                    <a:pt x="68" y="2135"/>
                  </a:lnTo>
                  <a:cubicBezTo>
                    <a:pt x="68" y="2135"/>
                    <a:pt x="101" y="2102"/>
                    <a:pt x="101" y="2068"/>
                  </a:cubicBezTo>
                  <a:lnTo>
                    <a:pt x="101" y="1435"/>
                  </a:lnTo>
                  <a:cubicBezTo>
                    <a:pt x="134" y="1468"/>
                    <a:pt x="168" y="1501"/>
                    <a:pt x="201" y="1501"/>
                  </a:cubicBezTo>
                  <a:cubicBezTo>
                    <a:pt x="220" y="1511"/>
                    <a:pt x="240" y="1515"/>
                    <a:pt x="260" y="1515"/>
                  </a:cubicBezTo>
                  <a:cubicBezTo>
                    <a:pt x="307" y="1515"/>
                    <a:pt x="354" y="1492"/>
                    <a:pt x="401" y="1468"/>
                  </a:cubicBezTo>
                  <a:cubicBezTo>
                    <a:pt x="434" y="1435"/>
                    <a:pt x="501" y="1368"/>
                    <a:pt x="568" y="1335"/>
                  </a:cubicBezTo>
                  <a:cubicBezTo>
                    <a:pt x="601" y="1268"/>
                    <a:pt x="635" y="1201"/>
                    <a:pt x="668" y="1101"/>
                  </a:cubicBezTo>
                  <a:cubicBezTo>
                    <a:pt x="701" y="1034"/>
                    <a:pt x="701" y="968"/>
                    <a:pt x="735" y="868"/>
                  </a:cubicBezTo>
                  <a:cubicBezTo>
                    <a:pt x="768" y="801"/>
                    <a:pt x="768" y="701"/>
                    <a:pt x="768" y="634"/>
                  </a:cubicBezTo>
                  <a:lnTo>
                    <a:pt x="768" y="467"/>
                  </a:lnTo>
                  <a:cubicBezTo>
                    <a:pt x="735" y="401"/>
                    <a:pt x="735" y="300"/>
                    <a:pt x="735" y="234"/>
                  </a:cubicBezTo>
                  <a:cubicBezTo>
                    <a:pt x="701" y="200"/>
                    <a:pt x="701" y="134"/>
                    <a:pt x="668" y="67"/>
                  </a:cubicBezTo>
                  <a:cubicBezTo>
                    <a:pt x="635" y="34"/>
                    <a:pt x="601" y="0"/>
                    <a:pt x="568"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1701;p56">
              <a:extLst>
                <a:ext uri="{FF2B5EF4-FFF2-40B4-BE49-F238E27FC236}">
                  <a16:creationId xmlns:a16="http://schemas.microsoft.com/office/drawing/2014/main" id="{8D212641-D1E6-496B-B03C-EF29ACDE14C3}"/>
                </a:ext>
              </a:extLst>
            </p:cNvPr>
            <p:cNvSpPr/>
            <p:nvPr/>
          </p:nvSpPr>
          <p:spPr>
            <a:xfrm>
              <a:off x="3131575" y="2082775"/>
              <a:ext cx="17525" cy="40050"/>
            </a:xfrm>
            <a:custGeom>
              <a:avLst/>
              <a:gdLst/>
              <a:ahLst/>
              <a:cxnLst/>
              <a:rect l="l" t="t" r="r" b="b"/>
              <a:pathLst>
                <a:path w="701" h="1602" extrusionOk="0">
                  <a:moveTo>
                    <a:pt x="601" y="634"/>
                  </a:moveTo>
                  <a:lnTo>
                    <a:pt x="601" y="734"/>
                  </a:lnTo>
                  <a:cubicBezTo>
                    <a:pt x="601" y="801"/>
                    <a:pt x="601" y="901"/>
                    <a:pt x="601" y="968"/>
                  </a:cubicBezTo>
                  <a:cubicBezTo>
                    <a:pt x="568" y="1034"/>
                    <a:pt x="568" y="1101"/>
                    <a:pt x="534" y="1168"/>
                  </a:cubicBezTo>
                  <a:cubicBezTo>
                    <a:pt x="501" y="1201"/>
                    <a:pt x="467" y="1268"/>
                    <a:pt x="434" y="1301"/>
                  </a:cubicBezTo>
                  <a:cubicBezTo>
                    <a:pt x="401" y="1334"/>
                    <a:pt x="367" y="1368"/>
                    <a:pt x="334" y="1401"/>
                  </a:cubicBezTo>
                  <a:lnTo>
                    <a:pt x="234" y="1401"/>
                  </a:lnTo>
                  <a:cubicBezTo>
                    <a:pt x="217" y="1418"/>
                    <a:pt x="201" y="1426"/>
                    <a:pt x="188" y="1426"/>
                  </a:cubicBezTo>
                  <a:cubicBezTo>
                    <a:pt x="176" y="1426"/>
                    <a:pt x="167" y="1418"/>
                    <a:pt x="167" y="1401"/>
                  </a:cubicBezTo>
                  <a:cubicBezTo>
                    <a:pt x="134" y="1401"/>
                    <a:pt x="101" y="1401"/>
                    <a:pt x="101" y="1368"/>
                  </a:cubicBezTo>
                  <a:cubicBezTo>
                    <a:pt x="101" y="1334"/>
                    <a:pt x="101" y="1301"/>
                    <a:pt x="101" y="1268"/>
                  </a:cubicBezTo>
                  <a:cubicBezTo>
                    <a:pt x="134" y="1068"/>
                    <a:pt x="234" y="901"/>
                    <a:pt x="401" y="834"/>
                  </a:cubicBezTo>
                  <a:lnTo>
                    <a:pt x="601" y="634"/>
                  </a:lnTo>
                  <a:close/>
                  <a:moveTo>
                    <a:pt x="568" y="0"/>
                  </a:moveTo>
                  <a:cubicBezTo>
                    <a:pt x="501" y="34"/>
                    <a:pt x="434" y="34"/>
                    <a:pt x="401" y="67"/>
                  </a:cubicBezTo>
                  <a:cubicBezTo>
                    <a:pt x="334" y="100"/>
                    <a:pt x="267" y="134"/>
                    <a:pt x="234" y="200"/>
                  </a:cubicBezTo>
                  <a:cubicBezTo>
                    <a:pt x="201" y="234"/>
                    <a:pt x="167" y="300"/>
                    <a:pt x="134" y="334"/>
                  </a:cubicBezTo>
                  <a:cubicBezTo>
                    <a:pt x="134" y="400"/>
                    <a:pt x="101" y="434"/>
                    <a:pt x="101" y="467"/>
                  </a:cubicBezTo>
                  <a:cubicBezTo>
                    <a:pt x="67" y="501"/>
                    <a:pt x="67" y="567"/>
                    <a:pt x="101" y="567"/>
                  </a:cubicBezTo>
                  <a:lnTo>
                    <a:pt x="101" y="634"/>
                  </a:lnTo>
                  <a:lnTo>
                    <a:pt x="134" y="634"/>
                  </a:lnTo>
                  <a:cubicBezTo>
                    <a:pt x="134" y="601"/>
                    <a:pt x="167" y="601"/>
                    <a:pt x="167" y="601"/>
                  </a:cubicBezTo>
                  <a:cubicBezTo>
                    <a:pt x="167" y="567"/>
                    <a:pt x="167" y="567"/>
                    <a:pt x="167" y="534"/>
                  </a:cubicBezTo>
                  <a:cubicBezTo>
                    <a:pt x="167" y="501"/>
                    <a:pt x="201" y="434"/>
                    <a:pt x="234" y="367"/>
                  </a:cubicBezTo>
                  <a:cubicBezTo>
                    <a:pt x="267" y="334"/>
                    <a:pt x="334" y="267"/>
                    <a:pt x="367" y="234"/>
                  </a:cubicBezTo>
                  <a:cubicBezTo>
                    <a:pt x="467" y="200"/>
                    <a:pt x="534" y="200"/>
                    <a:pt x="568" y="200"/>
                  </a:cubicBezTo>
                  <a:cubicBezTo>
                    <a:pt x="601" y="267"/>
                    <a:pt x="634" y="334"/>
                    <a:pt x="601" y="400"/>
                  </a:cubicBezTo>
                  <a:lnTo>
                    <a:pt x="601" y="501"/>
                  </a:lnTo>
                  <a:lnTo>
                    <a:pt x="334" y="701"/>
                  </a:lnTo>
                  <a:cubicBezTo>
                    <a:pt x="301" y="767"/>
                    <a:pt x="234" y="801"/>
                    <a:pt x="201" y="834"/>
                  </a:cubicBezTo>
                  <a:cubicBezTo>
                    <a:pt x="167" y="901"/>
                    <a:pt x="134" y="934"/>
                    <a:pt x="101" y="1001"/>
                  </a:cubicBezTo>
                  <a:cubicBezTo>
                    <a:pt x="67" y="1034"/>
                    <a:pt x="34" y="1101"/>
                    <a:pt x="34" y="1168"/>
                  </a:cubicBezTo>
                  <a:cubicBezTo>
                    <a:pt x="0" y="1201"/>
                    <a:pt x="0" y="1268"/>
                    <a:pt x="0" y="1334"/>
                  </a:cubicBezTo>
                  <a:cubicBezTo>
                    <a:pt x="0" y="1368"/>
                    <a:pt x="0" y="1435"/>
                    <a:pt x="34" y="1468"/>
                  </a:cubicBezTo>
                  <a:cubicBezTo>
                    <a:pt x="34" y="1501"/>
                    <a:pt x="67" y="1535"/>
                    <a:pt x="101" y="1568"/>
                  </a:cubicBezTo>
                  <a:cubicBezTo>
                    <a:pt x="134" y="1568"/>
                    <a:pt x="167" y="1601"/>
                    <a:pt x="201" y="1601"/>
                  </a:cubicBezTo>
                  <a:cubicBezTo>
                    <a:pt x="234" y="1601"/>
                    <a:pt x="267" y="1568"/>
                    <a:pt x="301" y="1535"/>
                  </a:cubicBezTo>
                  <a:cubicBezTo>
                    <a:pt x="367" y="1535"/>
                    <a:pt x="401" y="1501"/>
                    <a:pt x="434" y="1468"/>
                  </a:cubicBezTo>
                  <a:cubicBezTo>
                    <a:pt x="467" y="1435"/>
                    <a:pt x="501" y="1401"/>
                    <a:pt x="501" y="1368"/>
                  </a:cubicBezTo>
                  <a:cubicBezTo>
                    <a:pt x="534" y="1334"/>
                    <a:pt x="568" y="1301"/>
                    <a:pt x="568" y="1268"/>
                  </a:cubicBezTo>
                  <a:cubicBezTo>
                    <a:pt x="601" y="1234"/>
                    <a:pt x="601" y="1201"/>
                    <a:pt x="601" y="1168"/>
                  </a:cubicBezTo>
                  <a:lnTo>
                    <a:pt x="601" y="1301"/>
                  </a:lnTo>
                  <a:cubicBezTo>
                    <a:pt x="601" y="1301"/>
                    <a:pt x="634" y="1334"/>
                    <a:pt x="668" y="1334"/>
                  </a:cubicBezTo>
                  <a:lnTo>
                    <a:pt x="668" y="1301"/>
                  </a:lnTo>
                  <a:cubicBezTo>
                    <a:pt x="701" y="1268"/>
                    <a:pt x="701" y="1234"/>
                    <a:pt x="701" y="1201"/>
                  </a:cubicBezTo>
                  <a:lnTo>
                    <a:pt x="701" y="334"/>
                  </a:lnTo>
                  <a:cubicBezTo>
                    <a:pt x="701" y="300"/>
                    <a:pt x="701" y="234"/>
                    <a:pt x="701" y="200"/>
                  </a:cubicBezTo>
                  <a:cubicBezTo>
                    <a:pt x="701" y="134"/>
                    <a:pt x="701" y="100"/>
                    <a:pt x="668" y="67"/>
                  </a:cubicBezTo>
                  <a:cubicBezTo>
                    <a:pt x="634" y="34"/>
                    <a:pt x="601" y="34"/>
                    <a:pt x="568"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1702;p56">
              <a:extLst>
                <a:ext uri="{FF2B5EF4-FFF2-40B4-BE49-F238E27FC236}">
                  <a16:creationId xmlns:a16="http://schemas.microsoft.com/office/drawing/2014/main" id="{FA38CDD0-5D11-4DF8-959A-C120D7910CC9}"/>
                </a:ext>
              </a:extLst>
            </p:cNvPr>
            <p:cNvSpPr/>
            <p:nvPr/>
          </p:nvSpPr>
          <p:spPr>
            <a:xfrm>
              <a:off x="3154925" y="2066925"/>
              <a:ext cx="19200" cy="55900"/>
            </a:xfrm>
            <a:custGeom>
              <a:avLst/>
              <a:gdLst/>
              <a:ahLst/>
              <a:cxnLst/>
              <a:rect l="l" t="t" r="r" b="b"/>
              <a:pathLst>
                <a:path w="768" h="2236" extrusionOk="0">
                  <a:moveTo>
                    <a:pt x="534" y="267"/>
                  </a:moveTo>
                  <a:cubicBezTo>
                    <a:pt x="568" y="301"/>
                    <a:pt x="601" y="301"/>
                    <a:pt x="601" y="334"/>
                  </a:cubicBezTo>
                  <a:cubicBezTo>
                    <a:pt x="634" y="367"/>
                    <a:pt x="668" y="401"/>
                    <a:pt x="668" y="467"/>
                  </a:cubicBezTo>
                  <a:cubicBezTo>
                    <a:pt x="668" y="501"/>
                    <a:pt x="668" y="567"/>
                    <a:pt x="668" y="601"/>
                  </a:cubicBezTo>
                  <a:lnTo>
                    <a:pt x="668" y="668"/>
                  </a:lnTo>
                  <a:cubicBezTo>
                    <a:pt x="668" y="668"/>
                    <a:pt x="668" y="668"/>
                    <a:pt x="668" y="701"/>
                  </a:cubicBezTo>
                  <a:lnTo>
                    <a:pt x="668" y="801"/>
                  </a:lnTo>
                  <a:cubicBezTo>
                    <a:pt x="668" y="934"/>
                    <a:pt x="668" y="1034"/>
                    <a:pt x="601" y="1168"/>
                  </a:cubicBezTo>
                  <a:cubicBezTo>
                    <a:pt x="601" y="1201"/>
                    <a:pt x="568" y="1268"/>
                    <a:pt x="534" y="1301"/>
                  </a:cubicBezTo>
                  <a:cubicBezTo>
                    <a:pt x="501" y="1368"/>
                    <a:pt x="467" y="1401"/>
                    <a:pt x="401" y="1435"/>
                  </a:cubicBezTo>
                  <a:cubicBezTo>
                    <a:pt x="367" y="1468"/>
                    <a:pt x="334" y="1468"/>
                    <a:pt x="267" y="1468"/>
                  </a:cubicBezTo>
                  <a:cubicBezTo>
                    <a:pt x="234" y="1468"/>
                    <a:pt x="201" y="1435"/>
                    <a:pt x="201" y="1401"/>
                  </a:cubicBezTo>
                  <a:cubicBezTo>
                    <a:pt x="167" y="1368"/>
                    <a:pt x="167" y="1335"/>
                    <a:pt x="134" y="1268"/>
                  </a:cubicBezTo>
                  <a:cubicBezTo>
                    <a:pt x="134" y="1235"/>
                    <a:pt x="134" y="1168"/>
                    <a:pt x="134" y="1101"/>
                  </a:cubicBezTo>
                  <a:lnTo>
                    <a:pt x="134" y="968"/>
                  </a:lnTo>
                  <a:cubicBezTo>
                    <a:pt x="134" y="901"/>
                    <a:pt x="134" y="834"/>
                    <a:pt x="134" y="768"/>
                  </a:cubicBezTo>
                  <a:cubicBezTo>
                    <a:pt x="167" y="701"/>
                    <a:pt x="167" y="634"/>
                    <a:pt x="201" y="567"/>
                  </a:cubicBezTo>
                  <a:cubicBezTo>
                    <a:pt x="201" y="534"/>
                    <a:pt x="234" y="467"/>
                    <a:pt x="267" y="434"/>
                  </a:cubicBezTo>
                  <a:cubicBezTo>
                    <a:pt x="301" y="367"/>
                    <a:pt x="367" y="334"/>
                    <a:pt x="401" y="301"/>
                  </a:cubicBezTo>
                  <a:cubicBezTo>
                    <a:pt x="434" y="267"/>
                    <a:pt x="501" y="267"/>
                    <a:pt x="534" y="267"/>
                  </a:cubicBezTo>
                  <a:close/>
                  <a:moveTo>
                    <a:pt x="701" y="0"/>
                  </a:moveTo>
                  <a:cubicBezTo>
                    <a:pt x="668" y="34"/>
                    <a:pt x="668" y="34"/>
                    <a:pt x="668" y="34"/>
                  </a:cubicBezTo>
                  <a:cubicBezTo>
                    <a:pt x="668" y="67"/>
                    <a:pt x="668" y="100"/>
                    <a:pt x="668" y="100"/>
                  </a:cubicBezTo>
                  <a:lnTo>
                    <a:pt x="668" y="234"/>
                  </a:lnTo>
                  <a:cubicBezTo>
                    <a:pt x="634" y="167"/>
                    <a:pt x="601" y="167"/>
                    <a:pt x="568" y="134"/>
                  </a:cubicBezTo>
                  <a:cubicBezTo>
                    <a:pt x="501" y="134"/>
                    <a:pt x="434" y="134"/>
                    <a:pt x="367" y="167"/>
                  </a:cubicBezTo>
                  <a:cubicBezTo>
                    <a:pt x="301" y="234"/>
                    <a:pt x="267" y="267"/>
                    <a:pt x="201" y="334"/>
                  </a:cubicBezTo>
                  <a:cubicBezTo>
                    <a:pt x="167" y="401"/>
                    <a:pt x="134" y="467"/>
                    <a:pt x="101" y="534"/>
                  </a:cubicBezTo>
                  <a:cubicBezTo>
                    <a:pt x="67" y="634"/>
                    <a:pt x="34" y="701"/>
                    <a:pt x="34" y="801"/>
                  </a:cubicBezTo>
                  <a:cubicBezTo>
                    <a:pt x="34" y="868"/>
                    <a:pt x="0" y="934"/>
                    <a:pt x="0" y="1034"/>
                  </a:cubicBezTo>
                  <a:cubicBezTo>
                    <a:pt x="0" y="1068"/>
                    <a:pt x="0" y="1135"/>
                    <a:pt x="0" y="1201"/>
                  </a:cubicBezTo>
                  <a:cubicBezTo>
                    <a:pt x="0" y="1268"/>
                    <a:pt x="0" y="1335"/>
                    <a:pt x="0" y="1401"/>
                  </a:cubicBezTo>
                  <a:cubicBezTo>
                    <a:pt x="0" y="1468"/>
                    <a:pt x="34" y="1535"/>
                    <a:pt x="67" y="1568"/>
                  </a:cubicBezTo>
                  <a:cubicBezTo>
                    <a:pt x="101" y="1602"/>
                    <a:pt x="134" y="1635"/>
                    <a:pt x="167" y="1668"/>
                  </a:cubicBezTo>
                  <a:cubicBezTo>
                    <a:pt x="234" y="1668"/>
                    <a:pt x="301" y="1668"/>
                    <a:pt x="367" y="1602"/>
                  </a:cubicBezTo>
                  <a:cubicBezTo>
                    <a:pt x="434" y="1568"/>
                    <a:pt x="467" y="1535"/>
                    <a:pt x="534" y="1468"/>
                  </a:cubicBezTo>
                  <a:cubicBezTo>
                    <a:pt x="568" y="1401"/>
                    <a:pt x="601" y="1335"/>
                    <a:pt x="634" y="1235"/>
                  </a:cubicBezTo>
                  <a:lnTo>
                    <a:pt x="634" y="1435"/>
                  </a:lnTo>
                  <a:cubicBezTo>
                    <a:pt x="634" y="1501"/>
                    <a:pt x="634" y="1568"/>
                    <a:pt x="634" y="1635"/>
                  </a:cubicBezTo>
                  <a:cubicBezTo>
                    <a:pt x="634" y="1702"/>
                    <a:pt x="601" y="1768"/>
                    <a:pt x="568" y="1802"/>
                  </a:cubicBezTo>
                  <a:cubicBezTo>
                    <a:pt x="568" y="1868"/>
                    <a:pt x="534" y="1902"/>
                    <a:pt x="501" y="1935"/>
                  </a:cubicBezTo>
                  <a:cubicBezTo>
                    <a:pt x="467" y="1968"/>
                    <a:pt x="401" y="2002"/>
                    <a:pt x="367" y="2035"/>
                  </a:cubicBezTo>
                  <a:cubicBezTo>
                    <a:pt x="334" y="2035"/>
                    <a:pt x="301" y="2069"/>
                    <a:pt x="267" y="2069"/>
                  </a:cubicBezTo>
                  <a:lnTo>
                    <a:pt x="201" y="2069"/>
                  </a:lnTo>
                  <a:cubicBezTo>
                    <a:pt x="167" y="2035"/>
                    <a:pt x="167" y="2035"/>
                    <a:pt x="134" y="2002"/>
                  </a:cubicBezTo>
                  <a:cubicBezTo>
                    <a:pt x="134" y="2002"/>
                    <a:pt x="134" y="1968"/>
                    <a:pt x="134" y="1935"/>
                  </a:cubicBezTo>
                  <a:lnTo>
                    <a:pt x="134" y="1902"/>
                  </a:lnTo>
                  <a:lnTo>
                    <a:pt x="67" y="1902"/>
                  </a:lnTo>
                  <a:cubicBezTo>
                    <a:pt x="34" y="1902"/>
                    <a:pt x="34" y="1935"/>
                    <a:pt x="34" y="1935"/>
                  </a:cubicBezTo>
                  <a:cubicBezTo>
                    <a:pt x="34" y="1968"/>
                    <a:pt x="34" y="1968"/>
                    <a:pt x="34" y="2002"/>
                  </a:cubicBezTo>
                  <a:cubicBezTo>
                    <a:pt x="34" y="2035"/>
                    <a:pt x="34" y="2069"/>
                    <a:pt x="34" y="2102"/>
                  </a:cubicBezTo>
                  <a:cubicBezTo>
                    <a:pt x="67" y="2135"/>
                    <a:pt x="67" y="2169"/>
                    <a:pt x="101" y="2169"/>
                  </a:cubicBezTo>
                  <a:cubicBezTo>
                    <a:pt x="134" y="2202"/>
                    <a:pt x="167" y="2235"/>
                    <a:pt x="201" y="2235"/>
                  </a:cubicBezTo>
                  <a:cubicBezTo>
                    <a:pt x="267" y="2235"/>
                    <a:pt x="334" y="2202"/>
                    <a:pt x="401" y="2169"/>
                  </a:cubicBezTo>
                  <a:cubicBezTo>
                    <a:pt x="467" y="2135"/>
                    <a:pt x="534" y="2069"/>
                    <a:pt x="568" y="2002"/>
                  </a:cubicBezTo>
                  <a:cubicBezTo>
                    <a:pt x="634" y="1968"/>
                    <a:pt x="668" y="1902"/>
                    <a:pt x="701" y="1835"/>
                  </a:cubicBezTo>
                  <a:cubicBezTo>
                    <a:pt x="734" y="1735"/>
                    <a:pt x="734" y="1668"/>
                    <a:pt x="768" y="1602"/>
                  </a:cubicBezTo>
                  <a:cubicBezTo>
                    <a:pt x="768" y="1501"/>
                    <a:pt x="768" y="1435"/>
                    <a:pt x="768" y="1335"/>
                  </a:cubicBezTo>
                  <a:lnTo>
                    <a:pt x="768" y="67"/>
                  </a:lnTo>
                  <a:cubicBezTo>
                    <a:pt x="768" y="34"/>
                    <a:pt x="768" y="34"/>
                    <a:pt x="768"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1703;p56">
              <a:extLst>
                <a:ext uri="{FF2B5EF4-FFF2-40B4-BE49-F238E27FC236}">
                  <a16:creationId xmlns:a16="http://schemas.microsoft.com/office/drawing/2014/main" id="{C210B228-5A56-43EC-A32F-5610768EE1A5}"/>
                </a:ext>
              </a:extLst>
            </p:cNvPr>
            <p:cNvSpPr/>
            <p:nvPr/>
          </p:nvSpPr>
          <p:spPr>
            <a:xfrm>
              <a:off x="3179950" y="2055675"/>
              <a:ext cx="19200" cy="37950"/>
            </a:xfrm>
            <a:custGeom>
              <a:avLst/>
              <a:gdLst/>
              <a:ahLst/>
              <a:cxnLst/>
              <a:rect l="l" t="t" r="r" b="b"/>
              <a:pathLst>
                <a:path w="768" h="1518" extrusionOk="0">
                  <a:moveTo>
                    <a:pt x="501" y="184"/>
                  </a:moveTo>
                  <a:cubicBezTo>
                    <a:pt x="534" y="184"/>
                    <a:pt x="567" y="217"/>
                    <a:pt x="601" y="217"/>
                  </a:cubicBezTo>
                  <a:cubicBezTo>
                    <a:pt x="601" y="250"/>
                    <a:pt x="634" y="317"/>
                    <a:pt x="634" y="350"/>
                  </a:cubicBezTo>
                  <a:cubicBezTo>
                    <a:pt x="667" y="417"/>
                    <a:pt x="667" y="450"/>
                    <a:pt x="667" y="517"/>
                  </a:cubicBezTo>
                  <a:lnTo>
                    <a:pt x="134" y="831"/>
                  </a:lnTo>
                  <a:cubicBezTo>
                    <a:pt x="134" y="771"/>
                    <a:pt x="134" y="711"/>
                    <a:pt x="134" y="651"/>
                  </a:cubicBezTo>
                  <a:cubicBezTo>
                    <a:pt x="134" y="584"/>
                    <a:pt x="167" y="517"/>
                    <a:pt x="200" y="450"/>
                  </a:cubicBezTo>
                  <a:cubicBezTo>
                    <a:pt x="200" y="417"/>
                    <a:pt x="234" y="350"/>
                    <a:pt x="267" y="317"/>
                  </a:cubicBezTo>
                  <a:cubicBezTo>
                    <a:pt x="300" y="284"/>
                    <a:pt x="334" y="250"/>
                    <a:pt x="400" y="217"/>
                  </a:cubicBezTo>
                  <a:cubicBezTo>
                    <a:pt x="434" y="184"/>
                    <a:pt x="467" y="184"/>
                    <a:pt x="501" y="184"/>
                  </a:cubicBezTo>
                  <a:close/>
                  <a:moveTo>
                    <a:pt x="546" y="0"/>
                  </a:moveTo>
                  <a:cubicBezTo>
                    <a:pt x="501" y="0"/>
                    <a:pt x="450" y="17"/>
                    <a:pt x="400" y="50"/>
                  </a:cubicBezTo>
                  <a:cubicBezTo>
                    <a:pt x="334" y="83"/>
                    <a:pt x="267" y="117"/>
                    <a:pt x="234" y="184"/>
                  </a:cubicBezTo>
                  <a:cubicBezTo>
                    <a:pt x="200" y="250"/>
                    <a:pt x="134" y="317"/>
                    <a:pt x="134" y="384"/>
                  </a:cubicBezTo>
                  <a:cubicBezTo>
                    <a:pt x="100" y="450"/>
                    <a:pt x="67" y="517"/>
                    <a:pt x="34" y="617"/>
                  </a:cubicBezTo>
                  <a:cubicBezTo>
                    <a:pt x="34" y="684"/>
                    <a:pt x="0" y="784"/>
                    <a:pt x="0" y="884"/>
                  </a:cubicBezTo>
                  <a:cubicBezTo>
                    <a:pt x="0" y="917"/>
                    <a:pt x="0" y="951"/>
                    <a:pt x="0" y="984"/>
                  </a:cubicBezTo>
                  <a:cubicBezTo>
                    <a:pt x="0" y="1017"/>
                    <a:pt x="0" y="1051"/>
                    <a:pt x="0" y="1084"/>
                  </a:cubicBezTo>
                  <a:cubicBezTo>
                    <a:pt x="0" y="1151"/>
                    <a:pt x="0" y="1251"/>
                    <a:pt x="34" y="1318"/>
                  </a:cubicBezTo>
                  <a:cubicBezTo>
                    <a:pt x="34" y="1351"/>
                    <a:pt x="67" y="1418"/>
                    <a:pt x="100" y="1451"/>
                  </a:cubicBezTo>
                  <a:cubicBezTo>
                    <a:pt x="134" y="1484"/>
                    <a:pt x="167" y="1518"/>
                    <a:pt x="200" y="1518"/>
                  </a:cubicBezTo>
                  <a:cubicBezTo>
                    <a:pt x="267" y="1518"/>
                    <a:pt x="334" y="1518"/>
                    <a:pt x="367" y="1484"/>
                  </a:cubicBezTo>
                  <a:cubicBezTo>
                    <a:pt x="434" y="1451"/>
                    <a:pt x="467" y="1418"/>
                    <a:pt x="501" y="1351"/>
                  </a:cubicBezTo>
                  <a:cubicBezTo>
                    <a:pt x="567" y="1318"/>
                    <a:pt x="601" y="1251"/>
                    <a:pt x="634" y="1218"/>
                  </a:cubicBezTo>
                  <a:cubicBezTo>
                    <a:pt x="634" y="1151"/>
                    <a:pt x="667" y="1118"/>
                    <a:pt x="701" y="1051"/>
                  </a:cubicBezTo>
                  <a:cubicBezTo>
                    <a:pt x="701" y="1017"/>
                    <a:pt x="701" y="984"/>
                    <a:pt x="734" y="951"/>
                  </a:cubicBezTo>
                  <a:cubicBezTo>
                    <a:pt x="734" y="951"/>
                    <a:pt x="734" y="917"/>
                    <a:pt x="734" y="917"/>
                  </a:cubicBezTo>
                  <a:lnTo>
                    <a:pt x="667" y="917"/>
                  </a:lnTo>
                  <a:cubicBezTo>
                    <a:pt x="667" y="917"/>
                    <a:pt x="634" y="917"/>
                    <a:pt x="634" y="951"/>
                  </a:cubicBezTo>
                  <a:cubicBezTo>
                    <a:pt x="634" y="951"/>
                    <a:pt x="634" y="984"/>
                    <a:pt x="601" y="984"/>
                  </a:cubicBezTo>
                  <a:lnTo>
                    <a:pt x="601" y="1051"/>
                  </a:lnTo>
                  <a:cubicBezTo>
                    <a:pt x="567" y="1084"/>
                    <a:pt x="567" y="1118"/>
                    <a:pt x="534" y="1151"/>
                  </a:cubicBezTo>
                  <a:cubicBezTo>
                    <a:pt x="534" y="1184"/>
                    <a:pt x="501" y="1218"/>
                    <a:pt x="467" y="1218"/>
                  </a:cubicBezTo>
                  <a:cubicBezTo>
                    <a:pt x="434" y="1251"/>
                    <a:pt x="400" y="1284"/>
                    <a:pt x="367" y="1318"/>
                  </a:cubicBezTo>
                  <a:cubicBezTo>
                    <a:pt x="345" y="1318"/>
                    <a:pt x="323" y="1332"/>
                    <a:pt x="300" y="1332"/>
                  </a:cubicBezTo>
                  <a:cubicBezTo>
                    <a:pt x="289" y="1332"/>
                    <a:pt x="278" y="1329"/>
                    <a:pt x="267" y="1318"/>
                  </a:cubicBezTo>
                  <a:cubicBezTo>
                    <a:pt x="234" y="1318"/>
                    <a:pt x="200" y="1318"/>
                    <a:pt x="167" y="1284"/>
                  </a:cubicBezTo>
                  <a:cubicBezTo>
                    <a:pt x="167" y="1251"/>
                    <a:pt x="134" y="1218"/>
                    <a:pt x="134" y="1151"/>
                  </a:cubicBezTo>
                  <a:cubicBezTo>
                    <a:pt x="134" y="1118"/>
                    <a:pt x="134" y="1051"/>
                    <a:pt x="134" y="984"/>
                  </a:cubicBezTo>
                  <a:lnTo>
                    <a:pt x="734" y="617"/>
                  </a:lnTo>
                  <a:cubicBezTo>
                    <a:pt x="734" y="617"/>
                    <a:pt x="767" y="584"/>
                    <a:pt x="767" y="584"/>
                  </a:cubicBezTo>
                  <a:cubicBezTo>
                    <a:pt x="767" y="584"/>
                    <a:pt x="767" y="550"/>
                    <a:pt x="767" y="550"/>
                  </a:cubicBezTo>
                  <a:lnTo>
                    <a:pt x="767" y="484"/>
                  </a:lnTo>
                  <a:cubicBezTo>
                    <a:pt x="767" y="350"/>
                    <a:pt x="734" y="184"/>
                    <a:pt x="667" y="50"/>
                  </a:cubicBezTo>
                  <a:cubicBezTo>
                    <a:pt x="634" y="17"/>
                    <a:pt x="592" y="0"/>
                    <a:pt x="546"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1704;p56">
              <a:extLst>
                <a:ext uri="{FF2B5EF4-FFF2-40B4-BE49-F238E27FC236}">
                  <a16:creationId xmlns:a16="http://schemas.microsoft.com/office/drawing/2014/main" id="{A9E9208E-766F-46CE-B095-9D2374B4BDC1}"/>
                </a:ext>
              </a:extLst>
            </p:cNvPr>
            <p:cNvSpPr/>
            <p:nvPr/>
          </p:nvSpPr>
          <p:spPr>
            <a:xfrm>
              <a:off x="3204125" y="2075250"/>
              <a:ext cx="4200" cy="7550"/>
            </a:xfrm>
            <a:custGeom>
              <a:avLst/>
              <a:gdLst/>
              <a:ahLst/>
              <a:cxnLst/>
              <a:rect l="l" t="t" r="r" b="b"/>
              <a:pathLst>
                <a:path w="168" h="302" extrusionOk="0">
                  <a:moveTo>
                    <a:pt x="134" y="1"/>
                  </a:moveTo>
                  <a:lnTo>
                    <a:pt x="34" y="68"/>
                  </a:lnTo>
                  <a:cubicBezTo>
                    <a:pt x="34" y="68"/>
                    <a:pt x="34" y="68"/>
                    <a:pt x="34" y="101"/>
                  </a:cubicBezTo>
                  <a:cubicBezTo>
                    <a:pt x="1" y="101"/>
                    <a:pt x="1" y="134"/>
                    <a:pt x="34" y="134"/>
                  </a:cubicBezTo>
                  <a:lnTo>
                    <a:pt x="34" y="268"/>
                  </a:lnTo>
                  <a:cubicBezTo>
                    <a:pt x="34" y="301"/>
                    <a:pt x="34" y="301"/>
                    <a:pt x="67" y="301"/>
                  </a:cubicBezTo>
                  <a:lnTo>
                    <a:pt x="134" y="268"/>
                  </a:lnTo>
                  <a:cubicBezTo>
                    <a:pt x="134" y="234"/>
                    <a:pt x="167" y="234"/>
                    <a:pt x="167" y="234"/>
                  </a:cubicBezTo>
                  <a:cubicBezTo>
                    <a:pt x="167" y="201"/>
                    <a:pt x="167" y="201"/>
                    <a:pt x="167" y="168"/>
                  </a:cubicBezTo>
                  <a:lnTo>
                    <a:pt x="167" y="34"/>
                  </a:lnTo>
                  <a:cubicBezTo>
                    <a:pt x="167" y="34"/>
                    <a:pt x="167" y="34"/>
                    <a:pt x="167"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1705;p56">
              <a:extLst>
                <a:ext uri="{FF2B5EF4-FFF2-40B4-BE49-F238E27FC236}">
                  <a16:creationId xmlns:a16="http://schemas.microsoft.com/office/drawing/2014/main" id="{0FAE53ED-02A4-4B65-944D-3D5367E391C8}"/>
                </a:ext>
              </a:extLst>
            </p:cNvPr>
            <p:cNvSpPr/>
            <p:nvPr/>
          </p:nvSpPr>
          <p:spPr>
            <a:xfrm>
              <a:off x="3212475" y="2036900"/>
              <a:ext cx="18350" cy="37975"/>
            </a:xfrm>
            <a:custGeom>
              <a:avLst/>
              <a:gdLst/>
              <a:ahLst/>
              <a:cxnLst/>
              <a:rect l="l" t="t" r="r" b="b"/>
              <a:pathLst>
                <a:path w="734" h="1519" extrusionOk="0">
                  <a:moveTo>
                    <a:pt x="534" y="1"/>
                  </a:moveTo>
                  <a:cubicBezTo>
                    <a:pt x="500" y="1"/>
                    <a:pt x="434" y="1"/>
                    <a:pt x="400" y="34"/>
                  </a:cubicBezTo>
                  <a:cubicBezTo>
                    <a:pt x="267" y="134"/>
                    <a:pt x="167" y="234"/>
                    <a:pt x="100" y="367"/>
                  </a:cubicBezTo>
                  <a:cubicBezTo>
                    <a:pt x="33" y="534"/>
                    <a:pt x="0" y="701"/>
                    <a:pt x="0" y="868"/>
                  </a:cubicBezTo>
                  <a:lnTo>
                    <a:pt x="0" y="1101"/>
                  </a:lnTo>
                  <a:cubicBezTo>
                    <a:pt x="0" y="1235"/>
                    <a:pt x="33" y="1368"/>
                    <a:pt x="100" y="1468"/>
                  </a:cubicBezTo>
                  <a:cubicBezTo>
                    <a:pt x="134" y="1502"/>
                    <a:pt x="175" y="1518"/>
                    <a:pt x="225" y="1518"/>
                  </a:cubicBezTo>
                  <a:cubicBezTo>
                    <a:pt x="275" y="1518"/>
                    <a:pt x="334" y="1502"/>
                    <a:pt x="400" y="1468"/>
                  </a:cubicBezTo>
                  <a:cubicBezTo>
                    <a:pt x="434" y="1435"/>
                    <a:pt x="500" y="1402"/>
                    <a:pt x="534" y="1335"/>
                  </a:cubicBezTo>
                  <a:cubicBezTo>
                    <a:pt x="601" y="1301"/>
                    <a:pt x="634" y="1235"/>
                    <a:pt x="667" y="1168"/>
                  </a:cubicBezTo>
                  <a:cubicBezTo>
                    <a:pt x="667" y="1135"/>
                    <a:pt x="701" y="1068"/>
                    <a:pt x="734" y="1001"/>
                  </a:cubicBezTo>
                  <a:cubicBezTo>
                    <a:pt x="734" y="968"/>
                    <a:pt x="734" y="901"/>
                    <a:pt x="734" y="834"/>
                  </a:cubicBezTo>
                  <a:lnTo>
                    <a:pt x="734" y="801"/>
                  </a:lnTo>
                  <a:lnTo>
                    <a:pt x="701" y="801"/>
                  </a:lnTo>
                  <a:lnTo>
                    <a:pt x="667" y="834"/>
                  </a:lnTo>
                  <a:cubicBezTo>
                    <a:pt x="667" y="868"/>
                    <a:pt x="667" y="868"/>
                    <a:pt x="667" y="901"/>
                  </a:cubicBezTo>
                  <a:cubicBezTo>
                    <a:pt x="667" y="968"/>
                    <a:pt x="601" y="1068"/>
                    <a:pt x="567" y="1168"/>
                  </a:cubicBezTo>
                  <a:cubicBezTo>
                    <a:pt x="534" y="1201"/>
                    <a:pt x="467" y="1268"/>
                    <a:pt x="400" y="1301"/>
                  </a:cubicBezTo>
                  <a:cubicBezTo>
                    <a:pt x="384" y="1318"/>
                    <a:pt x="350" y="1326"/>
                    <a:pt x="317" y="1326"/>
                  </a:cubicBezTo>
                  <a:cubicBezTo>
                    <a:pt x="284" y="1326"/>
                    <a:pt x="250" y="1318"/>
                    <a:pt x="234" y="1301"/>
                  </a:cubicBezTo>
                  <a:cubicBezTo>
                    <a:pt x="167" y="1268"/>
                    <a:pt x="134" y="1168"/>
                    <a:pt x="134" y="1001"/>
                  </a:cubicBezTo>
                  <a:cubicBezTo>
                    <a:pt x="134" y="968"/>
                    <a:pt x="134" y="935"/>
                    <a:pt x="134" y="901"/>
                  </a:cubicBezTo>
                  <a:cubicBezTo>
                    <a:pt x="134" y="868"/>
                    <a:pt x="134" y="834"/>
                    <a:pt x="134" y="801"/>
                  </a:cubicBezTo>
                  <a:cubicBezTo>
                    <a:pt x="134" y="668"/>
                    <a:pt x="167" y="534"/>
                    <a:pt x="234" y="401"/>
                  </a:cubicBezTo>
                  <a:cubicBezTo>
                    <a:pt x="267" y="301"/>
                    <a:pt x="334" y="234"/>
                    <a:pt x="400" y="201"/>
                  </a:cubicBezTo>
                  <a:cubicBezTo>
                    <a:pt x="439" y="162"/>
                    <a:pt x="467" y="145"/>
                    <a:pt x="497" y="145"/>
                  </a:cubicBezTo>
                  <a:cubicBezTo>
                    <a:pt x="518" y="145"/>
                    <a:pt x="540" y="153"/>
                    <a:pt x="567" y="167"/>
                  </a:cubicBezTo>
                  <a:cubicBezTo>
                    <a:pt x="601" y="167"/>
                    <a:pt x="634" y="234"/>
                    <a:pt x="667" y="301"/>
                  </a:cubicBezTo>
                  <a:cubicBezTo>
                    <a:pt x="667" y="334"/>
                    <a:pt x="667" y="334"/>
                    <a:pt x="667" y="334"/>
                  </a:cubicBezTo>
                  <a:lnTo>
                    <a:pt x="734" y="334"/>
                  </a:lnTo>
                  <a:cubicBezTo>
                    <a:pt x="734" y="334"/>
                    <a:pt x="734" y="334"/>
                    <a:pt x="734" y="301"/>
                  </a:cubicBezTo>
                  <a:cubicBezTo>
                    <a:pt x="734" y="301"/>
                    <a:pt x="734" y="267"/>
                    <a:pt x="734" y="267"/>
                  </a:cubicBezTo>
                  <a:cubicBezTo>
                    <a:pt x="734" y="234"/>
                    <a:pt x="734" y="167"/>
                    <a:pt x="734" y="134"/>
                  </a:cubicBezTo>
                  <a:cubicBezTo>
                    <a:pt x="701" y="101"/>
                    <a:pt x="667" y="67"/>
                    <a:pt x="667" y="34"/>
                  </a:cubicBezTo>
                  <a:cubicBezTo>
                    <a:pt x="634" y="1"/>
                    <a:pt x="567" y="1"/>
                    <a:pt x="534"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1706;p56">
              <a:extLst>
                <a:ext uri="{FF2B5EF4-FFF2-40B4-BE49-F238E27FC236}">
                  <a16:creationId xmlns:a16="http://schemas.microsoft.com/office/drawing/2014/main" id="{297EF531-5B43-4575-818A-EE3EF64F7447}"/>
                </a:ext>
              </a:extLst>
            </p:cNvPr>
            <p:cNvSpPr/>
            <p:nvPr/>
          </p:nvSpPr>
          <p:spPr>
            <a:xfrm>
              <a:off x="3236650" y="2022725"/>
              <a:ext cx="18375" cy="38375"/>
            </a:xfrm>
            <a:custGeom>
              <a:avLst/>
              <a:gdLst/>
              <a:ahLst/>
              <a:cxnLst/>
              <a:rect l="l" t="t" r="r" b="b"/>
              <a:pathLst>
                <a:path w="735" h="1535" extrusionOk="0">
                  <a:moveTo>
                    <a:pt x="480" y="184"/>
                  </a:moveTo>
                  <a:cubicBezTo>
                    <a:pt x="509" y="184"/>
                    <a:pt x="534" y="201"/>
                    <a:pt x="568" y="234"/>
                  </a:cubicBezTo>
                  <a:cubicBezTo>
                    <a:pt x="634" y="301"/>
                    <a:pt x="668" y="401"/>
                    <a:pt x="634" y="534"/>
                  </a:cubicBezTo>
                  <a:lnTo>
                    <a:pt x="634" y="734"/>
                  </a:lnTo>
                  <a:cubicBezTo>
                    <a:pt x="634" y="868"/>
                    <a:pt x="634" y="1001"/>
                    <a:pt x="568" y="1101"/>
                  </a:cubicBezTo>
                  <a:cubicBezTo>
                    <a:pt x="534" y="1201"/>
                    <a:pt x="467" y="1268"/>
                    <a:pt x="367" y="1335"/>
                  </a:cubicBezTo>
                  <a:cubicBezTo>
                    <a:pt x="334" y="1368"/>
                    <a:pt x="301" y="1385"/>
                    <a:pt x="267" y="1385"/>
                  </a:cubicBezTo>
                  <a:cubicBezTo>
                    <a:pt x="234" y="1385"/>
                    <a:pt x="201" y="1368"/>
                    <a:pt x="167" y="1335"/>
                  </a:cubicBezTo>
                  <a:cubicBezTo>
                    <a:pt x="101" y="1268"/>
                    <a:pt x="67" y="1135"/>
                    <a:pt x="101" y="1035"/>
                  </a:cubicBezTo>
                  <a:lnTo>
                    <a:pt x="101" y="834"/>
                  </a:lnTo>
                  <a:cubicBezTo>
                    <a:pt x="101" y="701"/>
                    <a:pt x="134" y="568"/>
                    <a:pt x="167" y="467"/>
                  </a:cubicBezTo>
                  <a:cubicBezTo>
                    <a:pt x="201" y="367"/>
                    <a:pt x="267" y="267"/>
                    <a:pt x="367" y="234"/>
                  </a:cubicBezTo>
                  <a:cubicBezTo>
                    <a:pt x="417" y="201"/>
                    <a:pt x="451" y="184"/>
                    <a:pt x="480" y="184"/>
                  </a:cubicBezTo>
                  <a:close/>
                  <a:moveTo>
                    <a:pt x="534" y="0"/>
                  </a:moveTo>
                  <a:cubicBezTo>
                    <a:pt x="467" y="0"/>
                    <a:pt x="434" y="34"/>
                    <a:pt x="367" y="67"/>
                  </a:cubicBezTo>
                  <a:cubicBezTo>
                    <a:pt x="301" y="101"/>
                    <a:pt x="267" y="134"/>
                    <a:pt x="201" y="201"/>
                  </a:cubicBezTo>
                  <a:cubicBezTo>
                    <a:pt x="167" y="267"/>
                    <a:pt x="134" y="334"/>
                    <a:pt x="101" y="401"/>
                  </a:cubicBezTo>
                  <a:cubicBezTo>
                    <a:pt x="34" y="568"/>
                    <a:pt x="0" y="734"/>
                    <a:pt x="0" y="901"/>
                  </a:cubicBezTo>
                  <a:lnTo>
                    <a:pt x="0" y="1101"/>
                  </a:lnTo>
                  <a:cubicBezTo>
                    <a:pt x="0" y="1168"/>
                    <a:pt x="0" y="1268"/>
                    <a:pt x="34" y="1335"/>
                  </a:cubicBezTo>
                  <a:cubicBezTo>
                    <a:pt x="34" y="1401"/>
                    <a:pt x="67" y="1435"/>
                    <a:pt x="101" y="1468"/>
                  </a:cubicBezTo>
                  <a:cubicBezTo>
                    <a:pt x="134" y="1502"/>
                    <a:pt x="167" y="1535"/>
                    <a:pt x="201" y="1535"/>
                  </a:cubicBezTo>
                  <a:cubicBezTo>
                    <a:pt x="267" y="1535"/>
                    <a:pt x="334" y="1535"/>
                    <a:pt x="367" y="1502"/>
                  </a:cubicBezTo>
                  <a:cubicBezTo>
                    <a:pt x="434" y="1468"/>
                    <a:pt x="501" y="1401"/>
                    <a:pt x="534" y="1368"/>
                  </a:cubicBezTo>
                  <a:cubicBezTo>
                    <a:pt x="568" y="1301"/>
                    <a:pt x="634" y="1235"/>
                    <a:pt x="668" y="1168"/>
                  </a:cubicBezTo>
                  <a:cubicBezTo>
                    <a:pt x="668" y="1068"/>
                    <a:pt x="701" y="1001"/>
                    <a:pt x="734" y="934"/>
                  </a:cubicBezTo>
                  <a:cubicBezTo>
                    <a:pt x="734" y="834"/>
                    <a:pt x="734" y="768"/>
                    <a:pt x="734" y="668"/>
                  </a:cubicBezTo>
                  <a:lnTo>
                    <a:pt x="734" y="434"/>
                  </a:lnTo>
                  <a:cubicBezTo>
                    <a:pt x="734" y="367"/>
                    <a:pt x="734" y="301"/>
                    <a:pt x="734" y="234"/>
                  </a:cubicBezTo>
                  <a:cubicBezTo>
                    <a:pt x="701" y="167"/>
                    <a:pt x="701" y="134"/>
                    <a:pt x="668" y="67"/>
                  </a:cubicBezTo>
                  <a:cubicBezTo>
                    <a:pt x="634" y="34"/>
                    <a:pt x="568" y="34"/>
                    <a:pt x="534"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1707;p56">
              <a:extLst>
                <a:ext uri="{FF2B5EF4-FFF2-40B4-BE49-F238E27FC236}">
                  <a16:creationId xmlns:a16="http://schemas.microsoft.com/office/drawing/2014/main" id="{0943F6E3-2EA9-4873-AD0B-0CE0C951A0E4}"/>
                </a:ext>
              </a:extLst>
            </p:cNvPr>
            <p:cNvSpPr/>
            <p:nvPr/>
          </p:nvSpPr>
          <p:spPr>
            <a:xfrm>
              <a:off x="3262500" y="2001050"/>
              <a:ext cx="30050" cy="47550"/>
            </a:xfrm>
            <a:custGeom>
              <a:avLst/>
              <a:gdLst/>
              <a:ahLst/>
              <a:cxnLst/>
              <a:rect l="l" t="t" r="r" b="b"/>
              <a:pathLst>
                <a:path w="1202" h="1902" extrusionOk="0">
                  <a:moveTo>
                    <a:pt x="1001" y="0"/>
                  </a:moveTo>
                  <a:cubicBezTo>
                    <a:pt x="968" y="0"/>
                    <a:pt x="901" y="34"/>
                    <a:pt x="868" y="34"/>
                  </a:cubicBezTo>
                  <a:cubicBezTo>
                    <a:pt x="801" y="100"/>
                    <a:pt x="734" y="134"/>
                    <a:pt x="701" y="200"/>
                  </a:cubicBezTo>
                  <a:cubicBezTo>
                    <a:pt x="634" y="300"/>
                    <a:pt x="601" y="367"/>
                    <a:pt x="568" y="467"/>
                  </a:cubicBezTo>
                  <a:cubicBezTo>
                    <a:pt x="568" y="400"/>
                    <a:pt x="534" y="367"/>
                    <a:pt x="468" y="334"/>
                  </a:cubicBezTo>
                  <a:cubicBezTo>
                    <a:pt x="401" y="334"/>
                    <a:pt x="367" y="334"/>
                    <a:pt x="301" y="367"/>
                  </a:cubicBezTo>
                  <a:cubicBezTo>
                    <a:pt x="234" y="400"/>
                    <a:pt x="201" y="434"/>
                    <a:pt x="167" y="501"/>
                  </a:cubicBezTo>
                  <a:cubicBezTo>
                    <a:pt x="134" y="567"/>
                    <a:pt x="101" y="634"/>
                    <a:pt x="67" y="701"/>
                  </a:cubicBezTo>
                  <a:lnTo>
                    <a:pt x="101" y="567"/>
                  </a:lnTo>
                  <a:cubicBezTo>
                    <a:pt x="101" y="534"/>
                    <a:pt x="101" y="534"/>
                    <a:pt x="67" y="534"/>
                  </a:cubicBezTo>
                  <a:lnTo>
                    <a:pt x="34" y="534"/>
                  </a:lnTo>
                  <a:cubicBezTo>
                    <a:pt x="1" y="567"/>
                    <a:pt x="1" y="601"/>
                    <a:pt x="1" y="634"/>
                  </a:cubicBezTo>
                  <a:lnTo>
                    <a:pt x="1" y="1868"/>
                  </a:lnTo>
                  <a:cubicBezTo>
                    <a:pt x="1" y="1902"/>
                    <a:pt x="1" y="1902"/>
                    <a:pt x="34" y="1902"/>
                  </a:cubicBezTo>
                  <a:lnTo>
                    <a:pt x="67" y="1902"/>
                  </a:lnTo>
                  <a:cubicBezTo>
                    <a:pt x="101" y="1902"/>
                    <a:pt x="101" y="1868"/>
                    <a:pt x="101" y="1835"/>
                  </a:cubicBezTo>
                  <a:lnTo>
                    <a:pt x="101" y="1068"/>
                  </a:lnTo>
                  <a:cubicBezTo>
                    <a:pt x="101" y="1001"/>
                    <a:pt x="101" y="934"/>
                    <a:pt x="134" y="867"/>
                  </a:cubicBezTo>
                  <a:cubicBezTo>
                    <a:pt x="134" y="801"/>
                    <a:pt x="167" y="734"/>
                    <a:pt x="167" y="701"/>
                  </a:cubicBezTo>
                  <a:cubicBezTo>
                    <a:pt x="201" y="634"/>
                    <a:pt x="234" y="601"/>
                    <a:pt x="234" y="567"/>
                  </a:cubicBezTo>
                  <a:cubicBezTo>
                    <a:pt x="267" y="534"/>
                    <a:pt x="301" y="534"/>
                    <a:pt x="334" y="501"/>
                  </a:cubicBezTo>
                  <a:cubicBezTo>
                    <a:pt x="367" y="501"/>
                    <a:pt x="367" y="467"/>
                    <a:pt x="401" y="467"/>
                  </a:cubicBezTo>
                  <a:cubicBezTo>
                    <a:pt x="434" y="467"/>
                    <a:pt x="468" y="467"/>
                    <a:pt x="501" y="501"/>
                  </a:cubicBezTo>
                  <a:cubicBezTo>
                    <a:pt x="501" y="534"/>
                    <a:pt x="534" y="567"/>
                    <a:pt x="534" y="601"/>
                  </a:cubicBezTo>
                  <a:cubicBezTo>
                    <a:pt x="568" y="667"/>
                    <a:pt x="568" y="734"/>
                    <a:pt x="568" y="801"/>
                  </a:cubicBezTo>
                  <a:lnTo>
                    <a:pt x="568" y="1568"/>
                  </a:lnTo>
                  <a:cubicBezTo>
                    <a:pt x="568" y="1601"/>
                    <a:pt x="568" y="1601"/>
                    <a:pt x="601" y="1601"/>
                  </a:cubicBezTo>
                  <a:lnTo>
                    <a:pt x="634" y="1601"/>
                  </a:lnTo>
                  <a:cubicBezTo>
                    <a:pt x="668" y="1568"/>
                    <a:pt x="668" y="1535"/>
                    <a:pt x="668" y="1501"/>
                  </a:cubicBezTo>
                  <a:lnTo>
                    <a:pt x="668" y="767"/>
                  </a:lnTo>
                  <a:cubicBezTo>
                    <a:pt x="668" y="701"/>
                    <a:pt x="668" y="634"/>
                    <a:pt x="668" y="534"/>
                  </a:cubicBezTo>
                  <a:cubicBezTo>
                    <a:pt x="668" y="501"/>
                    <a:pt x="701" y="434"/>
                    <a:pt x="734" y="367"/>
                  </a:cubicBezTo>
                  <a:cubicBezTo>
                    <a:pt x="734" y="334"/>
                    <a:pt x="768" y="300"/>
                    <a:pt x="801" y="267"/>
                  </a:cubicBezTo>
                  <a:cubicBezTo>
                    <a:pt x="834" y="234"/>
                    <a:pt x="834" y="200"/>
                    <a:pt x="868" y="200"/>
                  </a:cubicBezTo>
                  <a:cubicBezTo>
                    <a:pt x="901" y="167"/>
                    <a:pt x="935" y="167"/>
                    <a:pt x="968" y="167"/>
                  </a:cubicBezTo>
                  <a:cubicBezTo>
                    <a:pt x="1001" y="167"/>
                    <a:pt x="1035" y="167"/>
                    <a:pt x="1035" y="200"/>
                  </a:cubicBezTo>
                  <a:cubicBezTo>
                    <a:pt x="1068" y="234"/>
                    <a:pt x="1068" y="267"/>
                    <a:pt x="1101" y="300"/>
                  </a:cubicBezTo>
                  <a:cubicBezTo>
                    <a:pt x="1101" y="367"/>
                    <a:pt x="1101" y="434"/>
                    <a:pt x="1101" y="501"/>
                  </a:cubicBezTo>
                  <a:lnTo>
                    <a:pt x="1101" y="1234"/>
                  </a:lnTo>
                  <a:cubicBezTo>
                    <a:pt x="1101" y="1268"/>
                    <a:pt x="1101" y="1301"/>
                    <a:pt x="1135" y="1301"/>
                  </a:cubicBezTo>
                  <a:lnTo>
                    <a:pt x="1168" y="1301"/>
                  </a:lnTo>
                  <a:cubicBezTo>
                    <a:pt x="1168" y="1268"/>
                    <a:pt x="1201" y="1234"/>
                    <a:pt x="1201" y="1201"/>
                  </a:cubicBezTo>
                  <a:lnTo>
                    <a:pt x="1201" y="434"/>
                  </a:lnTo>
                  <a:cubicBezTo>
                    <a:pt x="1201" y="367"/>
                    <a:pt x="1201" y="267"/>
                    <a:pt x="1168" y="200"/>
                  </a:cubicBezTo>
                  <a:cubicBezTo>
                    <a:pt x="1168" y="134"/>
                    <a:pt x="1135" y="100"/>
                    <a:pt x="1101" y="67"/>
                  </a:cubicBezTo>
                  <a:cubicBezTo>
                    <a:pt x="1068" y="34"/>
                    <a:pt x="1035" y="0"/>
                    <a:pt x="1001"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1708;p56">
              <a:extLst>
                <a:ext uri="{FF2B5EF4-FFF2-40B4-BE49-F238E27FC236}">
                  <a16:creationId xmlns:a16="http://schemas.microsoft.com/office/drawing/2014/main" id="{4D71294A-03A0-48E0-9AD0-994DA201719F}"/>
                </a:ext>
              </a:extLst>
            </p:cNvPr>
            <p:cNvSpPr/>
            <p:nvPr/>
          </p:nvSpPr>
          <p:spPr>
            <a:xfrm>
              <a:off x="3297525" y="1968525"/>
              <a:ext cx="17550" cy="65900"/>
            </a:xfrm>
            <a:custGeom>
              <a:avLst/>
              <a:gdLst/>
              <a:ahLst/>
              <a:cxnLst/>
              <a:rect l="l" t="t" r="r" b="b"/>
              <a:pathLst>
                <a:path w="702" h="2636" extrusionOk="0">
                  <a:moveTo>
                    <a:pt x="634" y="0"/>
                  </a:moveTo>
                  <a:cubicBezTo>
                    <a:pt x="634" y="34"/>
                    <a:pt x="601" y="34"/>
                    <a:pt x="601" y="34"/>
                  </a:cubicBezTo>
                  <a:lnTo>
                    <a:pt x="601" y="67"/>
                  </a:lnTo>
                  <a:lnTo>
                    <a:pt x="1" y="2569"/>
                  </a:lnTo>
                  <a:lnTo>
                    <a:pt x="1" y="2602"/>
                  </a:lnTo>
                  <a:cubicBezTo>
                    <a:pt x="1" y="2635"/>
                    <a:pt x="1" y="2635"/>
                    <a:pt x="1" y="2635"/>
                  </a:cubicBezTo>
                  <a:lnTo>
                    <a:pt x="34" y="2635"/>
                  </a:lnTo>
                  <a:cubicBezTo>
                    <a:pt x="67" y="2635"/>
                    <a:pt x="67" y="2635"/>
                    <a:pt x="67" y="2602"/>
                  </a:cubicBezTo>
                  <a:lnTo>
                    <a:pt x="701" y="67"/>
                  </a:lnTo>
                  <a:cubicBezTo>
                    <a:pt x="701" y="67"/>
                    <a:pt x="701" y="67"/>
                    <a:pt x="701" y="34"/>
                  </a:cubicBezTo>
                  <a:cubicBezTo>
                    <a:pt x="701" y="0"/>
                    <a:pt x="701" y="0"/>
                    <a:pt x="701"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1709;p56">
              <a:extLst>
                <a:ext uri="{FF2B5EF4-FFF2-40B4-BE49-F238E27FC236}">
                  <a16:creationId xmlns:a16="http://schemas.microsoft.com/office/drawing/2014/main" id="{789D362F-1E3C-4BE4-BACD-6869F48E6EC0}"/>
                </a:ext>
              </a:extLst>
            </p:cNvPr>
            <p:cNvSpPr/>
            <p:nvPr/>
          </p:nvSpPr>
          <p:spPr>
            <a:xfrm>
              <a:off x="2795500" y="2872775"/>
              <a:ext cx="21700" cy="53950"/>
            </a:xfrm>
            <a:custGeom>
              <a:avLst/>
              <a:gdLst/>
              <a:ahLst/>
              <a:cxnLst/>
              <a:rect l="l" t="t" r="r" b="b"/>
              <a:pathLst>
                <a:path w="868" h="2158" extrusionOk="0">
                  <a:moveTo>
                    <a:pt x="582" y="168"/>
                  </a:moveTo>
                  <a:cubicBezTo>
                    <a:pt x="612" y="168"/>
                    <a:pt x="640" y="176"/>
                    <a:pt x="668" y="190"/>
                  </a:cubicBezTo>
                  <a:cubicBezTo>
                    <a:pt x="701" y="256"/>
                    <a:pt x="734" y="356"/>
                    <a:pt x="734" y="423"/>
                  </a:cubicBezTo>
                  <a:cubicBezTo>
                    <a:pt x="734" y="557"/>
                    <a:pt x="701" y="657"/>
                    <a:pt x="668" y="757"/>
                  </a:cubicBezTo>
                  <a:cubicBezTo>
                    <a:pt x="601" y="857"/>
                    <a:pt x="534" y="923"/>
                    <a:pt x="434" y="990"/>
                  </a:cubicBezTo>
                  <a:lnTo>
                    <a:pt x="101" y="1190"/>
                  </a:lnTo>
                  <a:lnTo>
                    <a:pt x="101" y="423"/>
                  </a:lnTo>
                  <a:lnTo>
                    <a:pt x="434" y="223"/>
                  </a:lnTo>
                  <a:cubicBezTo>
                    <a:pt x="493" y="184"/>
                    <a:pt x="540" y="168"/>
                    <a:pt x="582" y="168"/>
                  </a:cubicBezTo>
                  <a:close/>
                  <a:moveTo>
                    <a:pt x="634" y="1"/>
                  </a:moveTo>
                  <a:cubicBezTo>
                    <a:pt x="579" y="1"/>
                    <a:pt x="512" y="17"/>
                    <a:pt x="434" y="56"/>
                  </a:cubicBezTo>
                  <a:lnTo>
                    <a:pt x="34" y="290"/>
                  </a:lnTo>
                  <a:cubicBezTo>
                    <a:pt x="1" y="323"/>
                    <a:pt x="1" y="356"/>
                    <a:pt x="1" y="390"/>
                  </a:cubicBezTo>
                  <a:lnTo>
                    <a:pt x="1" y="2124"/>
                  </a:lnTo>
                  <a:cubicBezTo>
                    <a:pt x="1" y="2124"/>
                    <a:pt x="1" y="2158"/>
                    <a:pt x="34" y="2158"/>
                  </a:cubicBezTo>
                  <a:lnTo>
                    <a:pt x="67" y="2124"/>
                  </a:lnTo>
                  <a:cubicBezTo>
                    <a:pt x="67" y="2124"/>
                    <a:pt x="101" y="2091"/>
                    <a:pt x="101" y="2058"/>
                  </a:cubicBezTo>
                  <a:lnTo>
                    <a:pt x="101" y="1357"/>
                  </a:lnTo>
                  <a:lnTo>
                    <a:pt x="434" y="1157"/>
                  </a:lnTo>
                  <a:cubicBezTo>
                    <a:pt x="568" y="1057"/>
                    <a:pt x="668" y="957"/>
                    <a:pt x="734" y="857"/>
                  </a:cubicBezTo>
                  <a:cubicBezTo>
                    <a:pt x="801" y="690"/>
                    <a:pt x="834" y="523"/>
                    <a:pt x="834" y="356"/>
                  </a:cubicBezTo>
                  <a:cubicBezTo>
                    <a:pt x="868" y="256"/>
                    <a:pt x="801" y="123"/>
                    <a:pt x="734" y="23"/>
                  </a:cubicBezTo>
                  <a:cubicBezTo>
                    <a:pt x="707" y="9"/>
                    <a:pt x="673" y="1"/>
                    <a:pt x="634"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1710;p56">
              <a:extLst>
                <a:ext uri="{FF2B5EF4-FFF2-40B4-BE49-F238E27FC236}">
                  <a16:creationId xmlns:a16="http://schemas.microsoft.com/office/drawing/2014/main" id="{720B8EDA-DD2E-4EC4-B8F7-BF824F2AC6F0}"/>
                </a:ext>
              </a:extLst>
            </p:cNvPr>
            <p:cNvSpPr/>
            <p:nvPr/>
          </p:nvSpPr>
          <p:spPr>
            <a:xfrm>
              <a:off x="2819675" y="2870750"/>
              <a:ext cx="20050" cy="39300"/>
            </a:xfrm>
            <a:custGeom>
              <a:avLst/>
              <a:gdLst/>
              <a:ahLst/>
              <a:cxnLst/>
              <a:rect l="l" t="t" r="r" b="b"/>
              <a:pathLst>
                <a:path w="802" h="1572" extrusionOk="0">
                  <a:moveTo>
                    <a:pt x="468" y="189"/>
                  </a:moveTo>
                  <a:cubicBezTo>
                    <a:pt x="479" y="189"/>
                    <a:pt x="490" y="193"/>
                    <a:pt x="501" y="204"/>
                  </a:cubicBezTo>
                  <a:cubicBezTo>
                    <a:pt x="535" y="204"/>
                    <a:pt x="568" y="204"/>
                    <a:pt x="601" y="237"/>
                  </a:cubicBezTo>
                  <a:cubicBezTo>
                    <a:pt x="635" y="271"/>
                    <a:pt x="635" y="304"/>
                    <a:pt x="668" y="371"/>
                  </a:cubicBezTo>
                  <a:cubicBezTo>
                    <a:pt x="668" y="404"/>
                    <a:pt x="668" y="471"/>
                    <a:pt x="668" y="537"/>
                  </a:cubicBezTo>
                  <a:lnTo>
                    <a:pt x="134" y="838"/>
                  </a:lnTo>
                  <a:cubicBezTo>
                    <a:pt x="134" y="771"/>
                    <a:pt x="134" y="704"/>
                    <a:pt x="134" y="638"/>
                  </a:cubicBezTo>
                  <a:cubicBezTo>
                    <a:pt x="168" y="571"/>
                    <a:pt x="168" y="537"/>
                    <a:pt x="201" y="471"/>
                  </a:cubicBezTo>
                  <a:cubicBezTo>
                    <a:pt x="234" y="404"/>
                    <a:pt x="234" y="371"/>
                    <a:pt x="268" y="304"/>
                  </a:cubicBezTo>
                  <a:cubicBezTo>
                    <a:pt x="301" y="271"/>
                    <a:pt x="368" y="237"/>
                    <a:pt x="401" y="204"/>
                  </a:cubicBezTo>
                  <a:cubicBezTo>
                    <a:pt x="423" y="204"/>
                    <a:pt x="446" y="189"/>
                    <a:pt x="468" y="189"/>
                  </a:cubicBezTo>
                  <a:close/>
                  <a:moveTo>
                    <a:pt x="529" y="1"/>
                  </a:moveTo>
                  <a:cubicBezTo>
                    <a:pt x="493" y="1"/>
                    <a:pt x="452" y="12"/>
                    <a:pt x="401" y="37"/>
                  </a:cubicBezTo>
                  <a:cubicBezTo>
                    <a:pt x="334" y="70"/>
                    <a:pt x="301" y="137"/>
                    <a:pt x="234" y="171"/>
                  </a:cubicBezTo>
                  <a:cubicBezTo>
                    <a:pt x="201" y="237"/>
                    <a:pt x="168" y="304"/>
                    <a:pt x="134" y="371"/>
                  </a:cubicBezTo>
                  <a:cubicBezTo>
                    <a:pt x="101" y="437"/>
                    <a:pt x="68" y="537"/>
                    <a:pt x="68" y="604"/>
                  </a:cubicBezTo>
                  <a:cubicBezTo>
                    <a:pt x="34" y="704"/>
                    <a:pt x="34" y="771"/>
                    <a:pt x="34" y="871"/>
                  </a:cubicBezTo>
                  <a:cubicBezTo>
                    <a:pt x="1" y="938"/>
                    <a:pt x="1" y="971"/>
                    <a:pt x="1" y="1038"/>
                  </a:cubicBezTo>
                  <a:cubicBezTo>
                    <a:pt x="1" y="1071"/>
                    <a:pt x="1" y="1105"/>
                    <a:pt x="1" y="1138"/>
                  </a:cubicBezTo>
                  <a:cubicBezTo>
                    <a:pt x="1" y="1205"/>
                    <a:pt x="1" y="1271"/>
                    <a:pt x="34" y="1371"/>
                  </a:cubicBezTo>
                  <a:cubicBezTo>
                    <a:pt x="34" y="1405"/>
                    <a:pt x="68" y="1471"/>
                    <a:pt x="101" y="1505"/>
                  </a:cubicBezTo>
                  <a:cubicBezTo>
                    <a:pt x="134" y="1538"/>
                    <a:pt x="168" y="1572"/>
                    <a:pt x="234" y="1572"/>
                  </a:cubicBezTo>
                  <a:cubicBezTo>
                    <a:pt x="268" y="1572"/>
                    <a:pt x="334" y="1538"/>
                    <a:pt x="368" y="1538"/>
                  </a:cubicBezTo>
                  <a:cubicBezTo>
                    <a:pt x="435" y="1505"/>
                    <a:pt x="468" y="1438"/>
                    <a:pt x="535" y="1405"/>
                  </a:cubicBezTo>
                  <a:cubicBezTo>
                    <a:pt x="568" y="1371"/>
                    <a:pt x="601" y="1305"/>
                    <a:pt x="635" y="1271"/>
                  </a:cubicBezTo>
                  <a:cubicBezTo>
                    <a:pt x="668" y="1205"/>
                    <a:pt x="668" y="1171"/>
                    <a:pt x="701" y="1105"/>
                  </a:cubicBezTo>
                  <a:cubicBezTo>
                    <a:pt x="701" y="1071"/>
                    <a:pt x="735" y="1038"/>
                    <a:pt x="735" y="1004"/>
                  </a:cubicBezTo>
                  <a:lnTo>
                    <a:pt x="735" y="971"/>
                  </a:lnTo>
                  <a:lnTo>
                    <a:pt x="668" y="971"/>
                  </a:lnTo>
                  <a:cubicBezTo>
                    <a:pt x="635" y="971"/>
                    <a:pt x="635" y="1004"/>
                    <a:pt x="635" y="1038"/>
                  </a:cubicBezTo>
                  <a:lnTo>
                    <a:pt x="601" y="1071"/>
                  </a:lnTo>
                  <a:lnTo>
                    <a:pt x="568" y="1171"/>
                  </a:lnTo>
                  <a:lnTo>
                    <a:pt x="501" y="1238"/>
                  </a:lnTo>
                  <a:cubicBezTo>
                    <a:pt x="468" y="1271"/>
                    <a:pt x="435" y="1305"/>
                    <a:pt x="401" y="1338"/>
                  </a:cubicBezTo>
                  <a:cubicBezTo>
                    <a:pt x="368" y="1371"/>
                    <a:pt x="301" y="1371"/>
                    <a:pt x="268" y="1371"/>
                  </a:cubicBezTo>
                  <a:cubicBezTo>
                    <a:pt x="234" y="1338"/>
                    <a:pt x="201" y="1338"/>
                    <a:pt x="201" y="1305"/>
                  </a:cubicBezTo>
                  <a:cubicBezTo>
                    <a:pt x="168" y="1271"/>
                    <a:pt x="134" y="1238"/>
                    <a:pt x="134" y="1171"/>
                  </a:cubicBezTo>
                  <a:cubicBezTo>
                    <a:pt x="134" y="1138"/>
                    <a:pt x="134" y="1071"/>
                    <a:pt x="134" y="1038"/>
                  </a:cubicBezTo>
                  <a:lnTo>
                    <a:pt x="134" y="1004"/>
                  </a:lnTo>
                  <a:lnTo>
                    <a:pt x="735" y="638"/>
                  </a:lnTo>
                  <a:cubicBezTo>
                    <a:pt x="768" y="638"/>
                    <a:pt x="768" y="604"/>
                    <a:pt x="768" y="604"/>
                  </a:cubicBezTo>
                  <a:cubicBezTo>
                    <a:pt x="768" y="571"/>
                    <a:pt x="768" y="571"/>
                    <a:pt x="768" y="571"/>
                  </a:cubicBezTo>
                  <a:lnTo>
                    <a:pt x="768" y="504"/>
                  </a:lnTo>
                  <a:cubicBezTo>
                    <a:pt x="801" y="371"/>
                    <a:pt x="768" y="204"/>
                    <a:pt x="668" y="70"/>
                  </a:cubicBezTo>
                  <a:cubicBezTo>
                    <a:pt x="627" y="29"/>
                    <a:pt x="586" y="1"/>
                    <a:pt x="529"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1711;p56">
              <a:extLst>
                <a:ext uri="{FF2B5EF4-FFF2-40B4-BE49-F238E27FC236}">
                  <a16:creationId xmlns:a16="http://schemas.microsoft.com/office/drawing/2014/main" id="{3DFB531C-EF88-4135-9CCB-FB8AEF41B962}"/>
                </a:ext>
              </a:extLst>
            </p:cNvPr>
            <p:cNvSpPr/>
            <p:nvPr/>
          </p:nvSpPr>
          <p:spPr>
            <a:xfrm>
              <a:off x="2844700" y="2858325"/>
              <a:ext cx="10875" cy="39550"/>
            </a:xfrm>
            <a:custGeom>
              <a:avLst/>
              <a:gdLst/>
              <a:ahLst/>
              <a:cxnLst/>
              <a:rect l="l" t="t" r="r" b="b"/>
              <a:pathLst>
                <a:path w="435" h="1582" extrusionOk="0">
                  <a:moveTo>
                    <a:pt x="401" y="0"/>
                  </a:moveTo>
                  <a:lnTo>
                    <a:pt x="334" y="34"/>
                  </a:lnTo>
                  <a:cubicBezTo>
                    <a:pt x="201" y="100"/>
                    <a:pt x="134" y="234"/>
                    <a:pt x="101" y="367"/>
                  </a:cubicBezTo>
                  <a:lnTo>
                    <a:pt x="101" y="234"/>
                  </a:lnTo>
                  <a:cubicBezTo>
                    <a:pt x="101" y="234"/>
                    <a:pt x="101" y="201"/>
                    <a:pt x="101" y="201"/>
                  </a:cubicBezTo>
                  <a:lnTo>
                    <a:pt x="34" y="201"/>
                  </a:lnTo>
                  <a:cubicBezTo>
                    <a:pt x="34" y="201"/>
                    <a:pt x="1" y="234"/>
                    <a:pt x="1" y="234"/>
                  </a:cubicBezTo>
                  <a:cubicBezTo>
                    <a:pt x="1" y="234"/>
                    <a:pt x="1" y="267"/>
                    <a:pt x="1" y="301"/>
                  </a:cubicBezTo>
                  <a:lnTo>
                    <a:pt x="1" y="1535"/>
                  </a:lnTo>
                  <a:cubicBezTo>
                    <a:pt x="1" y="1558"/>
                    <a:pt x="17" y="1582"/>
                    <a:pt x="27" y="1582"/>
                  </a:cubicBezTo>
                  <a:cubicBezTo>
                    <a:pt x="31" y="1582"/>
                    <a:pt x="34" y="1578"/>
                    <a:pt x="34" y="1568"/>
                  </a:cubicBezTo>
                  <a:lnTo>
                    <a:pt x="67" y="1568"/>
                  </a:lnTo>
                  <a:cubicBezTo>
                    <a:pt x="101" y="1568"/>
                    <a:pt x="101" y="1568"/>
                    <a:pt x="101" y="1535"/>
                  </a:cubicBezTo>
                  <a:cubicBezTo>
                    <a:pt x="101" y="1535"/>
                    <a:pt x="101" y="1501"/>
                    <a:pt x="101" y="1501"/>
                  </a:cubicBezTo>
                  <a:lnTo>
                    <a:pt x="101" y="668"/>
                  </a:lnTo>
                  <a:cubicBezTo>
                    <a:pt x="101" y="567"/>
                    <a:pt x="134" y="467"/>
                    <a:pt x="167" y="367"/>
                  </a:cubicBezTo>
                  <a:cubicBezTo>
                    <a:pt x="201" y="301"/>
                    <a:pt x="267" y="234"/>
                    <a:pt x="334" y="201"/>
                  </a:cubicBezTo>
                  <a:lnTo>
                    <a:pt x="401" y="134"/>
                  </a:lnTo>
                  <a:cubicBezTo>
                    <a:pt x="434" y="134"/>
                    <a:pt x="434" y="100"/>
                    <a:pt x="434" y="67"/>
                  </a:cubicBezTo>
                  <a:lnTo>
                    <a:pt x="434" y="34"/>
                  </a:lnTo>
                  <a:cubicBezTo>
                    <a:pt x="434" y="0"/>
                    <a:pt x="434" y="0"/>
                    <a:pt x="401"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1712;p56">
              <a:extLst>
                <a:ext uri="{FF2B5EF4-FFF2-40B4-BE49-F238E27FC236}">
                  <a16:creationId xmlns:a16="http://schemas.microsoft.com/office/drawing/2014/main" id="{44519B82-3D04-46A7-B75B-87D589BF2381}"/>
                </a:ext>
              </a:extLst>
            </p:cNvPr>
            <p:cNvSpPr/>
            <p:nvPr/>
          </p:nvSpPr>
          <p:spPr>
            <a:xfrm>
              <a:off x="2857200" y="2834150"/>
              <a:ext cx="14225" cy="54225"/>
            </a:xfrm>
            <a:custGeom>
              <a:avLst/>
              <a:gdLst/>
              <a:ahLst/>
              <a:cxnLst/>
              <a:rect l="l" t="t" r="r" b="b"/>
              <a:pathLst>
                <a:path w="569" h="2169" extrusionOk="0">
                  <a:moveTo>
                    <a:pt x="535" y="0"/>
                  </a:moveTo>
                  <a:lnTo>
                    <a:pt x="435" y="67"/>
                  </a:lnTo>
                  <a:cubicBezTo>
                    <a:pt x="401" y="100"/>
                    <a:pt x="335" y="133"/>
                    <a:pt x="301" y="167"/>
                  </a:cubicBezTo>
                  <a:cubicBezTo>
                    <a:pt x="268" y="234"/>
                    <a:pt x="234" y="267"/>
                    <a:pt x="234" y="300"/>
                  </a:cubicBezTo>
                  <a:cubicBezTo>
                    <a:pt x="201" y="367"/>
                    <a:pt x="201" y="434"/>
                    <a:pt x="201" y="467"/>
                  </a:cubicBezTo>
                  <a:lnTo>
                    <a:pt x="201" y="634"/>
                  </a:lnTo>
                  <a:lnTo>
                    <a:pt x="201" y="801"/>
                  </a:lnTo>
                  <a:lnTo>
                    <a:pt x="34" y="901"/>
                  </a:lnTo>
                  <a:cubicBezTo>
                    <a:pt x="1" y="901"/>
                    <a:pt x="1" y="934"/>
                    <a:pt x="1" y="967"/>
                  </a:cubicBezTo>
                  <a:lnTo>
                    <a:pt x="1" y="1001"/>
                  </a:lnTo>
                  <a:cubicBezTo>
                    <a:pt x="1" y="1024"/>
                    <a:pt x="1" y="1048"/>
                    <a:pt x="13" y="1048"/>
                  </a:cubicBezTo>
                  <a:cubicBezTo>
                    <a:pt x="18" y="1048"/>
                    <a:pt x="25" y="1044"/>
                    <a:pt x="34" y="1034"/>
                  </a:cubicBezTo>
                  <a:lnTo>
                    <a:pt x="201" y="967"/>
                  </a:lnTo>
                  <a:lnTo>
                    <a:pt x="201" y="2102"/>
                  </a:lnTo>
                  <a:cubicBezTo>
                    <a:pt x="201" y="2135"/>
                    <a:pt x="201" y="2168"/>
                    <a:pt x="234" y="2168"/>
                  </a:cubicBezTo>
                  <a:lnTo>
                    <a:pt x="268" y="2168"/>
                  </a:lnTo>
                  <a:cubicBezTo>
                    <a:pt x="268" y="2135"/>
                    <a:pt x="301" y="2102"/>
                    <a:pt x="301" y="2068"/>
                  </a:cubicBezTo>
                  <a:lnTo>
                    <a:pt x="301" y="901"/>
                  </a:lnTo>
                  <a:lnTo>
                    <a:pt x="501" y="767"/>
                  </a:lnTo>
                  <a:cubicBezTo>
                    <a:pt x="535" y="734"/>
                    <a:pt x="568" y="701"/>
                    <a:pt x="568" y="667"/>
                  </a:cubicBezTo>
                  <a:lnTo>
                    <a:pt x="568" y="634"/>
                  </a:lnTo>
                  <a:cubicBezTo>
                    <a:pt x="568" y="634"/>
                    <a:pt x="535" y="600"/>
                    <a:pt x="501" y="600"/>
                  </a:cubicBezTo>
                  <a:lnTo>
                    <a:pt x="301" y="734"/>
                  </a:lnTo>
                  <a:lnTo>
                    <a:pt x="268" y="600"/>
                  </a:lnTo>
                  <a:cubicBezTo>
                    <a:pt x="268" y="534"/>
                    <a:pt x="301" y="434"/>
                    <a:pt x="301" y="367"/>
                  </a:cubicBezTo>
                  <a:cubicBezTo>
                    <a:pt x="335" y="300"/>
                    <a:pt x="368" y="267"/>
                    <a:pt x="435" y="234"/>
                  </a:cubicBezTo>
                  <a:lnTo>
                    <a:pt x="535" y="167"/>
                  </a:lnTo>
                  <a:cubicBezTo>
                    <a:pt x="535" y="133"/>
                    <a:pt x="568" y="133"/>
                    <a:pt x="568" y="100"/>
                  </a:cubicBezTo>
                  <a:lnTo>
                    <a:pt x="568" y="67"/>
                  </a:lnTo>
                  <a:cubicBezTo>
                    <a:pt x="568" y="33"/>
                    <a:pt x="535" y="0"/>
                    <a:pt x="535"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1713;p56">
              <a:extLst>
                <a:ext uri="{FF2B5EF4-FFF2-40B4-BE49-F238E27FC236}">
                  <a16:creationId xmlns:a16="http://schemas.microsoft.com/office/drawing/2014/main" id="{7F67DF8F-7E8F-4165-B308-3D06BABAE78D}"/>
                </a:ext>
              </a:extLst>
            </p:cNvPr>
            <p:cNvSpPr/>
            <p:nvPr/>
          </p:nvSpPr>
          <p:spPr>
            <a:xfrm>
              <a:off x="2873900" y="2839975"/>
              <a:ext cx="19200" cy="38375"/>
            </a:xfrm>
            <a:custGeom>
              <a:avLst/>
              <a:gdLst/>
              <a:ahLst/>
              <a:cxnLst/>
              <a:rect l="l" t="t" r="r" b="b"/>
              <a:pathLst>
                <a:path w="768" h="1535" extrusionOk="0">
                  <a:moveTo>
                    <a:pt x="467" y="176"/>
                  </a:moveTo>
                  <a:cubicBezTo>
                    <a:pt x="500" y="176"/>
                    <a:pt x="534" y="184"/>
                    <a:pt x="567" y="201"/>
                  </a:cubicBezTo>
                  <a:cubicBezTo>
                    <a:pt x="634" y="301"/>
                    <a:pt x="667" y="401"/>
                    <a:pt x="634" y="501"/>
                  </a:cubicBezTo>
                  <a:lnTo>
                    <a:pt x="634" y="601"/>
                  </a:lnTo>
                  <a:lnTo>
                    <a:pt x="634" y="701"/>
                  </a:lnTo>
                  <a:cubicBezTo>
                    <a:pt x="634" y="834"/>
                    <a:pt x="634" y="968"/>
                    <a:pt x="567" y="1101"/>
                  </a:cubicBezTo>
                  <a:cubicBezTo>
                    <a:pt x="534" y="1168"/>
                    <a:pt x="467" y="1268"/>
                    <a:pt x="367" y="1335"/>
                  </a:cubicBezTo>
                  <a:cubicBezTo>
                    <a:pt x="334" y="1351"/>
                    <a:pt x="300" y="1360"/>
                    <a:pt x="267" y="1360"/>
                  </a:cubicBezTo>
                  <a:cubicBezTo>
                    <a:pt x="234" y="1360"/>
                    <a:pt x="200" y="1351"/>
                    <a:pt x="167" y="1335"/>
                  </a:cubicBezTo>
                  <a:cubicBezTo>
                    <a:pt x="100" y="1235"/>
                    <a:pt x="67" y="1135"/>
                    <a:pt x="100" y="1035"/>
                  </a:cubicBezTo>
                  <a:cubicBezTo>
                    <a:pt x="100" y="1001"/>
                    <a:pt x="100" y="968"/>
                    <a:pt x="100" y="935"/>
                  </a:cubicBezTo>
                  <a:cubicBezTo>
                    <a:pt x="100" y="901"/>
                    <a:pt x="100" y="868"/>
                    <a:pt x="100" y="834"/>
                  </a:cubicBezTo>
                  <a:cubicBezTo>
                    <a:pt x="100" y="701"/>
                    <a:pt x="134" y="568"/>
                    <a:pt x="167" y="434"/>
                  </a:cubicBezTo>
                  <a:cubicBezTo>
                    <a:pt x="200" y="334"/>
                    <a:pt x="300" y="267"/>
                    <a:pt x="367" y="201"/>
                  </a:cubicBezTo>
                  <a:cubicBezTo>
                    <a:pt x="400" y="184"/>
                    <a:pt x="434" y="176"/>
                    <a:pt x="467" y="176"/>
                  </a:cubicBezTo>
                  <a:close/>
                  <a:moveTo>
                    <a:pt x="534" y="1"/>
                  </a:moveTo>
                  <a:cubicBezTo>
                    <a:pt x="467" y="1"/>
                    <a:pt x="434" y="1"/>
                    <a:pt x="367" y="34"/>
                  </a:cubicBezTo>
                  <a:cubicBezTo>
                    <a:pt x="300" y="67"/>
                    <a:pt x="234" y="101"/>
                    <a:pt x="200" y="167"/>
                  </a:cubicBezTo>
                  <a:cubicBezTo>
                    <a:pt x="167" y="234"/>
                    <a:pt x="100" y="301"/>
                    <a:pt x="100" y="367"/>
                  </a:cubicBezTo>
                  <a:cubicBezTo>
                    <a:pt x="67" y="468"/>
                    <a:pt x="33" y="534"/>
                    <a:pt x="33" y="601"/>
                  </a:cubicBezTo>
                  <a:cubicBezTo>
                    <a:pt x="0" y="701"/>
                    <a:pt x="0" y="768"/>
                    <a:pt x="0" y="868"/>
                  </a:cubicBezTo>
                  <a:lnTo>
                    <a:pt x="0" y="1101"/>
                  </a:lnTo>
                  <a:cubicBezTo>
                    <a:pt x="0" y="1168"/>
                    <a:pt x="0" y="1235"/>
                    <a:pt x="33" y="1301"/>
                  </a:cubicBezTo>
                  <a:cubicBezTo>
                    <a:pt x="33" y="1368"/>
                    <a:pt x="67" y="1402"/>
                    <a:pt x="100" y="1468"/>
                  </a:cubicBezTo>
                  <a:cubicBezTo>
                    <a:pt x="134" y="1502"/>
                    <a:pt x="167" y="1502"/>
                    <a:pt x="200" y="1535"/>
                  </a:cubicBezTo>
                  <a:cubicBezTo>
                    <a:pt x="267" y="1535"/>
                    <a:pt x="334" y="1502"/>
                    <a:pt x="367" y="1468"/>
                  </a:cubicBezTo>
                  <a:cubicBezTo>
                    <a:pt x="434" y="1435"/>
                    <a:pt x="500" y="1402"/>
                    <a:pt x="534" y="1335"/>
                  </a:cubicBezTo>
                  <a:cubicBezTo>
                    <a:pt x="567" y="1268"/>
                    <a:pt x="634" y="1201"/>
                    <a:pt x="634" y="1135"/>
                  </a:cubicBezTo>
                  <a:cubicBezTo>
                    <a:pt x="667" y="1068"/>
                    <a:pt x="701" y="968"/>
                    <a:pt x="734" y="901"/>
                  </a:cubicBezTo>
                  <a:cubicBezTo>
                    <a:pt x="734" y="834"/>
                    <a:pt x="734" y="734"/>
                    <a:pt x="734" y="634"/>
                  </a:cubicBezTo>
                  <a:lnTo>
                    <a:pt x="734" y="601"/>
                  </a:lnTo>
                  <a:cubicBezTo>
                    <a:pt x="767" y="568"/>
                    <a:pt x="767" y="501"/>
                    <a:pt x="734" y="468"/>
                  </a:cubicBezTo>
                  <a:lnTo>
                    <a:pt x="734" y="434"/>
                  </a:lnTo>
                  <a:cubicBezTo>
                    <a:pt x="734" y="367"/>
                    <a:pt x="734" y="267"/>
                    <a:pt x="734" y="201"/>
                  </a:cubicBezTo>
                  <a:cubicBezTo>
                    <a:pt x="701" y="134"/>
                    <a:pt x="701" y="101"/>
                    <a:pt x="634" y="67"/>
                  </a:cubicBezTo>
                  <a:cubicBezTo>
                    <a:pt x="634" y="34"/>
                    <a:pt x="567" y="1"/>
                    <a:pt x="534"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1714;p56">
              <a:extLst>
                <a:ext uri="{FF2B5EF4-FFF2-40B4-BE49-F238E27FC236}">
                  <a16:creationId xmlns:a16="http://schemas.microsoft.com/office/drawing/2014/main" id="{860A7841-1800-43D1-8447-1E26FE53E20B}"/>
                </a:ext>
              </a:extLst>
            </p:cNvPr>
            <p:cNvSpPr/>
            <p:nvPr/>
          </p:nvSpPr>
          <p:spPr>
            <a:xfrm>
              <a:off x="2898900" y="2826625"/>
              <a:ext cx="10875" cy="40050"/>
            </a:xfrm>
            <a:custGeom>
              <a:avLst/>
              <a:gdLst/>
              <a:ahLst/>
              <a:cxnLst/>
              <a:rect l="l" t="t" r="r" b="b"/>
              <a:pathLst>
                <a:path w="435" h="1602" extrusionOk="0">
                  <a:moveTo>
                    <a:pt x="401" y="1"/>
                  </a:moveTo>
                  <a:lnTo>
                    <a:pt x="334" y="68"/>
                  </a:lnTo>
                  <a:cubicBezTo>
                    <a:pt x="201" y="134"/>
                    <a:pt x="101" y="234"/>
                    <a:pt x="101" y="401"/>
                  </a:cubicBezTo>
                  <a:lnTo>
                    <a:pt x="101" y="268"/>
                  </a:lnTo>
                  <a:cubicBezTo>
                    <a:pt x="101" y="268"/>
                    <a:pt x="101" y="234"/>
                    <a:pt x="101" y="234"/>
                  </a:cubicBezTo>
                  <a:lnTo>
                    <a:pt x="34" y="234"/>
                  </a:lnTo>
                  <a:cubicBezTo>
                    <a:pt x="1" y="234"/>
                    <a:pt x="1" y="268"/>
                    <a:pt x="1" y="268"/>
                  </a:cubicBezTo>
                  <a:cubicBezTo>
                    <a:pt x="1" y="268"/>
                    <a:pt x="1" y="301"/>
                    <a:pt x="1" y="301"/>
                  </a:cubicBezTo>
                  <a:lnTo>
                    <a:pt x="1" y="1569"/>
                  </a:lnTo>
                  <a:cubicBezTo>
                    <a:pt x="1" y="1602"/>
                    <a:pt x="1" y="1602"/>
                    <a:pt x="34" y="1602"/>
                  </a:cubicBezTo>
                  <a:lnTo>
                    <a:pt x="68" y="1602"/>
                  </a:lnTo>
                  <a:cubicBezTo>
                    <a:pt x="68" y="1602"/>
                    <a:pt x="101" y="1569"/>
                    <a:pt x="101" y="1569"/>
                  </a:cubicBezTo>
                  <a:cubicBezTo>
                    <a:pt x="101" y="1569"/>
                    <a:pt x="101" y="1535"/>
                    <a:pt x="101" y="1535"/>
                  </a:cubicBezTo>
                  <a:lnTo>
                    <a:pt x="101" y="701"/>
                  </a:lnTo>
                  <a:cubicBezTo>
                    <a:pt x="101" y="601"/>
                    <a:pt x="101" y="501"/>
                    <a:pt x="168" y="401"/>
                  </a:cubicBezTo>
                  <a:cubicBezTo>
                    <a:pt x="201" y="334"/>
                    <a:pt x="234" y="268"/>
                    <a:pt x="334" y="201"/>
                  </a:cubicBezTo>
                  <a:lnTo>
                    <a:pt x="401" y="168"/>
                  </a:lnTo>
                  <a:cubicBezTo>
                    <a:pt x="401" y="134"/>
                    <a:pt x="434" y="134"/>
                    <a:pt x="434" y="101"/>
                  </a:cubicBezTo>
                  <a:lnTo>
                    <a:pt x="434" y="68"/>
                  </a:lnTo>
                  <a:cubicBezTo>
                    <a:pt x="434" y="34"/>
                    <a:pt x="401" y="1"/>
                    <a:pt x="401"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1715;p56">
              <a:extLst>
                <a:ext uri="{FF2B5EF4-FFF2-40B4-BE49-F238E27FC236}">
                  <a16:creationId xmlns:a16="http://schemas.microsoft.com/office/drawing/2014/main" id="{450B2D26-97B7-4CB6-B82B-3281A8249971}"/>
                </a:ext>
              </a:extLst>
            </p:cNvPr>
            <p:cNvSpPr/>
            <p:nvPr/>
          </p:nvSpPr>
          <p:spPr>
            <a:xfrm>
              <a:off x="2914750" y="2809125"/>
              <a:ext cx="30050" cy="47550"/>
            </a:xfrm>
            <a:custGeom>
              <a:avLst/>
              <a:gdLst/>
              <a:ahLst/>
              <a:cxnLst/>
              <a:rect l="l" t="t" r="r" b="b"/>
              <a:pathLst>
                <a:path w="1202" h="1902" extrusionOk="0">
                  <a:moveTo>
                    <a:pt x="1001" y="0"/>
                  </a:moveTo>
                  <a:cubicBezTo>
                    <a:pt x="968" y="0"/>
                    <a:pt x="901" y="34"/>
                    <a:pt x="868" y="34"/>
                  </a:cubicBezTo>
                  <a:cubicBezTo>
                    <a:pt x="801" y="100"/>
                    <a:pt x="734" y="134"/>
                    <a:pt x="701" y="234"/>
                  </a:cubicBezTo>
                  <a:cubicBezTo>
                    <a:pt x="634" y="301"/>
                    <a:pt x="601" y="367"/>
                    <a:pt x="568" y="467"/>
                  </a:cubicBezTo>
                  <a:cubicBezTo>
                    <a:pt x="568" y="401"/>
                    <a:pt x="534" y="367"/>
                    <a:pt x="468" y="334"/>
                  </a:cubicBezTo>
                  <a:cubicBezTo>
                    <a:pt x="401" y="334"/>
                    <a:pt x="334" y="334"/>
                    <a:pt x="301" y="367"/>
                  </a:cubicBezTo>
                  <a:cubicBezTo>
                    <a:pt x="234" y="401"/>
                    <a:pt x="201" y="467"/>
                    <a:pt x="167" y="501"/>
                  </a:cubicBezTo>
                  <a:cubicBezTo>
                    <a:pt x="134" y="534"/>
                    <a:pt x="109" y="567"/>
                    <a:pt x="92" y="601"/>
                  </a:cubicBezTo>
                  <a:lnTo>
                    <a:pt x="101" y="567"/>
                  </a:lnTo>
                  <a:cubicBezTo>
                    <a:pt x="101" y="534"/>
                    <a:pt x="101" y="534"/>
                    <a:pt x="67" y="534"/>
                  </a:cubicBezTo>
                  <a:lnTo>
                    <a:pt x="34" y="534"/>
                  </a:lnTo>
                  <a:cubicBezTo>
                    <a:pt x="1" y="567"/>
                    <a:pt x="1" y="601"/>
                    <a:pt x="1" y="634"/>
                  </a:cubicBezTo>
                  <a:lnTo>
                    <a:pt x="1" y="1868"/>
                  </a:lnTo>
                  <a:cubicBezTo>
                    <a:pt x="1" y="1902"/>
                    <a:pt x="34" y="1902"/>
                    <a:pt x="34" y="1902"/>
                  </a:cubicBezTo>
                  <a:lnTo>
                    <a:pt x="67" y="1902"/>
                  </a:lnTo>
                  <a:cubicBezTo>
                    <a:pt x="101" y="1902"/>
                    <a:pt x="101" y="1868"/>
                    <a:pt x="101" y="1835"/>
                  </a:cubicBezTo>
                  <a:lnTo>
                    <a:pt x="101" y="1068"/>
                  </a:lnTo>
                  <a:cubicBezTo>
                    <a:pt x="101" y="1001"/>
                    <a:pt x="101" y="934"/>
                    <a:pt x="101" y="868"/>
                  </a:cubicBezTo>
                  <a:cubicBezTo>
                    <a:pt x="134" y="801"/>
                    <a:pt x="134" y="734"/>
                    <a:pt x="167" y="701"/>
                  </a:cubicBezTo>
                  <a:cubicBezTo>
                    <a:pt x="201" y="634"/>
                    <a:pt x="201" y="601"/>
                    <a:pt x="234" y="567"/>
                  </a:cubicBezTo>
                  <a:cubicBezTo>
                    <a:pt x="267" y="534"/>
                    <a:pt x="301" y="534"/>
                    <a:pt x="334" y="501"/>
                  </a:cubicBezTo>
                  <a:cubicBezTo>
                    <a:pt x="334" y="501"/>
                    <a:pt x="368" y="467"/>
                    <a:pt x="401" y="467"/>
                  </a:cubicBezTo>
                  <a:cubicBezTo>
                    <a:pt x="434" y="467"/>
                    <a:pt x="468" y="501"/>
                    <a:pt x="501" y="501"/>
                  </a:cubicBezTo>
                  <a:cubicBezTo>
                    <a:pt x="501" y="534"/>
                    <a:pt x="534" y="567"/>
                    <a:pt x="534" y="601"/>
                  </a:cubicBezTo>
                  <a:cubicBezTo>
                    <a:pt x="568" y="667"/>
                    <a:pt x="568" y="734"/>
                    <a:pt x="568" y="834"/>
                  </a:cubicBezTo>
                  <a:lnTo>
                    <a:pt x="568" y="1568"/>
                  </a:lnTo>
                  <a:cubicBezTo>
                    <a:pt x="568" y="1601"/>
                    <a:pt x="568" y="1601"/>
                    <a:pt x="601" y="1601"/>
                  </a:cubicBezTo>
                  <a:lnTo>
                    <a:pt x="634" y="1601"/>
                  </a:lnTo>
                  <a:cubicBezTo>
                    <a:pt x="634" y="1568"/>
                    <a:pt x="668" y="1535"/>
                    <a:pt x="668" y="1501"/>
                  </a:cubicBezTo>
                  <a:lnTo>
                    <a:pt x="668" y="768"/>
                  </a:lnTo>
                  <a:cubicBezTo>
                    <a:pt x="668" y="701"/>
                    <a:pt x="668" y="634"/>
                    <a:pt x="668" y="534"/>
                  </a:cubicBezTo>
                  <a:cubicBezTo>
                    <a:pt x="668" y="501"/>
                    <a:pt x="701" y="434"/>
                    <a:pt x="701" y="367"/>
                  </a:cubicBezTo>
                  <a:cubicBezTo>
                    <a:pt x="734" y="334"/>
                    <a:pt x="768" y="301"/>
                    <a:pt x="801" y="267"/>
                  </a:cubicBezTo>
                  <a:cubicBezTo>
                    <a:pt x="801" y="234"/>
                    <a:pt x="835" y="200"/>
                    <a:pt x="868" y="200"/>
                  </a:cubicBezTo>
                  <a:cubicBezTo>
                    <a:pt x="901" y="167"/>
                    <a:pt x="935" y="167"/>
                    <a:pt x="968" y="167"/>
                  </a:cubicBezTo>
                  <a:cubicBezTo>
                    <a:pt x="968" y="167"/>
                    <a:pt x="1001" y="167"/>
                    <a:pt x="1035" y="200"/>
                  </a:cubicBezTo>
                  <a:cubicBezTo>
                    <a:pt x="1068" y="234"/>
                    <a:pt x="1068" y="267"/>
                    <a:pt x="1101" y="301"/>
                  </a:cubicBezTo>
                  <a:cubicBezTo>
                    <a:pt x="1101" y="367"/>
                    <a:pt x="1101" y="434"/>
                    <a:pt x="1101" y="501"/>
                  </a:cubicBezTo>
                  <a:lnTo>
                    <a:pt x="1101" y="1235"/>
                  </a:lnTo>
                  <a:cubicBezTo>
                    <a:pt x="1101" y="1301"/>
                    <a:pt x="1101" y="1301"/>
                    <a:pt x="1135" y="1301"/>
                  </a:cubicBezTo>
                  <a:lnTo>
                    <a:pt x="1168" y="1301"/>
                  </a:lnTo>
                  <a:cubicBezTo>
                    <a:pt x="1168" y="1268"/>
                    <a:pt x="1201" y="1235"/>
                    <a:pt x="1201" y="1201"/>
                  </a:cubicBezTo>
                  <a:lnTo>
                    <a:pt x="1201" y="434"/>
                  </a:lnTo>
                  <a:cubicBezTo>
                    <a:pt x="1201" y="367"/>
                    <a:pt x="1168" y="267"/>
                    <a:pt x="1168" y="200"/>
                  </a:cubicBezTo>
                  <a:cubicBezTo>
                    <a:pt x="1168" y="134"/>
                    <a:pt x="1135" y="100"/>
                    <a:pt x="1101" y="67"/>
                  </a:cubicBezTo>
                  <a:cubicBezTo>
                    <a:pt x="1068" y="34"/>
                    <a:pt x="1035" y="0"/>
                    <a:pt x="1001"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1716;p56">
              <a:extLst>
                <a:ext uri="{FF2B5EF4-FFF2-40B4-BE49-F238E27FC236}">
                  <a16:creationId xmlns:a16="http://schemas.microsoft.com/office/drawing/2014/main" id="{7850AAB2-C685-41B2-A06B-4EA66E1295A0}"/>
                </a:ext>
              </a:extLst>
            </p:cNvPr>
            <p:cNvSpPr/>
            <p:nvPr/>
          </p:nvSpPr>
          <p:spPr>
            <a:xfrm>
              <a:off x="2949775" y="2795775"/>
              <a:ext cx="17550" cy="39225"/>
            </a:xfrm>
            <a:custGeom>
              <a:avLst/>
              <a:gdLst/>
              <a:ahLst/>
              <a:cxnLst/>
              <a:rect l="l" t="t" r="r" b="b"/>
              <a:pathLst>
                <a:path w="702" h="1569" extrusionOk="0">
                  <a:moveTo>
                    <a:pt x="601" y="634"/>
                  </a:moveTo>
                  <a:lnTo>
                    <a:pt x="601" y="701"/>
                  </a:lnTo>
                  <a:cubicBezTo>
                    <a:pt x="601" y="801"/>
                    <a:pt x="601" y="868"/>
                    <a:pt x="568" y="935"/>
                  </a:cubicBezTo>
                  <a:cubicBezTo>
                    <a:pt x="568" y="1001"/>
                    <a:pt x="534" y="1068"/>
                    <a:pt x="534" y="1135"/>
                  </a:cubicBezTo>
                  <a:cubicBezTo>
                    <a:pt x="501" y="1168"/>
                    <a:pt x="468" y="1235"/>
                    <a:pt x="434" y="1268"/>
                  </a:cubicBezTo>
                  <a:cubicBezTo>
                    <a:pt x="401" y="1302"/>
                    <a:pt x="368" y="1335"/>
                    <a:pt x="334" y="1368"/>
                  </a:cubicBezTo>
                  <a:cubicBezTo>
                    <a:pt x="301" y="1368"/>
                    <a:pt x="267" y="1368"/>
                    <a:pt x="234" y="1402"/>
                  </a:cubicBezTo>
                  <a:lnTo>
                    <a:pt x="167" y="1402"/>
                  </a:lnTo>
                  <a:cubicBezTo>
                    <a:pt x="134" y="1368"/>
                    <a:pt x="134" y="1368"/>
                    <a:pt x="134" y="1335"/>
                  </a:cubicBezTo>
                  <a:cubicBezTo>
                    <a:pt x="101" y="1302"/>
                    <a:pt x="101" y="1268"/>
                    <a:pt x="101" y="1235"/>
                  </a:cubicBezTo>
                  <a:cubicBezTo>
                    <a:pt x="134" y="1068"/>
                    <a:pt x="234" y="901"/>
                    <a:pt x="368" y="801"/>
                  </a:cubicBezTo>
                  <a:lnTo>
                    <a:pt x="601" y="634"/>
                  </a:lnTo>
                  <a:close/>
                  <a:moveTo>
                    <a:pt x="568" y="1"/>
                  </a:moveTo>
                  <a:cubicBezTo>
                    <a:pt x="501" y="1"/>
                    <a:pt x="434" y="1"/>
                    <a:pt x="401" y="34"/>
                  </a:cubicBezTo>
                  <a:cubicBezTo>
                    <a:pt x="334" y="67"/>
                    <a:pt x="267" y="134"/>
                    <a:pt x="234" y="167"/>
                  </a:cubicBezTo>
                  <a:cubicBezTo>
                    <a:pt x="201" y="201"/>
                    <a:pt x="167" y="267"/>
                    <a:pt x="134" y="334"/>
                  </a:cubicBezTo>
                  <a:cubicBezTo>
                    <a:pt x="101" y="367"/>
                    <a:pt x="101" y="401"/>
                    <a:pt x="67" y="468"/>
                  </a:cubicBezTo>
                  <a:cubicBezTo>
                    <a:pt x="67" y="501"/>
                    <a:pt x="67" y="534"/>
                    <a:pt x="67" y="568"/>
                  </a:cubicBezTo>
                  <a:cubicBezTo>
                    <a:pt x="67" y="568"/>
                    <a:pt x="67" y="601"/>
                    <a:pt x="67" y="601"/>
                  </a:cubicBezTo>
                  <a:lnTo>
                    <a:pt x="134" y="601"/>
                  </a:lnTo>
                  <a:cubicBezTo>
                    <a:pt x="134" y="601"/>
                    <a:pt x="134" y="568"/>
                    <a:pt x="167" y="568"/>
                  </a:cubicBezTo>
                  <a:cubicBezTo>
                    <a:pt x="167" y="568"/>
                    <a:pt x="167" y="534"/>
                    <a:pt x="167" y="534"/>
                  </a:cubicBezTo>
                  <a:cubicBezTo>
                    <a:pt x="167" y="468"/>
                    <a:pt x="201" y="401"/>
                    <a:pt x="234" y="367"/>
                  </a:cubicBezTo>
                  <a:cubicBezTo>
                    <a:pt x="267" y="301"/>
                    <a:pt x="301" y="234"/>
                    <a:pt x="368" y="201"/>
                  </a:cubicBezTo>
                  <a:cubicBezTo>
                    <a:pt x="418" y="184"/>
                    <a:pt x="451" y="176"/>
                    <a:pt x="476" y="176"/>
                  </a:cubicBezTo>
                  <a:cubicBezTo>
                    <a:pt x="501" y="176"/>
                    <a:pt x="518" y="184"/>
                    <a:pt x="534" y="201"/>
                  </a:cubicBezTo>
                  <a:cubicBezTo>
                    <a:pt x="601" y="234"/>
                    <a:pt x="601" y="301"/>
                    <a:pt x="601" y="367"/>
                  </a:cubicBezTo>
                  <a:lnTo>
                    <a:pt x="601" y="468"/>
                  </a:lnTo>
                  <a:lnTo>
                    <a:pt x="334" y="701"/>
                  </a:lnTo>
                  <a:cubicBezTo>
                    <a:pt x="267" y="734"/>
                    <a:pt x="234" y="768"/>
                    <a:pt x="201" y="835"/>
                  </a:cubicBezTo>
                  <a:cubicBezTo>
                    <a:pt x="167" y="868"/>
                    <a:pt x="134" y="901"/>
                    <a:pt x="101" y="968"/>
                  </a:cubicBezTo>
                  <a:cubicBezTo>
                    <a:pt x="67" y="1035"/>
                    <a:pt x="34" y="1068"/>
                    <a:pt x="34" y="1135"/>
                  </a:cubicBezTo>
                  <a:cubicBezTo>
                    <a:pt x="1" y="1201"/>
                    <a:pt x="1" y="1235"/>
                    <a:pt x="1" y="1302"/>
                  </a:cubicBezTo>
                  <a:cubicBezTo>
                    <a:pt x="1" y="1368"/>
                    <a:pt x="1" y="1402"/>
                    <a:pt x="34" y="1468"/>
                  </a:cubicBezTo>
                  <a:cubicBezTo>
                    <a:pt x="34" y="1502"/>
                    <a:pt x="67" y="1502"/>
                    <a:pt x="101" y="1535"/>
                  </a:cubicBezTo>
                  <a:cubicBezTo>
                    <a:pt x="101" y="1568"/>
                    <a:pt x="134" y="1568"/>
                    <a:pt x="201" y="1568"/>
                  </a:cubicBezTo>
                  <a:cubicBezTo>
                    <a:pt x="234" y="1568"/>
                    <a:pt x="267" y="1535"/>
                    <a:pt x="301" y="1535"/>
                  </a:cubicBezTo>
                  <a:cubicBezTo>
                    <a:pt x="334" y="1502"/>
                    <a:pt x="368" y="1468"/>
                    <a:pt x="434" y="1435"/>
                  </a:cubicBezTo>
                  <a:cubicBezTo>
                    <a:pt x="434" y="1402"/>
                    <a:pt x="468" y="1368"/>
                    <a:pt x="501" y="1335"/>
                  </a:cubicBezTo>
                  <a:cubicBezTo>
                    <a:pt x="534" y="1302"/>
                    <a:pt x="534" y="1268"/>
                    <a:pt x="568" y="1235"/>
                  </a:cubicBezTo>
                  <a:lnTo>
                    <a:pt x="601" y="1135"/>
                  </a:lnTo>
                  <a:lnTo>
                    <a:pt x="601" y="1268"/>
                  </a:lnTo>
                  <a:cubicBezTo>
                    <a:pt x="601" y="1302"/>
                    <a:pt x="634" y="1302"/>
                    <a:pt x="634" y="1302"/>
                  </a:cubicBezTo>
                  <a:lnTo>
                    <a:pt x="668" y="1268"/>
                  </a:lnTo>
                  <a:cubicBezTo>
                    <a:pt x="701" y="1268"/>
                    <a:pt x="701" y="1235"/>
                    <a:pt x="701" y="1201"/>
                  </a:cubicBezTo>
                  <a:lnTo>
                    <a:pt x="701" y="301"/>
                  </a:lnTo>
                  <a:cubicBezTo>
                    <a:pt x="701" y="267"/>
                    <a:pt x="701" y="201"/>
                    <a:pt x="701" y="167"/>
                  </a:cubicBezTo>
                  <a:cubicBezTo>
                    <a:pt x="701" y="134"/>
                    <a:pt x="668" y="67"/>
                    <a:pt x="668" y="34"/>
                  </a:cubicBezTo>
                  <a:cubicBezTo>
                    <a:pt x="634" y="1"/>
                    <a:pt x="601" y="1"/>
                    <a:pt x="568"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1717;p56">
              <a:extLst>
                <a:ext uri="{FF2B5EF4-FFF2-40B4-BE49-F238E27FC236}">
                  <a16:creationId xmlns:a16="http://schemas.microsoft.com/office/drawing/2014/main" id="{401DBE8E-FA33-4C35-8032-6D89F2DC2AC3}"/>
                </a:ext>
              </a:extLst>
            </p:cNvPr>
            <p:cNvSpPr/>
            <p:nvPr/>
          </p:nvSpPr>
          <p:spPr>
            <a:xfrm>
              <a:off x="2973950" y="2781600"/>
              <a:ext cx="19225" cy="40875"/>
            </a:xfrm>
            <a:custGeom>
              <a:avLst/>
              <a:gdLst/>
              <a:ahLst/>
              <a:cxnLst/>
              <a:rect l="l" t="t" r="r" b="b"/>
              <a:pathLst>
                <a:path w="769" h="1635" extrusionOk="0">
                  <a:moveTo>
                    <a:pt x="568" y="0"/>
                  </a:moveTo>
                  <a:cubicBezTo>
                    <a:pt x="501" y="0"/>
                    <a:pt x="435" y="0"/>
                    <a:pt x="401" y="34"/>
                  </a:cubicBezTo>
                  <a:cubicBezTo>
                    <a:pt x="335" y="67"/>
                    <a:pt x="268" y="134"/>
                    <a:pt x="234" y="201"/>
                  </a:cubicBezTo>
                  <a:cubicBezTo>
                    <a:pt x="168" y="267"/>
                    <a:pt x="134" y="334"/>
                    <a:pt x="134" y="434"/>
                  </a:cubicBezTo>
                  <a:lnTo>
                    <a:pt x="134" y="301"/>
                  </a:lnTo>
                  <a:cubicBezTo>
                    <a:pt x="134" y="277"/>
                    <a:pt x="118" y="254"/>
                    <a:pt x="96" y="254"/>
                  </a:cubicBezTo>
                  <a:cubicBezTo>
                    <a:pt x="87" y="254"/>
                    <a:pt x="77" y="258"/>
                    <a:pt x="68" y="267"/>
                  </a:cubicBezTo>
                  <a:cubicBezTo>
                    <a:pt x="34" y="267"/>
                    <a:pt x="1" y="301"/>
                    <a:pt x="1" y="334"/>
                  </a:cubicBezTo>
                  <a:lnTo>
                    <a:pt x="1" y="1602"/>
                  </a:lnTo>
                  <a:cubicBezTo>
                    <a:pt x="1" y="1602"/>
                    <a:pt x="34" y="1635"/>
                    <a:pt x="68" y="1635"/>
                  </a:cubicBezTo>
                  <a:cubicBezTo>
                    <a:pt x="101" y="1602"/>
                    <a:pt x="134" y="1568"/>
                    <a:pt x="134" y="1535"/>
                  </a:cubicBezTo>
                  <a:lnTo>
                    <a:pt x="134" y="801"/>
                  </a:lnTo>
                  <a:cubicBezTo>
                    <a:pt x="101" y="668"/>
                    <a:pt x="134" y="534"/>
                    <a:pt x="201" y="434"/>
                  </a:cubicBezTo>
                  <a:cubicBezTo>
                    <a:pt x="234" y="334"/>
                    <a:pt x="301" y="267"/>
                    <a:pt x="401" y="201"/>
                  </a:cubicBezTo>
                  <a:cubicBezTo>
                    <a:pt x="435" y="167"/>
                    <a:pt x="468" y="151"/>
                    <a:pt x="501" y="151"/>
                  </a:cubicBezTo>
                  <a:cubicBezTo>
                    <a:pt x="535" y="151"/>
                    <a:pt x="568" y="167"/>
                    <a:pt x="601" y="201"/>
                  </a:cubicBezTo>
                  <a:cubicBezTo>
                    <a:pt x="635" y="301"/>
                    <a:pt x="668" y="401"/>
                    <a:pt x="668" y="501"/>
                  </a:cubicBezTo>
                  <a:lnTo>
                    <a:pt x="668" y="1235"/>
                  </a:lnTo>
                  <a:cubicBezTo>
                    <a:pt x="668" y="1268"/>
                    <a:pt x="668" y="1268"/>
                    <a:pt x="701" y="1268"/>
                  </a:cubicBezTo>
                  <a:lnTo>
                    <a:pt x="735" y="1268"/>
                  </a:lnTo>
                  <a:cubicBezTo>
                    <a:pt x="735" y="1235"/>
                    <a:pt x="768" y="1235"/>
                    <a:pt x="768" y="1201"/>
                  </a:cubicBezTo>
                  <a:lnTo>
                    <a:pt x="768" y="434"/>
                  </a:lnTo>
                  <a:cubicBezTo>
                    <a:pt x="768" y="367"/>
                    <a:pt x="735" y="301"/>
                    <a:pt x="735" y="201"/>
                  </a:cubicBezTo>
                  <a:cubicBezTo>
                    <a:pt x="735" y="167"/>
                    <a:pt x="701" y="101"/>
                    <a:pt x="668" y="67"/>
                  </a:cubicBezTo>
                  <a:cubicBezTo>
                    <a:pt x="635" y="34"/>
                    <a:pt x="601" y="0"/>
                    <a:pt x="568"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1718;p56">
              <a:extLst>
                <a:ext uri="{FF2B5EF4-FFF2-40B4-BE49-F238E27FC236}">
                  <a16:creationId xmlns:a16="http://schemas.microsoft.com/office/drawing/2014/main" id="{9CA7F32D-38A4-4186-BF80-5DE9047D956E}"/>
                </a:ext>
              </a:extLst>
            </p:cNvPr>
            <p:cNvSpPr/>
            <p:nvPr/>
          </p:nvSpPr>
          <p:spPr>
            <a:xfrm>
              <a:off x="2998150" y="2768250"/>
              <a:ext cx="18375" cy="37975"/>
            </a:xfrm>
            <a:custGeom>
              <a:avLst/>
              <a:gdLst/>
              <a:ahLst/>
              <a:cxnLst/>
              <a:rect l="l" t="t" r="r" b="b"/>
              <a:pathLst>
                <a:path w="735" h="1519" extrusionOk="0">
                  <a:moveTo>
                    <a:pt x="534" y="1"/>
                  </a:moveTo>
                  <a:cubicBezTo>
                    <a:pt x="467" y="1"/>
                    <a:pt x="434" y="34"/>
                    <a:pt x="367" y="34"/>
                  </a:cubicBezTo>
                  <a:cubicBezTo>
                    <a:pt x="234" y="134"/>
                    <a:pt x="167" y="234"/>
                    <a:pt x="100" y="368"/>
                  </a:cubicBezTo>
                  <a:cubicBezTo>
                    <a:pt x="34" y="534"/>
                    <a:pt x="0" y="701"/>
                    <a:pt x="0" y="868"/>
                  </a:cubicBezTo>
                  <a:lnTo>
                    <a:pt x="0" y="1102"/>
                  </a:lnTo>
                  <a:cubicBezTo>
                    <a:pt x="0" y="1235"/>
                    <a:pt x="34" y="1368"/>
                    <a:pt x="100" y="1468"/>
                  </a:cubicBezTo>
                  <a:cubicBezTo>
                    <a:pt x="134" y="1502"/>
                    <a:pt x="175" y="1519"/>
                    <a:pt x="221" y="1519"/>
                  </a:cubicBezTo>
                  <a:cubicBezTo>
                    <a:pt x="267" y="1519"/>
                    <a:pt x="317" y="1502"/>
                    <a:pt x="367" y="1468"/>
                  </a:cubicBezTo>
                  <a:cubicBezTo>
                    <a:pt x="434" y="1435"/>
                    <a:pt x="501" y="1402"/>
                    <a:pt x="534" y="1335"/>
                  </a:cubicBezTo>
                  <a:cubicBezTo>
                    <a:pt x="567" y="1302"/>
                    <a:pt x="601" y="1235"/>
                    <a:pt x="634" y="1202"/>
                  </a:cubicBezTo>
                  <a:cubicBezTo>
                    <a:pt x="667" y="1135"/>
                    <a:pt x="701" y="1068"/>
                    <a:pt x="701" y="1001"/>
                  </a:cubicBezTo>
                  <a:cubicBezTo>
                    <a:pt x="734" y="968"/>
                    <a:pt x="734" y="901"/>
                    <a:pt x="734" y="868"/>
                  </a:cubicBezTo>
                  <a:cubicBezTo>
                    <a:pt x="734" y="835"/>
                    <a:pt x="734" y="835"/>
                    <a:pt x="734" y="801"/>
                  </a:cubicBezTo>
                  <a:lnTo>
                    <a:pt x="667" y="801"/>
                  </a:lnTo>
                  <a:cubicBezTo>
                    <a:pt x="667" y="801"/>
                    <a:pt x="667" y="835"/>
                    <a:pt x="667" y="835"/>
                  </a:cubicBezTo>
                  <a:cubicBezTo>
                    <a:pt x="634" y="868"/>
                    <a:pt x="634" y="868"/>
                    <a:pt x="667" y="901"/>
                  </a:cubicBezTo>
                  <a:cubicBezTo>
                    <a:pt x="634" y="1001"/>
                    <a:pt x="601" y="1068"/>
                    <a:pt x="567" y="1168"/>
                  </a:cubicBezTo>
                  <a:cubicBezTo>
                    <a:pt x="501" y="1235"/>
                    <a:pt x="467" y="1268"/>
                    <a:pt x="401" y="1302"/>
                  </a:cubicBezTo>
                  <a:cubicBezTo>
                    <a:pt x="367" y="1318"/>
                    <a:pt x="334" y="1327"/>
                    <a:pt x="301" y="1327"/>
                  </a:cubicBezTo>
                  <a:cubicBezTo>
                    <a:pt x="267" y="1327"/>
                    <a:pt x="234" y="1318"/>
                    <a:pt x="200" y="1302"/>
                  </a:cubicBezTo>
                  <a:cubicBezTo>
                    <a:pt x="167" y="1268"/>
                    <a:pt x="134" y="1168"/>
                    <a:pt x="134" y="1001"/>
                  </a:cubicBezTo>
                  <a:lnTo>
                    <a:pt x="134" y="801"/>
                  </a:lnTo>
                  <a:cubicBezTo>
                    <a:pt x="134" y="668"/>
                    <a:pt x="134" y="534"/>
                    <a:pt x="200" y="401"/>
                  </a:cubicBezTo>
                  <a:cubicBezTo>
                    <a:pt x="234" y="301"/>
                    <a:pt x="301" y="234"/>
                    <a:pt x="401" y="168"/>
                  </a:cubicBezTo>
                  <a:cubicBezTo>
                    <a:pt x="423" y="168"/>
                    <a:pt x="460" y="153"/>
                    <a:pt x="502" y="153"/>
                  </a:cubicBezTo>
                  <a:cubicBezTo>
                    <a:pt x="523" y="153"/>
                    <a:pt x="545" y="156"/>
                    <a:pt x="567" y="168"/>
                  </a:cubicBezTo>
                  <a:cubicBezTo>
                    <a:pt x="601" y="168"/>
                    <a:pt x="634" y="234"/>
                    <a:pt x="667" y="301"/>
                  </a:cubicBezTo>
                  <a:cubicBezTo>
                    <a:pt x="634" y="334"/>
                    <a:pt x="634" y="334"/>
                    <a:pt x="667" y="334"/>
                  </a:cubicBezTo>
                  <a:lnTo>
                    <a:pt x="701" y="334"/>
                  </a:lnTo>
                  <a:cubicBezTo>
                    <a:pt x="701" y="334"/>
                    <a:pt x="734" y="334"/>
                    <a:pt x="734" y="301"/>
                  </a:cubicBezTo>
                  <a:cubicBezTo>
                    <a:pt x="734" y="301"/>
                    <a:pt x="734" y="268"/>
                    <a:pt x="734" y="268"/>
                  </a:cubicBezTo>
                  <a:cubicBezTo>
                    <a:pt x="734" y="234"/>
                    <a:pt x="734" y="168"/>
                    <a:pt x="701" y="134"/>
                  </a:cubicBezTo>
                  <a:cubicBezTo>
                    <a:pt x="701" y="101"/>
                    <a:pt x="667" y="67"/>
                    <a:pt x="634" y="34"/>
                  </a:cubicBezTo>
                  <a:cubicBezTo>
                    <a:pt x="601" y="1"/>
                    <a:pt x="567" y="1"/>
                    <a:pt x="534"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1719;p56">
              <a:extLst>
                <a:ext uri="{FF2B5EF4-FFF2-40B4-BE49-F238E27FC236}">
                  <a16:creationId xmlns:a16="http://schemas.microsoft.com/office/drawing/2014/main" id="{85D55EF5-CD11-4E72-8606-B19120EF8306}"/>
                </a:ext>
              </a:extLst>
            </p:cNvPr>
            <p:cNvSpPr/>
            <p:nvPr/>
          </p:nvSpPr>
          <p:spPr>
            <a:xfrm>
              <a:off x="3021500" y="2754500"/>
              <a:ext cx="19200" cy="38800"/>
            </a:xfrm>
            <a:custGeom>
              <a:avLst/>
              <a:gdLst/>
              <a:ahLst/>
              <a:cxnLst/>
              <a:rect l="l" t="t" r="r" b="b"/>
              <a:pathLst>
                <a:path w="768" h="1552" extrusionOk="0">
                  <a:moveTo>
                    <a:pt x="501" y="184"/>
                  </a:moveTo>
                  <a:cubicBezTo>
                    <a:pt x="534" y="184"/>
                    <a:pt x="567" y="217"/>
                    <a:pt x="567" y="251"/>
                  </a:cubicBezTo>
                  <a:cubicBezTo>
                    <a:pt x="601" y="284"/>
                    <a:pt x="634" y="317"/>
                    <a:pt x="634" y="351"/>
                  </a:cubicBezTo>
                  <a:cubicBezTo>
                    <a:pt x="634" y="417"/>
                    <a:pt x="667" y="484"/>
                    <a:pt x="667" y="517"/>
                  </a:cubicBezTo>
                  <a:lnTo>
                    <a:pt x="127" y="836"/>
                  </a:lnTo>
                  <a:lnTo>
                    <a:pt x="127" y="836"/>
                  </a:lnTo>
                  <a:cubicBezTo>
                    <a:pt x="101" y="774"/>
                    <a:pt x="103" y="712"/>
                    <a:pt x="134" y="651"/>
                  </a:cubicBezTo>
                  <a:cubicBezTo>
                    <a:pt x="134" y="584"/>
                    <a:pt x="167" y="517"/>
                    <a:pt x="167" y="484"/>
                  </a:cubicBezTo>
                  <a:cubicBezTo>
                    <a:pt x="200" y="417"/>
                    <a:pt x="234" y="351"/>
                    <a:pt x="267" y="317"/>
                  </a:cubicBezTo>
                  <a:cubicBezTo>
                    <a:pt x="301" y="284"/>
                    <a:pt x="334" y="251"/>
                    <a:pt x="367" y="217"/>
                  </a:cubicBezTo>
                  <a:cubicBezTo>
                    <a:pt x="401" y="184"/>
                    <a:pt x="467" y="184"/>
                    <a:pt x="501" y="184"/>
                  </a:cubicBezTo>
                  <a:close/>
                  <a:moveTo>
                    <a:pt x="542" y="0"/>
                  </a:moveTo>
                  <a:cubicBezTo>
                    <a:pt x="492" y="0"/>
                    <a:pt x="434" y="17"/>
                    <a:pt x="367" y="50"/>
                  </a:cubicBezTo>
                  <a:cubicBezTo>
                    <a:pt x="301" y="84"/>
                    <a:pt x="267" y="117"/>
                    <a:pt x="234" y="184"/>
                  </a:cubicBezTo>
                  <a:cubicBezTo>
                    <a:pt x="167" y="251"/>
                    <a:pt x="134" y="317"/>
                    <a:pt x="100" y="384"/>
                  </a:cubicBezTo>
                  <a:cubicBezTo>
                    <a:pt x="67" y="451"/>
                    <a:pt x="67" y="517"/>
                    <a:pt x="34" y="617"/>
                  </a:cubicBezTo>
                  <a:cubicBezTo>
                    <a:pt x="0" y="684"/>
                    <a:pt x="0" y="784"/>
                    <a:pt x="0" y="884"/>
                  </a:cubicBezTo>
                  <a:cubicBezTo>
                    <a:pt x="0" y="918"/>
                    <a:pt x="0" y="951"/>
                    <a:pt x="0" y="1018"/>
                  </a:cubicBezTo>
                  <a:lnTo>
                    <a:pt x="0" y="1118"/>
                  </a:lnTo>
                  <a:cubicBezTo>
                    <a:pt x="0" y="1185"/>
                    <a:pt x="0" y="1251"/>
                    <a:pt x="34" y="1318"/>
                  </a:cubicBezTo>
                  <a:cubicBezTo>
                    <a:pt x="34" y="1385"/>
                    <a:pt x="67" y="1451"/>
                    <a:pt x="100" y="1485"/>
                  </a:cubicBezTo>
                  <a:cubicBezTo>
                    <a:pt x="134" y="1518"/>
                    <a:pt x="167" y="1518"/>
                    <a:pt x="200" y="1551"/>
                  </a:cubicBezTo>
                  <a:cubicBezTo>
                    <a:pt x="267" y="1551"/>
                    <a:pt x="301" y="1518"/>
                    <a:pt x="367" y="1485"/>
                  </a:cubicBezTo>
                  <a:cubicBezTo>
                    <a:pt x="401" y="1451"/>
                    <a:pt x="467" y="1418"/>
                    <a:pt x="501" y="1385"/>
                  </a:cubicBezTo>
                  <a:cubicBezTo>
                    <a:pt x="534" y="1318"/>
                    <a:pt x="567" y="1285"/>
                    <a:pt x="634" y="1218"/>
                  </a:cubicBezTo>
                  <a:cubicBezTo>
                    <a:pt x="634" y="1185"/>
                    <a:pt x="667" y="1118"/>
                    <a:pt x="701" y="1084"/>
                  </a:cubicBezTo>
                  <a:cubicBezTo>
                    <a:pt x="701" y="1051"/>
                    <a:pt x="701" y="1018"/>
                    <a:pt x="701" y="984"/>
                  </a:cubicBezTo>
                  <a:cubicBezTo>
                    <a:pt x="701" y="951"/>
                    <a:pt x="701" y="951"/>
                    <a:pt x="701" y="951"/>
                  </a:cubicBezTo>
                  <a:lnTo>
                    <a:pt x="634" y="951"/>
                  </a:lnTo>
                  <a:lnTo>
                    <a:pt x="601" y="984"/>
                  </a:lnTo>
                  <a:lnTo>
                    <a:pt x="567" y="1051"/>
                  </a:lnTo>
                  <a:cubicBezTo>
                    <a:pt x="567" y="1084"/>
                    <a:pt x="567" y="1118"/>
                    <a:pt x="534" y="1151"/>
                  </a:cubicBezTo>
                  <a:cubicBezTo>
                    <a:pt x="501" y="1185"/>
                    <a:pt x="501" y="1185"/>
                    <a:pt x="467" y="1218"/>
                  </a:cubicBezTo>
                  <a:cubicBezTo>
                    <a:pt x="434" y="1251"/>
                    <a:pt x="401" y="1285"/>
                    <a:pt x="367" y="1318"/>
                  </a:cubicBezTo>
                  <a:cubicBezTo>
                    <a:pt x="345" y="1318"/>
                    <a:pt x="323" y="1333"/>
                    <a:pt x="301" y="1333"/>
                  </a:cubicBezTo>
                  <a:cubicBezTo>
                    <a:pt x="289" y="1333"/>
                    <a:pt x="278" y="1329"/>
                    <a:pt x="267" y="1318"/>
                  </a:cubicBezTo>
                  <a:cubicBezTo>
                    <a:pt x="234" y="1318"/>
                    <a:pt x="200" y="1285"/>
                    <a:pt x="167" y="1285"/>
                  </a:cubicBezTo>
                  <a:cubicBezTo>
                    <a:pt x="134" y="1251"/>
                    <a:pt x="134" y="1185"/>
                    <a:pt x="134" y="1151"/>
                  </a:cubicBezTo>
                  <a:cubicBezTo>
                    <a:pt x="100" y="1118"/>
                    <a:pt x="100" y="1051"/>
                    <a:pt x="134" y="984"/>
                  </a:cubicBezTo>
                  <a:lnTo>
                    <a:pt x="734" y="617"/>
                  </a:lnTo>
                  <a:cubicBezTo>
                    <a:pt x="734" y="617"/>
                    <a:pt x="768" y="584"/>
                    <a:pt x="768" y="584"/>
                  </a:cubicBezTo>
                  <a:cubicBezTo>
                    <a:pt x="768" y="551"/>
                    <a:pt x="768" y="551"/>
                    <a:pt x="768" y="551"/>
                  </a:cubicBezTo>
                  <a:lnTo>
                    <a:pt x="768" y="484"/>
                  </a:lnTo>
                  <a:cubicBezTo>
                    <a:pt x="768" y="351"/>
                    <a:pt x="734" y="184"/>
                    <a:pt x="667" y="50"/>
                  </a:cubicBezTo>
                  <a:cubicBezTo>
                    <a:pt x="634" y="17"/>
                    <a:pt x="592" y="0"/>
                    <a:pt x="542"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1720;p56">
              <a:extLst>
                <a:ext uri="{FF2B5EF4-FFF2-40B4-BE49-F238E27FC236}">
                  <a16:creationId xmlns:a16="http://schemas.microsoft.com/office/drawing/2014/main" id="{C32E1114-F606-4CB4-A60A-1D083EA01FA8}"/>
                </a:ext>
              </a:extLst>
            </p:cNvPr>
            <p:cNvSpPr/>
            <p:nvPr/>
          </p:nvSpPr>
          <p:spPr>
            <a:xfrm>
              <a:off x="2795500" y="3340325"/>
              <a:ext cx="2525" cy="46250"/>
            </a:xfrm>
            <a:custGeom>
              <a:avLst/>
              <a:gdLst/>
              <a:ahLst/>
              <a:cxnLst/>
              <a:rect l="l" t="t" r="r" b="b"/>
              <a:pathLst>
                <a:path w="101" h="1850" extrusionOk="0">
                  <a:moveTo>
                    <a:pt x="34" y="1"/>
                  </a:moveTo>
                  <a:cubicBezTo>
                    <a:pt x="1" y="1"/>
                    <a:pt x="1" y="34"/>
                    <a:pt x="1" y="68"/>
                  </a:cubicBezTo>
                  <a:lnTo>
                    <a:pt x="1" y="1802"/>
                  </a:lnTo>
                  <a:cubicBezTo>
                    <a:pt x="1" y="1826"/>
                    <a:pt x="1" y="1849"/>
                    <a:pt x="12" y="1849"/>
                  </a:cubicBezTo>
                  <a:cubicBezTo>
                    <a:pt x="17" y="1849"/>
                    <a:pt x="24" y="1845"/>
                    <a:pt x="34" y="1835"/>
                  </a:cubicBezTo>
                  <a:lnTo>
                    <a:pt x="67" y="1835"/>
                  </a:lnTo>
                  <a:cubicBezTo>
                    <a:pt x="101" y="1835"/>
                    <a:pt x="101" y="1802"/>
                    <a:pt x="101" y="1769"/>
                  </a:cubicBezTo>
                  <a:lnTo>
                    <a:pt x="101" y="34"/>
                  </a:lnTo>
                  <a:cubicBezTo>
                    <a:pt x="101" y="1"/>
                    <a:pt x="67" y="1"/>
                    <a:pt x="67"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1721;p56">
              <a:extLst>
                <a:ext uri="{FF2B5EF4-FFF2-40B4-BE49-F238E27FC236}">
                  <a16:creationId xmlns:a16="http://schemas.microsoft.com/office/drawing/2014/main" id="{B6D61C2C-DA22-4B82-B25C-4A7CE52856B1}"/>
                </a:ext>
              </a:extLst>
            </p:cNvPr>
            <p:cNvSpPr/>
            <p:nvPr/>
          </p:nvSpPr>
          <p:spPr>
            <a:xfrm>
              <a:off x="2805500" y="3340325"/>
              <a:ext cx="18375" cy="40900"/>
            </a:xfrm>
            <a:custGeom>
              <a:avLst/>
              <a:gdLst/>
              <a:ahLst/>
              <a:cxnLst/>
              <a:rect l="l" t="t" r="r" b="b"/>
              <a:pathLst>
                <a:path w="735" h="1636" extrusionOk="0">
                  <a:moveTo>
                    <a:pt x="535" y="1"/>
                  </a:moveTo>
                  <a:cubicBezTo>
                    <a:pt x="501" y="1"/>
                    <a:pt x="434" y="1"/>
                    <a:pt x="401" y="34"/>
                  </a:cubicBezTo>
                  <a:cubicBezTo>
                    <a:pt x="301" y="68"/>
                    <a:pt x="268" y="134"/>
                    <a:pt x="201" y="201"/>
                  </a:cubicBezTo>
                  <a:cubicBezTo>
                    <a:pt x="168" y="268"/>
                    <a:pt x="134" y="334"/>
                    <a:pt x="101" y="401"/>
                  </a:cubicBezTo>
                  <a:lnTo>
                    <a:pt x="101" y="301"/>
                  </a:lnTo>
                  <a:cubicBezTo>
                    <a:pt x="101" y="268"/>
                    <a:pt x="101" y="268"/>
                    <a:pt x="68" y="268"/>
                  </a:cubicBezTo>
                  <a:lnTo>
                    <a:pt x="34" y="268"/>
                  </a:lnTo>
                  <a:cubicBezTo>
                    <a:pt x="1" y="268"/>
                    <a:pt x="1" y="301"/>
                    <a:pt x="1" y="334"/>
                  </a:cubicBezTo>
                  <a:lnTo>
                    <a:pt x="1" y="1602"/>
                  </a:lnTo>
                  <a:cubicBezTo>
                    <a:pt x="1" y="1602"/>
                    <a:pt x="1" y="1635"/>
                    <a:pt x="34" y="1635"/>
                  </a:cubicBezTo>
                  <a:lnTo>
                    <a:pt x="68" y="1602"/>
                  </a:lnTo>
                  <a:cubicBezTo>
                    <a:pt x="101" y="1569"/>
                    <a:pt x="101" y="1569"/>
                    <a:pt x="101" y="1535"/>
                  </a:cubicBezTo>
                  <a:lnTo>
                    <a:pt x="101" y="801"/>
                  </a:lnTo>
                  <a:cubicBezTo>
                    <a:pt x="101" y="668"/>
                    <a:pt x="134" y="535"/>
                    <a:pt x="168" y="401"/>
                  </a:cubicBezTo>
                  <a:cubicBezTo>
                    <a:pt x="201" y="301"/>
                    <a:pt x="268" y="234"/>
                    <a:pt x="368" y="168"/>
                  </a:cubicBezTo>
                  <a:cubicBezTo>
                    <a:pt x="418" y="151"/>
                    <a:pt x="459" y="143"/>
                    <a:pt x="493" y="143"/>
                  </a:cubicBezTo>
                  <a:cubicBezTo>
                    <a:pt x="526" y="143"/>
                    <a:pt x="551" y="151"/>
                    <a:pt x="568" y="168"/>
                  </a:cubicBezTo>
                  <a:cubicBezTo>
                    <a:pt x="635" y="268"/>
                    <a:pt x="635" y="368"/>
                    <a:pt x="635" y="468"/>
                  </a:cubicBezTo>
                  <a:lnTo>
                    <a:pt x="635" y="1202"/>
                  </a:lnTo>
                  <a:cubicBezTo>
                    <a:pt x="635" y="1225"/>
                    <a:pt x="635" y="1249"/>
                    <a:pt x="646" y="1249"/>
                  </a:cubicBezTo>
                  <a:cubicBezTo>
                    <a:pt x="651" y="1249"/>
                    <a:pt x="658" y="1245"/>
                    <a:pt x="668" y="1235"/>
                  </a:cubicBezTo>
                  <a:lnTo>
                    <a:pt x="701" y="1235"/>
                  </a:lnTo>
                  <a:cubicBezTo>
                    <a:pt x="735" y="1235"/>
                    <a:pt x="735" y="1202"/>
                    <a:pt x="735" y="1168"/>
                  </a:cubicBezTo>
                  <a:lnTo>
                    <a:pt x="701" y="434"/>
                  </a:lnTo>
                  <a:cubicBezTo>
                    <a:pt x="735" y="368"/>
                    <a:pt x="735" y="268"/>
                    <a:pt x="701" y="201"/>
                  </a:cubicBezTo>
                  <a:cubicBezTo>
                    <a:pt x="701" y="168"/>
                    <a:pt x="668" y="101"/>
                    <a:pt x="635" y="68"/>
                  </a:cubicBezTo>
                  <a:cubicBezTo>
                    <a:pt x="635" y="34"/>
                    <a:pt x="601" y="1"/>
                    <a:pt x="535"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1722;p56">
              <a:extLst>
                <a:ext uri="{FF2B5EF4-FFF2-40B4-BE49-F238E27FC236}">
                  <a16:creationId xmlns:a16="http://schemas.microsoft.com/office/drawing/2014/main" id="{E2AD91C7-3C19-47B9-83F3-F0D3086A21C4}"/>
                </a:ext>
              </a:extLst>
            </p:cNvPr>
            <p:cNvSpPr/>
            <p:nvPr/>
          </p:nvSpPr>
          <p:spPr>
            <a:xfrm>
              <a:off x="2829700" y="3310300"/>
              <a:ext cx="19200" cy="53400"/>
            </a:xfrm>
            <a:custGeom>
              <a:avLst/>
              <a:gdLst/>
              <a:ahLst/>
              <a:cxnLst/>
              <a:rect l="l" t="t" r="r" b="b"/>
              <a:pathLst>
                <a:path w="768" h="2136" extrusionOk="0">
                  <a:moveTo>
                    <a:pt x="501" y="802"/>
                  </a:moveTo>
                  <a:cubicBezTo>
                    <a:pt x="534" y="802"/>
                    <a:pt x="567" y="835"/>
                    <a:pt x="601" y="868"/>
                  </a:cubicBezTo>
                  <a:cubicBezTo>
                    <a:pt x="634" y="868"/>
                    <a:pt x="634" y="935"/>
                    <a:pt x="667" y="968"/>
                  </a:cubicBezTo>
                  <a:cubicBezTo>
                    <a:pt x="667" y="1002"/>
                    <a:pt x="667" y="1068"/>
                    <a:pt x="667" y="1102"/>
                  </a:cubicBezTo>
                  <a:cubicBezTo>
                    <a:pt x="667" y="1135"/>
                    <a:pt x="667" y="1168"/>
                    <a:pt x="667" y="1235"/>
                  </a:cubicBezTo>
                  <a:cubicBezTo>
                    <a:pt x="667" y="1269"/>
                    <a:pt x="667" y="1302"/>
                    <a:pt x="667" y="1335"/>
                  </a:cubicBezTo>
                  <a:cubicBezTo>
                    <a:pt x="667" y="1369"/>
                    <a:pt x="667" y="1435"/>
                    <a:pt x="667" y="1502"/>
                  </a:cubicBezTo>
                  <a:cubicBezTo>
                    <a:pt x="634" y="1569"/>
                    <a:pt x="634" y="1602"/>
                    <a:pt x="601" y="1669"/>
                  </a:cubicBezTo>
                  <a:cubicBezTo>
                    <a:pt x="567" y="1736"/>
                    <a:pt x="567" y="1769"/>
                    <a:pt x="534" y="1836"/>
                  </a:cubicBezTo>
                  <a:cubicBezTo>
                    <a:pt x="501" y="1869"/>
                    <a:pt x="434" y="1936"/>
                    <a:pt x="400" y="1936"/>
                  </a:cubicBezTo>
                  <a:cubicBezTo>
                    <a:pt x="367" y="1969"/>
                    <a:pt x="300" y="1969"/>
                    <a:pt x="267" y="1969"/>
                  </a:cubicBezTo>
                  <a:cubicBezTo>
                    <a:pt x="234" y="1969"/>
                    <a:pt x="200" y="1969"/>
                    <a:pt x="200" y="1936"/>
                  </a:cubicBezTo>
                  <a:cubicBezTo>
                    <a:pt x="167" y="1869"/>
                    <a:pt x="134" y="1836"/>
                    <a:pt x="134" y="1802"/>
                  </a:cubicBezTo>
                  <a:lnTo>
                    <a:pt x="134" y="1635"/>
                  </a:lnTo>
                  <a:lnTo>
                    <a:pt x="134" y="1469"/>
                  </a:lnTo>
                  <a:lnTo>
                    <a:pt x="134" y="1269"/>
                  </a:lnTo>
                  <a:cubicBezTo>
                    <a:pt x="134" y="1202"/>
                    <a:pt x="167" y="1168"/>
                    <a:pt x="200" y="1102"/>
                  </a:cubicBezTo>
                  <a:cubicBezTo>
                    <a:pt x="200" y="1035"/>
                    <a:pt x="234" y="1002"/>
                    <a:pt x="267" y="935"/>
                  </a:cubicBezTo>
                  <a:cubicBezTo>
                    <a:pt x="300" y="902"/>
                    <a:pt x="334" y="868"/>
                    <a:pt x="400" y="835"/>
                  </a:cubicBezTo>
                  <a:cubicBezTo>
                    <a:pt x="434" y="802"/>
                    <a:pt x="467" y="802"/>
                    <a:pt x="501" y="802"/>
                  </a:cubicBezTo>
                  <a:close/>
                  <a:moveTo>
                    <a:pt x="701" y="1"/>
                  </a:moveTo>
                  <a:cubicBezTo>
                    <a:pt x="667" y="34"/>
                    <a:pt x="634" y="68"/>
                    <a:pt x="667" y="101"/>
                  </a:cubicBezTo>
                  <a:lnTo>
                    <a:pt x="667" y="735"/>
                  </a:lnTo>
                  <a:cubicBezTo>
                    <a:pt x="634" y="668"/>
                    <a:pt x="601" y="635"/>
                    <a:pt x="534" y="635"/>
                  </a:cubicBezTo>
                  <a:cubicBezTo>
                    <a:pt x="467" y="635"/>
                    <a:pt x="400" y="635"/>
                    <a:pt x="367" y="668"/>
                  </a:cubicBezTo>
                  <a:cubicBezTo>
                    <a:pt x="300" y="701"/>
                    <a:pt x="234" y="768"/>
                    <a:pt x="200" y="835"/>
                  </a:cubicBezTo>
                  <a:cubicBezTo>
                    <a:pt x="134" y="902"/>
                    <a:pt x="100" y="968"/>
                    <a:pt x="67" y="1035"/>
                  </a:cubicBezTo>
                  <a:cubicBezTo>
                    <a:pt x="67" y="1102"/>
                    <a:pt x="34" y="1202"/>
                    <a:pt x="34" y="1269"/>
                  </a:cubicBezTo>
                  <a:cubicBezTo>
                    <a:pt x="0" y="1369"/>
                    <a:pt x="0" y="1435"/>
                    <a:pt x="0" y="1535"/>
                  </a:cubicBezTo>
                  <a:lnTo>
                    <a:pt x="0" y="1669"/>
                  </a:lnTo>
                  <a:cubicBezTo>
                    <a:pt x="0" y="1736"/>
                    <a:pt x="0" y="1802"/>
                    <a:pt x="34" y="1902"/>
                  </a:cubicBezTo>
                  <a:cubicBezTo>
                    <a:pt x="34" y="1936"/>
                    <a:pt x="67" y="2002"/>
                    <a:pt x="67" y="2069"/>
                  </a:cubicBezTo>
                  <a:cubicBezTo>
                    <a:pt x="100" y="2102"/>
                    <a:pt x="134" y="2136"/>
                    <a:pt x="200" y="2136"/>
                  </a:cubicBezTo>
                  <a:cubicBezTo>
                    <a:pt x="267" y="2136"/>
                    <a:pt x="300" y="2136"/>
                    <a:pt x="367" y="2102"/>
                  </a:cubicBezTo>
                  <a:cubicBezTo>
                    <a:pt x="434" y="2069"/>
                    <a:pt x="501" y="2002"/>
                    <a:pt x="534" y="1936"/>
                  </a:cubicBezTo>
                  <a:cubicBezTo>
                    <a:pt x="601" y="1869"/>
                    <a:pt x="634" y="1802"/>
                    <a:pt x="667" y="1736"/>
                  </a:cubicBezTo>
                  <a:lnTo>
                    <a:pt x="667" y="1836"/>
                  </a:lnTo>
                  <a:cubicBezTo>
                    <a:pt x="667" y="1902"/>
                    <a:pt x="667" y="1902"/>
                    <a:pt x="701" y="1902"/>
                  </a:cubicBezTo>
                  <a:lnTo>
                    <a:pt x="734" y="1869"/>
                  </a:lnTo>
                  <a:cubicBezTo>
                    <a:pt x="734" y="1836"/>
                    <a:pt x="767" y="1802"/>
                    <a:pt x="767" y="1802"/>
                  </a:cubicBezTo>
                  <a:lnTo>
                    <a:pt x="767" y="34"/>
                  </a:lnTo>
                  <a:cubicBezTo>
                    <a:pt x="767" y="34"/>
                    <a:pt x="734" y="1"/>
                    <a:pt x="734"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1723;p56">
              <a:extLst>
                <a:ext uri="{FF2B5EF4-FFF2-40B4-BE49-F238E27FC236}">
                  <a16:creationId xmlns:a16="http://schemas.microsoft.com/office/drawing/2014/main" id="{2F9C2E2F-4D5C-4140-989A-D47AA5C5ADB7}"/>
                </a:ext>
              </a:extLst>
            </p:cNvPr>
            <p:cNvSpPr/>
            <p:nvPr/>
          </p:nvSpPr>
          <p:spPr>
            <a:xfrm>
              <a:off x="2853875" y="3311650"/>
              <a:ext cx="20050" cy="38725"/>
            </a:xfrm>
            <a:custGeom>
              <a:avLst/>
              <a:gdLst/>
              <a:ahLst/>
              <a:cxnLst/>
              <a:rect l="l" t="t" r="r" b="b"/>
              <a:pathLst>
                <a:path w="802" h="1549" extrusionOk="0">
                  <a:moveTo>
                    <a:pt x="534" y="180"/>
                  </a:moveTo>
                  <a:cubicBezTo>
                    <a:pt x="568" y="180"/>
                    <a:pt x="601" y="214"/>
                    <a:pt x="634" y="247"/>
                  </a:cubicBezTo>
                  <a:cubicBezTo>
                    <a:pt x="634" y="281"/>
                    <a:pt x="668" y="314"/>
                    <a:pt x="668" y="347"/>
                  </a:cubicBezTo>
                  <a:cubicBezTo>
                    <a:pt x="668" y="414"/>
                    <a:pt x="668" y="447"/>
                    <a:pt x="668" y="514"/>
                  </a:cubicBezTo>
                  <a:lnTo>
                    <a:pt x="134" y="848"/>
                  </a:lnTo>
                  <a:cubicBezTo>
                    <a:pt x="134" y="781"/>
                    <a:pt x="167" y="714"/>
                    <a:pt x="167" y="647"/>
                  </a:cubicBezTo>
                  <a:cubicBezTo>
                    <a:pt x="167" y="581"/>
                    <a:pt x="201" y="514"/>
                    <a:pt x="201" y="447"/>
                  </a:cubicBezTo>
                  <a:cubicBezTo>
                    <a:pt x="234" y="414"/>
                    <a:pt x="267" y="347"/>
                    <a:pt x="301" y="314"/>
                  </a:cubicBezTo>
                  <a:cubicBezTo>
                    <a:pt x="334" y="281"/>
                    <a:pt x="367" y="247"/>
                    <a:pt x="434" y="214"/>
                  </a:cubicBezTo>
                  <a:cubicBezTo>
                    <a:pt x="468" y="180"/>
                    <a:pt x="501" y="180"/>
                    <a:pt x="534" y="180"/>
                  </a:cubicBezTo>
                  <a:close/>
                  <a:moveTo>
                    <a:pt x="546" y="1"/>
                  </a:moveTo>
                  <a:cubicBezTo>
                    <a:pt x="507" y="1"/>
                    <a:pt x="461" y="17"/>
                    <a:pt x="401" y="47"/>
                  </a:cubicBezTo>
                  <a:cubicBezTo>
                    <a:pt x="334" y="80"/>
                    <a:pt x="301" y="114"/>
                    <a:pt x="267" y="180"/>
                  </a:cubicBezTo>
                  <a:cubicBezTo>
                    <a:pt x="201" y="247"/>
                    <a:pt x="167" y="314"/>
                    <a:pt x="134" y="381"/>
                  </a:cubicBezTo>
                  <a:cubicBezTo>
                    <a:pt x="101" y="447"/>
                    <a:pt x="67" y="514"/>
                    <a:pt x="67" y="614"/>
                  </a:cubicBezTo>
                  <a:cubicBezTo>
                    <a:pt x="34" y="681"/>
                    <a:pt x="34" y="781"/>
                    <a:pt x="34" y="881"/>
                  </a:cubicBezTo>
                  <a:lnTo>
                    <a:pt x="1" y="881"/>
                  </a:lnTo>
                  <a:lnTo>
                    <a:pt x="1" y="1114"/>
                  </a:lnTo>
                  <a:cubicBezTo>
                    <a:pt x="1" y="1181"/>
                    <a:pt x="34" y="1248"/>
                    <a:pt x="34" y="1315"/>
                  </a:cubicBezTo>
                  <a:cubicBezTo>
                    <a:pt x="67" y="1381"/>
                    <a:pt x="67" y="1448"/>
                    <a:pt x="134" y="1481"/>
                  </a:cubicBezTo>
                  <a:cubicBezTo>
                    <a:pt x="134" y="1515"/>
                    <a:pt x="201" y="1515"/>
                    <a:pt x="234" y="1548"/>
                  </a:cubicBezTo>
                  <a:cubicBezTo>
                    <a:pt x="267" y="1548"/>
                    <a:pt x="334" y="1515"/>
                    <a:pt x="367" y="1481"/>
                  </a:cubicBezTo>
                  <a:cubicBezTo>
                    <a:pt x="434" y="1448"/>
                    <a:pt x="501" y="1415"/>
                    <a:pt x="534" y="1381"/>
                  </a:cubicBezTo>
                  <a:cubicBezTo>
                    <a:pt x="568" y="1315"/>
                    <a:pt x="601" y="1281"/>
                    <a:pt x="634" y="1215"/>
                  </a:cubicBezTo>
                  <a:cubicBezTo>
                    <a:pt x="668" y="1181"/>
                    <a:pt x="701" y="1114"/>
                    <a:pt x="701" y="1081"/>
                  </a:cubicBezTo>
                  <a:cubicBezTo>
                    <a:pt x="734" y="1048"/>
                    <a:pt x="734" y="1014"/>
                    <a:pt x="734" y="981"/>
                  </a:cubicBezTo>
                  <a:lnTo>
                    <a:pt x="734" y="948"/>
                  </a:lnTo>
                  <a:cubicBezTo>
                    <a:pt x="734" y="931"/>
                    <a:pt x="726" y="923"/>
                    <a:pt x="718" y="923"/>
                  </a:cubicBezTo>
                  <a:cubicBezTo>
                    <a:pt x="709" y="923"/>
                    <a:pt x="701" y="931"/>
                    <a:pt x="701" y="948"/>
                  </a:cubicBezTo>
                  <a:lnTo>
                    <a:pt x="668" y="948"/>
                  </a:lnTo>
                  <a:lnTo>
                    <a:pt x="634" y="1014"/>
                  </a:lnTo>
                  <a:lnTo>
                    <a:pt x="634" y="1081"/>
                  </a:lnTo>
                  <a:cubicBezTo>
                    <a:pt x="601" y="1081"/>
                    <a:pt x="601" y="1114"/>
                    <a:pt x="568" y="1148"/>
                  </a:cubicBezTo>
                  <a:cubicBezTo>
                    <a:pt x="568" y="1181"/>
                    <a:pt x="534" y="1215"/>
                    <a:pt x="501" y="1248"/>
                  </a:cubicBezTo>
                  <a:cubicBezTo>
                    <a:pt x="468" y="1281"/>
                    <a:pt x="434" y="1315"/>
                    <a:pt x="401" y="1315"/>
                  </a:cubicBezTo>
                  <a:cubicBezTo>
                    <a:pt x="367" y="1348"/>
                    <a:pt x="334" y="1348"/>
                    <a:pt x="301" y="1348"/>
                  </a:cubicBezTo>
                  <a:cubicBezTo>
                    <a:pt x="267" y="1348"/>
                    <a:pt x="234" y="1315"/>
                    <a:pt x="201" y="1281"/>
                  </a:cubicBezTo>
                  <a:cubicBezTo>
                    <a:pt x="201" y="1248"/>
                    <a:pt x="167" y="1215"/>
                    <a:pt x="167" y="1181"/>
                  </a:cubicBezTo>
                  <a:cubicBezTo>
                    <a:pt x="134" y="1114"/>
                    <a:pt x="134" y="1048"/>
                    <a:pt x="134" y="1014"/>
                  </a:cubicBezTo>
                  <a:lnTo>
                    <a:pt x="134" y="981"/>
                  </a:lnTo>
                  <a:lnTo>
                    <a:pt x="768" y="614"/>
                  </a:lnTo>
                  <a:cubicBezTo>
                    <a:pt x="768" y="581"/>
                    <a:pt x="768" y="547"/>
                    <a:pt x="768" y="547"/>
                  </a:cubicBezTo>
                  <a:lnTo>
                    <a:pt x="768" y="514"/>
                  </a:lnTo>
                  <a:cubicBezTo>
                    <a:pt x="801" y="347"/>
                    <a:pt x="768" y="214"/>
                    <a:pt x="668" y="80"/>
                  </a:cubicBezTo>
                  <a:cubicBezTo>
                    <a:pt x="631" y="25"/>
                    <a:pt x="594" y="1"/>
                    <a:pt x="546"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1724;p56">
              <a:extLst>
                <a:ext uri="{FF2B5EF4-FFF2-40B4-BE49-F238E27FC236}">
                  <a16:creationId xmlns:a16="http://schemas.microsoft.com/office/drawing/2014/main" id="{11F05E80-1DA9-4056-9691-F0270C301F7D}"/>
                </a:ext>
              </a:extLst>
            </p:cNvPr>
            <p:cNvSpPr/>
            <p:nvPr/>
          </p:nvSpPr>
          <p:spPr>
            <a:xfrm>
              <a:off x="2877225" y="3295300"/>
              <a:ext cx="17550" cy="45050"/>
            </a:xfrm>
            <a:custGeom>
              <a:avLst/>
              <a:gdLst/>
              <a:ahLst/>
              <a:cxnLst/>
              <a:rect l="l" t="t" r="r" b="b"/>
              <a:pathLst>
                <a:path w="702" h="1802" extrusionOk="0">
                  <a:moveTo>
                    <a:pt x="668" y="1"/>
                  </a:moveTo>
                  <a:lnTo>
                    <a:pt x="634" y="34"/>
                  </a:lnTo>
                  <a:cubicBezTo>
                    <a:pt x="601" y="34"/>
                    <a:pt x="601" y="34"/>
                    <a:pt x="601" y="67"/>
                  </a:cubicBezTo>
                  <a:lnTo>
                    <a:pt x="601" y="101"/>
                  </a:lnTo>
                  <a:lnTo>
                    <a:pt x="334" y="768"/>
                  </a:lnTo>
                  <a:lnTo>
                    <a:pt x="101" y="401"/>
                  </a:lnTo>
                  <a:lnTo>
                    <a:pt x="34" y="401"/>
                  </a:lnTo>
                  <a:cubicBezTo>
                    <a:pt x="34" y="434"/>
                    <a:pt x="34" y="434"/>
                    <a:pt x="34" y="434"/>
                  </a:cubicBezTo>
                  <a:cubicBezTo>
                    <a:pt x="34" y="468"/>
                    <a:pt x="34" y="468"/>
                    <a:pt x="34" y="468"/>
                  </a:cubicBezTo>
                  <a:cubicBezTo>
                    <a:pt x="34" y="501"/>
                    <a:pt x="34" y="501"/>
                    <a:pt x="34" y="501"/>
                  </a:cubicBezTo>
                  <a:lnTo>
                    <a:pt x="301" y="935"/>
                  </a:lnTo>
                  <a:lnTo>
                    <a:pt x="1" y="1702"/>
                  </a:lnTo>
                  <a:cubicBezTo>
                    <a:pt x="1" y="1702"/>
                    <a:pt x="1" y="1735"/>
                    <a:pt x="1" y="1735"/>
                  </a:cubicBezTo>
                  <a:lnTo>
                    <a:pt x="1" y="1768"/>
                  </a:lnTo>
                  <a:cubicBezTo>
                    <a:pt x="1" y="1768"/>
                    <a:pt x="1" y="1768"/>
                    <a:pt x="1" y="1802"/>
                  </a:cubicBezTo>
                  <a:lnTo>
                    <a:pt x="34" y="1802"/>
                  </a:lnTo>
                  <a:lnTo>
                    <a:pt x="67" y="1768"/>
                  </a:lnTo>
                  <a:cubicBezTo>
                    <a:pt x="67" y="1768"/>
                    <a:pt x="101" y="1735"/>
                    <a:pt x="101" y="1735"/>
                  </a:cubicBezTo>
                  <a:lnTo>
                    <a:pt x="101" y="1702"/>
                  </a:lnTo>
                  <a:lnTo>
                    <a:pt x="367" y="1001"/>
                  </a:lnTo>
                  <a:lnTo>
                    <a:pt x="601" y="1402"/>
                  </a:lnTo>
                  <a:lnTo>
                    <a:pt x="634" y="1402"/>
                  </a:lnTo>
                  <a:lnTo>
                    <a:pt x="668" y="1368"/>
                  </a:lnTo>
                  <a:cubicBezTo>
                    <a:pt x="668" y="1368"/>
                    <a:pt x="701" y="1368"/>
                    <a:pt x="701" y="1335"/>
                  </a:cubicBezTo>
                  <a:cubicBezTo>
                    <a:pt x="701" y="1335"/>
                    <a:pt x="701" y="1335"/>
                    <a:pt x="701" y="1301"/>
                  </a:cubicBezTo>
                  <a:lnTo>
                    <a:pt x="701" y="1268"/>
                  </a:lnTo>
                  <a:lnTo>
                    <a:pt x="401" y="834"/>
                  </a:lnTo>
                  <a:lnTo>
                    <a:pt x="701" y="101"/>
                  </a:lnTo>
                  <a:cubicBezTo>
                    <a:pt x="701" y="101"/>
                    <a:pt x="701" y="67"/>
                    <a:pt x="701" y="67"/>
                  </a:cubicBezTo>
                  <a:lnTo>
                    <a:pt x="701" y="34"/>
                  </a:lnTo>
                  <a:cubicBezTo>
                    <a:pt x="701" y="34"/>
                    <a:pt x="701" y="34"/>
                    <a:pt x="701"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1725;p56">
              <a:extLst>
                <a:ext uri="{FF2B5EF4-FFF2-40B4-BE49-F238E27FC236}">
                  <a16:creationId xmlns:a16="http://schemas.microsoft.com/office/drawing/2014/main" id="{1C3D8DE9-D3B0-4A7F-A2B0-2FF082C7D5FF}"/>
                </a:ext>
              </a:extLst>
            </p:cNvPr>
            <p:cNvSpPr/>
            <p:nvPr/>
          </p:nvSpPr>
          <p:spPr>
            <a:xfrm>
              <a:off x="2926425" y="2488900"/>
              <a:ext cx="24200" cy="50050"/>
            </a:xfrm>
            <a:custGeom>
              <a:avLst/>
              <a:gdLst/>
              <a:ahLst/>
              <a:cxnLst/>
              <a:rect l="l" t="t" r="r" b="b"/>
              <a:pathLst>
                <a:path w="968" h="2002" extrusionOk="0">
                  <a:moveTo>
                    <a:pt x="601" y="267"/>
                  </a:moveTo>
                  <a:cubicBezTo>
                    <a:pt x="634" y="267"/>
                    <a:pt x="668" y="267"/>
                    <a:pt x="701" y="300"/>
                  </a:cubicBezTo>
                  <a:cubicBezTo>
                    <a:pt x="734" y="334"/>
                    <a:pt x="768" y="367"/>
                    <a:pt x="768" y="434"/>
                  </a:cubicBezTo>
                  <a:cubicBezTo>
                    <a:pt x="801" y="500"/>
                    <a:pt x="801" y="567"/>
                    <a:pt x="801" y="634"/>
                  </a:cubicBezTo>
                  <a:cubicBezTo>
                    <a:pt x="801" y="698"/>
                    <a:pt x="801" y="778"/>
                    <a:pt x="801" y="834"/>
                  </a:cubicBezTo>
                  <a:lnTo>
                    <a:pt x="801" y="1068"/>
                  </a:lnTo>
                  <a:cubicBezTo>
                    <a:pt x="801" y="1134"/>
                    <a:pt x="801" y="1234"/>
                    <a:pt x="768" y="1301"/>
                  </a:cubicBezTo>
                  <a:cubicBezTo>
                    <a:pt x="768" y="1368"/>
                    <a:pt x="734" y="1434"/>
                    <a:pt x="701" y="1501"/>
                  </a:cubicBezTo>
                  <a:cubicBezTo>
                    <a:pt x="668" y="1535"/>
                    <a:pt x="634" y="1601"/>
                    <a:pt x="601" y="1635"/>
                  </a:cubicBezTo>
                  <a:cubicBezTo>
                    <a:pt x="568" y="1668"/>
                    <a:pt x="534" y="1701"/>
                    <a:pt x="501" y="1735"/>
                  </a:cubicBezTo>
                  <a:cubicBezTo>
                    <a:pt x="434" y="1768"/>
                    <a:pt x="401" y="1768"/>
                    <a:pt x="368" y="1768"/>
                  </a:cubicBezTo>
                  <a:cubicBezTo>
                    <a:pt x="334" y="1768"/>
                    <a:pt x="301" y="1768"/>
                    <a:pt x="267" y="1735"/>
                  </a:cubicBezTo>
                  <a:cubicBezTo>
                    <a:pt x="234" y="1701"/>
                    <a:pt x="201" y="1668"/>
                    <a:pt x="201" y="1635"/>
                  </a:cubicBezTo>
                  <a:cubicBezTo>
                    <a:pt x="167" y="1568"/>
                    <a:pt x="167" y="1501"/>
                    <a:pt x="167" y="1434"/>
                  </a:cubicBezTo>
                  <a:lnTo>
                    <a:pt x="167" y="967"/>
                  </a:lnTo>
                  <a:cubicBezTo>
                    <a:pt x="167" y="901"/>
                    <a:pt x="201" y="834"/>
                    <a:pt x="201" y="734"/>
                  </a:cubicBezTo>
                  <a:cubicBezTo>
                    <a:pt x="201" y="667"/>
                    <a:pt x="234" y="634"/>
                    <a:pt x="267" y="567"/>
                  </a:cubicBezTo>
                  <a:cubicBezTo>
                    <a:pt x="301" y="500"/>
                    <a:pt x="334" y="467"/>
                    <a:pt x="368" y="400"/>
                  </a:cubicBezTo>
                  <a:cubicBezTo>
                    <a:pt x="401" y="367"/>
                    <a:pt x="434" y="334"/>
                    <a:pt x="501" y="300"/>
                  </a:cubicBezTo>
                  <a:cubicBezTo>
                    <a:pt x="534" y="300"/>
                    <a:pt x="568" y="267"/>
                    <a:pt x="601" y="267"/>
                  </a:cubicBezTo>
                  <a:close/>
                  <a:moveTo>
                    <a:pt x="701" y="0"/>
                  </a:moveTo>
                  <a:cubicBezTo>
                    <a:pt x="601" y="0"/>
                    <a:pt x="534" y="0"/>
                    <a:pt x="501" y="67"/>
                  </a:cubicBezTo>
                  <a:cubicBezTo>
                    <a:pt x="401" y="100"/>
                    <a:pt x="334" y="167"/>
                    <a:pt x="301" y="234"/>
                  </a:cubicBezTo>
                  <a:cubicBezTo>
                    <a:pt x="234" y="300"/>
                    <a:pt x="167" y="367"/>
                    <a:pt x="134" y="467"/>
                  </a:cubicBezTo>
                  <a:cubicBezTo>
                    <a:pt x="101" y="567"/>
                    <a:pt x="67" y="634"/>
                    <a:pt x="34" y="734"/>
                  </a:cubicBezTo>
                  <a:cubicBezTo>
                    <a:pt x="34" y="834"/>
                    <a:pt x="1" y="934"/>
                    <a:pt x="1" y="1034"/>
                  </a:cubicBezTo>
                  <a:cubicBezTo>
                    <a:pt x="1" y="1201"/>
                    <a:pt x="1" y="1368"/>
                    <a:pt x="1" y="1501"/>
                  </a:cubicBezTo>
                  <a:cubicBezTo>
                    <a:pt x="1" y="1601"/>
                    <a:pt x="34" y="1668"/>
                    <a:pt x="34" y="1768"/>
                  </a:cubicBezTo>
                  <a:cubicBezTo>
                    <a:pt x="67" y="1835"/>
                    <a:pt x="101" y="1901"/>
                    <a:pt x="134" y="1935"/>
                  </a:cubicBezTo>
                  <a:cubicBezTo>
                    <a:pt x="167" y="2002"/>
                    <a:pt x="234" y="2002"/>
                    <a:pt x="301" y="2002"/>
                  </a:cubicBezTo>
                  <a:cubicBezTo>
                    <a:pt x="368" y="2002"/>
                    <a:pt x="434" y="2002"/>
                    <a:pt x="501" y="1935"/>
                  </a:cubicBezTo>
                  <a:cubicBezTo>
                    <a:pt x="568" y="1901"/>
                    <a:pt x="634" y="1835"/>
                    <a:pt x="701" y="1768"/>
                  </a:cubicBezTo>
                  <a:cubicBezTo>
                    <a:pt x="734" y="1701"/>
                    <a:pt x="801" y="1635"/>
                    <a:pt x="835" y="1535"/>
                  </a:cubicBezTo>
                  <a:cubicBezTo>
                    <a:pt x="868" y="1468"/>
                    <a:pt x="901" y="1368"/>
                    <a:pt x="935" y="1268"/>
                  </a:cubicBezTo>
                  <a:cubicBezTo>
                    <a:pt x="935" y="1168"/>
                    <a:pt x="968" y="1068"/>
                    <a:pt x="968" y="967"/>
                  </a:cubicBezTo>
                  <a:lnTo>
                    <a:pt x="968" y="500"/>
                  </a:lnTo>
                  <a:cubicBezTo>
                    <a:pt x="968" y="400"/>
                    <a:pt x="935" y="334"/>
                    <a:pt x="935" y="234"/>
                  </a:cubicBezTo>
                  <a:cubicBezTo>
                    <a:pt x="901" y="167"/>
                    <a:pt x="868" y="100"/>
                    <a:pt x="835" y="67"/>
                  </a:cubicBezTo>
                  <a:cubicBezTo>
                    <a:pt x="801" y="33"/>
                    <a:pt x="734" y="0"/>
                    <a:pt x="701"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1726;p56">
              <a:extLst>
                <a:ext uri="{FF2B5EF4-FFF2-40B4-BE49-F238E27FC236}">
                  <a16:creationId xmlns:a16="http://schemas.microsoft.com/office/drawing/2014/main" id="{8D22B284-ED13-4AE8-BD04-29DA87D85A4D}"/>
                </a:ext>
              </a:extLst>
            </p:cNvPr>
            <p:cNvSpPr/>
            <p:nvPr/>
          </p:nvSpPr>
          <p:spPr>
            <a:xfrm>
              <a:off x="2954775" y="2482225"/>
              <a:ext cx="20050" cy="40050"/>
            </a:xfrm>
            <a:custGeom>
              <a:avLst/>
              <a:gdLst/>
              <a:ahLst/>
              <a:cxnLst/>
              <a:rect l="l" t="t" r="r" b="b"/>
              <a:pathLst>
                <a:path w="802" h="1602" extrusionOk="0">
                  <a:moveTo>
                    <a:pt x="768" y="0"/>
                  </a:moveTo>
                  <a:lnTo>
                    <a:pt x="701" y="67"/>
                  </a:lnTo>
                  <a:cubicBezTo>
                    <a:pt x="701" y="67"/>
                    <a:pt x="668" y="67"/>
                    <a:pt x="668" y="100"/>
                  </a:cubicBezTo>
                  <a:cubicBezTo>
                    <a:pt x="668" y="100"/>
                    <a:pt x="668" y="134"/>
                    <a:pt x="668" y="134"/>
                  </a:cubicBezTo>
                  <a:lnTo>
                    <a:pt x="401" y="1268"/>
                  </a:lnTo>
                  <a:lnTo>
                    <a:pt x="134" y="467"/>
                  </a:lnTo>
                  <a:cubicBezTo>
                    <a:pt x="134" y="434"/>
                    <a:pt x="134" y="434"/>
                    <a:pt x="134" y="401"/>
                  </a:cubicBezTo>
                  <a:lnTo>
                    <a:pt x="101" y="401"/>
                  </a:lnTo>
                  <a:lnTo>
                    <a:pt x="34" y="467"/>
                  </a:lnTo>
                  <a:cubicBezTo>
                    <a:pt x="1" y="467"/>
                    <a:pt x="1" y="467"/>
                    <a:pt x="1" y="501"/>
                  </a:cubicBezTo>
                  <a:cubicBezTo>
                    <a:pt x="1" y="501"/>
                    <a:pt x="1" y="534"/>
                    <a:pt x="1" y="534"/>
                  </a:cubicBezTo>
                  <a:lnTo>
                    <a:pt x="334" y="1568"/>
                  </a:lnTo>
                  <a:cubicBezTo>
                    <a:pt x="334" y="1568"/>
                    <a:pt x="334" y="1601"/>
                    <a:pt x="334" y="1601"/>
                  </a:cubicBezTo>
                  <a:lnTo>
                    <a:pt x="368" y="1601"/>
                  </a:lnTo>
                  <a:lnTo>
                    <a:pt x="434" y="1568"/>
                  </a:lnTo>
                  <a:cubicBezTo>
                    <a:pt x="434" y="1568"/>
                    <a:pt x="434" y="1535"/>
                    <a:pt x="468" y="1535"/>
                  </a:cubicBezTo>
                  <a:lnTo>
                    <a:pt x="468" y="1468"/>
                  </a:lnTo>
                  <a:lnTo>
                    <a:pt x="801" y="34"/>
                  </a:lnTo>
                  <a:cubicBezTo>
                    <a:pt x="801" y="34"/>
                    <a:pt x="801" y="34"/>
                    <a:pt x="801"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1727;p56">
              <a:extLst>
                <a:ext uri="{FF2B5EF4-FFF2-40B4-BE49-F238E27FC236}">
                  <a16:creationId xmlns:a16="http://schemas.microsoft.com/office/drawing/2014/main" id="{73B25F68-97CF-43C2-BAAC-E524EE295D44}"/>
                </a:ext>
              </a:extLst>
            </p:cNvPr>
            <p:cNvSpPr/>
            <p:nvPr/>
          </p:nvSpPr>
          <p:spPr>
            <a:xfrm>
              <a:off x="2978125" y="2472200"/>
              <a:ext cx="20050" cy="37575"/>
            </a:xfrm>
            <a:custGeom>
              <a:avLst/>
              <a:gdLst/>
              <a:ahLst/>
              <a:cxnLst/>
              <a:rect l="l" t="t" r="r" b="b"/>
              <a:pathLst>
                <a:path w="802" h="1503" extrusionOk="0">
                  <a:moveTo>
                    <a:pt x="497" y="243"/>
                  </a:moveTo>
                  <a:cubicBezTo>
                    <a:pt x="526" y="243"/>
                    <a:pt x="551" y="251"/>
                    <a:pt x="568" y="268"/>
                  </a:cubicBezTo>
                  <a:cubicBezTo>
                    <a:pt x="635" y="335"/>
                    <a:pt x="668" y="401"/>
                    <a:pt x="635" y="501"/>
                  </a:cubicBezTo>
                  <a:lnTo>
                    <a:pt x="168" y="768"/>
                  </a:lnTo>
                  <a:cubicBezTo>
                    <a:pt x="168" y="701"/>
                    <a:pt x="168" y="668"/>
                    <a:pt x="168" y="601"/>
                  </a:cubicBezTo>
                  <a:cubicBezTo>
                    <a:pt x="201" y="568"/>
                    <a:pt x="201" y="501"/>
                    <a:pt x="234" y="468"/>
                  </a:cubicBezTo>
                  <a:cubicBezTo>
                    <a:pt x="268" y="435"/>
                    <a:pt x="268" y="401"/>
                    <a:pt x="301" y="368"/>
                  </a:cubicBezTo>
                  <a:cubicBezTo>
                    <a:pt x="334" y="335"/>
                    <a:pt x="368" y="301"/>
                    <a:pt x="401" y="268"/>
                  </a:cubicBezTo>
                  <a:cubicBezTo>
                    <a:pt x="434" y="251"/>
                    <a:pt x="468" y="243"/>
                    <a:pt x="497" y="243"/>
                  </a:cubicBezTo>
                  <a:close/>
                  <a:moveTo>
                    <a:pt x="568" y="1"/>
                  </a:moveTo>
                  <a:cubicBezTo>
                    <a:pt x="501" y="1"/>
                    <a:pt x="468" y="1"/>
                    <a:pt x="401" y="34"/>
                  </a:cubicBezTo>
                  <a:cubicBezTo>
                    <a:pt x="334" y="68"/>
                    <a:pt x="301" y="134"/>
                    <a:pt x="234" y="168"/>
                  </a:cubicBezTo>
                  <a:cubicBezTo>
                    <a:pt x="201" y="234"/>
                    <a:pt x="168" y="301"/>
                    <a:pt x="134" y="368"/>
                  </a:cubicBezTo>
                  <a:cubicBezTo>
                    <a:pt x="101" y="435"/>
                    <a:pt x="67" y="535"/>
                    <a:pt x="34" y="601"/>
                  </a:cubicBezTo>
                  <a:cubicBezTo>
                    <a:pt x="34" y="701"/>
                    <a:pt x="1" y="768"/>
                    <a:pt x="1" y="868"/>
                  </a:cubicBezTo>
                  <a:cubicBezTo>
                    <a:pt x="1" y="935"/>
                    <a:pt x="1" y="1002"/>
                    <a:pt x="1" y="1068"/>
                  </a:cubicBezTo>
                  <a:cubicBezTo>
                    <a:pt x="1" y="1135"/>
                    <a:pt x="34" y="1235"/>
                    <a:pt x="34" y="1302"/>
                  </a:cubicBezTo>
                  <a:cubicBezTo>
                    <a:pt x="67" y="1335"/>
                    <a:pt x="101" y="1402"/>
                    <a:pt x="134" y="1435"/>
                  </a:cubicBezTo>
                  <a:cubicBezTo>
                    <a:pt x="168" y="1469"/>
                    <a:pt x="201" y="1502"/>
                    <a:pt x="234" y="1502"/>
                  </a:cubicBezTo>
                  <a:cubicBezTo>
                    <a:pt x="301" y="1502"/>
                    <a:pt x="368" y="1469"/>
                    <a:pt x="401" y="1435"/>
                  </a:cubicBezTo>
                  <a:cubicBezTo>
                    <a:pt x="468" y="1435"/>
                    <a:pt x="501" y="1369"/>
                    <a:pt x="568" y="1335"/>
                  </a:cubicBezTo>
                  <a:cubicBezTo>
                    <a:pt x="601" y="1269"/>
                    <a:pt x="635" y="1235"/>
                    <a:pt x="668" y="1168"/>
                  </a:cubicBezTo>
                  <a:cubicBezTo>
                    <a:pt x="701" y="1135"/>
                    <a:pt x="735" y="1102"/>
                    <a:pt x="735" y="1035"/>
                  </a:cubicBezTo>
                  <a:cubicBezTo>
                    <a:pt x="768" y="1002"/>
                    <a:pt x="768" y="968"/>
                    <a:pt x="768" y="902"/>
                  </a:cubicBezTo>
                  <a:lnTo>
                    <a:pt x="768" y="868"/>
                  </a:lnTo>
                  <a:lnTo>
                    <a:pt x="735" y="868"/>
                  </a:lnTo>
                  <a:lnTo>
                    <a:pt x="701" y="902"/>
                  </a:lnTo>
                  <a:lnTo>
                    <a:pt x="668" y="935"/>
                  </a:lnTo>
                  <a:lnTo>
                    <a:pt x="635" y="968"/>
                  </a:lnTo>
                  <a:cubicBezTo>
                    <a:pt x="601" y="1035"/>
                    <a:pt x="601" y="1068"/>
                    <a:pt x="568" y="1102"/>
                  </a:cubicBezTo>
                  <a:cubicBezTo>
                    <a:pt x="501" y="1168"/>
                    <a:pt x="468" y="1202"/>
                    <a:pt x="401" y="1235"/>
                  </a:cubicBezTo>
                  <a:cubicBezTo>
                    <a:pt x="368" y="1252"/>
                    <a:pt x="343" y="1260"/>
                    <a:pt x="318" y="1260"/>
                  </a:cubicBezTo>
                  <a:cubicBezTo>
                    <a:pt x="293" y="1260"/>
                    <a:pt x="268" y="1252"/>
                    <a:pt x="234" y="1235"/>
                  </a:cubicBezTo>
                  <a:cubicBezTo>
                    <a:pt x="201" y="1168"/>
                    <a:pt x="168" y="1068"/>
                    <a:pt x="168" y="1002"/>
                  </a:cubicBezTo>
                  <a:lnTo>
                    <a:pt x="768" y="668"/>
                  </a:lnTo>
                  <a:cubicBezTo>
                    <a:pt x="768" y="635"/>
                    <a:pt x="801" y="635"/>
                    <a:pt x="801" y="635"/>
                  </a:cubicBezTo>
                  <a:cubicBezTo>
                    <a:pt x="801" y="601"/>
                    <a:pt x="801" y="568"/>
                    <a:pt x="801" y="568"/>
                  </a:cubicBezTo>
                  <a:lnTo>
                    <a:pt x="801" y="501"/>
                  </a:lnTo>
                  <a:cubicBezTo>
                    <a:pt x="801" y="401"/>
                    <a:pt x="801" y="301"/>
                    <a:pt x="768" y="234"/>
                  </a:cubicBezTo>
                  <a:cubicBezTo>
                    <a:pt x="768" y="168"/>
                    <a:pt x="735" y="101"/>
                    <a:pt x="701" y="68"/>
                  </a:cubicBezTo>
                  <a:cubicBezTo>
                    <a:pt x="668" y="34"/>
                    <a:pt x="601" y="1"/>
                    <a:pt x="568"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1728;p56">
              <a:extLst>
                <a:ext uri="{FF2B5EF4-FFF2-40B4-BE49-F238E27FC236}">
                  <a16:creationId xmlns:a16="http://schemas.microsoft.com/office/drawing/2014/main" id="{49FFA977-1468-41C9-9E17-162D167EC577}"/>
                </a:ext>
              </a:extLst>
            </p:cNvPr>
            <p:cNvSpPr/>
            <p:nvPr/>
          </p:nvSpPr>
          <p:spPr>
            <a:xfrm>
              <a:off x="3003150" y="2458875"/>
              <a:ext cx="12525" cy="39850"/>
            </a:xfrm>
            <a:custGeom>
              <a:avLst/>
              <a:gdLst/>
              <a:ahLst/>
              <a:cxnLst/>
              <a:rect l="l" t="t" r="r" b="b"/>
              <a:pathLst>
                <a:path w="501" h="1594" extrusionOk="0">
                  <a:moveTo>
                    <a:pt x="467" y="0"/>
                  </a:moveTo>
                  <a:lnTo>
                    <a:pt x="367" y="34"/>
                  </a:lnTo>
                  <a:cubicBezTo>
                    <a:pt x="301" y="67"/>
                    <a:pt x="267" y="100"/>
                    <a:pt x="234" y="134"/>
                  </a:cubicBezTo>
                  <a:cubicBezTo>
                    <a:pt x="201" y="200"/>
                    <a:pt x="167" y="234"/>
                    <a:pt x="167" y="300"/>
                  </a:cubicBezTo>
                  <a:lnTo>
                    <a:pt x="167" y="200"/>
                  </a:lnTo>
                  <a:cubicBezTo>
                    <a:pt x="167" y="200"/>
                    <a:pt x="167" y="200"/>
                    <a:pt x="167" y="167"/>
                  </a:cubicBezTo>
                  <a:lnTo>
                    <a:pt x="134" y="167"/>
                  </a:lnTo>
                  <a:lnTo>
                    <a:pt x="67" y="200"/>
                  </a:lnTo>
                  <a:cubicBezTo>
                    <a:pt x="34" y="234"/>
                    <a:pt x="34" y="234"/>
                    <a:pt x="34" y="234"/>
                  </a:cubicBezTo>
                  <a:cubicBezTo>
                    <a:pt x="34" y="267"/>
                    <a:pt x="34" y="300"/>
                    <a:pt x="34" y="300"/>
                  </a:cubicBezTo>
                  <a:lnTo>
                    <a:pt x="34" y="1535"/>
                  </a:lnTo>
                  <a:cubicBezTo>
                    <a:pt x="0" y="1568"/>
                    <a:pt x="0" y="1568"/>
                    <a:pt x="34" y="1568"/>
                  </a:cubicBezTo>
                  <a:cubicBezTo>
                    <a:pt x="34" y="1585"/>
                    <a:pt x="34" y="1593"/>
                    <a:pt x="38" y="1593"/>
                  </a:cubicBezTo>
                  <a:cubicBezTo>
                    <a:pt x="42" y="1593"/>
                    <a:pt x="50" y="1585"/>
                    <a:pt x="67" y="1568"/>
                  </a:cubicBezTo>
                  <a:lnTo>
                    <a:pt x="134" y="1535"/>
                  </a:lnTo>
                  <a:cubicBezTo>
                    <a:pt x="134" y="1535"/>
                    <a:pt x="134" y="1535"/>
                    <a:pt x="167" y="1501"/>
                  </a:cubicBezTo>
                  <a:cubicBezTo>
                    <a:pt x="167" y="1501"/>
                    <a:pt x="167" y="1468"/>
                    <a:pt x="167" y="1435"/>
                  </a:cubicBezTo>
                  <a:lnTo>
                    <a:pt x="167" y="667"/>
                  </a:lnTo>
                  <a:cubicBezTo>
                    <a:pt x="134" y="501"/>
                    <a:pt x="201" y="367"/>
                    <a:pt x="367" y="267"/>
                  </a:cubicBezTo>
                  <a:lnTo>
                    <a:pt x="467" y="200"/>
                  </a:lnTo>
                  <a:cubicBezTo>
                    <a:pt x="467" y="200"/>
                    <a:pt x="467" y="167"/>
                    <a:pt x="501" y="167"/>
                  </a:cubicBezTo>
                  <a:cubicBezTo>
                    <a:pt x="501" y="134"/>
                    <a:pt x="501" y="134"/>
                    <a:pt x="501" y="100"/>
                  </a:cubicBezTo>
                  <a:lnTo>
                    <a:pt x="501" y="34"/>
                  </a:lnTo>
                  <a:cubicBezTo>
                    <a:pt x="501" y="0"/>
                    <a:pt x="501" y="0"/>
                    <a:pt x="501"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1729;p56">
              <a:extLst>
                <a:ext uri="{FF2B5EF4-FFF2-40B4-BE49-F238E27FC236}">
                  <a16:creationId xmlns:a16="http://schemas.microsoft.com/office/drawing/2014/main" id="{7142CC00-FFBC-47C0-9F53-76B0B25151B7}"/>
                </a:ext>
              </a:extLst>
            </p:cNvPr>
            <p:cNvSpPr/>
            <p:nvPr/>
          </p:nvSpPr>
          <p:spPr>
            <a:xfrm>
              <a:off x="3017325" y="2445525"/>
              <a:ext cx="20050" cy="40050"/>
            </a:xfrm>
            <a:custGeom>
              <a:avLst/>
              <a:gdLst/>
              <a:ahLst/>
              <a:cxnLst/>
              <a:rect l="l" t="t" r="r" b="b"/>
              <a:pathLst>
                <a:path w="802" h="1602" extrusionOk="0">
                  <a:moveTo>
                    <a:pt x="768" y="1"/>
                  </a:moveTo>
                  <a:lnTo>
                    <a:pt x="701" y="34"/>
                  </a:lnTo>
                  <a:cubicBezTo>
                    <a:pt x="701" y="67"/>
                    <a:pt x="668" y="67"/>
                    <a:pt x="668" y="101"/>
                  </a:cubicBezTo>
                  <a:cubicBezTo>
                    <a:pt x="668" y="101"/>
                    <a:pt x="668" y="134"/>
                    <a:pt x="668" y="134"/>
                  </a:cubicBezTo>
                  <a:lnTo>
                    <a:pt x="401" y="1268"/>
                  </a:lnTo>
                  <a:lnTo>
                    <a:pt x="134" y="434"/>
                  </a:lnTo>
                  <a:lnTo>
                    <a:pt x="101" y="434"/>
                  </a:lnTo>
                  <a:lnTo>
                    <a:pt x="34" y="468"/>
                  </a:lnTo>
                  <a:cubicBezTo>
                    <a:pt x="34" y="468"/>
                    <a:pt x="1" y="468"/>
                    <a:pt x="1" y="501"/>
                  </a:cubicBezTo>
                  <a:cubicBezTo>
                    <a:pt x="1" y="501"/>
                    <a:pt x="1" y="534"/>
                    <a:pt x="1" y="534"/>
                  </a:cubicBezTo>
                  <a:lnTo>
                    <a:pt x="367" y="1568"/>
                  </a:lnTo>
                  <a:cubicBezTo>
                    <a:pt x="367" y="1568"/>
                    <a:pt x="367" y="1602"/>
                    <a:pt x="367" y="1602"/>
                  </a:cubicBezTo>
                  <a:lnTo>
                    <a:pt x="401" y="1602"/>
                  </a:lnTo>
                  <a:lnTo>
                    <a:pt x="434" y="1568"/>
                  </a:lnTo>
                  <a:cubicBezTo>
                    <a:pt x="434" y="1568"/>
                    <a:pt x="468" y="1535"/>
                    <a:pt x="468" y="1535"/>
                  </a:cubicBezTo>
                  <a:cubicBezTo>
                    <a:pt x="468" y="1502"/>
                    <a:pt x="468" y="1502"/>
                    <a:pt x="468" y="1468"/>
                  </a:cubicBezTo>
                  <a:lnTo>
                    <a:pt x="801" y="34"/>
                  </a:lnTo>
                  <a:cubicBezTo>
                    <a:pt x="801" y="34"/>
                    <a:pt x="801" y="34"/>
                    <a:pt x="801"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1730;p56">
              <a:extLst>
                <a:ext uri="{FF2B5EF4-FFF2-40B4-BE49-F238E27FC236}">
                  <a16:creationId xmlns:a16="http://schemas.microsoft.com/office/drawing/2014/main" id="{4173C8A3-D1C7-49FC-B5F9-59EB45BD7058}"/>
                </a:ext>
              </a:extLst>
            </p:cNvPr>
            <p:cNvSpPr/>
            <p:nvPr/>
          </p:nvSpPr>
          <p:spPr>
            <a:xfrm>
              <a:off x="3044000" y="2427400"/>
              <a:ext cx="4200" cy="48800"/>
            </a:xfrm>
            <a:custGeom>
              <a:avLst/>
              <a:gdLst/>
              <a:ahLst/>
              <a:cxnLst/>
              <a:rect l="l" t="t" r="r" b="b"/>
              <a:pathLst>
                <a:path w="168" h="1952" extrusionOk="0">
                  <a:moveTo>
                    <a:pt x="139" y="0"/>
                  </a:moveTo>
                  <a:cubicBezTo>
                    <a:pt x="134" y="0"/>
                    <a:pt x="134" y="8"/>
                    <a:pt x="134" y="25"/>
                  </a:cubicBezTo>
                  <a:lnTo>
                    <a:pt x="34" y="58"/>
                  </a:lnTo>
                  <a:cubicBezTo>
                    <a:pt x="1" y="92"/>
                    <a:pt x="1" y="92"/>
                    <a:pt x="1" y="125"/>
                  </a:cubicBezTo>
                  <a:cubicBezTo>
                    <a:pt x="1" y="125"/>
                    <a:pt x="1" y="158"/>
                    <a:pt x="1" y="158"/>
                  </a:cubicBezTo>
                  <a:lnTo>
                    <a:pt x="1" y="325"/>
                  </a:lnTo>
                  <a:cubicBezTo>
                    <a:pt x="1" y="325"/>
                    <a:pt x="1" y="359"/>
                    <a:pt x="1" y="359"/>
                  </a:cubicBezTo>
                  <a:lnTo>
                    <a:pt x="34" y="359"/>
                  </a:lnTo>
                  <a:lnTo>
                    <a:pt x="134" y="292"/>
                  </a:lnTo>
                  <a:cubicBezTo>
                    <a:pt x="134" y="292"/>
                    <a:pt x="134" y="292"/>
                    <a:pt x="168" y="259"/>
                  </a:cubicBezTo>
                  <a:cubicBezTo>
                    <a:pt x="168" y="259"/>
                    <a:pt x="168" y="225"/>
                    <a:pt x="168" y="225"/>
                  </a:cubicBezTo>
                  <a:lnTo>
                    <a:pt x="168" y="58"/>
                  </a:lnTo>
                  <a:cubicBezTo>
                    <a:pt x="168" y="58"/>
                    <a:pt x="168" y="25"/>
                    <a:pt x="168" y="25"/>
                  </a:cubicBezTo>
                  <a:cubicBezTo>
                    <a:pt x="151" y="8"/>
                    <a:pt x="143" y="0"/>
                    <a:pt x="139" y="0"/>
                  </a:cubicBezTo>
                  <a:close/>
                  <a:moveTo>
                    <a:pt x="134" y="492"/>
                  </a:moveTo>
                  <a:lnTo>
                    <a:pt x="68" y="525"/>
                  </a:lnTo>
                  <a:cubicBezTo>
                    <a:pt x="34" y="559"/>
                    <a:pt x="34" y="559"/>
                    <a:pt x="34" y="592"/>
                  </a:cubicBezTo>
                  <a:cubicBezTo>
                    <a:pt x="34" y="592"/>
                    <a:pt x="34" y="625"/>
                    <a:pt x="34" y="625"/>
                  </a:cubicBezTo>
                  <a:lnTo>
                    <a:pt x="34" y="1893"/>
                  </a:lnTo>
                  <a:cubicBezTo>
                    <a:pt x="34" y="1893"/>
                    <a:pt x="34" y="1926"/>
                    <a:pt x="34" y="1926"/>
                  </a:cubicBezTo>
                  <a:cubicBezTo>
                    <a:pt x="34" y="1943"/>
                    <a:pt x="34" y="1951"/>
                    <a:pt x="38" y="1951"/>
                  </a:cubicBezTo>
                  <a:cubicBezTo>
                    <a:pt x="43" y="1951"/>
                    <a:pt x="51" y="1943"/>
                    <a:pt x="68" y="1926"/>
                  </a:cubicBezTo>
                  <a:lnTo>
                    <a:pt x="134" y="1893"/>
                  </a:lnTo>
                  <a:cubicBezTo>
                    <a:pt x="168" y="1893"/>
                    <a:pt x="168" y="1860"/>
                    <a:pt x="168" y="1860"/>
                  </a:cubicBezTo>
                  <a:cubicBezTo>
                    <a:pt x="168" y="1826"/>
                    <a:pt x="168" y="1826"/>
                    <a:pt x="168" y="1793"/>
                  </a:cubicBezTo>
                  <a:lnTo>
                    <a:pt x="168" y="559"/>
                  </a:lnTo>
                  <a:cubicBezTo>
                    <a:pt x="168" y="525"/>
                    <a:pt x="168" y="525"/>
                    <a:pt x="168" y="492"/>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1731;p56">
              <a:extLst>
                <a:ext uri="{FF2B5EF4-FFF2-40B4-BE49-F238E27FC236}">
                  <a16:creationId xmlns:a16="http://schemas.microsoft.com/office/drawing/2014/main" id="{FE3BAF50-6A4C-48FC-8C93-44CB12133108}"/>
                </a:ext>
              </a:extLst>
            </p:cNvPr>
            <p:cNvSpPr/>
            <p:nvPr/>
          </p:nvSpPr>
          <p:spPr>
            <a:xfrm>
              <a:off x="3052350" y="2428850"/>
              <a:ext cx="20050" cy="37900"/>
            </a:xfrm>
            <a:custGeom>
              <a:avLst/>
              <a:gdLst/>
              <a:ahLst/>
              <a:cxnLst/>
              <a:rect l="l" t="t" r="r" b="b"/>
              <a:pathLst>
                <a:path w="802" h="1516" extrusionOk="0">
                  <a:moveTo>
                    <a:pt x="513" y="276"/>
                  </a:moveTo>
                  <a:cubicBezTo>
                    <a:pt x="543" y="276"/>
                    <a:pt x="568" y="284"/>
                    <a:pt x="601" y="301"/>
                  </a:cubicBezTo>
                  <a:cubicBezTo>
                    <a:pt x="634" y="367"/>
                    <a:pt x="668" y="434"/>
                    <a:pt x="668" y="501"/>
                  </a:cubicBezTo>
                  <a:lnTo>
                    <a:pt x="201" y="781"/>
                  </a:lnTo>
                  <a:lnTo>
                    <a:pt x="201" y="781"/>
                  </a:lnTo>
                  <a:cubicBezTo>
                    <a:pt x="201" y="721"/>
                    <a:pt x="201" y="664"/>
                    <a:pt x="201" y="634"/>
                  </a:cubicBezTo>
                  <a:cubicBezTo>
                    <a:pt x="201" y="567"/>
                    <a:pt x="234" y="534"/>
                    <a:pt x="234" y="501"/>
                  </a:cubicBezTo>
                  <a:cubicBezTo>
                    <a:pt x="267" y="434"/>
                    <a:pt x="301" y="401"/>
                    <a:pt x="334" y="367"/>
                  </a:cubicBezTo>
                  <a:cubicBezTo>
                    <a:pt x="334" y="334"/>
                    <a:pt x="367" y="301"/>
                    <a:pt x="401" y="301"/>
                  </a:cubicBezTo>
                  <a:cubicBezTo>
                    <a:pt x="451" y="284"/>
                    <a:pt x="484" y="276"/>
                    <a:pt x="513" y="276"/>
                  </a:cubicBezTo>
                  <a:close/>
                  <a:moveTo>
                    <a:pt x="568" y="0"/>
                  </a:moveTo>
                  <a:cubicBezTo>
                    <a:pt x="534" y="0"/>
                    <a:pt x="468" y="34"/>
                    <a:pt x="401" y="67"/>
                  </a:cubicBezTo>
                  <a:cubicBezTo>
                    <a:pt x="367" y="100"/>
                    <a:pt x="301" y="134"/>
                    <a:pt x="267" y="201"/>
                  </a:cubicBezTo>
                  <a:cubicBezTo>
                    <a:pt x="201" y="267"/>
                    <a:pt x="167" y="334"/>
                    <a:pt x="134" y="401"/>
                  </a:cubicBezTo>
                  <a:cubicBezTo>
                    <a:pt x="101" y="467"/>
                    <a:pt x="67" y="534"/>
                    <a:pt x="67" y="634"/>
                  </a:cubicBezTo>
                  <a:cubicBezTo>
                    <a:pt x="34" y="701"/>
                    <a:pt x="34" y="801"/>
                    <a:pt x="34" y="868"/>
                  </a:cubicBezTo>
                  <a:cubicBezTo>
                    <a:pt x="1" y="934"/>
                    <a:pt x="1" y="1034"/>
                    <a:pt x="34" y="1101"/>
                  </a:cubicBezTo>
                  <a:cubicBezTo>
                    <a:pt x="34" y="1168"/>
                    <a:pt x="34" y="1235"/>
                    <a:pt x="67" y="1301"/>
                  </a:cubicBezTo>
                  <a:cubicBezTo>
                    <a:pt x="67" y="1368"/>
                    <a:pt x="101" y="1435"/>
                    <a:pt x="134" y="1468"/>
                  </a:cubicBezTo>
                  <a:cubicBezTo>
                    <a:pt x="167" y="1501"/>
                    <a:pt x="201" y="1501"/>
                    <a:pt x="267" y="1501"/>
                  </a:cubicBezTo>
                  <a:cubicBezTo>
                    <a:pt x="277" y="1511"/>
                    <a:pt x="290" y="1515"/>
                    <a:pt x="304" y="1515"/>
                  </a:cubicBezTo>
                  <a:cubicBezTo>
                    <a:pt x="337" y="1515"/>
                    <a:pt x="377" y="1492"/>
                    <a:pt x="401" y="1468"/>
                  </a:cubicBezTo>
                  <a:cubicBezTo>
                    <a:pt x="468" y="1435"/>
                    <a:pt x="534" y="1401"/>
                    <a:pt x="568" y="1335"/>
                  </a:cubicBezTo>
                  <a:cubicBezTo>
                    <a:pt x="601" y="1301"/>
                    <a:pt x="668" y="1268"/>
                    <a:pt x="701" y="1201"/>
                  </a:cubicBezTo>
                  <a:cubicBezTo>
                    <a:pt x="701" y="1168"/>
                    <a:pt x="734" y="1101"/>
                    <a:pt x="768" y="1068"/>
                  </a:cubicBezTo>
                  <a:cubicBezTo>
                    <a:pt x="768" y="1034"/>
                    <a:pt x="768" y="968"/>
                    <a:pt x="801" y="934"/>
                  </a:cubicBezTo>
                  <a:lnTo>
                    <a:pt x="801" y="901"/>
                  </a:lnTo>
                  <a:cubicBezTo>
                    <a:pt x="784" y="884"/>
                    <a:pt x="776" y="876"/>
                    <a:pt x="772" y="876"/>
                  </a:cubicBezTo>
                  <a:cubicBezTo>
                    <a:pt x="768" y="876"/>
                    <a:pt x="768" y="884"/>
                    <a:pt x="768" y="901"/>
                  </a:cubicBezTo>
                  <a:lnTo>
                    <a:pt x="701" y="934"/>
                  </a:lnTo>
                  <a:lnTo>
                    <a:pt x="668" y="934"/>
                  </a:lnTo>
                  <a:cubicBezTo>
                    <a:pt x="668" y="968"/>
                    <a:pt x="668" y="968"/>
                    <a:pt x="634" y="1001"/>
                  </a:cubicBezTo>
                  <a:cubicBezTo>
                    <a:pt x="634" y="1034"/>
                    <a:pt x="601" y="1068"/>
                    <a:pt x="568" y="1135"/>
                  </a:cubicBezTo>
                  <a:cubicBezTo>
                    <a:pt x="534" y="1168"/>
                    <a:pt x="468" y="1235"/>
                    <a:pt x="434" y="1235"/>
                  </a:cubicBezTo>
                  <a:cubicBezTo>
                    <a:pt x="401" y="1251"/>
                    <a:pt x="367" y="1260"/>
                    <a:pt x="338" y="1260"/>
                  </a:cubicBezTo>
                  <a:cubicBezTo>
                    <a:pt x="309" y="1260"/>
                    <a:pt x="284" y="1251"/>
                    <a:pt x="267" y="1235"/>
                  </a:cubicBezTo>
                  <a:cubicBezTo>
                    <a:pt x="201" y="1168"/>
                    <a:pt x="167" y="1101"/>
                    <a:pt x="201" y="1001"/>
                  </a:cubicBezTo>
                  <a:lnTo>
                    <a:pt x="768" y="668"/>
                  </a:lnTo>
                  <a:cubicBezTo>
                    <a:pt x="801" y="668"/>
                    <a:pt x="801" y="634"/>
                    <a:pt x="801" y="634"/>
                  </a:cubicBezTo>
                  <a:cubicBezTo>
                    <a:pt x="801" y="601"/>
                    <a:pt x="801" y="601"/>
                    <a:pt x="801" y="567"/>
                  </a:cubicBezTo>
                  <a:lnTo>
                    <a:pt x="801" y="501"/>
                  </a:lnTo>
                  <a:cubicBezTo>
                    <a:pt x="801" y="401"/>
                    <a:pt x="801" y="334"/>
                    <a:pt x="801" y="234"/>
                  </a:cubicBezTo>
                  <a:cubicBezTo>
                    <a:pt x="768" y="167"/>
                    <a:pt x="734" y="134"/>
                    <a:pt x="701" y="67"/>
                  </a:cubicBezTo>
                  <a:cubicBezTo>
                    <a:pt x="668" y="34"/>
                    <a:pt x="634" y="0"/>
                    <a:pt x="568"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1732;p56">
              <a:extLst>
                <a:ext uri="{FF2B5EF4-FFF2-40B4-BE49-F238E27FC236}">
                  <a16:creationId xmlns:a16="http://schemas.microsoft.com/office/drawing/2014/main" id="{3A657014-539E-481B-99AC-9B301ACE2482}"/>
                </a:ext>
              </a:extLst>
            </p:cNvPr>
            <p:cNvSpPr/>
            <p:nvPr/>
          </p:nvSpPr>
          <p:spPr>
            <a:xfrm>
              <a:off x="3076525" y="2406325"/>
              <a:ext cx="29225" cy="47575"/>
            </a:xfrm>
            <a:custGeom>
              <a:avLst/>
              <a:gdLst/>
              <a:ahLst/>
              <a:cxnLst/>
              <a:rect l="l" t="t" r="r" b="b"/>
              <a:pathLst>
                <a:path w="1169" h="1903" extrusionOk="0">
                  <a:moveTo>
                    <a:pt x="1135" y="1"/>
                  </a:moveTo>
                  <a:lnTo>
                    <a:pt x="1068" y="34"/>
                  </a:lnTo>
                  <a:cubicBezTo>
                    <a:pt x="1068" y="34"/>
                    <a:pt x="1035" y="34"/>
                    <a:pt x="1035" y="67"/>
                  </a:cubicBezTo>
                  <a:cubicBezTo>
                    <a:pt x="1035" y="101"/>
                    <a:pt x="1035" y="101"/>
                    <a:pt x="1035" y="134"/>
                  </a:cubicBezTo>
                  <a:lnTo>
                    <a:pt x="868" y="1102"/>
                  </a:lnTo>
                  <a:lnTo>
                    <a:pt x="635" y="368"/>
                  </a:lnTo>
                  <a:cubicBezTo>
                    <a:pt x="635" y="334"/>
                    <a:pt x="635" y="334"/>
                    <a:pt x="635" y="334"/>
                  </a:cubicBezTo>
                  <a:lnTo>
                    <a:pt x="568" y="334"/>
                  </a:lnTo>
                  <a:cubicBezTo>
                    <a:pt x="568" y="368"/>
                    <a:pt x="535" y="368"/>
                    <a:pt x="535" y="401"/>
                  </a:cubicBezTo>
                  <a:cubicBezTo>
                    <a:pt x="535" y="401"/>
                    <a:pt x="535" y="434"/>
                    <a:pt x="535" y="434"/>
                  </a:cubicBezTo>
                  <a:lnTo>
                    <a:pt x="334" y="1435"/>
                  </a:lnTo>
                  <a:lnTo>
                    <a:pt x="134" y="668"/>
                  </a:lnTo>
                  <a:cubicBezTo>
                    <a:pt x="134" y="668"/>
                    <a:pt x="134" y="635"/>
                    <a:pt x="101" y="635"/>
                  </a:cubicBezTo>
                  <a:lnTo>
                    <a:pt x="68" y="635"/>
                  </a:lnTo>
                  <a:lnTo>
                    <a:pt x="34" y="668"/>
                  </a:lnTo>
                  <a:cubicBezTo>
                    <a:pt x="1" y="668"/>
                    <a:pt x="1" y="701"/>
                    <a:pt x="1" y="701"/>
                  </a:cubicBezTo>
                  <a:cubicBezTo>
                    <a:pt x="1" y="735"/>
                    <a:pt x="1" y="735"/>
                    <a:pt x="1" y="768"/>
                  </a:cubicBezTo>
                  <a:cubicBezTo>
                    <a:pt x="1" y="768"/>
                    <a:pt x="1" y="768"/>
                    <a:pt x="1" y="801"/>
                  </a:cubicBezTo>
                  <a:lnTo>
                    <a:pt x="268" y="1835"/>
                  </a:lnTo>
                  <a:cubicBezTo>
                    <a:pt x="268" y="1869"/>
                    <a:pt x="268" y="1869"/>
                    <a:pt x="268" y="1902"/>
                  </a:cubicBezTo>
                  <a:lnTo>
                    <a:pt x="301" y="1902"/>
                  </a:lnTo>
                  <a:lnTo>
                    <a:pt x="334" y="1869"/>
                  </a:lnTo>
                  <a:cubicBezTo>
                    <a:pt x="368" y="1835"/>
                    <a:pt x="368" y="1835"/>
                    <a:pt x="368" y="1802"/>
                  </a:cubicBezTo>
                  <a:cubicBezTo>
                    <a:pt x="368" y="1802"/>
                    <a:pt x="368" y="1769"/>
                    <a:pt x="368" y="1769"/>
                  </a:cubicBezTo>
                  <a:lnTo>
                    <a:pt x="568" y="768"/>
                  </a:lnTo>
                  <a:lnTo>
                    <a:pt x="768" y="1502"/>
                  </a:lnTo>
                  <a:cubicBezTo>
                    <a:pt x="768" y="1535"/>
                    <a:pt x="768" y="1535"/>
                    <a:pt x="768" y="1569"/>
                  </a:cubicBezTo>
                  <a:lnTo>
                    <a:pt x="835" y="1569"/>
                  </a:lnTo>
                  <a:lnTo>
                    <a:pt x="868" y="1535"/>
                  </a:lnTo>
                  <a:cubicBezTo>
                    <a:pt x="902" y="1502"/>
                    <a:pt x="902" y="1502"/>
                    <a:pt x="902" y="1502"/>
                  </a:cubicBezTo>
                  <a:cubicBezTo>
                    <a:pt x="902" y="1468"/>
                    <a:pt x="902" y="1435"/>
                    <a:pt x="902" y="1435"/>
                  </a:cubicBezTo>
                  <a:lnTo>
                    <a:pt x="1168" y="67"/>
                  </a:lnTo>
                  <a:cubicBezTo>
                    <a:pt x="1168" y="34"/>
                    <a:pt x="1168" y="34"/>
                    <a:pt x="1168" y="34"/>
                  </a:cubicBezTo>
                  <a:cubicBezTo>
                    <a:pt x="1168" y="34"/>
                    <a:pt x="1168" y="1"/>
                    <a:pt x="1168"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1733;p56">
              <a:extLst>
                <a:ext uri="{FF2B5EF4-FFF2-40B4-BE49-F238E27FC236}">
                  <a16:creationId xmlns:a16="http://schemas.microsoft.com/office/drawing/2014/main" id="{6A5F4602-5E11-419E-B72F-DE58A8C6E44B}"/>
                </a:ext>
              </a:extLst>
            </p:cNvPr>
            <p:cNvSpPr/>
            <p:nvPr/>
          </p:nvSpPr>
          <p:spPr>
            <a:xfrm>
              <a:off x="2927250" y="2638175"/>
              <a:ext cx="23375" cy="54225"/>
            </a:xfrm>
            <a:custGeom>
              <a:avLst/>
              <a:gdLst/>
              <a:ahLst/>
              <a:cxnLst/>
              <a:rect l="l" t="t" r="r" b="b"/>
              <a:pathLst>
                <a:path w="935" h="2169" extrusionOk="0">
                  <a:moveTo>
                    <a:pt x="902" y="0"/>
                  </a:moveTo>
                  <a:lnTo>
                    <a:pt x="768" y="67"/>
                  </a:lnTo>
                  <a:cubicBezTo>
                    <a:pt x="735" y="100"/>
                    <a:pt x="735" y="100"/>
                    <a:pt x="735" y="133"/>
                  </a:cubicBezTo>
                  <a:cubicBezTo>
                    <a:pt x="735" y="133"/>
                    <a:pt x="735" y="167"/>
                    <a:pt x="735" y="167"/>
                  </a:cubicBezTo>
                  <a:lnTo>
                    <a:pt x="735" y="1234"/>
                  </a:lnTo>
                  <a:cubicBezTo>
                    <a:pt x="735" y="1401"/>
                    <a:pt x="701" y="1534"/>
                    <a:pt x="668" y="1668"/>
                  </a:cubicBezTo>
                  <a:cubicBezTo>
                    <a:pt x="601" y="1768"/>
                    <a:pt x="535" y="1868"/>
                    <a:pt x="435" y="1901"/>
                  </a:cubicBezTo>
                  <a:cubicBezTo>
                    <a:pt x="385" y="1935"/>
                    <a:pt x="343" y="1951"/>
                    <a:pt x="305" y="1951"/>
                  </a:cubicBezTo>
                  <a:cubicBezTo>
                    <a:pt x="268" y="1951"/>
                    <a:pt x="234" y="1935"/>
                    <a:pt x="201" y="1901"/>
                  </a:cubicBezTo>
                  <a:cubicBezTo>
                    <a:pt x="134" y="1801"/>
                    <a:pt x="134" y="1701"/>
                    <a:pt x="134" y="1568"/>
                  </a:cubicBezTo>
                  <a:lnTo>
                    <a:pt x="134" y="467"/>
                  </a:lnTo>
                  <a:cubicBezTo>
                    <a:pt x="134" y="467"/>
                    <a:pt x="134" y="434"/>
                    <a:pt x="134" y="434"/>
                  </a:cubicBezTo>
                  <a:lnTo>
                    <a:pt x="101" y="434"/>
                  </a:lnTo>
                  <a:lnTo>
                    <a:pt x="34" y="467"/>
                  </a:lnTo>
                  <a:cubicBezTo>
                    <a:pt x="34" y="467"/>
                    <a:pt x="1" y="500"/>
                    <a:pt x="1" y="500"/>
                  </a:cubicBezTo>
                  <a:cubicBezTo>
                    <a:pt x="1" y="534"/>
                    <a:pt x="1" y="567"/>
                    <a:pt x="1" y="567"/>
                  </a:cubicBezTo>
                  <a:lnTo>
                    <a:pt x="1" y="1635"/>
                  </a:lnTo>
                  <a:cubicBezTo>
                    <a:pt x="1" y="1735"/>
                    <a:pt x="1" y="1835"/>
                    <a:pt x="34" y="1901"/>
                  </a:cubicBezTo>
                  <a:cubicBezTo>
                    <a:pt x="34" y="1968"/>
                    <a:pt x="68" y="2035"/>
                    <a:pt x="101" y="2102"/>
                  </a:cubicBezTo>
                  <a:cubicBezTo>
                    <a:pt x="134" y="2135"/>
                    <a:pt x="201" y="2168"/>
                    <a:pt x="268" y="2168"/>
                  </a:cubicBezTo>
                  <a:cubicBezTo>
                    <a:pt x="335" y="2168"/>
                    <a:pt x="401" y="2168"/>
                    <a:pt x="468" y="2102"/>
                  </a:cubicBezTo>
                  <a:cubicBezTo>
                    <a:pt x="535" y="2068"/>
                    <a:pt x="601" y="2001"/>
                    <a:pt x="668" y="1935"/>
                  </a:cubicBezTo>
                  <a:cubicBezTo>
                    <a:pt x="735" y="1868"/>
                    <a:pt x="768" y="1768"/>
                    <a:pt x="802" y="1701"/>
                  </a:cubicBezTo>
                  <a:cubicBezTo>
                    <a:pt x="835" y="1601"/>
                    <a:pt x="868" y="1501"/>
                    <a:pt x="902" y="1401"/>
                  </a:cubicBezTo>
                  <a:cubicBezTo>
                    <a:pt x="902" y="1301"/>
                    <a:pt x="935" y="1201"/>
                    <a:pt x="935" y="1101"/>
                  </a:cubicBezTo>
                  <a:lnTo>
                    <a:pt x="935" y="33"/>
                  </a:lnTo>
                  <a:cubicBezTo>
                    <a:pt x="935" y="33"/>
                    <a:pt x="935" y="0"/>
                    <a:pt x="935"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1734;p56">
              <a:extLst>
                <a:ext uri="{FF2B5EF4-FFF2-40B4-BE49-F238E27FC236}">
                  <a16:creationId xmlns:a16="http://schemas.microsoft.com/office/drawing/2014/main" id="{05D13CA8-8415-4587-B68D-ED98A929CBCF}"/>
                </a:ext>
              </a:extLst>
            </p:cNvPr>
            <p:cNvSpPr/>
            <p:nvPr/>
          </p:nvSpPr>
          <p:spPr>
            <a:xfrm>
              <a:off x="2958125" y="2624825"/>
              <a:ext cx="21700" cy="54225"/>
            </a:xfrm>
            <a:custGeom>
              <a:avLst/>
              <a:gdLst/>
              <a:ahLst/>
              <a:cxnLst/>
              <a:rect l="l" t="t" r="r" b="b"/>
              <a:pathLst>
                <a:path w="868" h="2169" extrusionOk="0">
                  <a:moveTo>
                    <a:pt x="634" y="267"/>
                  </a:moveTo>
                  <a:cubicBezTo>
                    <a:pt x="667" y="301"/>
                    <a:pt x="701" y="367"/>
                    <a:pt x="701" y="467"/>
                  </a:cubicBezTo>
                  <a:cubicBezTo>
                    <a:pt x="701" y="567"/>
                    <a:pt x="667" y="667"/>
                    <a:pt x="634" y="768"/>
                  </a:cubicBezTo>
                  <a:cubicBezTo>
                    <a:pt x="567" y="834"/>
                    <a:pt x="534" y="901"/>
                    <a:pt x="434" y="934"/>
                  </a:cubicBezTo>
                  <a:lnTo>
                    <a:pt x="134" y="1101"/>
                  </a:lnTo>
                  <a:lnTo>
                    <a:pt x="134" y="467"/>
                  </a:lnTo>
                  <a:lnTo>
                    <a:pt x="434" y="301"/>
                  </a:lnTo>
                  <a:cubicBezTo>
                    <a:pt x="534" y="267"/>
                    <a:pt x="601" y="267"/>
                    <a:pt x="634" y="267"/>
                  </a:cubicBezTo>
                  <a:close/>
                  <a:moveTo>
                    <a:pt x="601" y="0"/>
                  </a:moveTo>
                  <a:cubicBezTo>
                    <a:pt x="534" y="34"/>
                    <a:pt x="501" y="34"/>
                    <a:pt x="434" y="67"/>
                  </a:cubicBezTo>
                  <a:lnTo>
                    <a:pt x="67" y="301"/>
                  </a:lnTo>
                  <a:cubicBezTo>
                    <a:pt x="34" y="334"/>
                    <a:pt x="34" y="334"/>
                    <a:pt x="34" y="367"/>
                  </a:cubicBezTo>
                  <a:cubicBezTo>
                    <a:pt x="0" y="367"/>
                    <a:pt x="0" y="401"/>
                    <a:pt x="34" y="401"/>
                  </a:cubicBezTo>
                  <a:lnTo>
                    <a:pt x="34" y="2102"/>
                  </a:lnTo>
                  <a:cubicBezTo>
                    <a:pt x="0" y="2135"/>
                    <a:pt x="0" y="2135"/>
                    <a:pt x="34" y="2169"/>
                  </a:cubicBezTo>
                  <a:lnTo>
                    <a:pt x="67" y="2169"/>
                  </a:lnTo>
                  <a:lnTo>
                    <a:pt x="134" y="2102"/>
                  </a:lnTo>
                  <a:cubicBezTo>
                    <a:pt x="134" y="2102"/>
                    <a:pt x="134" y="2102"/>
                    <a:pt x="167" y="2068"/>
                  </a:cubicBezTo>
                  <a:cubicBezTo>
                    <a:pt x="167" y="2068"/>
                    <a:pt x="167" y="2035"/>
                    <a:pt x="167" y="2035"/>
                  </a:cubicBezTo>
                  <a:lnTo>
                    <a:pt x="167" y="1335"/>
                  </a:lnTo>
                  <a:lnTo>
                    <a:pt x="434" y="1168"/>
                  </a:lnTo>
                  <a:lnTo>
                    <a:pt x="701" y="1702"/>
                  </a:lnTo>
                  <a:cubicBezTo>
                    <a:pt x="701" y="1702"/>
                    <a:pt x="701" y="1735"/>
                    <a:pt x="734" y="1735"/>
                  </a:cubicBezTo>
                  <a:lnTo>
                    <a:pt x="767" y="1735"/>
                  </a:lnTo>
                  <a:lnTo>
                    <a:pt x="834" y="1702"/>
                  </a:lnTo>
                  <a:cubicBezTo>
                    <a:pt x="867" y="1668"/>
                    <a:pt x="867" y="1668"/>
                    <a:pt x="867" y="1668"/>
                  </a:cubicBezTo>
                  <a:cubicBezTo>
                    <a:pt x="867" y="1635"/>
                    <a:pt x="867" y="1635"/>
                    <a:pt x="867" y="1601"/>
                  </a:cubicBezTo>
                  <a:lnTo>
                    <a:pt x="601" y="1034"/>
                  </a:lnTo>
                  <a:cubicBezTo>
                    <a:pt x="701" y="968"/>
                    <a:pt x="767" y="868"/>
                    <a:pt x="801" y="768"/>
                  </a:cubicBezTo>
                  <a:cubicBezTo>
                    <a:pt x="834" y="634"/>
                    <a:pt x="867" y="501"/>
                    <a:pt x="867" y="367"/>
                  </a:cubicBezTo>
                  <a:cubicBezTo>
                    <a:pt x="867" y="301"/>
                    <a:pt x="867" y="234"/>
                    <a:pt x="834" y="167"/>
                  </a:cubicBezTo>
                  <a:cubicBezTo>
                    <a:pt x="801" y="100"/>
                    <a:pt x="767" y="67"/>
                    <a:pt x="734" y="34"/>
                  </a:cubicBezTo>
                  <a:cubicBezTo>
                    <a:pt x="701" y="0"/>
                    <a:pt x="634" y="0"/>
                    <a:pt x="601"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1735;p56">
              <a:extLst>
                <a:ext uri="{FF2B5EF4-FFF2-40B4-BE49-F238E27FC236}">
                  <a16:creationId xmlns:a16="http://schemas.microsoft.com/office/drawing/2014/main" id="{A9E4609C-A16A-4039-BF4A-91D9ABDA35F3}"/>
                </a:ext>
              </a:extLst>
            </p:cNvPr>
            <p:cNvSpPr/>
            <p:nvPr/>
          </p:nvSpPr>
          <p:spPr>
            <a:xfrm>
              <a:off x="2985625" y="2615650"/>
              <a:ext cx="19225" cy="47550"/>
            </a:xfrm>
            <a:custGeom>
              <a:avLst/>
              <a:gdLst/>
              <a:ahLst/>
              <a:cxnLst/>
              <a:rect l="l" t="t" r="r" b="b"/>
              <a:pathLst>
                <a:path w="769" h="1902" extrusionOk="0">
                  <a:moveTo>
                    <a:pt x="101" y="0"/>
                  </a:moveTo>
                  <a:lnTo>
                    <a:pt x="34" y="34"/>
                  </a:lnTo>
                  <a:cubicBezTo>
                    <a:pt x="34" y="34"/>
                    <a:pt x="1" y="67"/>
                    <a:pt x="1" y="67"/>
                  </a:cubicBezTo>
                  <a:cubicBezTo>
                    <a:pt x="1" y="100"/>
                    <a:pt x="1" y="134"/>
                    <a:pt x="1" y="134"/>
                  </a:cubicBezTo>
                  <a:lnTo>
                    <a:pt x="1" y="1835"/>
                  </a:lnTo>
                  <a:cubicBezTo>
                    <a:pt x="1" y="1868"/>
                    <a:pt x="1" y="1868"/>
                    <a:pt x="1" y="1902"/>
                  </a:cubicBezTo>
                  <a:lnTo>
                    <a:pt x="34" y="1902"/>
                  </a:lnTo>
                  <a:lnTo>
                    <a:pt x="735" y="1468"/>
                  </a:lnTo>
                  <a:cubicBezTo>
                    <a:pt x="735" y="1468"/>
                    <a:pt x="768" y="1435"/>
                    <a:pt x="768" y="1435"/>
                  </a:cubicBezTo>
                  <a:cubicBezTo>
                    <a:pt x="768" y="1401"/>
                    <a:pt x="768" y="1401"/>
                    <a:pt x="768" y="1368"/>
                  </a:cubicBezTo>
                  <a:lnTo>
                    <a:pt x="768" y="1268"/>
                  </a:lnTo>
                  <a:cubicBezTo>
                    <a:pt x="768" y="1268"/>
                    <a:pt x="768" y="1268"/>
                    <a:pt x="768" y="1235"/>
                  </a:cubicBezTo>
                  <a:lnTo>
                    <a:pt x="735" y="1235"/>
                  </a:lnTo>
                  <a:lnTo>
                    <a:pt x="134" y="1602"/>
                  </a:lnTo>
                  <a:lnTo>
                    <a:pt x="134" y="34"/>
                  </a:lnTo>
                  <a:cubicBezTo>
                    <a:pt x="134" y="34"/>
                    <a:pt x="134" y="0"/>
                    <a:pt x="134"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1736;p56">
              <a:extLst>
                <a:ext uri="{FF2B5EF4-FFF2-40B4-BE49-F238E27FC236}">
                  <a16:creationId xmlns:a16="http://schemas.microsoft.com/office/drawing/2014/main" id="{76FB6BD7-9EA4-404A-AE56-27001F41E919}"/>
                </a:ext>
              </a:extLst>
            </p:cNvPr>
            <p:cNvSpPr/>
            <p:nvPr/>
          </p:nvSpPr>
          <p:spPr>
            <a:xfrm>
              <a:off x="3019000" y="2595625"/>
              <a:ext cx="4200" cy="48200"/>
            </a:xfrm>
            <a:custGeom>
              <a:avLst/>
              <a:gdLst/>
              <a:ahLst/>
              <a:cxnLst/>
              <a:rect l="l" t="t" r="r" b="b"/>
              <a:pathLst>
                <a:path w="168" h="1928" extrusionOk="0">
                  <a:moveTo>
                    <a:pt x="134" y="1"/>
                  </a:moveTo>
                  <a:lnTo>
                    <a:pt x="34" y="68"/>
                  </a:lnTo>
                  <a:cubicBezTo>
                    <a:pt x="34" y="68"/>
                    <a:pt x="0" y="68"/>
                    <a:pt x="0" y="101"/>
                  </a:cubicBezTo>
                  <a:cubicBezTo>
                    <a:pt x="0" y="101"/>
                    <a:pt x="0" y="134"/>
                    <a:pt x="0" y="168"/>
                  </a:cubicBezTo>
                  <a:lnTo>
                    <a:pt x="0" y="301"/>
                  </a:lnTo>
                  <a:cubicBezTo>
                    <a:pt x="0" y="301"/>
                    <a:pt x="0" y="334"/>
                    <a:pt x="0" y="334"/>
                  </a:cubicBezTo>
                  <a:cubicBezTo>
                    <a:pt x="0" y="351"/>
                    <a:pt x="9" y="359"/>
                    <a:pt x="17" y="359"/>
                  </a:cubicBezTo>
                  <a:cubicBezTo>
                    <a:pt x="25" y="359"/>
                    <a:pt x="34" y="351"/>
                    <a:pt x="34" y="334"/>
                  </a:cubicBezTo>
                  <a:lnTo>
                    <a:pt x="134" y="301"/>
                  </a:lnTo>
                  <a:cubicBezTo>
                    <a:pt x="167" y="268"/>
                    <a:pt x="167" y="268"/>
                    <a:pt x="167" y="234"/>
                  </a:cubicBezTo>
                  <a:cubicBezTo>
                    <a:pt x="167" y="234"/>
                    <a:pt x="167" y="201"/>
                    <a:pt x="167" y="201"/>
                  </a:cubicBezTo>
                  <a:lnTo>
                    <a:pt x="167" y="34"/>
                  </a:lnTo>
                  <a:cubicBezTo>
                    <a:pt x="167" y="34"/>
                    <a:pt x="167" y="1"/>
                    <a:pt x="167" y="1"/>
                  </a:cubicBezTo>
                  <a:close/>
                  <a:moveTo>
                    <a:pt x="150" y="476"/>
                  </a:moveTo>
                  <a:cubicBezTo>
                    <a:pt x="142" y="476"/>
                    <a:pt x="134" y="485"/>
                    <a:pt x="134" y="501"/>
                  </a:cubicBezTo>
                  <a:lnTo>
                    <a:pt x="67" y="535"/>
                  </a:lnTo>
                  <a:cubicBezTo>
                    <a:pt x="67" y="535"/>
                    <a:pt x="34" y="535"/>
                    <a:pt x="34" y="568"/>
                  </a:cubicBezTo>
                  <a:cubicBezTo>
                    <a:pt x="34" y="568"/>
                    <a:pt x="34" y="601"/>
                    <a:pt x="34" y="635"/>
                  </a:cubicBezTo>
                  <a:lnTo>
                    <a:pt x="34" y="1869"/>
                  </a:lnTo>
                  <a:cubicBezTo>
                    <a:pt x="34" y="1902"/>
                    <a:pt x="34" y="1902"/>
                    <a:pt x="34" y="1902"/>
                  </a:cubicBezTo>
                  <a:cubicBezTo>
                    <a:pt x="50" y="1919"/>
                    <a:pt x="59" y="1927"/>
                    <a:pt x="63" y="1927"/>
                  </a:cubicBezTo>
                  <a:cubicBezTo>
                    <a:pt x="67" y="1927"/>
                    <a:pt x="67" y="1919"/>
                    <a:pt x="67" y="1902"/>
                  </a:cubicBezTo>
                  <a:lnTo>
                    <a:pt x="134" y="1869"/>
                  </a:lnTo>
                  <a:cubicBezTo>
                    <a:pt x="167" y="1869"/>
                    <a:pt x="167" y="1869"/>
                    <a:pt x="167" y="1835"/>
                  </a:cubicBezTo>
                  <a:cubicBezTo>
                    <a:pt x="167" y="1835"/>
                    <a:pt x="167" y="1802"/>
                    <a:pt x="167" y="1769"/>
                  </a:cubicBezTo>
                  <a:lnTo>
                    <a:pt x="167" y="535"/>
                  </a:lnTo>
                  <a:cubicBezTo>
                    <a:pt x="167" y="535"/>
                    <a:pt x="167" y="501"/>
                    <a:pt x="167" y="501"/>
                  </a:cubicBezTo>
                  <a:cubicBezTo>
                    <a:pt x="167" y="485"/>
                    <a:pt x="159" y="476"/>
                    <a:pt x="150" y="476"/>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1737;p56">
              <a:extLst>
                <a:ext uri="{FF2B5EF4-FFF2-40B4-BE49-F238E27FC236}">
                  <a16:creationId xmlns:a16="http://schemas.microsoft.com/office/drawing/2014/main" id="{12DCB888-6FFC-406A-AC82-A4193B27619D}"/>
                </a:ext>
              </a:extLst>
            </p:cNvPr>
            <p:cNvSpPr/>
            <p:nvPr/>
          </p:nvSpPr>
          <p:spPr>
            <a:xfrm>
              <a:off x="3030675" y="2596475"/>
              <a:ext cx="19200" cy="41725"/>
            </a:xfrm>
            <a:custGeom>
              <a:avLst/>
              <a:gdLst/>
              <a:ahLst/>
              <a:cxnLst/>
              <a:rect l="l" t="t" r="r" b="b"/>
              <a:pathLst>
                <a:path w="768" h="1669" extrusionOk="0">
                  <a:moveTo>
                    <a:pt x="534" y="0"/>
                  </a:moveTo>
                  <a:cubicBezTo>
                    <a:pt x="501" y="0"/>
                    <a:pt x="434" y="0"/>
                    <a:pt x="401" y="34"/>
                  </a:cubicBezTo>
                  <a:cubicBezTo>
                    <a:pt x="334" y="67"/>
                    <a:pt x="267" y="134"/>
                    <a:pt x="234" y="200"/>
                  </a:cubicBezTo>
                  <a:cubicBezTo>
                    <a:pt x="200" y="234"/>
                    <a:pt x="167" y="300"/>
                    <a:pt x="134" y="367"/>
                  </a:cubicBezTo>
                  <a:lnTo>
                    <a:pt x="134" y="300"/>
                  </a:lnTo>
                  <a:cubicBezTo>
                    <a:pt x="134" y="267"/>
                    <a:pt x="134" y="267"/>
                    <a:pt x="134" y="234"/>
                  </a:cubicBezTo>
                  <a:lnTo>
                    <a:pt x="100" y="234"/>
                  </a:lnTo>
                  <a:lnTo>
                    <a:pt x="34" y="267"/>
                  </a:lnTo>
                  <a:cubicBezTo>
                    <a:pt x="34" y="300"/>
                    <a:pt x="0" y="300"/>
                    <a:pt x="0" y="334"/>
                  </a:cubicBezTo>
                  <a:cubicBezTo>
                    <a:pt x="0" y="334"/>
                    <a:pt x="0" y="367"/>
                    <a:pt x="0" y="367"/>
                  </a:cubicBezTo>
                  <a:lnTo>
                    <a:pt x="0" y="1601"/>
                  </a:lnTo>
                  <a:cubicBezTo>
                    <a:pt x="0" y="1635"/>
                    <a:pt x="0" y="1635"/>
                    <a:pt x="0" y="1668"/>
                  </a:cubicBezTo>
                  <a:lnTo>
                    <a:pt x="34" y="1668"/>
                  </a:lnTo>
                  <a:lnTo>
                    <a:pt x="100" y="1635"/>
                  </a:lnTo>
                  <a:cubicBezTo>
                    <a:pt x="134" y="1601"/>
                    <a:pt x="134" y="1568"/>
                    <a:pt x="134" y="1568"/>
                  </a:cubicBezTo>
                  <a:cubicBezTo>
                    <a:pt x="134" y="1568"/>
                    <a:pt x="134" y="1535"/>
                    <a:pt x="134" y="1535"/>
                  </a:cubicBezTo>
                  <a:lnTo>
                    <a:pt x="134" y="834"/>
                  </a:lnTo>
                  <a:cubicBezTo>
                    <a:pt x="134" y="701"/>
                    <a:pt x="134" y="601"/>
                    <a:pt x="200" y="467"/>
                  </a:cubicBezTo>
                  <a:cubicBezTo>
                    <a:pt x="234" y="400"/>
                    <a:pt x="300" y="334"/>
                    <a:pt x="367" y="267"/>
                  </a:cubicBezTo>
                  <a:cubicBezTo>
                    <a:pt x="401" y="250"/>
                    <a:pt x="434" y="242"/>
                    <a:pt x="463" y="242"/>
                  </a:cubicBezTo>
                  <a:cubicBezTo>
                    <a:pt x="492" y="242"/>
                    <a:pt x="517" y="250"/>
                    <a:pt x="534" y="267"/>
                  </a:cubicBezTo>
                  <a:cubicBezTo>
                    <a:pt x="601" y="367"/>
                    <a:pt x="634" y="467"/>
                    <a:pt x="601" y="534"/>
                  </a:cubicBezTo>
                  <a:lnTo>
                    <a:pt x="601" y="1234"/>
                  </a:lnTo>
                  <a:cubicBezTo>
                    <a:pt x="601" y="1268"/>
                    <a:pt x="601" y="1268"/>
                    <a:pt x="601" y="1301"/>
                  </a:cubicBezTo>
                  <a:lnTo>
                    <a:pt x="634" y="1301"/>
                  </a:lnTo>
                  <a:lnTo>
                    <a:pt x="701" y="1234"/>
                  </a:lnTo>
                  <a:cubicBezTo>
                    <a:pt x="734" y="1234"/>
                    <a:pt x="734" y="1234"/>
                    <a:pt x="734" y="1201"/>
                  </a:cubicBezTo>
                  <a:cubicBezTo>
                    <a:pt x="734" y="1201"/>
                    <a:pt x="734" y="1168"/>
                    <a:pt x="734" y="1168"/>
                  </a:cubicBezTo>
                  <a:lnTo>
                    <a:pt x="767" y="400"/>
                  </a:lnTo>
                  <a:cubicBezTo>
                    <a:pt x="767" y="334"/>
                    <a:pt x="767" y="267"/>
                    <a:pt x="734" y="167"/>
                  </a:cubicBezTo>
                  <a:cubicBezTo>
                    <a:pt x="734" y="134"/>
                    <a:pt x="701" y="67"/>
                    <a:pt x="667" y="34"/>
                  </a:cubicBezTo>
                  <a:cubicBezTo>
                    <a:pt x="634" y="0"/>
                    <a:pt x="601" y="0"/>
                    <a:pt x="534"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1738;p56">
              <a:extLst>
                <a:ext uri="{FF2B5EF4-FFF2-40B4-BE49-F238E27FC236}">
                  <a16:creationId xmlns:a16="http://schemas.microsoft.com/office/drawing/2014/main" id="{5EDFC9BC-F0C7-40CC-8666-EDCB86B7A147}"/>
                </a:ext>
              </a:extLst>
            </p:cNvPr>
            <p:cNvSpPr/>
            <p:nvPr/>
          </p:nvSpPr>
          <p:spPr>
            <a:xfrm>
              <a:off x="3053175" y="2582500"/>
              <a:ext cx="18375" cy="39000"/>
            </a:xfrm>
            <a:custGeom>
              <a:avLst/>
              <a:gdLst/>
              <a:ahLst/>
              <a:cxnLst/>
              <a:rect l="l" t="t" r="r" b="b"/>
              <a:pathLst>
                <a:path w="735" h="1560" extrusionOk="0">
                  <a:moveTo>
                    <a:pt x="585" y="0"/>
                  </a:moveTo>
                  <a:cubicBezTo>
                    <a:pt x="568" y="0"/>
                    <a:pt x="551" y="9"/>
                    <a:pt x="535" y="25"/>
                  </a:cubicBezTo>
                  <a:cubicBezTo>
                    <a:pt x="468" y="25"/>
                    <a:pt x="435" y="25"/>
                    <a:pt x="368" y="59"/>
                  </a:cubicBezTo>
                  <a:cubicBezTo>
                    <a:pt x="334" y="92"/>
                    <a:pt x="268" y="126"/>
                    <a:pt x="234" y="192"/>
                  </a:cubicBezTo>
                  <a:cubicBezTo>
                    <a:pt x="201" y="226"/>
                    <a:pt x="134" y="292"/>
                    <a:pt x="134" y="326"/>
                  </a:cubicBezTo>
                  <a:cubicBezTo>
                    <a:pt x="101" y="392"/>
                    <a:pt x="68" y="426"/>
                    <a:pt x="68" y="492"/>
                  </a:cubicBezTo>
                  <a:cubicBezTo>
                    <a:pt x="68" y="559"/>
                    <a:pt x="68" y="593"/>
                    <a:pt x="68" y="659"/>
                  </a:cubicBezTo>
                  <a:cubicBezTo>
                    <a:pt x="68" y="726"/>
                    <a:pt x="68" y="793"/>
                    <a:pt x="134" y="859"/>
                  </a:cubicBezTo>
                  <a:cubicBezTo>
                    <a:pt x="158" y="883"/>
                    <a:pt x="198" y="907"/>
                    <a:pt x="243" y="907"/>
                  </a:cubicBezTo>
                  <a:cubicBezTo>
                    <a:pt x="262" y="907"/>
                    <a:pt x="282" y="903"/>
                    <a:pt x="301" y="893"/>
                  </a:cubicBezTo>
                  <a:lnTo>
                    <a:pt x="435" y="893"/>
                  </a:lnTo>
                  <a:cubicBezTo>
                    <a:pt x="451" y="876"/>
                    <a:pt x="468" y="868"/>
                    <a:pt x="485" y="868"/>
                  </a:cubicBezTo>
                  <a:cubicBezTo>
                    <a:pt x="501" y="868"/>
                    <a:pt x="518" y="876"/>
                    <a:pt x="535" y="893"/>
                  </a:cubicBezTo>
                  <a:cubicBezTo>
                    <a:pt x="551" y="876"/>
                    <a:pt x="560" y="868"/>
                    <a:pt x="568" y="868"/>
                  </a:cubicBezTo>
                  <a:cubicBezTo>
                    <a:pt x="576" y="868"/>
                    <a:pt x="585" y="876"/>
                    <a:pt x="601" y="893"/>
                  </a:cubicBezTo>
                  <a:cubicBezTo>
                    <a:pt x="601" y="893"/>
                    <a:pt x="601" y="926"/>
                    <a:pt x="601" y="959"/>
                  </a:cubicBezTo>
                  <a:cubicBezTo>
                    <a:pt x="601" y="993"/>
                    <a:pt x="568" y="1026"/>
                    <a:pt x="535" y="1060"/>
                  </a:cubicBezTo>
                  <a:cubicBezTo>
                    <a:pt x="535" y="1093"/>
                    <a:pt x="501" y="1126"/>
                    <a:pt x="501" y="1160"/>
                  </a:cubicBezTo>
                  <a:cubicBezTo>
                    <a:pt x="468" y="1160"/>
                    <a:pt x="468" y="1193"/>
                    <a:pt x="435" y="1226"/>
                  </a:cubicBezTo>
                  <a:cubicBezTo>
                    <a:pt x="401" y="1260"/>
                    <a:pt x="401" y="1260"/>
                    <a:pt x="368" y="1293"/>
                  </a:cubicBezTo>
                  <a:cubicBezTo>
                    <a:pt x="334" y="1293"/>
                    <a:pt x="268" y="1326"/>
                    <a:pt x="234" y="1326"/>
                  </a:cubicBezTo>
                  <a:cubicBezTo>
                    <a:pt x="201" y="1326"/>
                    <a:pt x="168" y="1293"/>
                    <a:pt x="168" y="1260"/>
                  </a:cubicBezTo>
                  <a:lnTo>
                    <a:pt x="101" y="1260"/>
                  </a:lnTo>
                  <a:lnTo>
                    <a:pt x="34" y="1293"/>
                  </a:lnTo>
                  <a:cubicBezTo>
                    <a:pt x="34" y="1326"/>
                    <a:pt x="1" y="1360"/>
                    <a:pt x="1" y="1360"/>
                  </a:cubicBezTo>
                  <a:cubicBezTo>
                    <a:pt x="1" y="1360"/>
                    <a:pt x="1" y="1393"/>
                    <a:pt x="1" y="1393"/>
                  </a:cubicBezTo>
                  <a:cubicBezTo>
                    <a:pt x="1" y="1426"/>
                    <a:pt x="34" y="1460"/>
                    <a:pt x="34" y="1493"/>
                  </a:cubicBezTo>
                  <a:cubicBezTo>
                    <a:pt x="68" y="1527"/>
                    <a:pt x="68" y="1527"/>
                    <a:pt x="101" y="1560"/>
                  </a:cubicBezTo>
                  <a:lnTo>
                    <a:pt x="234" y="1560"/>
                  </a:lnTo>
                  <a:cubicBezTo>
                    <a:pt x="268" y="1560"/>
                    <a:pt x="334" y="1527"/>
                    <a:pt x="368" y="1493"/>
                  </a:cubicBezTo>
                  <a:cubicBezTo>
                    <a:pt x="435" y="1460"/>
                    <a:pt x="468" y="1426"/>
                    <a:pt x="535" y="1393"/>
                  </a:cubicBezTo>
                  <a:cubicBezTo>
                    <a:pt x="568" y="1326"/>
                    <a:pt x="601" y="1260"/>
                    <a:pt x="635" y="1226"/>
                  </a:cubicBezTo>
                  <a:cubicBezTo>
                    <a:pt x="668" y="1160"/>
                    <a:pt x="701" y="1126"/>
                    <a:pt x="701" y="1060"/>
                  </a:cubicBezTo>
                  <a:cubicBezTo>
                    <a:pt x="735" y="993"/>
                    <a:pt x="735" y="926"/>
                    <a:pt x="735" y="893"/>
                  </a:cubicBezTo>
                  <a:cubicBezTo>
                    <a:pt x="735" y="859"/>
                    <a:pt x="735" y="793"/>
                    <a:pt x="735" y="759"/>
                  </a:cubicBezTo>
                  <a:cubicBezTo>
                    <a:pt x="735" y="726"/>
                    <a:pt x="701" y="693"/>
                    <a:pt x="701" y="659"/>
                  </a:cubicBezTo>
                  <a:cubicBezTo>
                    <a:pt x="668" y="659"/>
                    <a:pt x="635" y="626"/>
                    <a:pt x="601" y="626"/>
                  </a:cubicBezTo>
                  <a:lnTo>
                    <a:pt x="468" y="626"/>
                  </a:lnTo>
                  <a:lnTo>
                    <a:pt x="334" y="659"/>
                  </a:lnTo>
                  <a:lnTo>
                    <a:pt x="268" y="659"/>
                  </a:lnTo>
                  <a:cubicBezTo>
                    <a:pt x="234" y="659"/>
                    <a:pt x="234" y="659"/>
                    <a:pt x="201" y="626"/>
                  </a:cubicBezTo>
                  <a:cubicBezTo>
                    <a:pt x="201" y="626"/>
                    <a:pt x="201" y="593"/>
                    <a:pt x="201" y="559"/>
                  </a:cubicBezTo>
                  <a:cubicBezTo>
                    <a:pt x="201" y="492"/>
                    <a:pt x="234" y="459"/>
                    <a:pt x="268" y="426"/>
                  </a:cubicBezTo>
                  <a:cubicBezTo>
                    <a:pt x="301" y="359"/>
                    <a:pt x="334" y="326"/>
                    <a:pt x="401" y="292"/>
                  </a:cubicBezTo>
                  <a:cubicBezTo>
                    <a:pt x="435" y="259"/>
                    <a:pt x="468" y="259"/>
                    <a:pt x="501" y="259"/>
                  </a:cubicBezTo>
                  <a:cubicBezTo>
                    <a:pt x="535" y="259"/>
                    <a:pt x="568" y="259"/>
                    <a:pt x="568" y="292"/>
                  </a:cubicBezTo>
                  <a:lnTo>
                    <a:pt x="635" y="292"/>
                  </a:lnTo>
                  <a:lnTo>
                    <a:pt x="701" y="259"/>
                  </a:lnTo>
                  <a:cubicBezTo>
                    <a:pt x="701" y="259"/>
                    <a:pt x="701" y="226"/>
                    <a:pt x="735" y="226"/>
                  </a:cubicBezTo>
                  <a:cubicBezTo>
                    <a:pt x="735" y="192"/>
                    <a:pt x="735" y="159"/>
                    <a:pt x="735" y="159"/>
                  </a:cubicBezTo>
                  <a:cubicBezTo>
                    <a:pt x="701" y="126"/>
                    <a:pt x="701" y="92"/>
                    <a:pt x="701" y="59"/>
                  </a:cubicBezTo>
                  <a:cubicBezTo>
                    <a:pt x="668" y="59"/>
                    <a:pt x="668" y="25"/>
                    <a:pt x="635" y="25"/>
                  </a:cubicBezTo>
                  <a:cubicBezTo>
                    <a:pt x="618" y="9"/>
                    <a:pt x="601" y="0"/>
                    <a:pt x="585"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1739;p56">
              <a:extLst>
                <a:ext uri="{FF2B5EF4-FFF2-40B4-BE49-F238E27FC236}">
                  <a16:creationId xmlns:a16="http://schemas.microsoft.com/office/drawing/2014/main" id="{6DF21449-F9E5-4704-858E-A8E57DABEF2F}"/>
                </a:ext>
              </a:extLst>
            </p:cNvPr>
            <p:cNvSpPr/>
            <p:nvPr/>
          </p:nvSpPr>
          <p:spPr>
            <a:xfrm>
              <a:off x="3077375" y="2568600"/>
              <a:ext cx="20025" cy="54375"/>
            </a:xfrm>
            <a:custGeom>
              <a:avLst/>
              <a:gdLst/>
              <a:ahLst/>
              <a:cxnLst/>
              <a:rect l="l" t="t" r="r" b="b"/>
              <a:pathLst>
                <a:path w="801" h="2175" extrusionOk="0">
                  <a:moveTo>
                    <a:pt x="496" y="256"/>
                  </a:moveTo>
                  <a:cubicBezTo>
                    <a:pt x="526" y="256"/>
                    <a:pt x="551" y="265"/>
                    <a:pt x="567" y="281"/>
                  </a:cubicBezTo>
                  <a:cubicBezTo>
                    <a:pt x="601" y="348"/>
                    <a:pt x="634" y="448"/>
                    <a:pt x="634" y="548"/>
                  </a:cubicBezTo>
                  <a:lnTo>
                    <a:pt x="634" y="682"/>
                  </a:lnTo>
                  <a:cubicBezTo>
                    <a:pt x="634" y="815"/>
                    <a:pt x="601" y="915"/>
                    <a:pt x="567" y="1048"/>
                  </a:cubicBezTo>
                  <a:cubicBezTo>
                    <a:pt x="534" y="1115"/>
                    <a:pt x="467" y="1215"/>
                    <a:pt x="401" y="1249"/>
                  </a:cubicBezTo>
                  <a:cubicBezTo>
                    <a:pt x="367" y="1265"/>
                    <a:pt x="334" y="1274"/>
                    <a:pt x="300" y="1274"/>
                  </a:cubicBezTo>
                  <a:cubicBezTo>
                    <a:pt x="267" y="1274"/>
                    <a:pt x="234" y="1265"/>
                    <a:pt x="200" y="1249"/>
                  </a:cubicBezTo>
                  <a:cubicBezTo>
                    <a:pt x="167" y="1182"/>
                    <a:pt x="134" y="1082"/>
                    <a:pt x="134" y="1015"/>
                  </a:cubicBezTo>
                  <a:lnTo>
                    <a:pt x="134" y="782"/>
                  </a:lnTo>
                  <a:cubicBezTo>
                    <a:pt x="134" y="682"/>
                    <a:pt x="167" y="581"/>
                    <a:pt x="200" y="481"/>
                  </a:cubicBezTo>
                  <a:cubicBezTo>
                    <a:pt x="234" y="415"/>
                    <a:pt x="300" y="348"/>
                    <a:pt x="401" y="281"/>
                  </a:cubicBezTo>
                  <a:cubicBezTo>
                    <a:pt x="434" y="265"/>
                    <a:pt x="467" y="256"/>
                    <a:pt x="496" y="256"/>
                  </a:cubicBezTo>
                  <a:close/>
                  <a:moveTo>
                    <a:pt x="510" y="1"/>
                  </a:moveTo>
                  <a:cubicBezTo>
                    <a:pt x="464" y="1"/>
                    <a:pt x="424" y="24"/>
                    <a:pt x="401" y="48"/>
                  </a:cubicBezTo>
                  <a:cubicBezTo>
                    <a:pt x="334" y="81"/>
                    <a:pt x="267" y="114"/>
                    <a:pt x="234" y="181"/>
                  </a:cubicBezTo>
                  <a:cubicBezTo>
                    <a:pt x="200" y="248"/>
                    <a:pt x="167" y="315"/>
                    <a:pt x="134" y="381"/>
                  </a:cubicBezTo>
                  <a:lnTo>
                    <a:pt x="134" y="281"/>
                  </a:lnTo>
                  <a:cubicBezTo>
                    <a:pt x="134" y="281"/>
                    <a:pt x="134" y="248"/>
                    <a:pt x="134" y="248"/>
                  </a:cubicBezTo>
                  <a:lnTo>
                    <a:pt x="100" y="248"/>
                  </a:lnTo>
                  <a:lnTo>
                    <a:pt x="34" y="281"/>
                  </a:lnTo>
                  <a:cubicBezTo>
                    <a:pt x="34" y="281"/>
                    <a:pt x="0" y="315"/>
                    <a:pt x="0" y="315"/>
                  </a:cubicBezTo>
                  <a:cubicBezTo>
                    <a:pt x="0" y="348"/>
                    <a:pt x="0" y="348"/>
                    <a:pt x="0" y="381"/>
                  </a:cubicBezTo>
                  <a:lnTo>
                    <a:pt x="0" y="2116"/>
                  </a:lnTo>
                  <a:cubicBezTo>
                    <a:pt x="0" y="2116"/>
                    <a:pt x="0" y="2149"/>
                    <a:pt x="0" y="2149"/>
                  </a:cubicBezTo>
                  <a:cubicBezTo>
                    <a:pt x="0" y="2166"/>
                    <a:pt x="9" y="2174"/>
                    <a:pt x="17" y="2174"/>
                  </a:cubicBezTo>
                  <a:cubicBezTo>
                    <a:pt x="25" y="2174"/>
                    <a:pt x="34" y="2166"/>
                    <a:pt x="34" y="2149"/>
                  </a:cubicBezTo>
                  <a:lnTo>
                    <a:pt x="100" y="2116"/>
                  </a:lnTo>
                  <a:cubicBezTo>
                    <a:pt x="100" y="2116"/>
                    <a:pt x="134" y="2083"/>
                    <a:pt x="134" y="2083"/>
                  </a:cubicBezTo>
                  <a:cubicBezTo>
                    <a:pt x="134" y="2049"/>
                    <a:pt x="134" y="2049"/>
                    <a:pt x="134" y="2016"/>
                  </a:cubicBezTo>
                  <a:lnTo>
                    <a:pt x="134" y="1449"/>
                  </a:lnTo>
                  <a:cubicBezTo>
                    <a:pt x="167" y="1482"/>
                    <a:pt x="200" y="1482"/>
                    <a:pt x="234" y="1515"/>
                  </a:cubicBezTo>
                  <a:cubicBezTo>
                    <a:pt x="300" y="1515"/>
                    <a:pt x="367" y="1515"/>
                    <a:pt x="401" y="1482"/>
                  </a:cubicBezTo>
                  <a:cubicBezTo>
                    <a:pt x="467" y="1415"/>
                    <a:pt x="501" y="1382"/>
                    <a:pt x="567" y="1315"/>
                  </a:cubicBezTo>
                  <a:cubicBezTo>
                    <a:pt x="601" y="1249"/>
                    <a:pt x="634" y="1182"/>
                    <a:pt x="667" y="1115"/>
                  </a:cubicBezTo>
                  <a:cubicBezTo>
                    <a:pt x="701" y="1048"/>
                    <a:pt x="734" y="982"/>
                    <a:pt x="767" y="882"/>
                  </a:cubicBezTo>
                  <a:cubicBezTo>
                    <a:pt x="767" y="782"/>
                    <a:pt x="801" y="682"/>
                    <a:pt x="801" y="615"/>
                  </a:cubicBezTo>
                  <a:lnTo>
                    <a:pt x="801" y="448"/>
                  </a:lnTo>
                  <a:cubicBezTo>
                    <a:pt x="801" y="348"/>
                    <a:pt x="767" y="281"/>
                    <a:pt x="767" y="215"/>
                  </a:cubicBezTo>
                  <a:cubicBezTo>
                    <a:pt x="734" y="148"/>
                    <a:pt x="701" y="81"/>
                    <a:pt x="667" y="48"/>
                  </a:cubicBezTo>
                  <a:cubicBezTo>
                    <a:pt x="634" y="14"/>
                    <a:pt x="601" y="14"/>
                    <a:pt x="567" y="14"/>
                  </a:cubicBezTo>
                  <a:cubicBezTo>
                    <a:pt x="548" y="5"/>
                    <a:pt x="528" y="1"/>
                    <a:pt x="510"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1740;p56">
              <a:extLst>
                <a:ext uri="{FF2B5EF4-FFF2-40B4-BE49-F238E27FC236}">
                  <a16:creationId xmlns:a16="http://schemas.microsoft.com/office/drawing/2014/main" id="{D2719233-A22F-4698-A946-0C6C3E8A58F6}"/>
                </a:ext>
              </a:extLst>
            </p:cNvPr>
            <p:cNvSpPr/>
            <p:nvPr/>
          </p:nvSpPr>
          <p:spPr>
            <a:xfrm>
              <a:off x="3101550" y="2554775"/>
              <a:ext cx="20050" cy="37550"/>
            </a:xfrm>
            <a:custGeom>
              <a:avLst/>
              <a:gdLst/>
              <a:ahLst/>
              <a:cxnLst/>
              <a:rect l="l" t="t" r="r" b="b"/>
              <a:pathLst>
                <a:path w="802" h="1502" extrusionOk="0">
                  <a:moveTo>
                    <a:pt x="484" y="242"/>
                  </a:moveTo>
                  <a:cubicBezTo>
                    <a:pt x="518" y="242"/>
                    <a:pt x="551" y="251"/>
                    <a:pt x="568" y="267"/>
                  </a:cubicBezTo>
                  <a:cubicBezTo>
                    <a:pt x="634" y="334"/>
                    <a:pt x="634" y="401"/>
                    <a:pt x="634" y="501"/>
                  </a:cubicBezTo>
                  <a:lnTo>
                    <a:pt x="167" y="768"/>
                  </a:lnTo>
                  <a:cubicBezTo>
                    <a:pt x="167" y="701"/>
                    <a:pt x="167" y="667"/>
                    <a:pt x="167" y="601"/>
                  </a:cubicBezTo>
                  <a:cubicBezTo>
                    <a:pt x="201" y="567"/>
                    <a:pt x="201" y="501"/>
                    <a:pt x="234" y="467"/>
                  </a:cubicBezTo>
                  <a:cubicBezTo>
                    <a:pt x="234" y="434"/>
                    <a:pt x="267" y="367"/>
                    <a:pt x="301" y="334"/>
                  </a:cubicBezTo>
                  <a:cubicBezTo>
                    <a:pt x="334" y="301"/>
                    <a:pt x="368" y="301"/>
                    <a:pt x="401" y="267"/>
                  </a:cubicBezTo>
                  <a:cubicBezTo>
                    <a:pt x="418" y="251"/>
                    <a:pt x="451" y="242"/>
                    <a:pt x="484" y="242"/>
                  </a:cubicBezTo>
                  <a:close/>
                  <a:moveTo>
                    <a:pt x="568" y="0"/>
                  </a:moveTo>
                  <a:cubicBezTo>
                    <a:pt x="501" y="0"/>
                    <a:pt x="434" y="0"/>
                    <a:pt x="401" y="34"/>
                  </a:cubicBezTo>
                  <a:cubicBezTo>
                    <a:pt x="334" y="67"/>
                    <a:pt x="301" y="134"/>
                    <a:pt x="234" y="167"/>
                  </a:cubicBezTo>
                  <a:cubicBezTo>
                    <a:pt x="201" y="234"/>
                    <a:pt x="167" y="301"/>
                    <a:pt x="134" y="367"/>
                  </a:cubicBezTo>
                  <a:cubicBezTo>
                    <a:pt x="101" y="434"/>
                    <a:pt x="67" y="501"/>
                    <a:pt x="34" y="601"/>
                  </a:cubicBezTo>
                  <a:cubicBezTo>
                    <a:pt x="34" y="667"/>
                    <a:pt x="1" y="768"/>
                    <a:pt x="1" y="834"/>
                  </a:cubicBezTo>
                  <a:cubicBezTo>
                    <a:pt x="1" y="934"/>
                    <a:pt x="1" y="1001"/>
                    <a:pt x="1" y="1068"/>
                  </a:cubicBezTo>
                  <a:cubicBezTo>
                    <a:pt x="1" y="1134"/>
                    <a:pt x="1" y="1235"/>
                    <a:pt x="34" y="1301"/>
                  </a:cubicBezTo>
                  <a:cubicBezTo>
                    <a:pt x="34" y="1335"/>
                    <a:pt x="67" y="1401"/>
                    <a:pt x="101" y="1435"/>
                  </a:cubicBezTo>
                  <a:cubicBezTo>
                    <a:pt x="134" y="1468"/>
                    <a:pt x="167" y="1501"/>
                    <a:pt x="234" y="1501"/>
                  </a:cubicBezTo>
                  <a:cubicBezTo>
                    <a:pt x="267" y="1501"/>
                    <a:pt x="334" y="1468"/>
                    <a:pt x="368" y="1435"/>
                  </a:cubicBezTo>
                  <a:cubicBezTo>
                    <a:pt x="434" y="1401"/>
                    <a:pt x="501" y="1368"/>
                    <a:pt x="534" y="1335"/>
                  </a:cubicBezTo>
                  <a:cubicBezTo>
                    <a:pt x="568" y="1268"/>
                    <a:pt x="634" y="1235"/>
                    <a:pt x="668" y="1168"/>
                  </a:cubicBezTo>
                  <a:cubicBezTo>
                    <a:pt x="668" y="1134"/>
                    <a:pt x="701" y="1068"/>
                    <a:pt x="734" y="1034"/>
                  </a:cubicBezTo>
                  <a:cubicBezTo>
                    <a:pt x="734" y="1001"/>
                    <a:pt x="734" y="934"/>
                    <a:pt x="768" y="901"/>
                  </a:cubicBezTo>
                  <a:cubicBezTo>
                    <a:pt x="768" y="901"/>
                    <a:pt x="768" y="868"/>
                    <a:pt x="768" y="868"/>
                  </a:cubicBezTo>
                  <a:lnTo>
                    <a:pt x="734" y="868"/>
                  </a:lnTo>
                  <a:lnTo>
                    <a:pt x="668" y="901"/>
                  </a:lnTo>
                  <a:lnTo>
                    <a:pt x="634" y="901"/>
                  </a:lnTo>
                  <a:lnTo>
                    <a:pt x="634" y="968"/>
                  </a:lnTo>
                  <a:cubicBezTo>
                    <a:pt x="601" y="1001"/>
                    <a:pt x="601" y="1068"/>
                    <a:pt x="568" y="1101"/>
                  </a:cubicBezTo>
                  <a:cubicBezTo>
                    <a:pt x="534" y="1134"/>
                    <a:pt x="468" y="1201"/>
                    <a:pt x="401" y="1235"/>
                  </a:cubicBezTo>
                  <a:cubicBezTo>
                    <a:pt x="384" y="1251"/>
                    <a:pt x="359" y="1260"/>
                    <a:pt x="330" y="1260"/>
                  </a:cubicBezTo>
                  <a:cubicBezTo>
                    <a:pt x="301" y="1260"/>
                    <a:pt x="267" y="1251"/>
                    <a:pt x="234" y="1235"/>
                  </a:cubicBezTo>
                  <a:cubicBezTo>
                    <a:pt x="201" y="1168"/>
                    <a:pt x="167" y="1068"/>
                    <a:pt x="167" y="1001"/>
                  </a:cubicBezTo>
                  <a:lnTo>
                    <a:pt x="768" y="634"/>
                  </a:lnTo>
                  <a:cubicBezTo>
                    <a:pt x="768" y="634"/>
                    <a:pt x="801" y="634"/>
                    <a:pt x="801" y="601"/>
                  </a:cubicBezTo>
                  <a:cubicBezTo>
                    <a:pt x="801" y="601"/>
                    <a:pt x="801" y="567"/>
                    <a:pt x="801" y="534"/>
                  </a:cubicBezTo>
                  <a:lnTo>
                    <a:pt x="801" y="467"/>
                  </a:lnTo>
                  <a:cubicBezTo>
                    <a:pt x="801" y="401"/>
                    <a:pt x="801" y="301"/>
                    <a:pt x="768" y="234"/>
                  </a:cubicBezTo>
                  <a:cubicBezTo>
                    <a:pt x="768" y="167"/>
                    <a:pt x="734" y="100"/>
                    <a:pt x="701" y="67"/>
                  </a:cubicBezTo>
                  <a:cubicBezTo>
                    <a:pt x="668" y="0"/>
                    <a:pt x="601" y="0"/>
                    <a:pt x="568"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1741;p56">
              <a:extLst>
                <a:ext uri="{FF2B5EF4-FFF2-40B4-BE49-F238E27FC236}">
                  <a16:creationId xmlns:a16="http://schemas.microsoft.com/office/drawing/2014/main" id="{B1C42C4B-9A1A-4AD2-B208-A953B58E5139}"/>
                </a:ext>
              </a:extLst>
            </p:cNvPr>
            <p:cNvSpPr/>
            <p:nvPr/>
          </p:nvSpPr>
          <p:spPr>
            <a:xfrm>
              <a:off x="3124900" y="2540600"/>
              <a:ext cx="20050" cy="38375"/>
            </a:xfrm>
            <a:custGeom>
              <a:avLst/>
              <a:gdLst/>
              <a:ahLst/>
              <a:cxnLst/>
              <a:rect l="l" t="t" r="r" b="b"/>
              <a:pathLst>
                <a:path w="802" h="1535" extrusionOk="0">
                  <a:moveTo>
                    <a:pt x="568" y="0"/>
                  </a:moveTo>
                  <a:cubicBezTo>
                    <a:pt x="501" y="0"/>
                    <a:pt x="434" y="0"/>
                    <a:pt x="401" y="34"/>
                  </a:cubicBezTo>
                  <a:cubicBezTo>
                    <a:pt x="334" y="67"/>
                    <a:pt x="267" y="134"/>
                    <a:pt x="234" y="200"/>
                  </a:cubicBezTo>
                  <a:cubicBezTo>
                    <a:pt x="167" y="234"/>
                    <a:pt x="134" y="300"/>
                    <a:pt x="101" y="401"/>
                  </a:cubicBezTo>
                  <a:cubicBezTo>
                    <a:pt x="67" y="467"/>
                    <a:pt x="34" y="534"/>
                    <a:pt x="34" y="634"/>
                  </a:cubicBezTo>
                  <a:cubicBezTo>
                    <a:pt x="1" y="701"/>
                    <a:pt x="1" y="801"/>
                    <a:pt x="1" y="901"/>
                  </a:cubicBezTo>
                  <a:lnTo>
                    <a:pt x="1" y="1101"/>
                  </a:lnTo>
                  <a:cubicBezTo>
                    <a:pt x="1" y="1168"/>
                    <a:pt x="1" y="1234"/>
                    <a:pt x="34" y="1301"/>
                  </a:cubicBezTo>
                  <a:cubicBezTo>
                    <a:pt x="34" y="1368"/>
                    <a:pt x="67" y="1401"/>
                    <a:pt x="101" y="1468"/>
                  </a:cubicBezTo>
                  <a:cubicBezTo>
                    <a:pt x="134" y="1501"/>
                    <a:pt x="167" y="1501"/>
                    <a:pt x="234" y="1535"/>
                  </a:cubicBezTo>
                  <a:cubicBezTo>
                    <a:pt x="301" y="1535"/>
                    <a:pt x="334" y="1501"/>
                    <a:pt x="401" y="1468"/>
                  </a:cubicBezTo>
                  <a:cubicBezTo>
                    <a:pt x="468" y="1435"/>
                    <a:pt x="501" y="1401"/>
                    <a:pt x="568" y="1335"/>
                  </a:cubicBezTo>
                  <a:cubicBezTo>
                    <a:pt x="634" y="1234"/>
                    <a:pt x="701" y="1101"/>
                    <a:pt x="768" y="968"/>
                  </a:cubicBezTo>
                  <a:cubicBezTo>
                    <a:pt x="768" y="901"/>
                    <a:pt x="768" y="868"/>
                    <a:pt x="801" y="801"/>
                  </a:cubicBezTo>
                  <a:cubicBezTo>
                    <a:pt x="801" y="801"/>
                    <a:pt x="801" y="801"/>
                    <a:pt x="801" y="767"/>
                  </a:cubicBezTo>
                  <a:lnTo>
                    <a:pt x="734" y="767"/>
                  </a:lnTo>
                  <a:lnTo>
                    <a:pt x="701" y="801"/>
                  </a:lnTo>
                  <a:cubicBezTo>
                    <a:pt x="701" y="801"/>
                    <a:pt x="668" y="834"/>
                    <a:pt x="668" y="834"/>
                  </a:cubicBezTo>
                  <a:cubicBezTo>
                    <a:pt x="668" y="868"/>
                    <a:pt x="634" y="868"/>
                    <a:pt x="634" y="901"/>
                  </a:cubicBezTo>
                  <a:cubicBezTo>
                    <a:pt x="634" y="968"/>
                    <a:pt x="601" y="1068"/>
                    <a:pt x="568" y="1134"/>
                  </a:cubicBezTo>
                  <a:cubicBezTo>
                    <a:pt x="501" y="1168"/>
                    <a:pt x="468" y="1201"/>
                    <a:pt x="401" y="1234"/>
                  </a:cubicBezTo>
                  <a:cubicBezTo>
                    <a:pt x="401" y="1268"/>
                    <a:pt x="368" y="1268"/>
                    <a:pt x="334" y="1268"/>
                  </a:cubicBezTo>
                  <a:cubicBezTo>
                    <a:pt x="301" y="1268"/>
                    <a:pt x="267" y="1268"/>
                    <a:pt x="267" y="1234"/>
                  </a:cubicBezTo>
                  <a:cubicBezTo>
                    <a:pt x="234" y="1234"/>
                    <a:pt x="201" y="1201"/>
                    <a:pt x="201" y="1168"/>
                  </a:cubicBezTo>
                  <a:cubicBezTo>
                    <a:pt x="167" y="1101"/>
                    <a:pt x="167" y="1068"/>
                    <a:pt x="167" y="1001"/>
                  </a:cubicBezTo>
                  <a:cubicBezTo>
                    <a:pt x="167" y="934"/>
                    <a:pt x="167" y="868"/>
                    <a:pt x="167" y="801"/>
                  </a:cubicBezTo>
                  <a:cubicBezTo>
                    <a:pt x="167" y="734"/>
                    <a:pt x="167" y="667"/>
                    <a:pt x="201" y="601"/>
                  </a:cubicBezTo>
                  <a:cubicBezTo>
                    <a:pt x="201" y="567"/>
                    <a:pt x="234" y="501"/>
                    <a:pt x="234" y="467"/>
                  </a:cubicBezTo>
                  <a:cubicBezTo>
                    <a:pt x="267" y="401"/>
                    <a:pt x="301" y="367"/>
                    <a:pt x="334" y="334"/>
                  </a:cubicBezTo>
                  <a:cubicBezTo>
                    <a:pt x="334" y="300"/>
                    <a:pt x="368" y="300"/>
                    <a:pt x="401" y="267"/>
                  </a:cubicBezTo>
                  <a:cubicBezTo>
                    <a:pt x="468" y="234"/>
                    <a:pt x="501" y="234"/>
                    <a:pt x="568" y="234"/>
                  </a:cubicBezTo>
                  <a:cubicBezTo>
                    <a:pt x="601" y="234"/>
                    <a:pt x="634" y="300"/>
                    <a:pt x="634" y="334"/>
                  </a:cubicBezTo>
                  <a:cubicBezTo>
                    <a:pt x="634" y="367"/>
                    <a:pt x="668" y="367"/>
                    <a:pt x="668" y="367"/>
                  </a:cubicBezTo>
                  <a:lnTo>
                    <a:pt x="734" y="367"/>
                  </a:lnTo>
                  <a:cubicBezTo>
                    <a:pt x="768" y="334"/>
                    <a:pt x="768" y="334"/>
                    <a:pt x="768" y="300"/>
                  </a:cubicBezTo>
                  <a:cubicBezTo>
                    <a:pt x="801" y="300"/>
                    <a:pt x="801" y="267"/>
                    <a:pt x="768" y="267"/>
                  </a:cubicBezTo>
                  <a:cubicBezTo>
                    <a:pt x="768" y="200"/>
                    <a:pt x="768" y="167"/>
                    <a:pt x="768" y="134"/>
                  </a:cubicBezTo>
                  <a:cubicBezTo>
                    <a:pt x="734" y="100"/>
                    <a:pt x="701" y="67"/>
                    <a:pt x="668" y="34"/>
                  </a:cubicBezTo>
                  <a:cubicBezTo>
                    <a:pt x="634" y="0"/>
                    <a:pt x="601" y="0"/>
                    <a:pt x="568"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1742;p56">
              <a:extLst>
                <a:ext uri="{FF2B5EF4-FFF2-40B4-BE49-F238E27FC236}">
                  <a16:creationId xmlns:a16="http://schemas.microsoft.com/office/drawing/2014/main" id="{2F80AF5B-AF51-4C78-8A6C-440B5761C366}"/>
                </a:ext>
              </a:extLst>
            </p:cNvPr>
            <p:cNvSpPr/>
            <p:nvPr/>
          </p:nvSpPr>
          <p:spPr>
            <a:xfrm>
              <a:off x="3148250" y="2518900"/>
              <a:ext cx="15050" cy="45475"/>
            </a:xfrm>
            <a:custGeom>
              <a:avLst/>
              <a:gdLst/>
              <a:ahLst/>
              <a:cxnLst/>
              <a:rect l="l" t="t" r="r" b="b"/>
              <a:pathLst>
                <a:path w="602" h="1819" extrusionOk="0">
                  <a:moveTo>
                    <a:pt x="267" y="1"/>
                  </a:moveTo>
                  <a:lnTo>
                    <a:pt x="201" y="34"/>
                  </a:lnTo>
                  <a:cubicBezTo>
                    <a:pt x="167" y="34"/>
                    <a:pt x="167" y="68"/>
                    <a:pt x="167" y="68"/>
                  </a:cubicBezTo>
                  <a:cubicBezTo>
                    <a:pt x="167" y="101"/>
                    <a:pt x="167" y="101"/>
                    <a:pt x="167" y="134"/>
                  </a:cubicBezTo>
                  <a:lnTo>
                    <a:pt x="167" y="568"/>
                  </a:lnTo>
                  <a:lnTo>
                    <a:pt x="34" y="635"/>
                  </a:lnTo>
                  <a:cubicBezTo>
                    <a:pt x="1" y="635"/>
                    <a:pt x="1" y="635"/>
                    <a:pt x="1" y="668"/>
                  </a:cubicBezTo>
                  <a:cubicBezTo>
                    <a:pt x="1" y="668"/>
                    <a:pt x="1" y="701"/>
                    <a:pt x="1" y="735"/>
                  </a:cubicBezTo>
                  <a:lnTo>
                    <a:pt x="1" y="802"/>
                  </a:lnTo>
                  <a:cubicBezTo>
                    <a:pt x="1" y="835"/>
                    <a:pt x="1" y="835"/>
                    <a:pt x="1" y="835"/>
                  </a:cubicBezTo>
                  <a:cubicBezTo>
                    <a:pt x="1" y="852"/>
                    <a:pt x="9" y="860"/>
                    <a:pt x="17" y="860"/>
                  </a:cubicBezTo>
                  <a:cubicBezTo>
                    <a:pt x="26" y="860"/>
                    <a:pt x="34" y="852"/>
                    <a:pt x="34" y="835"/>
                  </a:cubicBezTo>
                  <a:lnTo>
                    <a:pt x="167" y="768"/>
                  </a:lnTo>
                  <a:lnTo>
                    <a:pt x="167" y="1469"/>
                  </a:lnTo>
                  <a:cubicBezTo>
                    <a:pt x="134" y="1569"/>
                    <a:pt x="167" y="1669"/>
                    <a:pt x="234" y="1769"/>
                  </a:cubicBezTo>
                  <a:cubicBezTo>
                    <a:pt x="251" y="1802"/>
                    <a:pt x="276" y="1819"/>
                    <a:pt x="309" y="1819"/>
                  </a:cubicBezTo>
                  <a:cubicBezTo>
                    <a:pt x="343" y="1819"/>
                    <a:pt x="384" y="1802"/>
                    <a:pt x="434" y="1769"/>
                  </a:cubicBezTo>
                  <a:lnTo>
                    <a:pt x="534" y="1702"/>
                  </a:lnTo>
                  <a:cubicBezTo>
                    <a:pt x="568" y="1702"/>
                    <a:pt x="568" y="1669"/>
                    <a:pt x="568" y="1669"/>
                  </a:cubicBezTo>
                  <a:cubicBezTo>
                    <a:pt x="568" y="1635"/>
                    <a:pt x="568" y="1635"/>
                    <a:pt x="568" y="1602"/>
                  </a:cubicBezTo>
                  <a:lnTo>
                    <a:pt x="568" y="1535"/>
                  </a:lnTo>
                  <a:cubicBezTo>
                    <a:pt x="601" y="1502"/>
                    <a:pt x="601" y="1502"/>
                    <a:pt x="568" y="1469"/>
                  </a:cubicBezTo>
                  <a:lnTo>
                    <a:pt x="534" y="1469"/>
                  </a:lnTo>
                  <a:lnTo>
                    <a:pt x="468" y="1535"/>
                  </a:lnTo>
                  <a:cubicBezTo>
                    <a:pt x="434" y="1535"/>
                    <a:pt x="401" y="1535"/>
                    <a:pt x="401" y="1569"/>
                  </a:cubicBezTo>
                  <a:cubicBezTo>
                    <a:pt x="368" y="1569"/>
                    <a:pt x="368" y="1535"/>
                    <a:pt x="334" y="1535"/>
                  </a:cubicBezTo>
                  <a:cubicBezTo>
                    <a:pt x="334" y="1502"/>
                    <a:pt x="334" y="1502"/>
                    <a:pt x="334" y="1469"/>
                  </a:cubicBezTo>
                  <a:cubicBezTo>
                    <a:pt x="334" y="1435"/>
                    <a:pt x="334" y="1402"/>
                    <a:pt x="334" y="1369"/>
                  </a:cubicBezTo>
                  <a:lnTo>
                    <a:pt x="301" y="701"/>
                  </a:lnTo>
                  <a:lnTo>
                    <a:pt x="501" y="568"/>
                  </a:lnTo>
                  <a:cubicBezTo>
                    <a:pt x="534" y="568"/>
                    <a:pt x="534" y="535"/>
                    <a:pt x="534" y="535"/>
                  </a:cubicBezTo>
                  <a:cubicBezTo>
                    <a:pt x="534" y="501"/>
                    <a:pt x="534" y="468"/>
                    <a:pt x="534" y="468"/>
                  </a:cubicBezTo>
                  <a:lnTo>
                    <a:pt x="534" y="368"/>
                  </a:lnTo>
                  <a:cubicBezTo>
                    <a:pt x="534" y="368"/>
                    <a:pt x="534" y="335"/>
                    <a:pt x="534" y="335"/>
                  </a:cubicBezTo>
                  <a:lnTo>
                    <a:pt x="501" y="335"/>
                  </a:lnTo>
                  <a:lnTo>
                    <a:pt x="301" y="468"/>
                  </a:lnTo>
                  <a:lnTo>
                    <a:pt x="301" y="34"/>
                  </a:lnTo>
                  <a:cubicBezTo>
                    <a:pt x="301" y="34"/>
                    <a:pt x="301" y="1"/>
                    <a:pt x="301"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1743;p56">
              <a:extLst>
                <a:ext uri="{FF2B5EF4-FFF2-40B4-BE49-F238E27FC236}">
                  <a16:creationId xmlns:a16="http://schemas.microsoft.com/office/drawing/2014/main" id="{F2A80910-E308-4112-83E1-32EAE17AB1C4}"/>
                </a:ext>
              </a:extLst>
            </p:cNvPr>
            <p:cNvSpPr/>
            <p:nvPr/>
          </p:nvSpPr>
          <p:spPr>
            <a:xfrm>
              <a:off x="3167425" y="2509750"/>
              <a:ext cx="5025" cy="48375"/>
            </a:xfrm>
            <a:custGeom>
              <a:avLst/>
              <a:gdLst/>
              <a:ahLst/>
              <a:cxnLst/>
              <a:rect l="l" t="t" r="r" b="b"/>
              <a:pathLst>
                <a:path w="201" h="1935" extrusionOk="0">
                  <a:moveTo>
                    <a:pt x="134" y="0"/>
                  </a:moveTo>
                  <a:lnTo>
                    <a:pt x="68" y="33"/>
                  </a:lnTo>
                  <a:cubicBezTo>
                    <a:pt x="34" y="67"/>
                    <a:pt x="34" y="67"/>
                    <a:pt x="34" y="100"/>
                  </a:cubicBezTo>
                  <a:cubicBezTo>
                    <a:pt x="1" y="100"/>
                    <a:pt x="1" y="133"/>
                    <a:pt x="34" y="133"/>
                  </a:cubicBezTo>
                  <a:lnTo>
                    <a:pt x="34" y="300"/>
                  </a:lnTo>
                  <a:cubicBezTo>
                    <a:pt x="1" y="300"/>
                    <a:pt x="1" y="334"/>
                    <a:pt x="34" y="334"/>
                  </a:cubicBezTo>
                  <a:cubicBezTo>
                    <a:pt x="34" y="350"/>
                    <a:pt x="34" y="359"/>
                    <a:pt x="38" y="359"/>
                  </a:cubicBezTo>
                  <a:cubicBezTo>
                    <a:pt x="43" y="359"/>
                    <a:pt x="51" y="350"/>
                    <a:pt x="68" y="334"/>
                  </a:cubicBezTo>
                  <a:lnTo>
                    <a:pt x="134" y="300"/>
                  </a:lnTo>
                  <a:cubicBezTo>
                    <a:pt x="168" y="267"/>
                    <a:pt x="168" y="267"/>
                    <a:pt x="168" y="234"/>
                  </a:cubicBezTo>
                  <a:cubicBezTo>
                    <a:pt x="168" y="234"/>
                    <a:pt x="168" y="200"/>
                    <a:pt x="168" y="200"/>
                  </a:cubicBezTo>
                  <a:lnTo>
                    <a:pt x="168" y="33"/>
                  </a:lnTo>
                  <a:cubicBezTo>
                    <a:pt x="201" y="33"/>
                    <a:pt x="201" y="0"/>
                    <a:pt x="168" y="0"/>
                  </a:cubicBezTo>
                  <a:close/>
                  <a:moveTo>
                    <a:pt x="163" y="475"/>
                  </a:moveTo>
                  <a:cubicBezTo>
                    <a:pt x="159" y="475"/>
                    <a:pt x="151" y="484"/>
                    <a:pt x="134" y="500"/>
                  </a:cubicBezTo>
                  <a:lnTo>
                    <a:pt x="101" y="534"/>
                  </a:lnTo>
                  <a:cubicBezTo>
                    <a:pt x="68" y="534"/>
                    <a:pt x="68" y="567"/>
                    <a:pt x="68" y="567"/>
                  </a:cubicBezTo>
                  <a:cubicBezTo>
                    <a:pt x="34" y="600"/>
                    <a:pt x="34" y="600"/>
                    <a:pt x="68" y="634"/>
                  </a:cubicBezTo>
                  <a:lnTo>
                    <a:pt x="68" y="1868"/>
                  </a:lnTo>
                  <a:cubicBezTo>
                    <a:pt x="34" y="1901"/>
                    <a:pt x="34" y="1901"/>
                    <a:pt x="68" y="1935"/>
                  </a:cubicBezTo>
                  <a:lnTo>
                    <a:pt x="101" y="1935"/>
                  </a:lnTo>
                  <a:lnTo>
                    <a:pt x="134" y="1868"/>
                  </a:lnTo>
                  <a:cubicBezTo>
                    <a:pt x="168" y="1868"/>
                    <a:pt x="168" y="1868"/>
                    <a:pt x="168" y="1835"/>
                  </a:cubicBezTo>
                  <a:cubicBezTo>
                    <a:pt x="201" y="1835"/>
                    <a:pt x="201" y="1801"/>
                    <a:pt x="168" y="1768"/>
                  </a:cubicBezTo>
                  <a:lnTo>
                    <a:pt x="168" y="534"/>
                  </a:lnTo>
                  <a:cubicBezTo>
                    <a:pt x="201" y="534"/>
                    <a:pt x="201" y="500"/>
                    <a:pt x="168" y="500"/>
                  </a:cubicBezTo>
                  <a:cubicBezTo>
                    <a:pt x="168" y="484"/>
                    <a:pt x="168" y="475"/>
                    <a:pt x="163" y="475"/>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1744;p56">
              <a:extLst>
                <a:ext uri="{FF2B5EF4-FFF2-40B4-BE49-F238E27FC236}">
                  <a16:creationId xmlns:a16="http://schemas.microsoft.com/office/drawing/2014/main" id="{77C27DBA-72DB-460D-9D39-6EB92695358F}"/>
                </a:ext>
              </a:extLst>
            </p:cNvPr>
            <p:cNvSpPr/>
            <p:nvPr/>
          </p:nvSpPr>
          <p:spPr>
            <a:xfrm>
              <a:off x="3177450" y="2510575"/>
              <a:ext cx="20025" cy="38375"/>
            </a:xfrm>
            <a:custGeom>
              <a:avLst/>
              <a:gdLst/>
              <a:ahLst/>
              <a:cxnLst/>
              <a:rect l="l" t="t" r="r" b="b"/>
              <a:pathLst>
                <a:path w="801" h="1535" extrusionOk="0">
                  <a:moveTo>
                    <a:pt x="500" y="267"/>
                  </a:moveTo>
                  <a:cubicBezTo>
                    <a:pt x="534" y="267"/>
                    <a:pt x="534" y="267"/>
                    <a:pt x="567" y="301"/>
                  </a:cubicBezTo>
                  <a:cubicBezTo>
                    <a:pt x="601" y="334"/>
                    <a:pt x="601" y="334"/>
                    <a:pt x="601" y="401"/>
                  </a:cubicBezTo>
                  <a:cubicBezTo>
                    <a:pt x="634" y="434"/>
                    <a:pt x="634" y="467"/>
                    <a:pt x="634" y="501"/>
                  </a:cubicBezTo>
                  <a:lnTo>
                    <a:pt x="634" y="634"/>
                  </a:lnTo>
                  <a:lnTo>
                    <a:pt x="634" y="734"/>
                  </a:lnTo>
                  <a:cubicBezTo>
                    <a:pt x="634" y="801"/>
                    <a:pt x="634" y="834"/>
                    <a:pt x="601" y="901"/>
                  </a:cubicBezTo>
                  <a:cubicBezTo>
                    <a:pt x="601" y="968"/>
                    <a:pt x="601" y="1001"/>
                    <a:pt x="567" y="1034"/>
                  </a:cubicBezTo>
                  <a:cubicBezTo>
                    <a:pt x="534" y="1101"/>
                    <a:pt x="534" y="1135"/>
                    <a:pt x="500" y="1168"/>
                  </a:cubicBezTo>
                  <a:cubicBezTo>
                    <a:pt x="467" y="1201"/>
                    <a:pt x="434" y="1235"/>
                    <a:pt x="400" y="1268"/>
                  </a:cubicBezTo>
                  <a:cubicBezTo>
                    <a:pt x="367" y="1268"/>
                    <a:pt x="334" y="1301"/>
                    <a:pt x="267" y="1301"/>
                  </a:cubicBezTo>
                  <a:cubicBezTo>
                    <a:pt x="267" y="1301"/>
                    <a:pt x="234" y="1268"/>
                    <a:pt x="200" y="1268"/>
                  </a:cubicBezTo>
                  <a:cubicBezTo>
                    <a:pt x="167" y="1235"/>
                    <a:pt x="167" y="1201"/>
                    <a:pt x="167" y="1168"/>
                  </a:cubicBezTo>
                  <a:cubicBezTo>
                    <a:pt x="134" y="1135"/>
                    <a:pt x="134" y="1068"/>
                    <a:pt x="134" y="1034"/>
                  </a:cubicBezTo>
                  <a:cubicBezTo>
                    <a:pt x="134" y="1001"/>
                    <a:pt x="134" y="968"/>
                    <a:pt x="134" y="934"/>
                  </a:cubicBezTo>
                  <a:cubicBezTo>
                    <a:pt x="134" y="868"/>
                    <a:pt x="134" y="834"/>
                    <a:pt x="134" y="801"/>
                  </a:cubicBezTo>
                  <a:cubicBezTo>
                    <a:pt x="134" y="768"/>
                    <a:pt x="134" y="701"/>
                    <a:pt x="167" y="634"/>
                  </a:cubicBezTo>
                  <a:cubicBezTo>
                    <a:pt x="167" y="601"/>
                    <a:pt x="200" y="534"/>
                    <a:pt x="200" y="501"/>
                  </a:cubicBezTo>
                  <a:cubicBezTo>
                    <a:pt x="234" y="467"/>
                    <a:pt x="267" y="401"/>
                    <a:pt x="267" y="367"/>
                  </a:cubicBezTo>
                  <a:cubicBezTo>
                    <a:pt x="300" y="334"/>
                    <a:pt x="334" y="301"/>
                    <a:pt x="400" y="301"/>
                  </a:cubicBezTo>
                  <a:cubicBezTo>
                    <a:pt x="434" y="267"/>
                    <a:pt x="467" y="267"/>
                    <a:pt x="500" y="267"/>
                  </a:cubicBezTo>
                  <a:close/>
                  <a:moveTo>
                    <a:pt x="567" y="0"/>
                  </a:moveTo>
                  <a:cubicBezTo>
                    <a:pt x="500" y="0"/>
                    <a:pt x="434" y="34"/>
                    <a:pt x="400" y="67"/>
                  </a:cubicBezTo>
                  <a:cubicBezTo>
                    <a:pt x="334" y="100"/>
                    <a:pt x="267" y="134"/>
                    <a:pt x="234" y="201"/>
                  </a:cubicBezTo>
                  <a:cubicBezTo>
                    <a:pt x="200" y="234"/>
                    <a:pt x="134" y="301"/>
                    <a:pt x="134" y="367"/>
                  </a:cubicBezTo>
                  <a:cubicBezTo>
                    <a:pt x="67" y="467"/>
                    <a:pt x="67" y="534"/>
                    <a:pt x="33" y="601"/>
                  </a:cubicBezTo>
                  <a:cubicBezTo>
                    <a:pt x="0" y="701"/>
                    <a:pt x="0" y="801"/>
                    <a:pt x="0" y="868"/>
                  </a:cubicBezTo>
                  <a:lnTo>
                    <a:pt x="0" y="934"/>
                  </a:lnTo>
                  <a:cubicBezTo>
                    <a:pt x="0" y="968"/>
                    <a:pt x="0" y="968"/>
                    <a:pt x="0" y="1001"/>
                  </a:cubicBezTo>
                  <a:cubicBezTo>
                    <a:pt x="0" y="1034"/>
                    <a:pt x="0" y="1034"/>
                    <a:pt x="0" y="1068"/>
                  </a:cubicBezTo>
                  <a:lnTo>
                    <a:pt x="0" y="1135"/>
                  </a:lnTo>
                  <a:cubicBezTo>
                    <a:pt x="0" y="1201"/>
                    <a:pt x="0" y="1268"/>
                    <a:pt x="33" y="1335"/>
                  </a:cubicBezTo>
                  <a:cubicBezTo>
                    <a:pt x="33" y="1401"/>
                    <a:pt x="67" y="1435"/>
                    <a:pt x="134" y="1468"/>
                  </a:cubicBezTo>
                  <a:cubicBezTo>
                    <a:pt x="134" y="1501"/>
                    <a:pt x="200" y="1535"/>
                    <a:pt x="234" y="1535"/>
                  </a:cubicBezTo>
                  <a:cubicBezTo>
                    <a:pt x="300" y="1535"/>
                    <a:pt x="367" y="1501"/>
                    <a:pt x="400" y="1468"/>
                  </a:cubicBezTo>
                  <a:cubicBezTo>
                    <a:pt x="467" y="1435"/>
                    <a:pt x="534" y="1401"/>
                    <a:pt x="567" y="1335"/>
                  </a:cubicBezTo>
                  <a:cubicBezTo>
                    <a:pt x="634" y="1268"/>
                    <a:pt x="667" y="1201"/>
                    <a:pt x="701" y="1135"/>
                  </a:cubicBezTo>
                  <a:cubicBezTo>
                    <a:pt x="734" y="1068"/>
                    <a:pt x="767" y="1001"/>
                    <a:pt x="767" y="934"/>
                  </a:cubicBezTo>
                  <a:cubicBezTo>
                    <a:pt x="801" y="834"/>
                    <a:pt x="801" y="734"/>
                    <a:pt x="801" y="668"/>
                  </a:cubicBezTo>
                  <a:cubicBezTo>
                    <a:pt x="801" y="634"/>
                    <a:pt x="801" y="601"/>
                    <a:pt x="801" y="601"/>
                  </a:cubicBezTo>
                  <a:lnTo>
                    <a:pt x="801" y="467"/>
                  </a:lnTo>
                  <a:cubicBezTo>
                    <a:pt x="801" y="434"/>
                    <a:pt x="801" y="434"/>
                    <a:pt x="801" y="401"/>
                  </a:cubicBezTo>
                  <a:cubicBezTo>
                    <a:pt x="801" y="334"/>
                    <a:pt x="801" y="267"/>
                    <a:pt x="767" y="201"/>
                  </a:cubicBezTo>
                  <a:cubicBezTo>
                    <a:pt x="767" y="134"/>
                    <a:pt x="734" y="100"/>
                    <a:pt x="701" y="34"/>
                  </a:cubicBezTo>
                  <a:cubicBezTo>
                    <a:pt x="667" y="0"/>
                    <a:pt x="601" y="0"/>
                    <a:pt x="567"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1745;p56">
              <a:extLst>
                <a:ext uri="{FF2B5EF4-FFF2-40B4-BE49-F238E27FC236}">
                  <a16:creationId xmlns:a16="http://schemas.microsoft.com/office/drawing/2014/main" id="{993470C8-1AD9-422E-9B0E-AF26986A71C2}"/>
                </a:ext>
              </a:extLst>
            </p:cNvPr>
            <p:cNvSpPr/>
            <p:nvPr/>
          </p:nvSpPr>
          <p:spPr>
            <a:xfrm>
              <a:off x="3204125" y="2495550"/>
              <a:ext cx="19200" cy="42350"/>
            </a:xfrm>
            <a:custGeom>
              <a:avLst/>
              <a:gdLst/>
              <a:ahLst/>
              <a:cxnLst/>
              <a:rect l="l" t="t" r="r" b="b"/>
              <a:pathLst>
                <a:path w="768" h="1694" extrusionOk="0">
                  <a:moveTo>
                    <a:pt x="568" y="1"/>
                  </a:moveTo>
                  <a:cubicBezTo>
                    <a:pt x="501" y="1"/>
                    <a:pt x="468" y="1"/>
                    <a:pt x="401" y="34"/>
                  </a:cubicBezTo>
                  <a:cubicBezTo>
                    <a:pt x="334" y="68"/>
                    <a:pt x="267" y="134"/>
                    <a:pt x="234" y="201"/>
                  </a:cubicBezTo>
                  <a:cubicBezTo>
                    <a:pt x="201" y="268"/>
                    <a:pt x="167" y="301"/>
                    <a:pt x="134" y="368"/>
                  </a:cubicBezTo>
                  <a:lnTo>
                    <a:pt x="134" y="301"/>
                  </a:lnTo>
                  <a:cubicBezTo>
                    <a:pt x="134" y="268"/>
                    <a:pt x="134" y="268"/>
                    <a:pt x="134" y="268"/>
                  </a:cubicBezTo>
                  <a:cubicBezTo>
                    <a:pt x="134" y="251"/>
                    <a:pt x="134" y="243"/>
                    <a:pt x="130" y="243"/>
                  </a:cubicBezTo>
                  <a:cubicBezTo>
                    <a:pt x="126" y="243"/>
                    <a:pt x="117" y="251"/>
                    <a:pt x="101" y="268"/>
                  </a:cubicBezTo>
                  <a:lnTo>
                    <a:pt x="34" y="301"/>
                  </a:lnTo>
                  <a:cubicBezTo>
                    <a:pt x="34" y="301"/>
                    <a:pt x="34" y="301"/>
                    <a:pt x="1" y="335"/>
                  </a:cubicBezTo>
                  <a:cubicBezTo>
                    <a:pt x="1" y="335"/>
                    <a:pt x="1" y="368"/>
                    <a:pt x="1" y="401"/>
                  </a:cubicBezTo>
                  <a:lnTo>
                    <a:pt x="1" y="1635"/>
                  </a:lnTo>
                  <a:cubicBezTo>
                    <a:pt x="1" y="1635"/>
                    <a:pt x="1" y="1669"/>
                    <a:pt x="1" y="1669"/>
                  </a:cubicBezTo>
                  <a:cubicBezTo>
                    <a:pt x="17" y="1686"/>
                    <a:pt x="26" y="1694"/>
                    <a:pt x="30" y="1694"/>
                  </a:cubicBezTo>
                  <a:cubicBezTo>
                    <a:pt x="34" y="1694"/>
                    <a:pt x="34" y="1686"/>
                    <a:pt x="34" y="1669"/>
                  </a:cubicBezTo>
                  <a:lnTo>
                    <a:pt x="101" y="1635"/>
                  </a:lnTo>
                  <a:cubicBezTo>
                    <a:pt x="134" y="1635"/>
                    <a:pt x="134" y="1602"/>
                    <a:pt x="134" y="1602"/>
                  </a:cubicBezTo>
                  <a:cubicBezTo>
                    <a:pt x="134" y="1569"/>
                    <a:pt x="134" y="1569"/>
                    <a:pt x="134" y="1535"/>
                  </a:cubicBezTo>
                  <a:lnTo>
                    <a:pt x="134" y="835"/>
                  </a:lnTo>
                  <a:cubicBezTo>
                    <a:pt x="134" y="735"/>
                    <a:pt x="167" y="601"/>
                    <a:pt x="201" y="501"/>
                  </a:cubicBezTo>
                  <a:cubicBezTo>
                    <a:pt x="234" y="435"/>
                    <a:pt x="301" y="335"/>
                    <a:pt x="367" y="301"/>
                  </a:cubicBezTo>
                  <a:cubicBezTo>
                    <a:pt x="417" y="285"/>
                    <a:pt x="451" y="276"/>
                    <a:pt x="480" y="276"/>
                  </a:cubicBezTo>
                  <a:cubicBezTo>
                    <a:pt x="509" y="276"/>
                    <a:pt x="534" y="285"/>
                    <a:pt x="568" y="301"/>
                  </a:cubicBezTo>
                  <a:cubicBezTo>
                    <a:pt x="601" y="368"/>
                    <a:pt x="634" y="468"/>
                    <a:pt x="634" y="568"/>
                  </a:cubicBezTo>
                  <a:lnTo>
                    <a:pt x="634" y="1269"/>
                  </a:lnTo>
                  <a:cubicBezTo>
                    <a:pt x="601" y="1269"/>
                    <a:pt x="601" y="1302"/>
                    <a:pt x="634" y="1302"/>
                  </a:cubicBezTo>
                  <a:lnTo>
                    <a:pt x="668" y="1302"/>
                  </a:lnTo>
                  <a:lnTo>
                    <a:pt x="734" y="1269"/>
                  </a:lnTo>
                  <a:cubicBezTo>
                    <a:pt x="734" y="1269"/>
                    <a:pt x="734" y="1235"/>
                    <a:pt x="768" y="1235"/>
                  </a:cubicBezTo>
                  <a:cubicBezTo>
                    <a:pt x="768" y="1202"/>
                    <a:pt x="768" y="1202"/>
                    <a:pt x="768" y="1168"/>
                  </a:cubicBezTo>
                  <a:lnTo>
                    <a:pt x="768" y="435"/>
                  </a:lnTo>
                  <a:cubicBezTo>
                    <a:pt x="768" y="335"/>
                    <a:pt x="768" y="268"/>
                    <a:pt x="768" y="201"/>
                  </a:cubicBezTo>
                  <a:cubicBezTo>
                    <a:pt x="734" y="134"/>
                    <a:pt x="701" y="101"/>
                    <a:pt x="668" y="34"/>
                  </a:cubicBezTo>
                  <a:cubicBezTo>
                    <a:pt x="634" y="1"/>
                    <a:pt x="601" y="1"/>
                    <a:pt x="568"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1746;p56">
              <a:extLst>
                <a:ext uri="{FF2B5EF4-FFF2-40B4-BE49-F238E27FC236}">
                  <a16:creationId xmlns:a16="http://schemas.microsoft.com/office/drawing/2014/main" id="{A9A4AD13-449F-421A-8CCB-CBB7861158EA}"/>
                </a:ext>
              </a:extLst>
            </p:cNvPr>
            <p:cNvSpPr/>
            <p:nvPr/>
          </p:nvSpPr>
          <p:spPr>
            <a:xfrm>
              <a:off x="2925600" y="2950050"/>
              <a:ext cx="23375" cy="50900"/>
            </a:xfrm>
            <a:custGeom>
              <a:avLst/>
              <a:gdLst/>
              <a:ahLst/>
              <a:cxnLst/>
              <a:rect l="l" t="t" r="r" b="b"/>
              <a:pathLst>
                <a:path w="935" h="2036" extrusionOk="0">
                  <a:moveTo>
                    <a:pt x="634" y="1"/>
                  </a:moveTo>
                  <a:cubicBezTo>
                    <a:pt x="567" y="1"/>
                    <a:pt x="501" y="1"/>
                    <a:pt x="467" y="34"/>
                  </a:cubicBezTo>
                  <a:cubicBezTo>
                    <a:pt x="401" y="101"/>
                    <a:pt x="334" y="134"/>
                    <a:pt x="267" y="201"/>
                  </a:cubicBezTo>
                  <a:cubicBezTo>
                    <a:pt x="234" y="268"/>
                    <a:pt x="167" y="334"/>
                    <a:pt x="134" y="401"/>
                  </a:cubicBezTo>
                  <a:cubicBezTo>
                    <a:pt x="100" y="468"/>
                    <a:pt x="100" y="534"/>
                    <a:pt x="67" y="601"/>
                  </a:cubicBezTo>
                  <a:cubicBezTo>
                    <a:pt x="67" y="668"/>
                    <a:pt x="34" y="735"/>
                    <a:pt x="34" y="801"/>
                  </a:cubicBezTo>
                  <a:cubicBezTo>
                    <a:pt x="34" y="868"/>
                    <a:pt x="34" y="901"/>
                    <a:pt x="34" y="968"/>
                  </a:cubicBezTo>
                  <a:cubicBezTo>
                    <a:pt x="67" y="1001"/>
                    <a:pt x="67" y="1035"/>
                    <a:pt x="100" y="1068"/>
                  </a:cubicBezTo>
                  <a:cubicBezTo>
                    <a:pt x="134" y="1101"/>
                    <a:pt x="167" y="1135"/>
                    <a:pt x="200" y="1135"/>
                  </a:cubicBezTo>
                  <a:lnTo>
                    <a:pt x="334" y="1135"/>
                  </a:lnTo>
                  <a:lnTo>
                    <a:pt x="501" y="1101"/>
                  </a:lnTo>
                  <a:lnTo>
                    <a:pt x="634" y="1101"/>
                  </a:lnTo>
                  <a:cubicBezTo>
                    <a:pt x="667" y="1101"/>
                    <a:pt x="701" y="1135"/>
                    <a:pt x="734" y="1135"/>
                  </a:cubicBezTo>
                  <a:cubicBezTo>
                    <a:pt x="734" y="1168"/>
                    <a:pt x="734" y="1202"/>
                    <a:pt x="734" y="1235"/>
                  </a:cubicBezTo>
                  <a:cubicBezTo>
                    <a:pt x="734" y="1302"/>
                    <a:pt x="734" y="1335"/>
                    <a:pt x="734" y="1368"/>
                  </a:cubicBezTo>
                  <a:cubicBezTo>
                    <a:pt x="701" y="1435"/>
                    <a:pt x="701" y="1468"/>
                    <a:pt x="667" y="1502"/>
                  </a:cubicBezTo>
                  <a:cubicBezTo>
                    <a:pt x="634" y="1568"/>
                    <a:pt x="601" y="1602"/>
                    <a:pt x="567" y="1635"/>
                  </a:cubicBezTo>
                  <a:lnTo>
                    <a:pt x="467" y="1735"/>
                  </a:lnTo>
                  <a:cubicBezTo>
                    <a:pt x="401" y="1735"/>
                    <a:pt x="367" y="1769"/>
                    <a:pt x="334" y="1769"/>
                  </a:cubicBezTo>
                  <a:lnTo>
                    <a:pt x="234" y="1769"/>
                  </a:lnTo>
                  <a:cubicBezTo>
                    <a:pt x="200" y="1769"/>
                    <a:pt x="200" y="1735"/>
                    <a:pt x="200" y="1702"/>
                  </a:cubicBezTo>
                  <a:cubicBezTo>
                    <a:pt x="167" y="1702"/>
                    <a:pt x="167" y="1669"/>
                    <a:pt x="167" y="1635"/>
                  </a:cubicBezTo>
                  <a:cubicBezTo>
                    <a:pt x="134" y="1635"/>
                    <a:pt x="134" y="1635"/>
                    <a:pt x="134" y="1602"/>
                  </a:cubicBezTo>
                  <a:lnTo>
                    <a:pt x="100" y="1602"/>
                  </a:lnTo>
                  <a:lnTo>
                    <a:pt x="34" y="1669"/>
                  </a:lnTo>
                  <a:cubicBezTo>
                    <a:pt x="0" y="1669"/>
                    <a:pt x="0" y="1669"/>
                    <a:pt x="0" y="1702"/>
                  </a:cubicBezTo>
                  <a:cubicBezTo>
                    <a:pt x="0" y="1702"/>
                    <a:pt x="0" y="1735"/>
                    <a:pt x="0" y="1735"/>
                  </a:cubicBezTo>
                  <a:cubicBezTo>
                    <a:pt x="0" y="1802"/>
                    <a:pt x="0" y="1835"/>
                    <a:pt x="34" y="1902"/>
                  </a:cubicBezTo>
                  <a:cubicBezTo>
                    <a:pt x="67" y="1935"/>
                    <a:pt x="100" y="1969"/>
                    <a:pt x="134" y="2002"/>
                  </a:cubicBezTo>
                  <a:cubicBezTo>
                    <a:pt x="167" y="2002"/>
                    <a:pt x="234" y="2035"/>
                    <a:pt x="267" y="2035"/>
                  </a:cubicBezTo>
                  <a:cubicBezTo>
                    <a:pt x="334" y="2035"/>
                    <a:pt x="401" y="2002"/>
                    <a:pt x="467" y="1969"/>
                  </a:cubicBezTo>
                  <a:cubicBezTo>
                    <a:pt x="534" y="1935"/>
                    <a:pt x="601" y="1869"/>
                    <a:pt x="667" y="1802"/>
                  </a:cubicBezTo>
                  <a:cubicBezTo>
                    <a:pt x="701" y="1769"/>
                    <a:pt x="767" y="1702"/>
                    <a:pt x="801" y="1602"/>
                  </a:cubicBezTo>
                  <a:cubicBezTo>
                    <a:pt x="834" y="1535"/>
                    <a:pt x="868" y="1468"/>
                    <a:pt x="901" y="1402"/>
                  </a:cubicBezTo>
                  <a:cubicBezTo>
                    <a:pt x="901" y="1335"/>
                    <a:pt x="934" y="1235"/>
                    <a:pt x="934" y="1168"/>
                  </a:cubicBezTo>
                  <a:cubicBezTo>
                    <a:pt x="934" y="1101"/>
                    <a:pt x="934" y="1035"/>
                    <a:pt x="934" y="1001"/>
                  </a:cubicBezTo>
                  <a:cubicBezTo>
                    <a:pt x="901" y="968"/>
                    <a:pt x="901" y="935"/>
                    <a:pt x="868" y="901"/>
                  </a:cubicBezTo>
                  <a:cubicBezTo>
                    <a:pt x="834" y="868"/>
                    <a:pt x="801" y="868"/>
                    <a:pt x="734" y="868"/>
                  </a:cubicBezTo>
                  <a:cubicBezTo>
                    <a:pt x="717" y="851"/>
                    <a:pt x="692" y="843"/>
                    <a:pt x="663" y="843"/>
                  </a:cubicBezTo>
                  <a:cubicBezTo>
                    <a:pt x="634" y="843"/>
                    <a:pt x="601" y="851"/>
                    <a:pt x="567" y="868"/>
                  </a:cubicBezTo>
                  <a:lnTo>
                    <a:pt x="300" y="868"/>
                  </a:lnTo>
                  <a:cubicBezTo>
                    <a:pt x="267" y="868"/>
                    <a:pt x="267" y="835"/>
                    <a:pt x="234" y="835"/>
                  </a:cubicBezTo>
                  <a:cubicBezTo>
                    <a:pt x="234" y="801"/>
                    <a:pt x="234" y="768"/>
                    <a:pt x="234" y="735"/>
                  </a:cubicBezTo>
                  <a:cubicBezTo>
                    <a:pt x="234" y="668"/>
                    <a:pt x="234" y="634"/>
                    <a:pt x="234" y="601"/>
                  </a:cubicBezTo>
                  <a:cubicBezTo>
                    <a:pt x="267" y="534"/>
                    <a:pt x="267" y="501"/>
                    <a:pt x="300" y="468"/>
                  </a:cubicBezTo>
                  <a:cubicBezTo>
                    <a:pt x="300" y="434"/>
                    <a:pt x="334" y="401"/>
                    <a:pt x="367" y="368"/>
                  </a:cubicBezTo>
                  <a:cubicBezTo>
                    <a:pt x="401" y="334"/>
                    <a:pt x="434" y="334"/>
                    <a:pt x="467" y="301"/>
                  </a:cubicBezTo>
                  <a:cubicBezTo>
                    <a:pt x="501" y="268"/>
                    <a:pt x="534" y="268"/>
                    <a:pt x="567" y="268"/>
                  </a:cubicBezTo>
                  <a:lnTo>
                    <a:pt x="667" y="268"/>
                  </a:lnTo>
                  <a:cubicBezTo>
                    <a:pt x="667" y="268"/>
                    <a:pt x="701" y="301"/>
                    <a:pt x="701" y="301"/>
                  </a:cubicBezTo>
                  <a:cubicBezTo>
                    <a:pt x="734" y="334"/>
                    <a:pt x="734" y="334"/>
                    <a:pt x="734" y="368"/>
                  </a:cubicBezTo>
                  <a:lnTo>
                    <a:pt x="767" y="401"/>
                  </a:lnTo>
                  <a:lnTo>
                    <a:pt x="801" y="401"/>
                  </a:lnTo>
                  <a:lnTo>
                    <a:pt x="868" y="368"/>
                  </a:lnTo>
                  <a:cubicBezTo>
                    <a:pt x="901" y="368"/>
                    <a:pt x="901" y="334"/>
                    <a:pt x="901" y="334"/>
                  </a:cubicBezTo>
                  <a:cubicBezTo>
                    <a:pt x="901" y="301"/>
                    <a:pt x="901" y="301"/>
                    <a:pt x="901" y="268"/>
                  </a:cubicBezTo>
                  <a:cubicBezTo>
                    <a:pt x="901" y="234"/>
                    <a:pt x="868" y="201"/>
                    <a:pt x="868" y="134"/>
                  </a:cubicBezTo>
                  <a:cubicBezTo>
                    <a:pt x="834" y="101"/>
                    <a:pt x="801" y="67"/>
                    <a:pt x="767" y="34"/>
                  </a:cubicBezTo>
                  <a:cubicBezTo>
                    <a:pt x="734" y="1"/>
                    <a:pt x="701" y="1"/>
                    <a:pt x="634"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1747;p56">
              <a:extLst>
                <a:ext uri="{FF2B5EF4-FFF2-40B4-BE49-F238E27FC236}">
                  <a16:creationId xmlns:a16="http://schemas.microsoft.com/office/drawing/2014/main" id="{BB8DD70A-87AD-4C5D-8A6B-4C5999093630}"/>
                </a:ext>
              </a:extLst>
            </p:cNvPr>
            <p:cNvSpPr/>
            <p:nvPr/>
          </p:nvSpPr>
          <p:spPr>
            <a:xfrm>
              <a:off x="2952275" y="2947200"/>
              <a:ext cx="20050" cy="37900"/>
            </a:xfrm>
            <a:custGeom>
              <a:avLst/>
              <a:gdLst/>
              <a:ahLst/>
              <a:cxnLst/>
              <a:rect l="l" t="t" r="r" b="b"/>
              <a:pathLst>
                <a:path w="802" h="1516" extrusionOk="0">
                  <a:moveTo>
                    <a:pt x="505" y="256"/>
                  </a:moveTo>
                  <a:cubicBezTo>
                    <a:pt x="534" y="256"/>
                    <a:pt x="568" y="265"/>
                    <a:pt x="601" y="281"/>
                  </a:cubicBezTo>
                  <a:cubicBezTo>
                    <a:pt x="634" y="348"/>
                    <a:pt x="668" y="415"/>
                    <a:pt x="668" y="515"/>
                  </a:cubicBezTo>
                  <a:lnTo>
                    <a:pt x="201" y="764"/>
                  </a:lnTo>
                  <a:lnTo>
                    <a:pt x="201" y="764"/>
                  </a:lnTo>
                  <a:cubicBezTo>
                    <a:pt x="201" y="709"/>
                    <a:pt x="201" y="676"/>
                    <a:pt x="201" y="615"/>
                  </a:cubicBezTo>
                  <a:cubicBezTo>
                    <a:pt x="201" y="582"/>
                    <a:pt x="234" y="515"/>
                    <a:pt x="234" y="482"/>
                  </a:cubicBezTo>
                  <a:cubicBezTo>
                    <a:pt x="268" y="415"/>
                    <a:pt x="301" y="382"/>
                    <a:pt x="334" y="348"/>
                  </a:cubicBezTo>
                  <a:cubicBezTo>
                    <a:pt x="334" y="315"/>
                    <a:pt x="368" y="315"/>
                    <a:pt x="434" y="281"/>
                  </a:cubicBezTo>
                  <a:cubicBezTo>
                    <a:pt x="451" y="265"/>
                    <a:pt x="476" y="256"/>
                    <a:pt x="505" y="256"/>
                  </a:cubicBezTo>
                  <a:close/>
                  <a:moveTo>
                    <a:pt x="510" y="1"/>
                  </a:moveTo>
                  <a:cubicBezTo>
                    <a:pt x="465" y="1"/>
                    <a:pt x="425" y="24"/>
                    <a:pt x="401" y="48"/>
                  </a:cubicBezTo>
                  <a:cubicBezTo>
                    <a:pt x="334" y="81"/>
                    <a:pt x="301" y="115"/>
                    <a:pt x="268" y="181"/>
                  </a:cubicBezTo>
                  <a:cubicBezTo>
                    <a:pt x="201" y="248"/>
                    <a:pt x="167" y="315"/>
                    <a:pt x="134" y="382"/>
                  </a:cubicBezTo>
                  <a:cubicBezTo>
                    <a:pt x="101" y="448"/>
                    <a:pt x="67" y="515"/>
                    <a:pt x="67" y="615"/>
                  </a:cubicBezTo>
                  <a:cubicBezTo>
                    <a:pt x="34" y="682"/>
                    <a:pt x="34" y="782"/>
                    <a:pt x="34" y="849"/>
                  </a:cubicBezTo>
                  <a:cubicBezTo>
                    <a:pt x="1" y="949"/>
                    <a:pt x="1" y="1015"/>
                    <a:pt x="1" y="1082"/>
                  </a:cubicBezTo>
                  <a:cubicBezTo>
                    <a:pt x="1" y="1149"/>
                    <a:pt x="34" y="1249"/>
                    <a:pt x="67" y="1316"/>
                  </a:cubicBezTo>
                  <a:cubicBezTo>
                    <a:pt x="67" y="1349"/>
                    <a:pt x="101" y="1416"/>
                    <a:pt x="134" y="1449"/>
                  </a:cubicBezTo>
                  <a:cubicBezTo>
                    <a:pt x="167" y="1482"/>
                    <a:pt x="201" y="1516"/>
                    <a:pt x="268" y="1516"/>
                  </a:cubicBezTo>
                  <a:cubicBezTo>
                    <a:pt x="301" y="1516"/>
                    <a:pt x="368" y="1482"/>
                    <a:pt x="401" y="1449"/>
                  </a:cubicBezTo>
                  <a:cubicBezTo>
                    <a:pt x="468" y="1416"/>
                    <a:pt x="534" y="1382"/>
                    <a:pt x="568" y="1349"/>
                  </a:cubicBezTo>
                  <a:cubicBezTo>
                    <a:pt x="601" y="1282"/>
                    <a:pt x="634" y="1249"/>
                    <a:pt x="668" y="1182"/>
                  </a:cubicBezTo>
                  <a:cubicBezTo>
                    <a:pt x="701" y="1149"/>
                    <a:pt x="735" y="1082"/>
                    <a:pt x="735" y="1049"/>
                  </a:cubicBezTo>
                  <a:cubicBezTo>
                    <a:pt x="768" y="1015"/>
                    <a:pt x="768" y="949"/>
                    <a:pt x="768" y="915"/>
                  </a:cubicBezTo>
                  <a:cubicBezTo>
                    <a:pt x="768" y="915"/>
                    <a:pt x="768" y="882"/>
                    <a:pt x="768" y="882"/>
                  </a:cubicBezTo>
                  <a:lnTo>
                    <a:pt x="735" y="882"/>
                  </a:lnTo>
                  <a:lnTo>
                    <a:pt x="701" y="915"/>
                  </a:lnTo>
                  <a:lnTo>
                    <a:pt x="668" y="915"/>
                  </a:lnTo>
                  <a:cubicBezTo>
                    <a:pt x="634" y="949"/>
                    <a:pt x="634" y="949"/>
                    <a:pt x="634" y="982"/>
                  </a:cubicBezTo>
                  <a:cubicBezTo>
                    <a:pt x="601" y="1015"/>
                    <a:pt x="601" y="1082"/>
                    <a:pt x="568" y="1115"/>
                  </a:cubicBezTo>
                  <a:cubicBezTo>
                    <a:pt x="534" y="1149"/>
                    <a:pt x="468" y="1215"/>
                    <a:pt x="434" y="1249"/>
                  </a:cubicBezTo>
                  <a:cubicBezTo>
                    <a:pt x="401" y="1265"/>
                    <a:pt x="368" y="1274"/>
                    <a:pt x="334" y="1274"/>
                  </a:cubicBezTo>
                  <a:cubicBezTo>
                    <a:pt x="301" y="1274"/>
                    <a:pt x="268" y="1265"/>
                    <a:pt x="234" y="1249"/>
                  </a:cubicBezTo>
                  <a:cubicBezTo>
                    <a:pt x="201" y="1182"/>
                    <a:pt x="167" y="1082"/>
                    <a:pt x="167" y="982"/>
                  </a:cubicBezTo>
                  <a:lnTo>
                    <a:pt x="768" y="648"/>
                  </a:lnTo>
                  <a:cubicBezTo>
                    <a:pt x="768" y="648"/>
                    <a:pt x="801" y="615"/>
                    <a:pt x="801" y="615"/>
                  </a:cubicBezTo>
                  <a:cubicBezTo>
                    <a:pt x="801" y="582"/>
                    <a:pt x="801" y="582"/>
                    <a:pt x="801" y="548"/>
                  </a:cubicBezTo>
                  <a:lnTo>
                    <a:pt x="801" y="482"/>
                  </a:lnTo>
                  <a:cubicBezTo>
                    <a:pt x="801" y="415"/>
                    <a:pt x="801" y="315"/>
                    <a:pt x="768" y="215"/>
                  </a:cubicBezTo>
                  <a:cubicBezTo>
                    <a:pt x="768" y="181"/>
                    <a:pt x="735" y="115"/>
                    <a:pt x="701" y="48"/>
                  </a:cubicBezTo>
                  <a:cubicBezTo>
                    <a:pt x="668" y="15"/>
                    <a:pt x="601" y="15"/>
                    <a:pt x="568" y="15"/>
                  </a:cubicBezTo>
                  <a:cubicBezTo>
                    <a:pt x="548" y="5"/>
                    <a:pt x="529" y="1"/>
                    <a:pt x="510"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1748;p56">
              <a:extLst>
                <a:ext uri="{FF2B5EF4-FFF2-40B4-BE49-F238E27FC236}">
                  <a16:creationId xmlns:a16="http://schemas.microsoft.com/office/drawing/2014/main" id="{C2186619-A7E6-4A2E-8AC2-85AC50A3F84B}"/>
                </a:ext>
              </a:extLst>
            </p:cNvPr>
            <p:cNvSpPr/>
            <p:nvPr/>
          </p:nvSpPr>
          <p:spPr>
            <a:xfrm>
              <a:off x="2976475" y="2934200"/>
              <a:ext cx="19200" cy="39225"/>
            </a:xfrm>
            <a:custGeom>
              <a:avLst/>
              <a:gdLst/>
              <a:ahLst/>
              <a:cxnLst/>
              <a:rect l="l" t="t" r="r" b="b"/>
              <a:pathLst>
                <a:path w="768" h="1569" extrusionOk="0">
                  <a:moveTo>
                    <a:pt x="567" y="668"/>
                  </a:moveTo>
                  <a:lnTo>
                    <a:pt x="567" y="735"/>
                  </a:lnTo>
                  <a:cubicBezTo>
                    <a:pt x="567" y="768"/>
                    <a:pt x="567" y="835"/>
                    <a:pt x="567" y="902"/>
                  </a:cubicBezTo>
                  <a:cubicBezTo>
                    <a:pt x="534" y="935"/>
                    <a:pt x="534" y="1002"/>
                    <a:pt x="500" y="1035"/>
                  </a:cubicBezTo>
                  <a:cubicBezTo>
                    <a:pt x="467" y="1102"/>
                    <a:pt x="467" y="1135"/>
                    <a:pt x="434" y="1168"/>
                  </a:cubicBezTo>
                  <a:cubicBezTo>
                    <a:pt x="400" y="1202"/>
                    <a:pt x="334" y="1235"/>
                    <a:pt x="300" y="1268"/>
                  </a:cubicBezTo>
                  <a:cubicBezTo>
                    <a:pt x="278" y="1268"/>
                    <a:pt x="256" y="1283"/>
                    <a:pt x="234" y="1283"/>
                  </a:cubicBezTo>
                  <a:cubicBezTo>
                    <a:pt x="222" y="1283"/>
                    <a:pt x="211" y="1280"/>
                    <a:pt x="200" y="1268"/>
                  </a:cubicBezTo>
                  <a:cubicBezTo>
                    <a:pt x="200" y="1285"/>
                    <a:pt x="192" y="1293"/>
                    <a:pt x="183" y="1293"/>
                  </a:cubicBezTo>
                  <a:cubicBezTo>
                    <a:pt x="175" y="1293"/>
                    <a:pt x="167" y="1285"/>
                    <a:pt x="167" y="1268"/>
                  </a:cubicBezTo>
                  <a:cubicBezTo>
                    <a:pt x="133" y="1268"/>
                    <a:pt x="133" y="1268"/>
                    <a:pt x="133" y="1235"/>
                  </a:cubicBezTo>
                  <a:cubicBezTo>
                    <a:pt x="133" y="1235"/>
                    <a:pt x="133" y="1202"/>
                    <a:pt x="133" y="1202"/>
                  </a:cubicBezTo>
                  <a:cubicBezTo>
                    <a:pt x="133" y="1135"/>
                    <a:pt x="133" y="1068"/>
                    <a:pt x="200" y="1002"/>
                  </a:cubicBezTo>
                  <a:cubicBezTo>
                    <a:pt x="234" y="935"/>
                    <a:pt x="300" y="868"/>
                    <a:pt x="367" y="835"/>
                  </a:cubicBezTo>
                  <a:lnTo>
                    <a:pt x="567" y="668"/>
                  </a:lnTo>
                  <a:close/>
                  <a:moveTo>
                    <a:pt x="534" y="1"/>
                  </a:moveTo>
                  <a:cubicBezTo>
                    <a:pt x="500" y="1"/>
                    <a:pt x="434" y="34"/>
                    <a:pt x="400" y="34"/>
                  </a:cubicBezTo>
                  <a:cubicBezTo>
                    <a:pt x="334" y="68"/>
                    <a:pt x="300" y="101"/>
                    <a:pt x="267" y="168"/>
                  </a:cubicBezTo>
                  <a:cubicBezTo>
                    <a:pt x="234" y="168"/>
                    <a:pt x="200" y="234"/>
                    <a:pt x="167" y="268"/>
                  </a:cubicBezTo>
                  <a:cubicBezTo>
                    <a:pt x="133" y="301"/>
                    <a:pt x="100" y="368"/>
                    <a:pt x="100" y="401"/>
                  </a:cubicBezTo>
                  <a:cubicBezTo>
                    <a:pt x="67" y="435"/>
                    <a:pt x="67" y="501"/>
                    <a:pt x="67" y="535"/>
                  </a:cubicBezTo>
                  <a:lnTo>
                    <a:pt x="67" y="568"/>
                  </a:lnTo>
                  <a:cubicBezTo>
                    <a:pt x="67" y="585"/>
                    <a:pt x="75" y="593"/>
                    <a:pt x="83" y="593"/>
                  </a:cubicBezTo>
                  <a:cubicBezTo>
                    <a:pt x="92" y="593"/>
                    <a:pt x="100" y="585"/>
                    <a:pt x="100" y="568"/>
                  </a:cubicBezTo>
                  <a:lnTo>
                    <a:pt x="133" y="568"/>
                  </a:lnTo>
                  <a:cubicBezTo>
                    <a:pt x="167" y="535"/>
                    <a:pt x="167" y="535"/>
                    <a:pt x="167" y="535"/>
                  </a:cubicBezTo>
                  <a:cubicBezTo>
                    <a:pt x="200" y="501"/>
                    <a:pt x="200" y="501"/>
                    <a:pt x="200" y="468"/>
                  </a:cubicBezTo>
                  <a:cubicBezTo>
                    <a:pt x="234" y="435"/>
                    <a:pt x="234" y="401"/>
                    <a:pt x="267" y="334"/>
                  </a:cubicBezTo>
                  <a:cubicBezTo>
                    <a:pt x="300" y="301"/>
                    <a:pt x="334" y="268"/>
                    <a:pt x="367" y="234"/>
                  </a:cubicBezTo>
                  <a:cubicBezTo>
                    <a:pt x="400" y="218"/>
                    <a:pt x="425" y="209"/>
                    <a:pt x="450" y="209"/>
                  </a:cubicBezTo>
                  <a:cubicBezTo>
                    <a:pt x="475" y="209"/>
                    <a:pt x="500" y="218"/>
                    <a:pt x="534" y="234"/>
                  </a:cubicBezTo>
                  <a:cubicBezTo>
                    <a:pt x="600" y="268"/>
                    <a:pt x="600" y="301"/>
                    <a:pt x="600" y="401"/>
                  </a:cubicBezTo>
                  <a:lnTo>
                    <a:pt x="600" y="435"/>
                  </a:lnTo>
                  <a:lnTo>
                    <a:pt x="334" y="635"/>
                  </a:lnTo>
                  <a:cubicBezTo>
                    <a:pt x="234" y="735"/>
                    <a:pt x="167" y="835"/>
                    <a:pt x="100" y="935"/>
                  </a:cubicBezTo>
                  <a:cubicBezTo>
                    <a:pt x="33" y="1035"/>
                    <a:pt x="0" y="1168"/>
                    <a:pt x="0" y="1302"/>
                  </a:cubicBezTo>
                  <a:cubicBezTo>
                    <a:pt x="0" y="1369"/>
                    <a:pt x="0" y="1402"/>
                    <a:pt x="33" y="1469"/>
                  </a:cubicBezTo>
                  <a:cubicBezTo>
                    <a:pt x="67" y="1502"/>
                    <a:pt x="67" y="1535"/>
                    <a:pt x="100" y="1535"/>
                  </a:cubicBezTo>
                  <a:cubicBezTo>
                    <a:pt x="133" y="1569"/>
                    <a:pt x="167" y="1569"/>
                    <a:pt x="200" y="1569"/>
                  </a:cubicBezTo>
                  <a:cubicBezTo>
                    <a:pt x="234" y="1569"/>
                    <a:pt x="300" y="1569"/>
                    <a:pt x="334" y="1535"/>
                  </a:cubicBezTo>
                  <a:lnTo>
                    <a:pt x="400" y="1469"/>
                  </a:lnTo>
                  <a:cubicBezTo>
                    <a:pt x="434" y="1435"/>
                    <a:pt x="467" y="1402"/>
                    <a:pt x="500" y="1369"/>
                  </a:cubicBezTo>
                  <a:cubicBezTo>
                    <a:pt x="534" y="1335"/>
                    <a:pt x="567" y="1302"/>
                    <a:pt x="567" y="1268"/>
                  </a:cubicBezTo>
                  <a:cubicBezTo>
                    <a:pt x="600" y="1235"/>
                    <a:pt x="600" y="1202"/>
                    <a:pt x="634" y="1135"/>
                  </a:cubicBezTo>
                  <a:lnTo>
                    <a:pt x="634" y="1268"/>
                  </a:lnTo>
                  <a:cubicBezTo>
                    <a:pt x="600" y="1268"/>
                    <a:pt x="600" y="1302"/>
                    <a:pt x="634" y="1302"/>
                  </a:cubicBezTo>
                  <a:lnTo>
                    <a:pt x="667" y="1302"/>
                  </a:lnTo>
                  <a:lnTo>
                    <a:pt x="734" y="1268"/>
                  </a:lnTo>
                  <a:cubicBezTo>
                    <a:pt x="734" y="1268"/>
                    <a:pt x="734" y="1235"/>
                    <a:pt x="767" y="1235"/>
                  </a:cubicBezTo>
                  <a:cubicBezTo>
                    <a:pt x="767" y="1202"/>
                    <a:pt x="767" y="1202"/>
                    <a:pt x="767" y="1168"/>
                  </a:cubicBezTo>
                  <a:lnTo>
                    <a:pt x="767" y="368"/>
                  </a:lnTo>
                  <a:cubicBezTo>
                    <a:pt x="767" y="301"/>
                    <a:pt x="734" y="234"/>
                    <a:pt x="734" y="168"/>
                  </a:cubicBezTo>
                  <a:cubicBezTo>
                    <a:pt x="701" y="101"/>
                    <a:pt x="701" y="68"/>
                    <a:pt x="667" y="34"/>
                  </a:cubicBezTo>
                  <a:cubicBezTo>
                    <a:pt x="634" y="1"/>
                    <a:pt x="567" y="1"/>
                    <a:pt x="534"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1749;p56">
              <a:extLst>
                <a:ext uri="{FF2B5EF4-FFF2-40B4-BE49-F238E27FC236}">
                  <a16:creationId xmlns:a16="http://schemas.microsoft.com/office/drawing/2014/main" id="{64B57B12-2A11-4F79-B77C-48AB1455B756}"/>
                </a:ext>
              </a:extLst>
            </p:cNvPr>
            <p:cNvSpPr/>
            <p:nvPr/>
          </p:nvSpPr>
          <p:spPr>
            <a:xfrm>
              <a:off x="3001475" y="2920025"/>
              <a:ext cx="11700" cy="40050"/>
            </a:xfrm>
            <a:custGeom>
              <a:avLst/>
              <a:gdLst/>
              <a:ahLst/>
              <a:cxnLst/>
              <a:rect l="l" t="t" r="r" b="b"/>
              <a:pathLst>
                <a:path w="468" h="1602" extrusionOk="0">
                  <a:moveTo>
                    <a:pt x="434" y="1"/>
                  </a:moveTo>
                  <a:lnTo>
                    <a:pt x="368" y="68"/>
                  </a:lnTo>
                  <a:cubicBezTo>
                    <a:pt x="301" y="68"/>
                    <a:pt x="268" y="134"/>
                    <a:pt x="234" y="168"/>
                  </a:cubicBezTo>
                  <a:cubicBezTo>
                    <a:pt x="201" y="201"/>
                    <a:pt x="168" y="268"/>
                    <a:pt x="134" y="334"/>
                  </a:cubicBezTo>
                  <a:lnTo>
                    <a:pt x="134" y="234"/>
                  </a:lnTo>
                  <a:cubicBezTo>
                    <a:pt x="168" y="234"/>
                    <a:pt x="168" y="234"/>
                    <a:pt x="134" y="201"/>
                  </a:cubicBezTo>
                  <a:lnTo>
                    <a:pt x="67" y="234"/>
                  </a:lnTo>
                  <a:cubicBezTo>
                    <a:pt x="34" y="268"/>
                    <a:pt x="34" y="268"/>
                    <a:pt x="34" y="301"/>
                  </a:cubicBezTo>
                  <a:cubicBezTo>
                    <a:pt x="1" y="301"/>
                    <a:pt x="1" y="334"/>
                    <a:pt x="34" y="334"/>
                  </a:cubicBezTo>
                  <a:lnTo>
                    <a:pt x="34" y="1569"/>
                  </a:lnTo>
                  <a:cubicBezTo>
                    <a:pt x="1" y="1602"/>
                    <a:pt x="1" y="1602"/>
                    <a:pt x="34" y="1602"/>
                  </a:cubicBezTo>
                  <a:lnTo>
                    <a:pt x="67" y="1602"/>
                  </a:lnTo>
                  <a:lnTo>
                    <a:pt x="134" y="1569"/>
                  </a:lnTo>
                  <a:cubicBezTo>
                    <a:pt x="134" y="1569"/>
                    <a:pt x="134" y="1569"/>
                    <a:pt x="134" y="1535"/>
                  </a:cubicBezTo>
                  <a:cubicBezTo>
                    <a:pt x="168" y="1535"/>
                    <a:pt x="168" y="1502"/>
                    <a:pt x="134" y="1469"/>
                  </a:cubicBezTo>
                  <a:lnTo>
                    <a:pt x="134" y="701"/>
                  </a:lnTo>
                  <a:cubicBezTo>
                    <a:pt x="134" y="535"/>
                    <a:pt x="201" y="401"/>
                    <a:pt x="334" y="301"/>
                  </a:cubicBezTo>
                  <a:lnTo>
                    <a:pt x="434" y="234"/>
                  </a:lnTo>
                  <a:cubicBezTo>
                    <a:pt x="468" y="234"/>
                    <a:pt x="468" y="201"/>
                    <a:pt x="468" y="201"/>
                  </a:cubicBezTo>
                  <a:cubicBezTo>
                    <a:pt x="468" y="168"/>
                    <a:pt x="468" y="168"/>
                    <a:pt x="468" y="134"/>
                  </a:cubicBezTo>
                  <a:lnTo>
                    <a:pt x="468" y="68"/>
                  </a:lnTo>
                  <a:cubicBezTo>
                    <a:pt x="468" y="34"/>
                    <a:pt x="468" y="34"/>
                    <a:pt x="468"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1750;p56">
              <a:extLst>
                <a:ext uri="{FF2B5EF4-FFF2-40B4-BE49-F238E27FC236}">
                  <a16:creationId xmlns:a16="http://schemas.microsoft.com/office/drawing/2014/main" id="{53BF397F-BF97-4F6F-9927-AB6A0ECC0074}"/>
                </a:ext>
              </a:extLst>
            </p:cNvPr>
            <p:cNvSpPr/>
            <p:nvPr/>
          </p:nvSpPr>
          <p:spPr>
            <a:xfrm>
              <a:off x="3015650" y="2910525"/>
              <a:ext cx="20050" cy="37875"/>
            </a:xfrm>
            <a:custGeom>
              <a:avLst/>
              <a:gdLst/>
              <a:ahLst/>
              <a:cxnLst/>
              <a:rect l="l" t="t" r="r" b="b"/>
              <a:pathLst>
                <a:path w="802" h="1515" extrusionOk="0">
                  <a:moveTo>
                    <a:pt x="510" y="0"/>
                  </a:moveTo>
                  <a:cubicBezTo>
                    <a:pt x="465" y="0"/>
                    <a:pt x="425" y="24"/>
                    <a:pt x="401" y="47"/>
                  </a:cubicBezTo>
                  <a:cubicBezTo>
                    <a:pt x="334" y="81"/>
                    <a:pt x="268" y="147"/>
                    <a:pt x="234" y="181"/>
                  </a:cubicBezTo>
                  <a:cubicBezTo>
                    <a:pt x="201" y="247"/>
                    <a:pt x="134" y="314"/>
                    <a:pt x="101" y="381"/>
                  </a:cubicBezTo>
                  <a:cubicBezTo>
                    <a:pt x="68" y="481"/>
                    <a:pt x="68" y="548"/>
                    <a:pt x="34" y="648"/>
                  </a:cubicBezTo>
                  <a:cubicBezTo>
                    <a:pt x="1" y="714"/>
                    <a:pt x="1" y="814"/>
                    <a:pt x="1" y="881"/>
                  </a:cubicBezTo>
                  <a:cubicBezTo>
                    <a:pt x="1" y="915"/>
                    <a:pt x="1" y="948"/>
                    <a:pt x="1" y="1015"/>
                  </a:cubicBezTo>
                  <a:cubicBezTo>
                    <a:pt x="1" y="1015"/>
                    <a:pt x="1" y="1081"/>
                    <a:pt x="1" y="1115"/>
                  </a:cubicBezTo>
                  <a:cubicBezTo>
                    <a:pt x="1" y="1181"/>
                    <a:pt x="1" y="1248"/>
                    <a:pt x="34" y="1315"/>
                  </a:cubicBezTo>
                  <a:cubicBezTo>
                    <a:pt x="34" y="1382"/>
                    <a:pt x="68" y="1415"/>
                    <a:pt x="101" y="1482"/>
                  </a:cubicBezTo>
                  <a:cubicBezTo>
                    <a:pt x="134" y="1515"/>
                    <a:pt x="201" y="1515"/>
                    <a:pt x="234" y="1515"/>
                  </a:cubicBezTo>
                  <a:cubicBezTo>
                    <a:pt x="301" y="1515"/>
                    <a:pt x="368" y="1515"/>
                    <a:pt x="401" y="1482"/>
                  </a:cubicBezTo>
                  <a:cubicBezTo>
                    <a:pt x="468" y="1448"/>
                    <a:pt x="535" y="1382"/>
                    <a:pt x="568" y="1348"/>
                  </a:cubicBezTo>
                  <a:cubicBezTo>
                    <a:pt x="601" y="1281"/>
                    <a:pt x="668" y="1215"/>
                    <a:pt x="701" y="1148"/>
                  </a:cubicBezTo>
                  <a:cubicBezTo>
                    <a:pt x="701" y="1081"/>
                    <a:pt x="735" y="1048"/>
                    <a:pt x="768" y="981"/>
                  </a:cubicBezTo>
                  <a:cubicBezTo>
                    <a:pt x="768" y="915"/>
                    <a:pt x="768" y="881"/>
                    <a:pt x="801" y="814"/>
                  </a:cubicBezTo>
                  <a:cubicBezTo>
                    <a:pt x="801" y="814"/>
                    <a:pt x="801" y="781"/>
                    <a:pt x="801" y="781"/>
                  </a:cubicBezTo>
                  <a:lnTo>
                    <a:pt x="768" y="781"/>
                  </a:lnTo>
                  <a:lnTo>
                    <a:pt x="701" y="814"/>
                  </a:lnTo>
                  <a:cubicBezTo>
                    <a:pt x="701" y="814"/>
                    <a:pt x="668" y="814"/>
                    <a:pt x="668" y="848"/>
                  </a:cubicBezTo>
                  <a:cubicBezTo>
                    <a:pt x="668" y="848"/>
                    <a:pt x="635" y="881"/>
                    <a:pt x="635" y="915"/>
                  </a:cubicBezTo>
                  <a:cubicBezTo>
                    <a:pt x="635" y="981"/>
                    <a:pt x="601" y="1048"/>
                    <a:pt x="568" y="1115"/>
                  </a:cubicBezTo>
                  <a:cubicBezTo>
                    <a:pt x="501" y="1181"/>
                    <a:pt x="468" y="1215"/>
                    <a:pt x="401" y="1248"/>
                  </a:cubicBezTo>
                  <a:cubicBezTo>
                    <a:pt x="401" y="1281"/>
                    <a:pt x="368" y="1281"/>
                    <a:pt x="334" y="1281"/>
                  </a:cubicBezTo>
                  <a:cubicBezTo>
                    <a:pt x="301" y="1281"/>
                    <a:pt x="268" y="1281"/>
                    <a:pt x="268" y="1248"/>
                  </a:cubicBezTo>
                  <a:cubicBezTo>
                    <a:pt x="234" y="1215"/>
                    <a:pt x="201" y="1181"/>
                    <a:pt x="201" y="1148"/>
                  </a:cubicBezTo>
                  <a:cubicBezTo>
                    <a:pt x="168" y="1115"/>
                    <a:pt x="168" y="1048"/>
                    <a:pt x="168" y="1015"/>
                  </a:cubicBezTo>
                  <a:cubicBezTo>
                    <a:pt x="168" y="948"/>
                    <a:pt x="168" y="881"/>
                    <a:pt x="168" y="814"/>
                  </a:cubicBezTo>
                  <a:cubicBezTo>
                    <a:pt x="168" y="748"/>
                    <a:pt x="168" y="681"/>
                    <a:pt x="201" y="614"/>
                  </a:cubicBezTo>
                  <a:cubicBezTo>
                    <a:pt x="201" y="548"/>
                    <a:pt x="234" y="514"/>
                    <a:pt x="268" y="448"/>
                  </a:cubicBezTo>
                  <a:cubicBezTo>
                    <a:pt x="268" y="414"/>
                    <a:pt x="301" y="381"/>
                    <a:pt x="334" y="347"/>
                  </a:cubicBezTo>
                  <a:cubicBezTo>
                    <a:pt x="368" y="314"/>
                    <a:pt x="368" y="281"/>
                    <a:pt x="401" y="281"/>
                  </a:cubicBezTo>
                  <a:cubicBezTo>
                    <a:pt x="448" y="257"/>
                    <a:pt x="479" y="234"/>
                    <a:pt x="516" y="234"/>
                  </a:cubicBezTo>
                  <a:cubicBezTo>
                    <a:pt x="532" y="234"/>
                    <a:pt x="548" y="238"/>
                    <a:pt x="568" y="247"/>
                  </a:cubicBezTo>
                  <a:cubicBezTo>
                    <a:pt x="601" y="247"/>
                    <a:pt x="635" y="281"/>
                    <a:pt x="635" y="347"/>
                  </a:cubicBezTo>
                  <a:cubicBezTo>
                    <a:pt x="635" y="347"/>
                    <a:pt x="668" y="381"/>
                    <a:pt x="668" y="381"/>
                  </a:cubicBezTo>
                  <a:lnTo>
                    <a:pt x="701" y="381"/>
                  </a:lnTo>
                  <a:lnTo>
                    <a:pt x="768" y="347"/>
                  </a:lnTo>
                  <a:cubicBezTo>
                    <a:pt x="768" y="347"/>
                    <a:pt x="768" y="347"/>
                    <a:pt x="801" y="314"/>
                  </a:cubicBezTo>
                  <a:cubicBezTo>
                    <a:pt x="801" y="281"/>
                    <a:pt x="801" y="281"/>
                    <a:pt x="801" y="247"/>
                  </a:cubicBezTo>
                  <a:cubicBezTo>
                    <a:pt x="768" y="214"/>
                    <a:pt x="768" y="181"/>
                    <a:pt x="768" y="147"/>
                  </a:cubicBezTo>
                  <a:cubicBezTo>
                    <a:pt x="735" y="81"/>
                    <a:pt x="735" y="47"/>
                    <a:pt x="701" y="47"/>
                  </a:cubicBezTo>
                  <a:cubicBezTo>
                    <a:pt x="668" y="14"/>
                    <a:pt x="601" y="14"/>
                    <a:pt x="568" y="14"/>
                  </a:cubicBezTo>
                  <a:cubicBezTo>
                    <a:pt x="548" y="4"/>
                    <a:pt x="529" y="0"/>
                    <a:pt x="510"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1751;p56">
              <a:extLst>
                <a:ext uri="{FF2B5EF4-FFF2-40B4-BE49-F238E27FC236}">
                  <a16:creationId xmlns:a16="http://schemas.microsoft.com/office/drawing/2014/main" id="{4E9712E4-0398-4ED1-8349-67DEA6B16F49}"/>
                </a:ext>
              </a:extLst>
            </p:cNvPr>
            <p:cNvSpPr/>
            <p:nvPr/>
          </p:nvSpPr>
          <p:spPr>
            <a:xfrm>
              <a:off x="3042350" y="2890000"/>
              <a:ext cx="19200" cy="47575"/>
            </a:xfrm>
            <a:custGeom>
              <a:avLst/>
              <a:gdLst/>
              <a:ahLst/>
              <a:cxnLst/>
              <a:rect l="l" t="t" r="r" b="b"/>
              <a:pathLst>
                <a:path w="768" h="1903" extrusionOk="0">
                  <a:moveTo>
                    <a:pt x="100" y="1"/>
                  </a:moveTo>
                  <a:lnTo>
                    <a:pt x="34" y="34"/>
                  </a:lnTo>
                  <a:cubicBezTo>
                    <a:pt x="0" y="34"/>
                    <a:pt x="0" y="68"/>
                    <a:pt x="0" y="68"/>
                  </a:cubicBezTo>
                  <a:cubicBezTo>
                    <a:pt x="0" y="101"/>
                    <a:pt x="0" y="101"/>
                    <a:pt x="0" y="134"/>
                  </a:cubicBezTo>
                  <a:lnTo>
                    <a:pt x="0" y="1869"/>
                  </a:lnTo>
                  <a:cubicBezTo>
                    <a:pt x="0" y="1869"/>
                    <a:pt x="0" y="1902"/>
                    <a:pt x="0" y="1902"/>
                  </a:cubicBezTo>
                  <a:lnTo>
                    <a:pt x="34" y="1902"/>
                  </a:lnTo>
                  <a:lnTo>
                    <a:pt x="100" y="1869"/>
                  </a:lnTo>
                  <a:cubicBezTo>
                    <a:pt x="100" y="1869"/>
                    <a:pt x="100" y="1836"/>
                    <a:pt x="134" y="1836"/>
                  </a:cubicBezTo>
                  <a:cubicBezTo>
                    <a:pt x="134" y="1802"/>
                    <a:pt x="134" y="1769"/>
                    <a:pt x="134" y="1769"/>
                  </a:cubicBezTo>
                  <a:lnTo>
                    <a:pt x="134" y="1068"/>
                  </a:lnTo>
                  <a:cubicBezTo>
                    <a:pt x="134" y="935"/>
                    <a:pt x="134" y="835"/>
                    <a:pt x="167" y="735"/>
                  </a:cubicBezTo>
                  <a:cubicBezTo>
                    <a:pt x="234" y="635"/>
                    <a:pt x="267" y="568"/>
                    <a:pt x="367" y="535"/>
                  </a:cubicBezTo>
                  <a:cubicBezTo>
                    <a:pt x="401" y="518"/>
                    <a:pt x="434" y="510"/>
                    <a:pt x="463" y="510"/>
                  </a:cubicBezTo>
                  <a:cubicBezTo>
                    <a:pt x="492" y="510"/>
                    <a:pt x="517" y="518"/>
                    <a:pt x="534" y="535"/>
                  </a:cubicBezTo>
                  <a:cubicBezTo>
                    <a:pt x="601" y="601"/>
                    <a:pt x="601" y="701"/>
                    <a:pt x="601" y="802"/>
                  </a:cubicBezTo>
                  <a:lnTo>
                    <a:pt x="601" y="1502"/>
                  </a:lnTo>
                  <a:cubicBezTo>
                    <a:pt x="601" y="1502"/>
                    <a:pt x="601" y="1535"/>
                    <a:pt x="601" y="1535"/>
                  </a:cubicBezTo>
                  <a:lnTo>
                    <a:pt x="634" y="1535"/>
                  </a:lnTo>
                  <a:lnTo>
                    <a:pt x="701" y="1502"/>
                  </a:lnTo>
                  <a:cubicBezTo>
                    <a:pt x="701" y="1502"/>
                    <a:pt x="734" y="1469"/>
                    <a:pt x="734" y="1469"/>
                  </a:cubicBezTo>
                  <a:cubicBezTo>
                    <a:pt x="734" y="1435"/>
                    <a:pt x="734" y="1435"/>
                    <a:pt x="734" y="1402"/>
                  </a:cubicBezTo>
                  <a:lnTo>
                    <a:pt x="767" y="668"/>
                  </a:lnTo>
                  <a:cubicBezTo>
                    <a:pt x="767" y="601"/>
                    <a:pt x="734" y="501"/>
                    <a:pt x="734" y="435"/>
                  </a:cubicBezTo>
                  <a:cubicBezTo>
                    <a:pt x="701" y="368"/>
                    <a:pt x="701" y="335"/>
                    <a:pt x="634" y="301"/>
                  </a:cubicBezTo>
                  <a:cubicBezTo>
                    <a:pt x="634" y="268"/>
                    <a:pt x="567" y="234"/>
                    <a:pt x="534" y="234"/>
                  </a:cubicBezTo>
                  <a:cubicBezTo>
                    <a:pt x="467" y="234"/>
                    <a:pt x="434" y="268"/>
                    <a:pt x="367" y="301"/>
                  </a:cubicBezTo>
                  <a:cubicBezTo>
                    <a:pt x="334" y="335"/>
                    <a:pt x="267" y="368"/>
                    <a:pt x="200" y="435"/>
                  </a:cubicBezTo>
                  <a:cubicBezTo>
                    <a:pt x="167" y="501"/>
                    <a:pt x="134" y="568"/>
                    <a:pt x="134" y="635"/>
                  </a:cubicBezTo>
                  <a:lnTo>
                    <a:pt x="134" y="34"/>
                  </a:lnTo>
                  <a:cubicBezTo>
                    <a:pt x="134" y="34"/>
                    <a:pt x="134" y="1"/>
                    <a:pt x="134"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1752;p56">
              <a:extLst>
                <a:ext uri="{FF2B5EF4-FFF2-40B4-BE49-F238E27FC236}">
                  <a16:creationId xmlns:a16="http://schemas.microsoft.com/office/drawing/2014/main" id="{A6FDAA28-E412-42D5-B4D9-C6611D110364}"/>
                </a:ext>
              </a:extLst>
            </p:cNvPr>
            <p:cNvSpPr/>
            <p:nvPr/>
          </p:nvSpPr>
          <p:spPr>
            <a:xfrm>
              <a:off x="3078200" y="2876050"/>
              <a:ext cx="11700" cy="40675"/>
            </a:xfrm>
            <a:custGeom>
              <a:avLst/>
              <a:gdLst/>
              <a:ahLst/>
              <a:cxnLst/>
              <a:rect l="l" t="t" r="r" b="b"/>
              <a:pathLst>
                <a:path w="468" h="1627" extrusionOk="0">
                  <a:moveTo>
                    <a:pt x="438" y="0"/>
                  </a:moveTo>
                  <a:cubicBezTo>
                    <a:pt x="434" y="0"/>
                    <a:pt x="434" y="9"/>
                    <a:pt x="434" y="25"/>
                  </a:cubicBezTo>
                  <a:lnTo>
                    <a:pt x="334" y="25"/>
                  </a:lnTo>
                  <a:cubicBezTo>
                    <a:pt x="267" y="59"/>
                    <a:pt x="234" y="92"/>
                    <a:pt x="201" y="159"/>
                  </a:cubicBezTo>
                  <a:cubicBezTo>
                    <a:pt x="167" y="192"/>
                    <a:pt x="134" y="259"/>
                    <a:pt x="134" y="325"/>
                  </a:cubicBezTo>
                  <a:lnTo>
                    <a:pt x="134" y="225"/>
                  </a:lnTo>
                  <a:cubicBezTo>
                    <a:pt x="134" y="225"/>
                    <a:pt x="134" y="192"/>
                    <a:pt x="134" y="192"/>
                  </a:cubicBezTo>
                  <a:lnTo>
                    <a:pt x="101" y="192"/>
                  </a:lnTo>
                  <a:lnTo>
                    <a:pt x="34" y="225"/>
                  </a:lnTo>
                  <a:cubicBezTo>
                    <a:pt x="1" y="225"/>
                    <a:pt x="1" y="259"/>
                    <a:pt x="1" y="259"/>
                  </a:cubicBezTo>
                  <a:cubicBezTo>
                    <a:pt x="1" y="292"/>
                    <a:pt x="1" y="292"/>
                    <a:pt x="1" y="325"/>
                  </a:cubicBezTo>
                  <a:lnTo>
                    <a:pt x="1" y="1560"/>
                  </a:lnTo>
                  <a:cubicBezTo>
                    <a:pt x="1" y="1593"/>
                    <a:pt x="1" y="1593"/>
                    <a:pt x="1" y="1626"/>
                  </a:cubicBezTo>
                  <a:lnTo>
                    <a:pt x="34" y="1626"/>
                  </a:lnTo>
                  <a:lnTo>
                    <a:pt x="101" y="1560"/>
                  </a:lnTo>
                  <a:cubicBezTo>
                    <a:pt x="101" y="1560"/>
                    <a:pt x="101" y="1560"/>
                    <a:pt x="134" y="1526"/>
                  </a:cubicBezTo>
                  <a:cubicBezTo>
                    <a:pt x="134" y="1526"/>
                    <a:pt x="134" y="1493"/>
                    <a:pt x="134" y="1493"/>
                  </a:cubicBezTo>
                  <a:lnTo>
                    <a:pt x="134" y="692"/>
                  </a:lnTo>
                  <a:cubicBezTo>
                    <a:pt x="101" y="559"/>
                    <a:pt x="167" y="392"/>
                    <a:pt x="334" y="292"/>
                  </a:cubicBezTo>
                  <a:lnTo>
                    <a:pt x="434" y="225"/>
                  </a:lnTo>
                  <a:cubicBezTo>
                    <a:pt x="434" y="225"/>
                    <a:pt x="434" y="225"/>
                    <a:pt x="468" y="192"/>
                  </a:cubicBezTo>
                  <a:cubicBezTo>
                    <a:pt x="468" y="159"/>
                    <a:pt x="468" y="159"/>
                    <a:pt x="468" y="125"/>
                  </a:cubicBezTo>
                  <a:lnTo>
                    <a:pt x="468" y="59"/>
                  </a:lnTo>
                  <a:cubicBezTo>
                    <a:pt x="468" y="25"/>
                    <a:pt x="468" y="25"/>
                    <a:pt x="468" y="25"/>
                  </a:cubicBezTo>
                  <a:cubicBezTo>
                    <a:pt x="451" y="9"/>
                    <a:pt x="443" y="0"/>
                    <a:pt x="438"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1753;p56">
              <a:extLst>
                <a:ext uri="{FF2B5EF4-FFF2-40B4-BE49-F238E27FC236}">
                  <a16:creationId xmlns:a16="http://schemas.microsoft.com/office/drawing/2014/main" id="{BCC3E478-8AD2-41B0-8E7E-EDBD16CAB448}"/>
                </a:ext>
              </a:extLst>
            </p:cNvPr>
            <p:cNvSpPr/>
            <p:nvPr/>
          </p:nvSpPr>
          <p:spPr>
            <a:xfrm>
              <a:off x="3091550" y="2866650"/>
              <a:ext cx="20025" cy="37550"/>
            </a:xfrm>
            <a:custGeom>
              <a:avLst/>
              <a:gdLst/>
              <a:ahLst/>
              <a:cxnLst/>
              <a:rect l="l" t="t" r="r" b="b"/>
              <a:pathLst>
                <a:path w="801" h="1502" extrusionOk="0">
                  <a:moveTo>
                    <a:pt x="513" y="243"/>
                  </a:moveTo>
                  <a:cubicBezTo>
                    <a:pt x="542" y="243"/>
                    <a:pt x="567" y="251"/>
                    <a:pt x="601" y="268"/>
                  </a:cubicBezTo>
                  <a:cubicBezTo>
                    <a:pt x="634" y="335"/>
                    <a:pt x="667" y="435"/>
                    <a:pt x="667" y="501"/>
                  </a:cubicBezTo>
                  <a:lnTo>
                    <a:pt x="167" y="768"/>
                  </a:lnTo>
                  <a:cubicBezTo>
                    <a:pt x="167" y="735"/>
                    <a:pt x="167" y="668"/>
                    <a:pt x="200" y="635"/>
                  </a:cubicBezTo>
                  <a:cubicBezTo>
                    <a:pt x="200" y="568"/>
                    <a:pt x="234" y="535"/>
                    <a:pt x="234" y="468"/>
                  </a:cubicBezTo>
                  <a:cubicBezTo>
                    <a:pt x="267" y="435"/>
                    <a:pt x="301" y="401"/>
                    <a:pt x="334" y="368"/>
                  </a:cubicBezTo>
                  <a:cubicBezTo>
                    <a:pt x="334" y="335"/>
                    <a:pt x="367" y="301"/>
                    <a:pt x="401" y="268"/>
                  </a:cubicBezTo>
                  <a:cubicBezTo>
                    <a:pt x="451" y="251"/>
                    <a:pt x="484" y="243"/>
                    <a:pt x="513" y="243"/>
                  </a:cubicBezTo>
                  <a:close/>
                  <a:moveTo>
                    <a:pt x="567" y="1"/>
                  </a:moveTo>
                  <a:cubicBezTo>
                    <a:pt x="534" y="1"/>
                    <a:pt x="467" y="34"/>
                    <a:pt x="401" y="34"/>
                  </a:cubicBezTo>
                  <a:cubicBezTo>
                    <a:pt x="367" y="101"/>
                    <a:pt x="301" y="134"/>
                    <a:pt x="267" y="201"/>
                  </a:cubicBezTo>
                  <a:cubicBezTo>
                    <a:pt x="200" y="234"/>
                    <a:pt x="167" y="301"/>
                    <a:pt x="134" y="368"/>
                  </a:cubicBezTo>
                  <a:cubicBezTo>
                    <a:pt x="100" y="468"/>
                    <a:pt x="67" y="535"/>
                    <a:pt x="67" y="601"/>
                  </a:cubicBezTo>
                  <a:cubicBezTo>
                    <a:pt x="34" y="701"/>
                    <a:pt x="34" y="768"/>
                    <a:pt x="34" y="868"/>
                  </a:cubicBezTo>
                  <a:cubicBezTo>
                    <a:pt x="0" y="935"/>
                    <a:pt x="0" y="1035"/>
                    <a:pt x="34" y="1102"/>
                  </a:cubicBezTo>
                  <a:cubicBezTo>
                    <a:pt x="34" y="1168"/>
                    <a:pt x="34" y="1235"/>
                    <a:pt x="67" y="1302"/>
                  </a:cubicBezTo>
                  <a:cubicBezTo>
                    <a:pt x="67" y="1369"/>
                    <a:pt x="100" y="1402"/>
                    <a:pt x="134" y="1469"/>
                  </a:cubicBezTo>
                  <a:cubicBezTo>
                    <a:pt x="167" y="1502"/>
                    <a:pt x="200" y="1502"/>
                    <a:pt x="267" y="1502"/>
                  </a:cubicBezTo>
                  <a:cubicBezTo>
                    <a:pt x="301" y="1502"/>
                    <a:pt x="367" y="1502"/>
                    <a:pt x="401" y="1469"/>
                  </a:cubicBezTo>
                  <a:cubicBezTo>
                    <a:pt x="467" y="1435"/>
                    <a:pt x="534" y="1402"/>
                    <a:pt x="567" y="1335"/>
                  </a:cubicBezTo>
                  <a:cubicBezTo>
                    <a:pt x="601" y="1302"/>
                    <a:pt x="667" y="1269"/>
                    <a:pt x="701" y="1202"/>
                  </a:cubicBezTo>
                  <a:cubicBezTo>
                    <a:pt x="701" y="1168"/>
                    <a:pt x="734" y="1102"/>
                    <a:pt x="768" y="1068"/>
                  </a:cubicBezTo>
                  <a:cubicBezTo>
                    <a:pt x="768" y="1002"/>
                    <a:pt x="768" y="968"/>
                    <a:pt x="801" y="935"/>
                  </a:cubicBezTo>
                  <a:cubicBezTo>
                    <a:pt x="801" y="935"/>
                    <a:pt x="801" y="902"/>
                    <a:pt x="801" y="902"/>
                  </a:cubicBezTo>
                  <a:cubicBezTo>
                    <a:pt x="784" y="885"/>
                    <a:pt x="776" y="877"/>
                    <a:pt x="772" y="877"/>
                  </a:cubicBezTo>
                  <a:cubicBezTo>
                    <a:pt x="768" y="877"/>
                    <a:pt x="768" y="885"/>
                    <a:pt x="768" y="902"/>
                  </a:cubicBezTo>
                  <a:lnTo>
                    <a:pt x="701" y="902"/>
                  </a:lnTo>
                  <a:lnTo>
                    <a:pt x="667" y="935"/>
                  </a:lnTo>
                  <a:lnTo>
                    <a:pt x="634" y="1002"/>
                  </a:lnTo>
                  <a:cubicBezTo>
                    <a:pt x="634" y="1035"/>
                    <a:pt x="601" y="1068"/>
                    <a:pt x="567" y="1135"/>
                  </a:cubicBezTo>
                  <a:cubicBezTo>
                    <a:pt x="534" y="1168"/>
                    <a:pt x="467" y="1202"/>
                    <a:pt x="434" y="1235"/>
                  </a:cubicBezTo>
                  <a:cubicBezTo>
                    <a:pt x="401" y="1252"/>
                    <a:pt x="367" y="1260"/>
                    <a:pt x="338" y="1260"/>
                  </a:cubicBezTo>
                  <a:cubicBezTo>
                    <a:pt x="309" y="1260"/>
                    <a:pt x="284" y="1252"/>
                    <a:pt x="267" y="1235"/>
                  </a:cubicBezTo>
                  <a:cubicBezTo>
                    <a:pt x="200" y="1168"/>
                    <a:pt x="167" y="1102"/>
                    <a:pt x="200" y="1002"/>
                  </a:cubicBezTo>
                  <a:lnTo>
                    <a:pt x="768" y="668"/>
                  </a:lnTo>
                  <a:cubicBezTo>
                    <a:pt x="801" y="668"/>
                    <a:pt x="801" y="635"/>
                    <a:pt x="801" y="635"/>
                  </a:cubicBezTo>
                  <a:cubicBezTo>
                    <a:pt x="801" y="601"/>
                    <a:pt x="801" y="568"/>
                    <a:pt x="801" y="568"/>
                  </a:cubicBezTo>
                  <a:lnTo>
                    <a:pt x="801" y="501"/>
                  </a:lnTo>
                  <a:cubicBezTo>
                    <a:pt x="801" y="401"/>
                    <a:pt x="801" y="301"/>
                    <a:pt x="801" y="234"/>
                  </a:cubicBezTo>
                  <a:cubicBezTo>
                    <a:pt x="768" y="168"/>
                    <a:pt x="734" y="101"/>
                    <a:pt x="701" y="68"/>
                  </a:cubicBezTo>
                  <a:cubicBezTo>
                    <a:pt x="667" y="34"/>
                    <a:pt x="634" y="1"/>
                    <a:pt x="567"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1754;p56">
              <a:extLst>
                <a:ext uri="{FF2B5EF4-FFF2-40B4-BE49-F238E27FC236}">
                  <a16:creationId xmlns:a16="http://schemas.microsoft.com/office/drawing/2014/main" id="{AC74217B-2F78-41F8-ADC8-54DCD57F3913}"/>
                </a:ext>
              </a:extLst>
            </p:cNvPr>
            <p:cNvSpPr/>
            <p:nvPr/>
          </p:nvSpPr>
          <p:spPr>
            <a:xfrm>
              <a:off x="3115725" y="2853325"/>
              <a:ext cx="18375" cy="38375"/>
            </a:xfrm>
            <a:custGeom>
              <a:avLst/>
              <a:gdLst/>
              <a:ahLst/>
              <a:cxnLst/>
              <a:rect l="l" t="t" r="r" b="b"/>
              <a:pathLst>
                <a:path w="735" h="1535" extrusionOk="0">
                  <a:moveTo>
                    <a:pt x="501" y="0"/>
                  </a:moveTo>
                  <a:cubicBezTo>
                    <a:pt x="468" y="0"/>
                    <a:pt x="401" y="34"/>
                    <a:pt x="368" y="67"/>
                  </a:cubicBezTo>
                  <a:cubicBezTo>
                    <a:pt x="301" y="100"/>
                    <a:pt x="268" y="134"/>
                    <a:pt x="234" y="167"/>
                  </a:cubicBezTo>
                  <a:cubicBezTo>
                    <a:pt x="167" y="234"/>
                    <a:pt x="134" y="267"/>
                    <a:pt x="101" y="334"/>
                  </a:cubicBezTo>
                  <a:cubicBezTo>
                    <a:pt x="101" y="367"/>
                    <a:pt x="67" y="434"/>
                    <a:pt x="67" y="501"/>
                  </a:cubicBezTo>
                  <a:cubicBezTo>
                    <a:pt x="34" y="534"/>
                    <a:pt x="34" y="601"/>
                    <a:pt x="34" y="634"/>
                  </a:cubicBezTo>
                  <a:cubicBezTo>
                    <a:pt x="34" y="734"/>
                    <a:pt x="34" y="801"/>
                    <a:pt x="101" y="868"/>
                  </a:cubicBezTo>
                  <a:cubicBezTo>
                    <a:pt x="134" y="901"/>
                    <a:pt x="201" y="901"/>
                    <a:pt x="301" y="901"/>
                  </a:cubicBezTo>
                  <a:cubicBezTo>
                    <a:pt x="334" y="868"/>
                    <a:pt x="368" y="868"/>
                    <a:pt x="401" y="868"/>
                  </a:cubicBezTo>
                  <a:lnTo>
                    <a:pt x="501" y="868"/>
                  </a:lnTo>
                  <a:cubicBezTo>
                    <a:pt x="534" y="868"/>
                    <a:pt x="534" y="868"/>
                    <a:pt x="568" y="901"/>
                  </a:cubicBezTo>
                  <a:cubicBezTo>
                    <a:pt x="568" y="901"/>
                    <a:pt x="568" y="934"/>
                    <a:pt x="568" y="968"/>
                  </a:cubicBezTo>
                  <a:cubicBezTo>
                    <a:pt x="568" y="1001"/>
                    <a:pt x="534" y="1034"/>
                    <a:pt x="534" y="1068"/>
                  </a:cubicBezTo>
                  <a:cubicBezTo>
                    <a:pt x="534" y="1068"/>
                    <a:pt x="501" y="1101"/>
                    <a:pt x="501" y="1134"/>
                  </a:cubicBezTo>
                  <a:lnTo>
                    <a:pt x="434" y="1201"/>
                  </a:lnTo>
                  <a:cubicBezTo>
                    <a:pt x="401" y="1234"/>
                    <a:pt x="368" y="1234"/>
                    <a:pt x="334" y="1268"/>
                  </a:cubicBezTo>
                  <a:cubicBezTo>
                    <a:pt x="301" y="1301"/>
                    <a:pt x="268" y="1301"/>
                    <a:pt x="234" y="1301"/>
                  </a:cubicBezTo>
                  <a:cubicBezTo>
                    <a:pt x="201" y="1301"/>
                    <a:pt x="167" y="1301"/>
                    <a:pt x="134" y="1268"/>
                  </a:cubicBezTo>
                  <a:lnTo>
                    <a:pt x="101" y="1268"/>
                  </a:lnTo>
                  <a:lnTo>
                    <a:pt x="34" y="1301"/>
                  </a:lnTo>
                  <a:cubicBezTo>
                    <a:pt x="34" y="1301"/>
                    <a:pt x="1" y="1301"/>
                    <a:pt x="1" y="1335"/>
                  </a:cubicBezTo>
                  <a:cubicBezTo>
                    <a:pt x="1" y="1368"/>
                    <a:pt x="1" y="1368"/>
                    <a:pt x="1" y="1401"/>
                  </a:cubicBezTo>
                  <a:cubicBezTo>
                    <a:pt x="1" y="1435"/>
                    <a:pt x="1" y="1468"/>
                    <a:pt x="34" y="1468"/>
                  </a:cubicBezTo>
                  <a:cubicBezTo>
                    <a:pt x="34" y="1501"/>
                    <a:pt x="67" y="1535"/>
                    <a:pt x="101" y="1535"/>
                  </a:cubicBezTo>
                  <a:lnTo>
                    <a:pt x="201" y="1535"/>
                  </a:lnTo>
                  <a:cubicBezTo>
                    <a:pt x="268" y="1535"/>
                    <a:pt x="301" y="1501"/>
                    <a:pt x="368" y="1501"/>
                  </a:cubicBezTo>
                  <a:cubicBezTo>
                    <a:pt x="401" y="1468"/>
                    <a:pt x="468" y="1401"/>
                    <a:pt x="501" y="1368"/>
                  </a:cubicBezTo>
                  <a:cubicBezTo>
                    <a:pt x="534" y="1301"/>
                    <a:pt x="601" y="1268"/>
                    <a:pt x="634" y="1201"/>
                  </a:cubicBezTo>
                  <a:cubicBezTo>
                    <a:pt x="634" y="1168"/>
                    <a:pt x="668" y="1101"/>
                    <a:pt x="701" y="1034"/>
                  </a:cubicBezTo>
                  <a:cubicBezTo>
                    <a:pt x="701" y="968"/>
                    <a:pt x="701" y="934"/>
                    <a:pt x="735" y="868"/>
                  </a:cubicBezTo>
                  <a:cubicBezTo>
                    <a:pt x="735" y="834"/>
                    <a:pt x="735" y="801"/>
                    <a:pt x="735" y="734"/>
                  </a:cubicBezTo>
                  <a:cubicBezTo>
                    <a:pt x="701" y="701"/>
                    <a:pt x="701" y="667"/>
                    <a:pt x="668" y="667"/>
                  </a:cubicBezTo>
                  <a:cubicBezTo>
                    <a:pt x="634" y="634"/>
                    <a:pt x="634" y="634"/>
                    <a:pt x="601" y="634"/>
                  </a:cubicBezTo>
                  <a:cubicBezTo>
                    <a:pt x="568" y="617"/>
                    <a:pt x="543" y="609"/>
                    <a:pt x="522" y="609"/>
                  </a:cubicBezTo>
                  <a:cubicBezTo>
                    <a:pt x="501" y="609"/>
                    <a:pt x="484" y="617"/>
                    <a:pt x="468" y="634"/>
                  </a:cubicBezTo>
                  <a:lnTo>
                    <a:pt x="334" y="634"/>
                  </a:lnTo>
                  <a:cubicBezTo>
                    <a:pt x="318" y="651"/>
                    <a:pt x="301" y="659"/>
                    <a:pt x="284" y="659"/>
                  </a:cubicBezTo>
                  <a:cubicBezTo>
                    <a:pt x="268" y="659"/>
                    <a:pt x="251" y="651"/>
                    <a:pt x="234" y="634"/>
                  </a:cubicBezTo>
                  <a:lnTo>
                    <a:pt x="201" y="634"/>
                  </a:lnTo>
                  <a:cubicBezTo>
                    <a:pt x="201" y="601"/>
                    <a:pt x="201" y="567"/>
                    <a:pt x="201" y="534"/>
                  </a:cubicBezTo>
                  <a:cubicBezTo>
                    <a:pt x="201" y="501"/>
                    <a:pt x="234" y="434"/>
                    <a:pt x="268" y="401"/>
                  </a:cubicBezTo>
                  <a:cubicBezTo>
                    <a:pt x="268" y="334"/>
                    <a:pt x="334" y="300"/>
                    <a:pt x="368" y="267"/>
                  </a:cubicBezTo>
                  <a:cubicBezTo>
                    <a:pt x="401" y="267"/>
                    <a:pt x="468" y="234"/>
                    <a:pt x="501" y="234"/>
                  </a:cubicBezTo>
                  <a:cubicBezTo>
                    <a:pt x="534" y="234"/>
                    <a:pt x="534" y="267"/>
                    <a:pt x="568" y="267"/>
                  </a:cubicBezTo>
                  <a:lnTo>
                    <a:pt x="634" y="267"/>
                  </a:lnTo>
                  <a:lnTo>
                    <a:pt x="668" y="234"/>
                  </a:lnTo>
                  <a:cubicBezTo>
                    <a:pt x="701" y="234"/>
                    <a:pt x="701" y="234"/>
                    <a:pt x="701" y="200"/>
                  </a:cubicBezTo>
                  <a:cubicBezTo>
                    <a:pt x="701" y="167"/>
                    <a:pt x="701" y="167"/>
                    <a:pt x="701" y="134"/>
                  </a:cubicBezTo>
                  <a:cubicBezTo>
                    <a:pt x="701" y="100"/>
                    <a:pt x="701" y="100"/>
                    <a:pt x="701" y="67"/>
                  </a:cubicBezTo>
                  <a:cubicBezTo>
                    <a:pt x="668" y="34"/>
                    <a:pt x="634" y="0"/>
                    <a:pt x="634"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1755;p56">
              <a:extLst>
                <a:ext uri="{FF2B5EF4-FFF2-40B4-BE49-F238E27FC236}">
                  <a16:creationId xmlns:a16="http://schemas.microsoft.com/office/drawing/2014/main" id="{31790A73-40D6-4BFB-B408-43419415D092}"/>
                </a:ext>
              </a:extLst>
            </p:cNvPr>
            <p:cNvSpPr/>
            <p:nvPr/>
          </p:nvSpPr>
          <p:spPr>
            <a:xfrm>
              <a:off x="3137400" y="2837475"/>
              <a:ext cx="19225" cy="41725"/>
            </a:xfrm>
            <a:custGeom>
              <a:avLst/>
              <a:gdLst/>
              <a:ahLst/>
              <a:cxnLst/>
              <a:rect l="l" t="t" r="r" b="b"/>
              <a:pathLst>
                <a:path w="769" h="1669" extrusionOk="0">
                  <a:moveTo>
                    <a:pt x="735" y="0"/>
                  </a:moveTo>
                  <a:lnTo>
                    <a:pt x="668" y="34"/>
                  </a:lnTo>
                  <a:cubicBezTo>
                    <a:pt x="668" y="34"/>
                    <a:pt x="635" y="67"/>
                    <a:pt x="635" y="67"/>
                  </a:cubicBezTo>
                  <a:cubicBezTo>
                    <a:pt x="635" y="101"/>
                    <a:pt x="635" y="101"/>
                    <a:pt x="635" y="134"/>
                  </a:cubicBezTo>
                  <a:lnTo>
                    <a:pt x="635" y="834"/>
                  </a:lnTo>
                  <a:cubicBezTo>
                    <a:pt x="635" y="934"/>
                    <a:pt x="601" y="1068"/>
                    <a:pt x="568" y="1168"/>
                  </a:cubicBezTo>
                  <a:cubicBezTo>
                    <a:pt x="535" y="1268"/>
                    <a:pt x="468" y="1335"/>
                    <a:pt x="401" y="1368"/>
                  </a:cubicBezTo>
                  <a:cubicBezTo>
                    <a:pt x="368" y="1385"/>
                    <a:pt x="335" y="1393"/>
                    <a:pt x="305" y="1393"/>
                  </a:cubicBezTo>
                  <a:cubicBezTo>
                    <a:pt x="276" y="1393"/>
                    <a:pt x="251" y="1385"/>
                    <a:pt x="234" y="1368"/>
                  </a:cubicBezTo>
                  <a:cubicBezTo>
                    <a:pt x="168" y="1301"/>
                    <a:pt x="168" y="1201"/>
                    <a:pt x="168" y="1101"/>
                  </a:cubicBezTo>
                  <a:lnTo>
                    <a:pt x="168" y="401"/>
                  </a:lnTo>
                  <a:cubicBezTo>
                    <a:pt x="168" y="367"/>
                    <a:pt x="168" y="367"/>
                    <a:pt x="168" y="334"/>
                  </a:cubicBezTo>
                  <a:lnTo>
                    <a:pt x="134" y="334"/>
                  </a:lnTo>
                  <a:lnTo>
                    <a:pt x="68" y="367"/>
                  </a:lnTo>
                  <a:cubicBezTo>
                    <a:pt x="68" y="367"/>
                    <a:pt x="34" y="401"/>
                    <a:pt x="34" y="401"/>
                  </a:cubicBezTo>
                  <a:cubicBezTo>
                    <a:pt x="34" y="434"/>
                    <a:pt x="34" y="467"/>
                    <a:pt x="34" y="467"/>
                  </a:cubicBezTo>
                  <a:lnTo>
                    <a:pt x="1" y="1235"/>
                  </a:lnTo>
                  <a:cubicBezTo>
                    <a:pt x="1" y="1335"/>
                    <a:pt x="34" y="1401"/>
                    <a:pt x="34" y="1468"/>
                  </a:cubicBezTo>
                  <a:cubicBezTo>
                    <a:pt x="68" y="1535"/>
                    <a:pt x="68" y="1568"/>
                    <a:pt x="101" y="1635"/>
                  </a:cubicBezTo>
                  <a:cubicBezTo>
                    <a:pt x="134" y="1668"/>
                    <a:pt x="201" y="1668"/>
                    <a:pt x="234" y="1668"/>
                  </a:cubicBezTo>
                  <a:cubicBezTo>
                    <a:pt x="268" y="1668"/>
                    <a:pt x="335" y="1668"/>
                    <a:pt x="368" y="1635"/>
                  </a:cubicBezTo>
                  <a:cubicBezTo>
                    <a:pt x="435" y="1602"/>
                    <a:pt x="501" y="1535"/>
                    <a:pt x="535" y="1468"/>
                  </a:cubicBezTo>
                  <a:cubicBezTo>
                    <a:pt x="568" y="1435"/>
                    <a:pt x="601" y="1368"/>
                    <a:pt x="635" y="1301"/>
                  </a:cubicBezTo>
                  <a:lnTo>
                    <a:pt x="635" y="1401"/>
                  </a:lnTo>
                  <a:cubicBezTo>
                    <a:pt x="635" y="1401"/>
                    <a:pt x="635" y="1401"/>
                    <a:pt x="635" y="1435"/>
                  </a:cubicBezTo>
                  <a:lnTo>
                    <a:pt x="668" y="1435"/>
                  </a:lnTo>
                  <a:lnTo>
                    <a:pt x="735" y="1401"/>
                  </a:lnTo>
                  <a:cubicBezTo>
                    <a:pt x="735" y="1368"/>
                    <a:pt x="768" y="1368"/>
                    <a:pt x="768" y="1368"/>
                  </a:cubicBezTo>
                  <a:cubicBezTo>
                    <a:pt x="768" y="1335"/>
                    <a:pt x="768" y="1301"/>
                    <a:pt x="768" y="1301"/>
                  </a:cubicBezTo>
                  <a:lnTo>
                    <a:pt x="768" y="34"/>
                  </a:lnTo>
                  <a:cubicBezTo>
                    <a:pt x="768" y="34"/>
                    <a:pt x="768" y="0"/>
                    <a:pt x="768"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1756;p56">
              <a:extLst>
                <a:ext uri="{FF2B5EF4-FFF2-40B4-BE49-F238E27FC236}">
                  <a16:creationId xmlns:a16="http://schemas.microsoft.com/office/drawing/2014/main" id="{B09564CA-AB81-4877-A8D2-B7A64BFF1BAA}"/>
                </a:ext>
              </a:extLst>
            </p:cNvPr>
            <p:cNvSpPr/>
            <p:nvPr/>
          </p:nvSpPr>
          <p:spPr>
            <a:xfrm>
              <a:off x="3164925" y="2818300"/>
              <a:ext cx="3375" cy="48375"/>
            </a:xfrm>
            <a:custGeom>
              <a:avLst/>
              <a:gdLst/>
              <a:ahLst/>
              <a:cxnLst/>
              <a:rect l="l" t="t" r="r" b="b"/>
              <a:pathLst>
                <a:path w="135" h="1935" extrusionOk="0">
                  <a:moveTo>
                    <a:pt x="101" y="0"/>
                  </a:moveTo>
                  <a:lnTo>
                    <a:pt x="34" y="34"/>
                  </a:lnTo>
                  <a:cubicBezTo>
                    <a:pt x="34" y="67"/>
                    <a:pt x="1" y="67"/>
                    <a:pt x="1" y="100"/>
                  </a:cubicBezTo>
                  <a:cubicBezTo>
                    <a:pt x="1" y="100"/>
                    <a:pt x="1" y="134"/>
                    <a:pt x="1" y="134"/>
                  </a:cubicBezTo>
                  <a:lnTo>
                    <a:pt x="1" y="1868"/>
                  </a:lnTo>
                  <a:cubicBezTo>
                    <a:pt x="1" y="1902"/>
                    <a:pt x="1" y="1902"/>
                    <a:pt x="1" y="1935"/>
                  </a:cubicBezTo>
                  <a:lnTo>
                    <a:pt x="34" y="1935"/>
                  </a:lnTo>
                  <a:lnTo>
                    <a:pt x="101" y="1868"/>
                  </a:lnTo>
                  <a:cubicBezTo>
                    <a:pt x="134" y="1868"/>
                    <a:pt x="134" y="1868"/>
                    <a:pt x="134" y="1835"/>
                  </a:cubicBezTo>
                  <a:cubicBezTo>
                    <a:pt x="134" y="1835"/>
                    <a:pt x="134" y="1802"/>
                    <a:pt x="134" y="1802"/>
                  </a:cubicBezTo>
                  <a:lnTo>
                    <a:pt x="134" y="34"/>
                  </a:lnTo>
                  <a:cubicBezTo>
                    <a:pt x="134" y="34"/>
                    <a:pt x="134" y="34"/>
                    <a:pt x="134"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1757;p56">
              <a:extLst>
                <a:ext uri="{FF2B5EF4-FFF2-40B4-BE49-F238E27FC236}">
                  <a16:creationId xmlns:a16="http://schemas.microsoft.com/office/drawing/2014/main" id="{EDF531EC-2AA2-4046-A75B-DDF07A3D38C6}"/>
                </a:ext>
              </a:extLst>
            </p:cNvPr>
            <p:cNvSpPr/>
            <p:nvPr/>
          </p:nvSpPr>
          <p:spPr>
            <a:xfrm>
              <a:off x="3172425" y="2811000"/>
              <a:ext cx="15050" cy="45800"/>
            </a:xfrm>
            <a:custGeom>
              <a:avLst/>
              <a:gdLst/>
              <a:ahLst/>
              <a:cxnLst/>
              <a:rect l="l" t="t" r="r" b="b"/>
              <a:pathLst>
                <a:path w="602" h="1832" extrusionOk="0">
                  <a:moveTo>
                    <a:pt x="272" y="0"/>
                  </a:moveTo>
                  <a:cubicBezTo>
                    <a:pt x="268" y="0"/>
                    <a:pt x="268" y="9"/>
                    <a:pt x="268" y="25"/>
                  </a:cubicBezTo>
                  <a:lnTo>
                    <a:pt x="201" y="59"/>
                  </a:lnTo>
                  <a:cubicBezTo>
                    <a:pt x="168" y="59"/>
                    <a:pt x="168" y="92"/>
                    <a:pt x="168" y="92"/>
                  </a:cubicBezTo>
                  <a:cubicBezTo>
                    <a:pt x="168" y="125"/>
                    <a:pt x="168" y="125"/>
                    <a:pt x="168" y="159"/>
                  </a:cubicBezTo>
                  <a:lnTo>
                    <a:pt x="168" y="559"/>
                  </a:lnTo>
                  <a:lnTo>
                    <a:pt x="34" y="626"/>
                  </a:lnTo>
                  <a:cubicBezTo>
                    <a:pt x="34" y="659"/>
                    <a:pt x="1" y="659"/>
                    <a:pt x="1" y="693"/>
                  </a:cubicBezTo>
                  <a:cubicBezTo>
                    <a:pt x="1" y="693"/>
                    <a:pt x="1" y="726"/>
                    <a:pt x="1" y="726"/>
                  </a:cubicBezTo>
                  <a:lnTo>
                    <a:pt x="1" y="826"/>
                  </a:lnTo>
                  <a:cubicBezTo>
                    <a:pt x="1" y="826"/>
                    <a:pt x="1" y="859"/>
                    <a:pt x="1" y="859"/>
                  </a:cubicBezTo>
                  <a:cubicBezTo>
                    <a:pt x="1" y="876"/>
                    <a:pt x="9" y="884"/>
                    <a:pt x="18" y="884"/>
                  </a:cubicBezTo>
                  <a:cubicBezTo>
                    <a:pt x="26" y="884"/>
                    <a:pt x="34" y="876"/>
                    <a:pt x="34" y="859"/>
                  </a:cubicBezTo>
                  <a:lnTo>
                    <a:pt x="168" y="793"/>
                  </a:lnTo>
                  <a:lnTo>
                    <a:pt x="168" y="1493"/>
                  </a:lnTo>
                  <a:cubicBezTo>
                    <a:pt x="168" y="1593"/>
                    <a:pt x="168" y="1693"/>
                    <a:pt x="234" y="1793"/>
                  </a:cubicBezTo>
                  <a:cubicBezTo>
                    <a:pt x="249" y="1821"/>
                    <a:pt x="269" y="1832"/>
                    <a:pt x="295" y="1832"/>
                  </a:cubicBezTo>
                  <a:cubicBezTo>
                    <a:pt x="330" y="1832"/>
                    <a:pt x="377" y="1813"/>
                    <a:pt x="435" y="1793"/>
                  </a:cubicBezTo>
                  <a:lnTo>
                    <a:pt x="568" y="1727"/>
                  </a:lnTo>
                  <a:cubicBezTo>
                    <a:pt x="568" y="1727"/>
                    <a:pt x="568" y="1693"/>
                    <a:pt x="601" y="1693"/>
                  </a:cubicBezTo>
                  <a:cubicBezTo>
                    <a:pt x="601" y="1660"/>
                    <a:pt x="601" y="1660"/>
                    <a:pt x="601" y="1627"/>
                  </a:cubicBezTo>
                  <a:lnTo>
                    <a:pt x="601" y="1560"/>
                  </a:lnTo>
                  <a:cubicBezTo>
                    <a:pt x="601" y="1526"/>
                    <a:pt x="601" y="1526"/>
                    <a:pt x="601" y="1493"/>
                  </a:cubicBezTo>
                  <a:lnTo>
                    <a:pt x="568" y="1493"/>
                  </a:lnTo>
                  <a:lnTo>
                    <a:pt x="468" y="1560"/>
                  </a:lnTo>
                  <a:lnTo>
                    <a:pt x="335" y="1560"/>
                  </a:lnTo>
                  <a:cubicBezTo>
                    <a:pt x="335" y="1526"/>
                    <a:pt x="335" y="1526"/>
                    <a:pt x="335" y="1493"/>
                  </a:cubicBezTo>
                  <a:cubicBezTo>
                    <a:pt x="335" y="1460"/>
                    <a:pt x="335" y="1426"/>
                    <a:pt x="335" y="1393"/>
                  </a:cubicBezTo>
                  <a:lnTo>
                    <a:pt x="301" y="693"/>
                  </a:lnTo>
                  <a:lnTo>
                    <a:pt x="501" y="559"/>
                  </a:lnTo>
                  <a:cubicBezTo>
                    <a:pt x="535" y="559"/>
                    <a:pt x="535" y="559"/>
                    <a:pt x="535" y="526"/>
                  </a:cubicBezTo>
                  <a:cubicBezTo>
                    <a:pt x="535" y="526"/>
                    <a:pt x="535" y="492"/>
                    <a:pt x="535" y="459"/>
                  </a:cubicBezTo>
                  <a:lnTo>
                    <a:pt x="535" y="392"/>
                  </a:lnTo>
                  <a:cubicBezTo>
                    <a:pt x="535" y="359"/>
                    <a:pt x="535" y="359"/>
                    <a:pt x="535" y="359"/>
                  </a:cubicBezTo>
                  <a:cubicBezTo>
                    <a:pt x="535" y="342"/>
                    <a:pt x="535" y="334"/>
                    <a:pt x="531" y="334"/>
                  </a:cubicBezTo>
                  <a:cubicBezTo>
                    <a:pt x="526" y="334"/>
                    <a:pt x="518" y="342"/>
                    <a:pt x="501" y="359"/>
                  </a:cubicBezTo>
                  <a:lnTo>
                    <a:pt x="301" y="459"/>
                  </a:lnTo>
                  <a:lnTo>
                    <a:pt x="301" y="59"/>
                  </a:lnTo>
                  <a:cubicBezTo>
                    <a:pt x="301" y="25"/>
                    <a:pt x="301" y="25"/>
                    <a:pt x="301" y="25"/>
                  </a:cubicBezTo>
                  <a:cubicBezTo>
                    <a:pt x="284" y="9"/>
                    <a:pt x="276" y="0"/>
                    <a:pt x="272"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1758;p56">
              <a:extLst>
                <a:ext uri="{FF2B5EF4-FFF2-40B4-BE49-F238E27FC236}">
                  <a16:creationId xmlns:a16="http://schemas.microsoft.com/office/drawing/2014/main" id="{CA4DE1C3-0046-403A-AC1A-3208C57B9AA2}"/>
                </a:ext>
              </a:extLst>
            </p:cNvPr>
            <p:cNvSpPr/>
            <p:nvPr/>
          </p:nvSpPr>
          <p:spPr>
            <a:xfrm>
              <a:off x="3190775" y="2809950"/>
              <a:ext cx="17550" cy="39025"/>
            </a:xfrm>
            <a:custGeom>
              <a:avLst/>
              <a:gdLst/>
              <a:ahLst/>
              <a:cxnLst/>
              <a:rect l="l" t="t" r="r" b="b"/>
              <a:pathLst>
                <a:path w="702" h="1561" extrusionOk="0">
                  <a:moveTo>
                    <a:pt x="501" y="1"/>
                  </a:moveTo>
                  <a:cubicBezTo>
                    <a:pt x="468" y="1"/>
                    <a:pt x="401" y="34"/>
                    <a:pt x="368" y="67"/>
                  </a:cubicBezTo>
                  <a:cubicBezTo>
                    <a:pt x="301" y="101"/>
                    <a:pt x="268" y="134"/>
                    <a:pt x="201" y="167"/>
                  </a:cubicBezTo>
                  <a:cubicBezTo>
                    <a:pt x="134" y="268"/>
                    <a:pt x="68" y="368"/>
                    <a:pt x="34" y="501"/>
                  </a:cubicBezTo>
                  <a:cubicBezTo>
                    <a:pt x="34" y="534"/>
                    <a:pt x="34" y="601"/>
                    <a:pt x="34" y="668"/>
                  </a:cubicBezTo>
                  <a:cubicBezTo>
                    <a:pt x="34" y="735"/>
                    <a:pt x="34" y="801"/>
                    <a:pt x="68" y="868"/>
                  </a:cubicBezTo>
                  <a:cubicBezTo>
                    <a:pt x="115" y="892"/>
                    <a:pt x="162" y="915"/>
                    <a:pt x="209" y="915"/>
                  </a:cubicBezTo>
                  <a:cubicBezTo>
                    <a:pt x="229" y="915"/>
                    <a:pt x="248" y="911"/>
                    <a:pt x="268" y="901"/>
                  </a:cubicBezTo>
                  <a:lnTo>
                    <a:pt x="401" y="868"/>
                  </a:lnTo>
                  <a:lnTo>
                    <a:pt x="501" y="868"/>
                  </a:lnTo>
                  <a:cubicBezTo>
                    <a:pt x="535" y="868"/>
                    <a:pt x="535" y="868"/>
                    <a:pt x="568" y="901"/>
                  </a:cubicBezTo>
                  <a:cubicBezTo>
                    <a:pt x="568" y="935"/>
                    <a:pt x="568" y="935"/>
                    <a:pt x="568" y="968"/>
                  </a:cubicBezTo>
                  <a:cubicBezTo>
                    <a:pt x="535" y="1001"/>
                    <a:pt x="535" y="1035"/>
                    <a:pt x="535" y="1068"/>
                  </a:cubicBezTo>
                  <a:cubicBezTo>
                    <a:pt x="501" y="1101"/>
                    <a:pt x="501" y="1135"/>
                    <a:pt x="468" y="1135"/>
                  </a:cubicBezTo>
                  <a:cubicBezTo>
                    <a:pt x="468" y="1168"/>
                    <a:pt x="434" y="1202"/>
                    <a:pt x="434" y="1235"/>
                  </a:cubicBezTo>
                  <a:cubicBezTo>
                    <a:pt x="401" y="1235"/>
                    <a:pt x="368" y="1268"/>
                    <a:pt x="334" y="1268"/>
                  </a:cubicBezTo>
                  <a:cubicBezTo>
                    <a:pt x="301" y="1302"/>
                    <a:pt x="268" y="1335"/>
                    <a:pt x="234" y="1335"/>
                  </a:cubicBezTo>
                  <a:cubicBezTo>
                    <a:pt x="201" y="1335"/>
                    <a:pt x="168" y="1302"/>
                    <a:pt x="134" y="1268"/>
                  </a:cubicBezTo>
                  <a:lnTo>
                    <a:pt x="101" y="1268"/>
                  </a:lnTo>
                  <a:lnTo>
                    <a:pt x="34" y="1302"/>
                  </a:lnTo>
                  <a:cubicBezTo>
                    <a:pt x="1" y="1302"/>
                    <a:pt x="1" y="1335"/>
                    <a:pt x="1" y="1335"/>
                  </a:cubicBezTo>
                  <a:cubicBezTo>
                    <a:pt x="1" y="1368"/>
                    <a:pt x="1" y="1402"/>
                    <a:pt x="1" y="1402"/>
                  </a:cubicBezTo>
                  <a:cubicBezTo>
                    <a:pt x="1" y="1468"/>
                    <a:pt x="34" y="1535"/>
                    <a:pt x="101" y="1535"/>
                  </a:cubicBezTo>
                  <a:cubicBezTo>
                    <a:pt x="118" y="1552"/>
                    <a:pt x="134" y="1560"/>
                    <a:pt x="151" y="1560"/>
                  </a:cubicBezTo>
                  <a:cubicBezTo>
                    <a:pt x="168" y="1560"/>
                    <a:pt x="184" y="1552"/>
                    <a:pt x="201" y="1535"/>
                  </a:cubicBezTo>
                  <a:cubicBezTo>
                    <a:pt x="268" y="1535"/>
                    <a:pt x="301" y="1535"/>
                    <a:pt x="368" y="1502"/>
                  </a:cubicBezTo>
                  <a:cubicBezTo>
                    <a:pt x="401" y="1468"/>
                    <a:pt x="468" y="1435"/>
                    <a:pt x="501" y="1368"/>
                  </a:cubicBezTo>
                  <a:cubicBezTo>
                    <a:pt x="535" y="1335"/>
                    <a:pt x="568" y="1268"/>
                    <a:pt x="601" y="1235"/>
                  </a:cubicBezTo>
                  <a:cubicBezTo>
                    <a:pt x="635" y="1168"/>
                    <a:pt x="668" y="1101"/>
                    <a:pt x="701" y="1035"/>
                  </a:cubicBezTo>
                  <a:cubicBezTo>
                    <a:pt x="701" y="1001"/>
                    <a:pt x="701" y="935"/>
                    <a:pt x="701" y="868"/>
                  </a:cubicBezTo>
                  <a:cubicBezTo>
                    <a:pt x="701" y="835"/>
                    <a:pt x="701" y="801"/>
                    <a:pt x="701" y="768"/>
                  </a:cubicBezTo>
                  <a:cubicBezTo>
                    <a:pt x="701" y="735"/>
                    <a:pt x="668" y="701"/>
                    <a:pt x="668" y="668"/>
                  </a:cubicBezTo>
                  <a:cubicBezTo>
                    <a:pt x="635" y="668"/>
                    <a:pt x="601" y="634"/>
                    <a:pt x="568" y="634"/>
                  </a:cubicBezTo>
                  <a:lnTo>
                    <a:pt x="434" y="634"/>
                  </a:lnTo>
                  <a:lnTo>
                    <a:pt x="334" y="668"/>
                  </a:lnTo>
                  <a:lnTo>
                    <a:pt x="234" y="668"/>
                  </a:lnTo>
                  <a:cubicBezTo>
                    <a:pt x="201" y="668"/>
                    <a:pt x="201" y="634"/>
                    <a:pt x="201" y="634"/>
                  </a:cubicBezTo>
                  <a:cubicBezTo>
                    <a:pt x="201" y="601"/>
                    <a:pt x="201" y="568"/>
                    <a:pt x="201" y="568"/>
                  </a:cubicBezTo>
                  <a:cubicBezTo>
                    <a:pt x="201" y="501"/>
                    <a:pt x="201" y="434"/>
                    <a:pt x="234" y="401"/>
                  </a:cubicBezTo>
                  <a:cubicBezTo>
                    <a:pt x="268" y="368"/>
                    <a:pt x="334" y="301"/>
                    <a:pt x="368" y="301"/>
                  </a:cubicBezTo>
                  <a:cubicBezTo>
                    <a:pt x="401" y="268"/>
                    <a:pt x="434" y="234"/>
                    <a:pt x="501" y="234"/>
                  </a:cubicBezTo>
                  <a:cubicBezTo>
                    <a:pt x="535" y="234"/>
                    <a:pt x="535" y="268"/>
                    <a:pt x="568" y="268"/>
                  </a:cubicBezTo>
                  <a:cubicBezTo>
                    <a:pt x="568" y="284"/>
                    <a:pt x="568" y="293"/>
                    <a:pt x="572" y="293"/>
                  </a:cubicBezTo>
                  <a:cubicBezTo>
                    <a:pt x="576" y="293"/>
                    <a:pt x="585" y="284"/>
                    <a:pt x="601" y="268"/>
                  </a:cubicBezTo>
                  <a:lnTo>
                    <a:pt x="668" y="234"/>
                  </a:lnTo>
                  <a:cubicBezTo>
                    <a:pt x="668" y="234"/>
                    <a:pt x="701" y="234"/>
                    <a:pt x="701" y="201"/>
                  </a:cubicBezTo>
                  <a:cubicBezTo>
                    <a:pt x="701" y="201"/>
                    <a:pt x="701" y="167"/>
                    <a:pt x="701" y="167"/>
                  </a:cubicBezTo>
                  <a:cubicBezTo>
                    <a:pt x="701" y="134"/>
                    <a:pt x="701" y="101"/>
                    <a:pt x="668" y="67"/>
                  </a:cubicBezTo>
                  <a:cubicBezTo>
                    <a:pt x="668" y="34"/>
                    <a:pt x="635" y="34"/>
                    <a:pt x="601"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1759;p56">
              <a:extLst>
                <a:ext uri="{FF2B5EF4-FFF2-40B4-BE49-F238E27FC236}">
                  <a16:creationId xmlns:a16="http://schemas.microsoft.com/office/drawing/2014/main" id="{BE092EDC-3EDE-4833-8164-1EB80D837AE0}"/>
                </a:ext>
              </a:extLst>
            </p:cNvPr>
            <p:cNvSpPr/>
            <p:nvPr/>
          </p:nvSpPr>
          <p:spPr>
            <a:xfrm>
              <a:off x="2927250" y="3102675"/>
              <a:ext cx="24225" cy="54000"/>
            </a:xfrm>
            <a:custGeom>
              <a:avLst/>
              <a:gdLst/>
              <a:ahLst/>
              <a:cxnLst/>
              <a:rect l="l" t="t" r="r" b="b"/>
              <a:pathLst>
                <a:path w="969" h="2160" extrusionOk="0">
                  <a:moveTo>
                    <a:pt x="635" y="267"/>
                  </a:moveTo>
                  <a:cubicBezTo>
                    <a:pt x="668" y="267"/>
                    <a:pt x="701" y="267"/>
                    <a:pt x="735" y="300"/>
                  </a:cubicBezTo>
                  <a:cubicBezTo>
                    <a:pt x="768" y="334"/>
                    <a:pt x="768" y="400"/>
                    <a:pt x="802" y="434"/>
                  </a:cubicBezTo>
                  <a:cubicBezTo>
                    <a:pt x="802" y="500"/>
                    <a:pt x="802" y="567"/>
                    <a:pt x="802" y="600"/>
                  </a:cubicBezTo>
                  <a:lnTo>
                    <a:pt x="802" y="1001"/>
                  </a:lnTo>
                  <a:cubicBezTo>
                    <a:pt x="802" y="1067"/>
                    <a:pt x="802" y="1134"/>
                    <a:pt x="802" y="1201"/>
                  </a:cubicBezTo>
                  <a:cubicBezTo>
                    <a:pt x="768" y="1268"/>
                    <a:pt x="768" y="1334"/>
                    <a:pt x="735" y="1368"/>
                  </a:cubicBezTo>
                  <a:cubicBezTo>
                    <a:pt x="701" y="1434"/>
                    <a:pt x="668" y="1501"/>
                    <a:pt x="635" y="1534"/>
                  </a:cubicBezTo>
                  <a:cubicBezTo>
                    <a:pt x="601" y="1601"/>
                    <a:pt x="535" y="1635"/>
                    <a:pt x="501" y="1668"/>
                  </a:cubicBezTo>
                  <a:lnTo>
                    <a:pt x="201" y="1835"/>
                  </a:lnTo>
                  <a:lnTo>
                    <a:pt x="201" y="467"/>
                  </a:lnTo>
                  <a:lnTo>
                    <a:pt x="468" y="300"/>
                  </a:lnTo>
                  <a:cubicBezTo>
                    <a:pt x="535" y="267"/>
                    <a:pt x="568" y="267"/>
                    <a:pt x="635" y="267"/>
                  </a:cubicBezTo>
                  <a:close/>
                  <a:moveTo>
                    <a:pt x="635" y="0"/>
                  </a:moveTo>
                  <a:cubicBezTo>
                    <a:pt x="568" y="0"/>
                    <a:pt x="501" y="33"/>
                    <a:pt x="435" y="67"/>
                  </a:cubicBezTo>
                  <a:lnTo>
                    <a:pt x="68" y="300"/>
                  </a:lnTo>
                  <a:cubicBezTo>
                    <a:pt x="34" y="300"/>
                    <a:pt x="34" y="334"/>
                    <a:pt x="34" y="334"/>
                  </a:cubicBezTo>
                  <a:cubicBezTo>
                    <a:pt x="34" y="367"/>
                    <a:pt x="34" y="367"/>
                    <a:pt x="34" y="400"/>
                  </a:cubicBezTo>
                  <a:lnTo>
                    <a:pt x="34" y="2102"/>
                  </a:lnTo>
                  <a:cubicBezTo>
                    <a:pt x="1" y="2135"/>
                    <a:pt x="1" y="2135"/>
                    <a:pt x="34" y="2135"/>
                  </a:cubicBezTo>
                  <a:cubicBezTo>
                    <a:pt x="34" y="2152"/>
                    <a:pt x="34" y="2160"/>
                    <a:pt x="38" y="2160"/>
                  </a:cubicBezTo>
                  <a:cubicBezTo>
                    <a:pt x="43" y="2160"/>
                    <a:pt x="51" y="2152"/>
                    <a:pt x="68" y="2135"/>
                  </a:cubicBezTo>
                  <a:lnTo>
                    <a:pt x="468" y="1901"/>
                  </a:lnTo>
                  <a:cubicBezTo>
                    <a:pt x="535" y="1868"/>
                    <a:pt x="601" y="1801"/>
                    <a:pt x="668" y="1768"/>
                  </a:cubicBezTo>
                  <a:cubicBezTo>
                    <a:pt x="735" y="1668"/>
                    <a:pt x="768" y="1601"/>
                    <a:pt x="835" y="1534"/>
                  </a:cubicBezTo>
                  <a:cubicBezTo>
                    <a:pt x="868" y="1434"/>
                    <a:pt x="902" y="1334"/>
                    <a:pt x="935" y="1234"/>
                  </a:cubicBezTo>
                  <a:cubicBezTo>
                    <a:pt x="935" y="1134"/>
                    <a:pt x="968" y="1034"/>
                    <a:pt x="968" y="934"/>
                  </a:cubicBezTo>
                  <a:lnTo>
                    <a:pt x="968" y="500"/>
                  </a:lnTo>
                  <a:cubicBezTo>
                    <a:pt x="935" y="400"/>
                    <a:pt x="935" y="300"/>
                    <a:pt x="902" y="234"/>
                  </a:cubicBezTo>
                  <a:cubicBezTo>
                    <a:pt x="868" y="167"/>
                    <a:pt x="835" y="100"/>
                    <a:pt x="802" y="67"/>
                  </a:cubicBezTo>
                  <a:cubicBezTo>
                    <a:pt x="768" y="33"/>
                    <a:pt x="701" y="0"/>
                    <a:pt x="635"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1760;p56">
              <a:extLst>
                <a:ext uri="{FF2B5EF4-FFF2-40B4-BE49-F238E27FC236}">
                  <a16:creationId xmlns:a16="http://schemas.microsoft.com/office/drawing/2014/main" id="{F9756888-C985-4EDA-9CF9-9206A03E5D8F}"/>
                </a:ext>
              </a:extLst>
            </p:cNvPr>
            <p:cNvSpPr/>
            <p:nvPr/>
          </p:nvSpPr>
          <p:spPr>
            <a:xfrm>
              <a:off x="2957275" y="3091825"/>
              <a:ext cx="4200" cy="48400"/>
            </a:xfrm>
            <a:custGeom>
              <a:avLst/>
              <a:gdLst/>
              <a:ahLst/>
              <a:cxnLst/>
              <a:rect l="l" t="t" r="r" b="b"/>
              <a:pathLst>
                <a:path w="168" h="1936" extrusionOk="0">
                  <a:moveTo>
                    <a:pt x="134" y="0"/>
                  </a:moveTo>
                  <a:lnTo>
                    <a:pt x="34" y="67"/>
                  </a:lnTo>
                  <a:cubicBezTo>
                    <a:pt x="1" y="67"/>
                    <a:pt x="1" y="67"/>
                    <a:pt x="1" y="100"/>
                  </a:cubicBezTo>
                  <a:cubicBezTo>
                    <a:pt x="1" y="100"/>
                    <a:pt x="1" y="134"/>
                    <a:pt x="1" y="167"/>
                  </a:cubicBezTo>
                  <a:lnTo>
                    <a:pt x="1" y="301"/>
                  </a:lnTo>
                  <a:cubicBezTo>
                    <a:pt x="1" y="334"/>
                    <a:pt x="1" y="334"/>
                    <a:pt x="1" y="334"/>
                  </a:cubicBezTo>
                  <a:cubicBezTo>
                    <a:pt x="1" y="351"/>
                    <a:pt x="1" y="359"/>
                    <a:pt x="5" y="359"/>
                  </a:cubicBezTo>
                  <a:cubicBezTo>
                    <a:pt x="9" y="359"/>
                    <a:pt x="17" y="351"/>
                    <a:pt x="34" y="334"/>
                  </a:cubicBezTo>
                  <a:lnTo>
                    <a:pt x="134" y="301"/>
                  </a:lnTo>
                  <a:cubicBezTo>
                    <a:pt x="134" y="301"/>
                    <a:pt x="134" y="267"/>
                    <a:pt x="168" y="267"/>
                  </a:cubicBezTo>
                  <a:cubicBezTo>
                    <a:pt x="168" y="234"/>
                    <a:pt x="168" y="201"/>
                    <a:pt x="168" y="201"/>
                  </a:cubicBezTo>
                  <a:lnTo>
                    <a:pt x="168" y="34"/>
                  </a:lnTo>
                  <a:cubicBezTo>
                    <a:pt x="168" y="34"/>
                    <a:pt x="168" y="0"/>
                    <a:pt x="168" y="0"/>
                  </a:cubicBezTo>
                  <a:close/>
                  <a:moveTo>
                    <a:pt x="134" y="501"/>
                  </a:moveTo>
                  <a:lnTo>
                    <a:pt x="68" y="534"/>
                  </a:lnTo>
                  <a:cubicBezTo>
                    <a:pt x="34" y="534"/>
                    <a:pt x="34" y="567"/>
                    <a:pt x="34" y="567"/>
                  </a:cubicBezTo>
                  <a:cubicBezTo>
                    <a:pt x="34" y="601"/>
                    <a:pt x="34" y="601"/>
                    <a:pt x="34" y="634"/>
                  </a:cubicBezTo>
                  <a:lnTo>
                    <a:pt x="34" y="1868"/>
                  </a:lnTo>
                  <a:cubicBezTo>
                    <a:pt x="34" y="1902"/>
                    <a:pt x="34" y="1902"/>
                    <a:pt x="34" y="1935"/>
                  </a:cubicBezTo>
                  <a:lnTo>
                    <a:pt x="68" y="1935"/>
                  </a:lnTo>
                  <a:lnTo>
                    <a:pt x="134" y="1902"/>
                  </a:lnTo>
                  <a:cubicBezTo>
                    <a:pt x="134" y="1868"/>
                    <a:pt x="134" y="1868"/>
                    <a:pt x="168" y="1835"/>
                  </a:cubicBezTo>
                  <a:cubicBezTo>
                    <a:pt x="168" y="1835"/>
                    <a:pt x="168" y="1802"/>
                    <a:pt x="168" y="1802"/>
                  </a:cubicBezTo>
                  <a:lnTo>
                    <a:pt x="168" y="534"/>
                  </a:lnTo>
                  <a:cubicBezTo>
                    <a:pt x="168" y="534"/>
                    <a:pt x="168" y="501"/>
                    <a:pt x="168" y="50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1761;p56">
              <a:extLst>
                <a:ext uri="{FF2B5EF4-FFF2-40B4-BE49-F238E27FC236}">
                  <a16:creationId xmlns:a16="http://schemas.microsoft.com/office/drawing/2014/main" id="{54222BB4-4E4A-48DE-B4F3-939DEA95C3BF}"/>
                </a:ext>
              </a:extLst>
            </p:cNvPr>
            <p:cNvSpPr/>
            <p:nvPr/>
          </p:nvSpPr>
          <p:spPr>
            <a:xfrm>
              <a:off x="2965625" y="3093500"/>
              <a:ext cx="18375" cy="39200"/>
            </a:xfrm>
            <a:custGeom>
              <a:avLst/>
              <a:gdLst/>
              <a:ahLst/>
              <a:cxnLst/>
              <a:rect l="l" t="t" r="r" b="b"/>
              <a:pathLst>
                <a:path w="735" h="1568" extrusionOk="0">
                  <a:moveTo>
                    <a:pt x="534" y="0"/>
                  </a:moveTo>
                  <a:cubicBezTo>
                    <a:pt x="467" y="33"/>
                    <a:pt x="434" y="33"/>
                    <a:pt x="367" y="67"/>
                  </a:cubicBezTo>
                  <a:cubicBezTo>
                    <a:pt x="334" y="100"/>
                    <a:pt x="267" y="134"/>
                    <a:pt x="234" y="167"/>
                  </a:cubicBezTo>
                  <a:cubicBezTo>
                    <a:pt x="201" y="234"/>
                    <a:pt x="167" y="267"/>
                    <a:pt x="134" y="334"/>
                  </a:cubicBezTo>
                  <a:cubicBezTo>
                    <a:pt x="100" y="367"/>
                    <a:pt x="67" y="434"/>
                    <a:pt x="67" y="500"/>
                  </a:cubicBezTo>
                  <a:cubicBezTo>
                    <a:pt x="34" y="534"/>
                    <a:pt x="34" y="601"/>
                    <a:pt x="34" y="667"/>
                  </a:cubicBezTo>
                  <a:cubicBezTo>
                    <a:pt x="34" y="734"/>
                    <a:pt x="67" y="801"/>
                    <a:pt x="100" y="867"/>
                  </a:cubicBezTo>
                  <a:cubicBezTo>
                    <a:pt x="124" y="891"/>
                    <a:pt x="164" y="915"/>
                    <a:pt x="221" y="915"/>
                  </a:cubicBezTo>
                  <a:cubicBezTo>
                    <a:pt x="245" y="915"/>
                    <a:pt x="271" y="911"/>
                    <a:pt x="301" y="901"/>
                  </a:cubicBezTo>
                  <a:lnTo>
                    <a:pt x="434" y="867"/>
                  </a:lnTo>
                  <a:lnTo>
                    <a:pt x="534" y="867"/>
                  </a:lnTo>
                  <a:cubicBezTo>
                    <a:pt x="534" y="867"/>
                    <a:pt x="567" y="867"/>
                    <a:pt x="567" y="901"/>
                  </a:cubicBezTo>
                  <a:cubicBezTo>
                    <a:pt x="567" y="934"/>
                    <a:pt x="567" y="934"/>
                    <a:pt x="567" y="967"/>
                  </a:cubicBezTo>
                  <a:cubicBezTo>
                    <a:pt x="567" y="1001"/>
                    <a:pt x="567" y="1034"/>
                    <a:pt x="534" y="1068"/>
                  </a:cubicBezTo>
                  <a:cubicBezTo>
                    <a:pt x="534" y="1101"/>
                    <a:pt x="534" y="1134"/>
                    <a:pt x="501" y="1168"/>
                  </a:cubicBezTo>
                  <a:lnTo>
                    <a:pt x="434" y="1234"/>
                  </a:lnTo>
                  <a:cubicBezTo>
                    <a:pt x="401" y="1234"/>
                    <a:pt x="401" y="1268"/>
                    <a:pt x="367" y="1268"/>
                  </a:cubicBezTo>
                  <a:cubicBezTo>
                    <a:pt x="334" y="1301"/>
                    <a:pt x="267" y="1334"/>
                    <a:pt x="234" y="1334"/>
                  </a:cubicBezTo>
                  <a:cubicBezTo>
                    <a:pt x="201" y="1334"/>
                    <a:pt x="167" y="1301"/>
                    <a:pt x="167" y="1268"/>
                  </a:cubicBezTo>
                  <a:lnTo>
                    <a:pt x="100" y="1268"/>
                  </a:lnTo>
                  <a:lnTo>
                    <a:pt x="34" y="1301"/>
                  </a:lnTo>
                  <a:cubicBezTo>
                    <a:pt x="34" y="1334"/>
                    <a:pt x="34" y="1334"/>
                    <a:pt x="0" y="1368"/>
                  </a:cubicBezTo>
                  <a:cubicBezTo>
                    <a:pt x="0" y="1368"/>
                    <a:pt x="0" y="1401"/>
                    <a:pt x="0" y="1401"/>
                  </a:cubicBezTo>
                  <a:cubicBezTo>
                    <a:pt x="0" y="1434"/>
                    <a:pt x="34" y="1468"/>
                    <a:pt x="34" y="1501"/>
                  </a:cubicBezTo>
                  <a:cubicBezTo>
                    <a:pt x="67" y="1535"/>
                    <a:pt x="67" y="1535"/>
                    <a:pt x="100" y="1568"/>
                  </a:cubicBezTo>
                  <a:lnTo>
                    <a:pt x="234" y="1568"/>
                  </a:lnTo>
                  <a:cubicBezTo>
                    <a:pt x="267" y="1535"/>
                    <a:pt x="334" y="1535"/>
                    <a:pt x="367" y="1501"/>
                  </a:cubicBezTo>
                  <a:cubicBezTo>
                    <a:pt x="434" y="1468"/>
                    <a:pt x="467" y="1434"/>
                    <a:pt x="534" y="1368"/>
                  </a:cubicBezTo>
                  <a:cubicBezTo>
                    <a:pt x="567" y="1334"/>
                    <a:pt x="601" y="1268"/>
                    <a:pt x="634" y="1234"/>
                  </a:cubicBezTo>
                  <a:cubicBezTo>
                    <a:pt x="668" y="1168"/>
                    <a:pt x="701" y="1101"/>
                    <a:pt x="701" y="1068"/>
                  </a:cubicBezTo>
                  <a:cubicBezTo>
                    <a:pt x="734" y="1001"/>
                    <a:pt x="734" y="934"/>
                    <a:pt x="734" y="867"/>
                  </a:cubicBezTo>
                  <a:cubicBezTo>
                    <a:pt x="734" y="834"/>
                    <a:pt x="734" y="801"/>
                    <a:pt x="734" y="767"/>
                  </a:cubicBezTo>
                  <a:cubicBezTo>
                    <a:pt x="734" y="734"/>
                    <a:pt x="701" y="701"/>
                    <a:pt x="701" y="667"/>
                  </a:cubicBezTo>
                  <a:cubicBezTo>
                    <a:pt x="668" y="634"/>
                    <a:pt x="634" y="634"/>
                    <a:pt x="601" y="634"/>
                  </a:cubicBezTo>
                  <a:lnTo>
                    <a:pt x="467" y="634"/>
                  </a:lnTo>
                  <a:lnTo>
                    <a:pt x="334" y="667"/>
                  </a:lnTo>
                  <a:lnTo>
                    <a:pt x="267" y="667"/>
                  </a:lnTo>
                  <a:cubicBezTo>
                    <a:pt x="234" y="667"/>
                    <a:pt x="234" y="634"/>
                    <a:pt x="201" y="634"/>
                  </a:cubicBezTo>
                  <a:cubicBezTo>
                    <a:pt x="201" y="601"/>
                    <a:pt x="201" y="567"/>
                    <a:pt x="201" y="567"/>
                  </a:cubicBezTo>
                  <a:cubicBezTo>
                    <a:pt x="201" y="500"/>
                    <a:pt x="234" y="467"/>
                    <a:pt x="267" y="400"/>
                  </a:cubicBezTo>
                  <a:cubicBezTo>
                    <a:pt x="301" y="367"/>
                    <a:pt x="334" y="300"/>
                    <a:pt x="401" y="300"/>
                  </a:cubicBezTo>
                  <a:cubicBezTo>
                    <a:pt x="434" y="267"/>
                    <a:pt x="467" y="267"/>
                    <a:pt x="501" y="267"/>
                  </a:cubicBezTo>
                  <a:cubicBezTo>
                    <a:pt x="512" y="256"/>
                    <a:pt x="523" y="252"/>
                    <a:pt x="533" y="252"/>
                  </a:cubicBezTo>
                  <a:cubicBezTo>
                    <a:pt x="553" y="252"/>
                    <a:pt x="567" y="267"/>
                    <a:pt x="567" y="267"/>
                  </a:cubicBezTo>
                  <a:cubicBezTo>
                    <a:pt x="584" y="284"/>
                    <a:pt x="592" y="292"/>
                    <a:pt x="597" y="292"/>
                  </a:cubicBezTo>
                  <a:cubicBezTo>
                    <a:pt x="601" y="292"/>
                    <a:pt x="601" y="284"/>
                    <a:pt x="601" y="267"/>
                  </a:cubicBezTo>
                  <a:lnTo>
                    <a:pt x="701" y="267"/>
                  </a:lnTo>
                  <a:cubicBezTo>
                    <a:pt x="701" y="234"/>
                    <a:pt x="701" y="234"/>
                    <a:pt x="734" y="200"/>
                  </a:cubicBezTo>
                  <a:cubicBezTo>
                    <a:pt x="734" y="200"/>
                    <a:pt x="734" y="167"/>
                    <a:pt x="734" y="167"/>
                  </a:cubicBezTo>
                  <a:cubicBezTo>
                    <a:pt x="734" y="134"/>
                    <a:pt x="701" y="100"/>
                    <a:pt x="701" y="67"/>
                  </a:cubicBezTo>
                  <a:cubicBezTo>
                    <a:pt x="668" y="33"/>
                    <a:pt x="668" y="33"/>
                    <a:pt x="634"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1762;p56">
              <a:extLst>
                <a:ext uri="{FF2B5EF4-FFF2-40B4-BE49-F238E27FC236}">
                  <a16:creationId xmlns:a16="http://schemas.microsoft.com/office/drawing/2014/main" id="{CA4E48C0-99EC-465D-B35C-A904E8B1D67E}"/>
                </a:ext>
              </a:extLst>
            </p:cNvPr>
            <p:cNvSpPr/>
            <p:nvPr/>
          </p:nvSpPr>
          <p:spPr>
            <a:xfrm>
              <a:off x="2987300" y="3080150"/>
              <a:ext cx="20050" cy="38375"/>
            </a:xfrm>
            <a:custGeom>
              <a:avLst/>
              <a:gdLst/>
              <a:ahLst/>
              <a:cxnLst/>
              <a:rect l="l" t="t" r="r" b="b"/>
              <a:pathLst>
                <a:path w="802" h="1535" extrusionOk="0">
                  <a:moveTo>
                    <a:pt x="568" y="0"/>
                  </a:moveTo>
                  <a:cubicBezTo>
                    <a:pt x="534" y="34"/>
                    <a:pt x="468" y="34"/>
                    <a:pt x="401" y="67"/>
                  </a:cubicBezTo>
                  <a:cubicBezTo>
                    <a:pt x="334" y="100"/>
                    <a:pt x="301" y="167"/>
                    <a:pt x="234" y="201"/>
                  </a:cubicBezTo>
                  <a:cubicBezTo>
                    <a:pt x="201" y="267"/>
                    <a:pt x="167" y="334"/>
                    <a:pt x="134" y="401"/>
                  </a:cubicBezTo>
                  <a:cubicBezTo>
                    <a:pt x="101" y="501"/>
                    <a:pt x="67" y="567"/>
                    <a:pt x="34" y="668"/>
                  </a:cubicBezTo>
                  <a:cubicBezTo>
                    <a:pt x="34" y="734"/>
                    <a:pt x="34" y="834"/>
                    <a:pt x="1" y="901"/>
                  </a:cubicBezTo>
                  <a:cubicBezTo>
                    <a:pt x="1" y="934"/>
                    <a:pt x="1" y="968"/>
                    <a:pt x="1" y="1034"/>
                  </a:cubicBezTo>
                  <a:cubicBezTo>
                    <a:pt x="1" y="1068"/>
                    <a:pt x="1" y="1101"/>
                    <a:pt x="1" y="1135"/>
                  </a:cubicBezTo>
                  <a:cubicBezTo>
                    <a:pt x="1" y="1201"/>
                    <a:pt x="34" y="1268"/>
                    <a:pt x="34" y="1335"/>
                  </a:cubicBezTo>
                  <a:cubicBezTo>
                    <a:pt x="67" y="1401"/>
                    <a:pt x="101" y="1435"/>
                    <a:pt x="134" y="1501"/>
                  </a:cubicBezTo>
                  <a:cubicBezTo>
                    <a:pt x="167" y="1535"/>
                    <a:pt x="201" y="1535"/>
                    <a:pt x="234" y="1535"/>
                  </a:cubicBezTo>
                  <a:cubicBezTo>
                    <a:pt x="301" y="1535"/>
                    <a:pt x="368" y="1535"/>
                    <a:pt x="401" y="1501"/>
                  </a:cubicBezTo>
                  <a:cubicBezTo>
                    <a:pt x="468" y="1468"/>
                    <a:pt x="534" y="1401"/>
                    <a:pt x="568" y="1368"/>
                  </a:cubicBezTo>
                  <a:cubicBezTo>
                    <a:pt x="634" y="1301"/>
                    <a:pt x="668" y="1235"/>
                    <a:pt x="701" y="1168"/>
                  </a:cubicBezTo>
                  <a:cubicBezTo>
                    <a:pt x="735" y="1101"/>
                    <a:pt x="768" y="1068"/>
                    <a:pt x="768" y="1001"/>
                  </a:cubicBezTo>
                  <a:cubicBezTo>
                    <a:pt x="801" y="934"/>
                    <a:pt x="801" y="901"/>
                    <a:pt x="801" y="834"/>
                  </a:cubicBezTo>
                  <a:cubicBezTo>
                    <a:pt x="801" y="834"/>
                    <a:pt x="801" y="801"/>
                    <a:pt x="801" y="801"/>
                  </a:cubicBezTo>
                  <a:lnTo>
                    <a:pt x="768" y="801"/>
                  </a:lnTo>
                  <a:lnTo>
                    <a:pt x="701" y="834"/>
                  </a:lnTo>
                  <a:cubicBezTo>
                    <a:pt x="701" y="834"/>
                    <a:pt x="701" y="834"/>
                    <a:pt x="701" y="868"/>
                  </a:cubicBezTo>
                  <a:cubicBezTo>
                    <a:pt x="668" y="868"/>
                    <a:pt x="668" y="901"/>
                    <a:pt x="668" y="934"/>
                  </a:cubicBezTo>
                  <a:cubicBezTo>
                    <a:pt x="634" y="1001"/>
                    <a:pt x="601" y="1068"/>
                    <a:pt x="568" y="1135"/>
                  </a:cubicBezTo>
                  <a:cubicBezTo>
                    <a:pt x="534" y="1201"/>
                    <a:pt x="468" y="1235"/>
                    <a:pt x="434" y="1268"/>
                  </a:cubicBezTo>
                  <a:cubicBezTo>
                    <a:pt x="401" y="1268"/>
                    <a:pt x="368" y="1301"/>
                    <a:pt x="334" y="1301"/>
                  </a:cubicBezTo>
                  <a:cubicBezTo>
                    <a:pt x="301" y="1301"/>
                    <a:pt x="301" y="1301"/>
                    <a:pt x="268" y="1268"/>
                  </a:cubicBezTo>
                  <a:cubicBezTo>
                    <a:pt x="234" y="1235"/>
                    <a:pt x="234" y="1201"/>
                    <a:pt x="201" y="1168"/>
                  </a:cubicBezTo>
                  <a:cubicBezTo>
                    <a:pt x="201" y="1135"/>
                    <a:pt x="167" y="1068"/>
                    <a:pt x="167" y="1034"/>
                  </a:cubicBezTo>
                  <a:cubicBezTo>
                    <a:pt x="167" y="968"/>
                    <a:pt x="167" y="901"/>
                    <a:pt x="167" y="834"/>
                  </a:cubicBezTo>
                  <a:cubicBezTo>
                    <a:pt x="167" y="768"/>
                    <a:pt x="201" y="701"/>
                    <a:pt x="201" y="634"/>
                  </a:cubicBezTo>
                  <a:cubicBezTo>
                    <a:pt x="234" y="567"/>
                    <a:pt x="234" y="534"/>
                    <a:pt x="268" y="467"/>
                  </a:cubicBezTo>
                  <a:cubicBezTo>
                    <a:pt x="301" y="434"/>
                    <a:pt x="301" y="401"/>
                    <a:pt x="334" y="367"/>
                  </a:cubicBezTo>
                  <a:cubicBezTo>
                    <a:pt x="368" y="334"/>
                    <a:pt x="401" y="301"/>
                    <a:pt x="434" y="301"/>
                  </a:cubicBezTo>
                  <a:cubicBezTo>
                    <a:pt x="468" y="267"/>
                    <a:pt x="534" y="267"/>
                    <a:pt x="568" y="267"/>
                  </a:cubicBezTo>
                  <a:cubicBezTo>
                    <a:pt x="601" y="267"/>
                    <a:pt x="634" y="334"/>
                    <a:pt x="668" y="367"/>
                  </a:cubicBezTo>
                  <a:cubicBezTo>
                    <a:pt x="701" y="401"/>
                    <a:pt x="668" y="401"/>
                    <a:pt x="701" y="401"/>
                  </a:cubicBezTo>
                  <a:lnTo>
                    <a:pt x="768" y="367"/>
                  </a:lnTo>
                  <a:cubicBezTo>
                    <a:pt x="801" y="367"/>
                    <a:pt x="801" y="334"/>
                    <a:pt x="801" y="334"/>
                  </a:cubicBezTo>
                  <a:cubicBezTo>
                    <a:pt x="801" y="334"/>
                    <a:pt x="801" y="301"/>
                    <a:pt x="801" y="267"/>
                  </a:cubicBezTo>
                  <a:cubicBezTo>
                    <a:pt x="801" y="234"/>
                    <a:pt x="801" y="201"/>
                    <a:pt x="768" y="167"/>
                  </a:cubicBezTo>
                  <a:cubicBezTo>
                    <a:pt x="768" y="134"/>
                    <a:pt x="735" y="100"/>
                    <a:pt x="701" y="67"/>
                  </a:cubicBezTo>
                  <a:cubicBezTo>
                    <a:pt x="668" y="34"/>
                    <a:pt x="634" y="34"/>
                    <a:pt x="568"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1763;p56">
              <a:extLst>
                <a:ext uri="{FF2B5EF4-FFF2-40B4-BE49-F238E27FC236}">
                  <a16:creationId xmlns:a16="http://schemas.microsoft.com/office/drawing/2014/main" id="{C226EB85-11CE-48A4-8A42-66F8543A1C6B}"/>
                </a:ext>
              </a:extLst>
            </p:cNvPr>
            <p:cNvSpPr/>
            <p:nvPr/>
          </p:nvSpPr>
          <p:spPr>
            <a:xfrm>
              <a:off x="3011500" y="3066800"/>
              <a:ext cx="20850" cy="38400"/>
            </a:xfrm>
            <a:custGeom>
              <a:avLst/>
              <a:gdLst/>
              <a:ahLst/>
              <a:cxnLst/>
              <a:rect l="l" t="t" r="r" b="b"/>
              <a:pathLst>
                <a:path w="834" h="1536" extrusionOk="0">
                  <a:moveTo>
                    <a:pt x="634" y="268"/>
                  </a:moveTo>
                  <a:cubicBezTo>
                    <a:pt x="634" y="301"/>
                    <a:pt x="667" y="334"/>
                    <a:pt x="667" y="368"/>
                  </a:cubicBezTo>
                  <a:cubicBezTo>
                    <a:pt x="667" y="401"/>
                    <a:pt x="667" y="468"/>
                    <a:pt x="667" y="501"/>
                  </a:cubicBezTo>
                  <a:lnTo>
                    <a:pt x="667" y="634"/>
                  </a:lnTo>
                  <a:lnTo>
                    <a:pt x="667" y="735"/>
                  </a:lnTo>
                  <a:cubicBezTo>
                    <a:pt x="667" y="801"/>
                    <a:pt x="667" y="835"/>
                    <a:pt x="667" y="901"/>
                  </a:cubicBezTo>
                  <a:cubicBezTo>
                    <a:pt x="634" y="968"/>
                    <a:pt x="634" y="1001"/>
                    <a:pt x="600" y="1068"/>
                  </a:cubicBezTo>
                  <a:cubicBezTo>
                    <a:pt x="600" y="1101"/>
                    <a:pt x="567" y="1135"/>
                    <a:pt x="534" y="1168"/>
                  </a:cubicBezTo>
                  <a:cubicBezTo>
                    <a:pt x="500" y="1202"/>
                    <a:pt x="467" y="1235"/>
                    <a:pt x="434" y="1268"/>
                  </a:cubicBezTo>
                  <a:cubicBezTo>
                    <a:pt x="400" y="1302"/>
                    <a:pt x="367" y="1302"/>
                    <a:pt x="334" y="1302"/>
                  </a:cubicBezTo>
                  <a:cubicBezTo>
                    <a:pt x="300" y="1302"/>
                    <a:pt x="267" y="1302"/>
                    <a:pt x="267" y="1268"/>
                  </a:cubicBezTo>
                  <a:cubicBezTo>
                    <a:pt x="234" y="1235"/>
                    <a:pt x="200" y="1202"/>
                    <a:pt x="200" y="1168"/>
                  </a:cubicBezTo>
                  <a:cubicBezTo>
                    <a:pt x="200" y="1135"/>
                    <a:pt x="200" y="1068"/>
                    <a:pt x="200" y="1035"/>
                  </a:cubicBezTo>
                  <a:cubicBezTo>
                    <a:pt x="200" y="1001"/>
                    <a:pt x="200" y="968"/>
                    <a:pt x="200" y="935"/>
                  </a:cubicBezTo>
                  <a:cubicBezTo>
                    <a:pt x="200" y="901"/>
                    <a:pt x="200" y="868"/>
                    <a:pt x="200" y="835"/>
                  </a:cubicBezTo>
                  <a:cubicBezTo>
                    <a:pt x="200" y="768"/>
                    <a:pt x="200" y="701"/>
                    <a:pt x="200" y="668"/>
                  </a:cubicBezTo>
                  <a:cubicBezTo>
                    <a:pt x="200" y="601"/>
                    <a:pt x="234" y="568"/>
                    <a:pt x="267" y="501"/>
                  </a:cubicBezTo>
                  <a:cubicBezTo>
                    <a:pt x="267" y="468"/>
                    <a:pt x="300" y="434"/>
                    <a:pt x="334" y="401"/>
                  </a:cubicBezTo>
                  <a:cubicBezTo>
                    <a:pt x="367" y="368"/>
                    <a:pt x="400" y="334"/>
                    <a:pt x="434" y="301"/>
                  </a:cubicBezTo>
                  <a:cubicBezTo>
                    <a:pt x="467" y="268"/>
                    <a:pt x="500" y="268"/>
                    <a:pt x="534" y="268"/>
                  </a:cubicBezTo>
                  <a:close/>
                  <a:moveTo>
                    <a:pt x="567" y="1"/>
                  </a:moveTo>
                  <a:cubicBezTo>
                    <a:pt x="534" y="1"/>
                    <a:pt x="467" y="34"/>
                    <a:pt x="434" y="67"/>
                  </a:cubicBezTo>
                  <a:cubicBezTo>
                    <a:pt x="367" y="101"/>
                    <a:pt x="300" y="134"/>
                    <a:pt x="267" y="201"/>
                  </a:cubicBezTo>
                  <a:cubicBezTo>
                    <a:pt x="200" y="234"/>
                    <a:pt x="167" y="301"/>
                    <a:pt x="133" y="368"/>
                  </a:cubicBezTo>
                  <a:cubicBezTo>
                    <a:pt x="100" y="468"/>
                    <a:pt x="67" y="534"/>
                    <a:pt x="33" y="601"/>
                  </a:cubicBezTo>
                  <a:cubicBezTo>
                    <a:pt x="33" y="701"/>
                    <a:pt x="0" y="801"/>
                    <a:pt x="0" y="868"/>
                  </a:cubicBezTo>
                  <a:lnTo>
                    <a:pt x="0" y="935"/>
                  </a:lnTo>
                  <a:cubicBezTo>
                    <a:pt x="0" y="968"/>
                    <a:pt x="0" y="968"/>
                    <a:pt x="0" y="1001"/>
                  </a:cubicBezTo>
                  <a:cubicBezTo>
                    <a:pt x="0" y="1035"/>
                    <a:pt x="0" y="1035"/>
                    <a:pt x="0" y="1068"/>
                  </a:cubicBezTo>
                  <a:lnTo>
                    <a:pt x="0" y="1135"/>
                  </a:lnTo>
                  <a:cubicBezTo>
                    <a:pt x="0" y="1202"/>
                    <a:pt x="33" y="1268"/>
                    <a:pt x="33" y="1335"/>
                  </a:cubicBezTo>
                  <a:cubicBezTo>
                    <a:pt x="67" y="1402"/>
                    <a:pt x="100" y="1435"/>
                    <a:pt x="133" y="1468"/>
                  </a:cubicBezTo>
                  <a:cubicBezTo>
                    <a:pt x="167" y="1502"/>
                    <a:pt x="200" y="1535"/>
                    <a:pt x="267" y="1535"/>
                  </a:cubicBezTo>
                  <a:cubicBezTo>
                    <a:pt x="300" y="1535"/>
                    <a:pt x="367" y="1502"/>
                    <a:pt x="434" y="1468"/>
                  </a:cubicBezTo>
                  <a:cubicBezTo>
                    <a:pt x="467" y="1435"/>
                    <a:pt x="534" y="1402"/>
                    <a:pt x="567" y="1335"/>
                  </a:cubicBezTo>
                  <a:cubicBezTo>
                    <a:pt x="634" y="1268"/>
                    <a:pt x="667" y="1202"/>
                    <a:pt x="701" y="1135"/>
                  </a:cubicBezTo>
                  <a:cubicBezTo>
                    <a:pt x="734" y="1068"/>
                    <a:pt x="767" y="1001"/>
                    <a:pt x="801" y="901"/>
                  </a:cubicBezTo>
                  <a:cubicBezTo>
                    <a:pt x="801" y="835"/>
                    <a:pt x="834" y="735"/>
                    <a:pt x="834" y="634"/>
                  </a:cubicBezTo>
                  <a:cubicBezTo>
                    <a:pt x="834" y="634"/>
                    <a:pt x="834" y="601"/>
                    <a:pt x="834" y="601"/>
                  </a:cubicBezTo>
                  <a:lnTo>
                    <a:pt x="834" y="468"/>
                  </a:lnTo>
                  <a:cubicBezTo>
                    <a:pt x="834" y="434"/>
                    <a:pt x="834" y="434"/>
                    <a:pt x="834" y="401"/>
                  </a:cubicBezTo>
                  <a:cubicBezTo>
                    <a:pt x="834" y="334"/>
                    <a:pt x="801" y="268"/>
                    <a:pt x="801" y="201"/>
                  </a:cubicBezTo>
                  <a:cubicBezTo>
                    <a:pt x="767" y="134"/>
                    <a:pt x="734" y="101"/>
                    <a:pt x="701" y="34"/>
                  </a:cubicBezTo>
                  <a:cubicBezTo>
                    <a:pt x="667" y="1"/>
                    <a:pt x="634" y="1"/>
                    <a:pt x="567"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1764;p56">
              <a:extLst>
                <a:ext uri="{FF2B5EF4-FFF2-40B4-BE49-F238E27FC236}">
                  <a16:creationId xmlns:a16="http://schemas.microsoft.com/office/drawing/2014/main" id="{19F180D2-BF9D-44AA-91FA-B091D95F073A}"/>
                </a:ext>
              </a:extLst>
            </p:cNvPr>
            <p:cNvSpPr/>
            <p:nvPr/>
          </p:nvSpPr>
          <p:spPr>
            <a:xfrm>
              <a:off x="3034850" y="3050125"/>
              <a:ext cx="20850" cy="40050"/>
            </a:xfrm>
            <a:custGeom>
              <a:avLst/>
              <a:gdLst/>
              <a:ahLst/>
              <a:cxnLst/>
              <a:rect l="l" t="t" r="r" b="b"/>
              <a:pathLst>
                <a:path w="834" h="1602" extrusionOk="0">
                  <a:moveTo>
                    <a:pt x="801" y="1"/>
                  </a:moveTo>
                  <a:lnTo>
                    <a:pt x="701" y="34"/>
                  </a:lnTo>
                  <a:cubicBezTo>
                    <a:pt x="701" y="34"/>
                    <a:pt x="701" y="34"/>
                    <a:pt x="667" y="67"/>
                  </a:cubicBezTo>
                  <a:cubicBezTo>
                    <a:pt x="667" y="67"/>
                    <a:pt x="667" y="101"/>
                    <a:pt x="667" y="134"/>
                  </a:cubicBezTo>
                  <a:lnTo>
                    <a:pt x="400" y="1235"/>
                  </a:lnTo>
                  <a:lnTo>
                    <a:pt x="167" y="434"/>
                  </a:lnTo>
                  <a:cubicBezTo>
                    <a:pt x="167" y="401"/>
                    <a:pt x="167" y="401"/>
                    <a:pt x="167" y="401"/>
                  </a:cubicBezTo>
                  <a:lnTo>
                    <a:pt x="100" y="401"/>
                  </a:lnTo>
                  <a:lnTo>
                    <a:pt x="33" y="434"/>
                  </a:lnTo>
                  <a:cubicBezTo>
                    <a:pt x="33" y="434"/>
                    <a:pt x="33" y="434"/>
                    <a:pt x="33" y="468"/>
                  </a:cubicBezTo>
                  <a:cubicBezTo>
                    <a:pt x="0" y="468"/>
                    <a:pt x="0" y="501"/>
                    <a:pt x="33" y="534"/>
                  </a:cubicBezTo>
                  <a:lnTo>
                    <a:pt x="367" y="1568"/>
                  </a:lnTo>
                  <a:cubicBezTo>
                    <a:pt x="367" y="1568"/>
                    <a:pt x="367" y="1568"/>
                    <a:pt x="367" y="1602"/>
                  </a:cubicBezTo>
                  <a:lnTo>
                    <a:pt x="400" y="1602"/>
                  </a:lnTo>
                  <a:lnTo>
                    <a:pt x="434" y="1535"/>
                  </a:lnTo>
                  <a:cubicBezTo>
                    <a:pt x="467" y="1535"/>
                    <a:pt x="467" y="1502"/>
                    <a:pt x="467" y="1502"/>
                  </a:cubicBezTo>
                  <a:cubicBezTo>
                    <a:pt x="467" y="1468"/>
                    <a:pt x="467" y="1468"/>
                    <a:pt x="467" y="1435"/>
                  </a:cubicBezTo>
                  <a:lnTo>
                    <a:pt x="801" y="34"/>
                  </a:lnTo>
                  <a:cubicBezTo>
                    <a:pt x="801" y="1"/>
                    <a:pt x="834" y="1"/>
                    <a:pt x="801"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1765;p56">
              <a:extLst>
                <a:ext uri="{FF2B5EF4-FFF2-40B4-BE49-F238E27FC236}">
                  <a16:creationId xmlns:a16="http://schemas.microsoft.com/office/drawing/2014/main" id="{2CD47E94-DB1E-4FB9-BC5F-184ADD427A1B}"/>
                </a:ext>
              </a:extLst>
            </p:cNvPr>
            <p:cNvSpPr/>
            <p:nvPr/>
          </p:nvSpPr>
          <p:spPr>
            <a:xfrm>
              <a:off x="3059025" y="3040125"/>
              <a:ext cx="20025" cy="37550"/>
            </a:xfrm>
            <a:custGeom>
              <a:avLst/>
              <a:gdLst/>
              <a:ahLst/>
              <a:cxnLst/>
              <a:rect l="l" t="t" r="r" b="b"/>
              <a:pathLst>
                <a:path w="801" h="1502" extrusionOk="0">
                  <a:moveTo>
                    <a:pt x="472" y="242"/>
                  </a:moveTo>
                  <a:cubicBezTo>
                    <a:pt x="501" y="242"/>
                    <a:pt x="534" y="250"/>
                    <a:pt x="567" y="267"/>
                  </a:cubicBezTo>
                  <a:cubicBezTo>
                    <a:pt x="601" y="334"/>
                    <a:pt x="634" y="401"/>
                    <a:pt x="634" y="501"/>
                  </a:cubicBezTo>
                  <a:lnTo>
                    <a:pt x="134" y="767"/>
                  </a:lnTo>
                  <a:cubicBezTo>
                    <a:pt x="134" y="701"/>
                    <a:pt x="167" y="667"/>
                    <a:pt x="167" y="601"/>
                  </a:cubicBezTo>
                  <a:cubicBezTo>
                    <a:pt x="167" y="567"/>
                    <a:pt x="201" y="501"/>
                    <a:pt x="234" y="467"/>
                  </a:cubicBezTo>
                  <a:cubicBezTo>
                    <a:pt x="234" y="434"/>
                    <a:pt x="267" y="367"/>
                    <a:pt x="301" y="334"/>
                  </a:cubicBezTo>
                  <a:cubicBezTo>
                    <a:pt x="334" y="300"/>
                    <a:pt x="334" y="300"/>
                    <a:pt x="401" y="267"/>
                  </a:cubicBezTo>
                  <a:cubicBezTo>
                    <a:pt x="417" y="250"/>
                    <a:pt x="442" y="242"/>
                    <a:pt x="472" y="242"/>
                  </a:cubicBezTo>
                  <a:close/>
                  <a:moveTo>
                    <a:pt x="567" y="0"/>
                  </a:moveTo>
                  <a:cubicBezTo>
                    <a:pt x="501" y="0"/>
                    <a:pt x="434" y="0"/>
                    <a:pt x="401" y="34"/>
                  </a:cubicBezTo>
                  <a:cubicBezTo>
                    <a:pt x="334" y="67"/>
                    <a:pt x="267" y="134"/>
                    <a:pt x="234" y="167"/>
                  </a:cubicBezTo>
                  <a:cubicBezTo>
                    <a:pt x="167" y="234"/>
                    <a:pt x="134" y="300"/>
                    <a:pt x="100" y="367"/>
                  </a:cubicBezTo>
                  <a:cubicBezTo>
                    <a:pt x="67" y="434"/>
                    <a:pt x="34" y="501"/>
                    <a:pt x="34" y="601"/>
                  </a:cubicBezTo>
                  <a:cubicBezTo>
                    <a:pt x="0" y="667"/>
                    <a:pt x="0" y="767"/>
                    <a:pt x="0" y="834"/>
                  </a:cubicBezTo>
                  <a:cubicBezTo>
                    <a:pt x="0" y="934"/>
                    <a:pt x="0" y="1001"/>
                    <a:pt x="0" y="1068"/>
                  </a:cubicBezTo>
                  <a:cubicBezTo>
                    <a:pt x="0" y="1134"/>
                    <a:pt x="0" y="1234"/>
                    <a:pt x="34" y="1301"/>
                  </a:cubicBezTo>
                  <a:cubicBezTo>
                    <a:pt x="34" y="1335"/>
                    <a:pt x="67" y="1401"/>
                    <a:pt x="134" y="1435"/>
                  </a:cubicBezTo>
                  <a:cubicBezTo>
                    <a:pt x="134" y="1468"/>
                    <a:pt x="201" y="1501"/>
                    <a:pt x="234" y="1501"/>
                  </a:cubicBezTo>
                  <a:cubicBezTo>
                    <a:pt x="301" y="1501"/>
                    <a:pt x="334" y="1468"/>
                    <a:pt x="401" y="1468"/>
                  </a:cubicBezTo>
                  <a:cubicBezTo>
                    <a:pt x="434" y="1435"/>
                    <a:pt x="501" y="1368"/>
                    <a:pt x="567" y="1335"/>
                  </a:cubicBezTo>
                  <a:cubicBezTo>
                    <a:pt x="601" y="1268"/>
                    <a:pt x="634" y="1234"/>
                    <a:pt x="668" y="1168"/>
                  </a:cubicBezTo>
                  <a:cubicBezTo>
                    <a:pt x="701" y="1134"/>
                    <a:pt x="701" y="1101"/>
                    <a:pt x="734" y="1034"/>
                  </a:cubicBezTo>
                  <a:cubicBezTo>
                    <a:pt x="734" y="1001"/>
                    <a:pt x="768" y="968"/>
                    <a:pt x="768" y="901"/>
                  </a:cubicBezTo>
                  <a:cubicBezTo>
                    <a:pt x="768" y="901"/>
                    <a:pt x="768" y="868"/>
                    <a:pt x="768" y="868"/>
                  </a:cubicBezTo>
                  <a:lnTo>
                    <a:pt x="734" y="868"/>
                  </a:lnTo>
                  <a:lnTo>
                    <a:pt x="668" y="901"/>
                  </a:lnTo>
                  <a:lnTo>
                    <a:pt x="634" y="934"/>
                  </a:lnTo>
                  <a:lnTo>
                    <a:pt x="634" y="968"/>
                  </a:lnTo>
                  <a:cubicBezTo>
                    <a:pt x="601" y="1001"/>
                    <a:pt x="567" y="1068"/>
                    <a:pt x="534" y="1101"/>
                  </a:cubicBezTo>
                  <a:cubicBezTo>
                    <a:pt x="501" y="1168"/>
                    <a:pt x="467" y="1201"/>
                    <a:pt x="401" y="1234"/>
                  </a:cubicBezTo>
                  <a:cubicBezTo>
                    <a:pt x="384" y="1251"/>
                    <a:pt x="351" y="1259"/>
                    <a:pt x="317" y="1259"/>
                  </a:cubicBezTo>
                  <a:cubicBezTo>
                    <a:pt x="284" y="1259"/>
                    <a:pt x="251" y="1251"/>
                    <a:pt x="234" y="1234"/>
                  </a:cubicBezTo>
                  <a:cubicBezTo>
                    <a:pt x="167" y="1168"/>
                    <a:pt x="167" y="1068"/>
                    <a:pt x="167" y="1001"/>
                  </a:cubicBezTo>
                  <a:lnTo>
                    <a:pt x="768" y="634"/>
                  </a:lnTo>
                  <a:cubicBezTo>
                    <a:pt x="768" y="634"/>
                    <a:pt x="768" y="634"/>
                    <a:pt x="801" y="601"/>
                  </a:cubicBezTo>
                  <a:cubicBezTo>
                    <a:pt x="801" y="601"/>
                    <a:pt x="801" y="567"/>
                    <a:pt x="801" y="534"/>
                  </a:cubicBezTo>
                  <a:lnTo>
                    <a:pt x="801" y="467"/>
                  </a:lnTo>
                  <a:cubicBezTo>
                    <a:pt x="768" y="401"/>
                    <a:pt x="768" y="300"/>
                    <a:pt x="768" y="200"/>
                  </a:cubicBezTo>
                  <a:cubicBezTo>
                    <a:pt x="734" y="167"/>
                    <a:pt x="701" y="100"/>
                    <a:pt x="668" y="34"/>
                  </a:cubicBezTo>
                  <a:cubicBezTo>
                    <a:pt x="634" y="0"/>
                    <a:pt x="601" y="0"/>
                    <a:pt x="567"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1766;p56">
              <a:extLst>
                <a:ext uri="{FF2B5EF4-FFF2-40B4-BE49-F238E27FC236}">
                  <a16:creationId xmlns:a16="http://schemas.microsoft.com/office/drawing/2014/main" id="{7FA40DD1-8E5E-4E61-97FF-7C5FAD8D0E86}"/>
                </a:ext>
              </a:extLst>
            </p:cNvPr>
            <p:cNvSpPr/>
            <p:nvPr/>
          </p:nvSpPr>
          <p:spPr>
            <a:xfrm>
              <a:off x="3084050" y="3026150"/>
              <a:ext cx="11700" cy="40675"/>
            </a:xfrm>
            <a:custGeom>
              <a:avLst/>
              <a:gdLst/>
              <a:ahLst/>
              <a:cxnLst/>
              <a:rect l="l" t="t" r="r" b="b"/>
              <a:pathLst>
                <a:path w="468" h="1627" extrusionOk="0">
                  <a:moveTo>
                    <a:pt x="463" y="0"/>
                  </a:moveTo>
                  <a:cubicBezTo>
                    <a:pt x="459" y="0"/>
                    <a:pt x="450" y="9"/>
                    <a:pt x="434" y="26"/>
                  </a:cubicBezTo>
                  <a:lnTo>
                    <a:pt x="367" y="26"/>
                  </a:lnTo>
                  <a:cubicBezTo>
                    <a:pt x="300" y="59"/>
                    <a:pt x="267" y="92"/>
                    <a:pt x="234" y="159"/>
                  </a:cubicBezTo>
                  <a:cubicBezTo>
                    <a:pt x="200" y="192"/>
                    <a:pt x="167" y="259"/>
                    <a:pt x="134" y="326"/>
                  </a:cubicBezTo>
                  <a:lnTo>
                    <a:pt x="134" y="226"/>
                  </a:lnTo>
                  <a:cubicBezTo>
                    <a:pt x="167" y="226"/>
                    <a:pt x="167" y="192"/>
                    <a:pt x="134" y="192"/>
                  </a:cubicBezTo>
                  <a:lnTo>
                    <a:pt x="67" y="226"/>
                  </a:lnTo>
                  <a:cubicBezTo>
                    <a:pt x="33" y="226"/>
                    <a:pt x="33" y="259"/>
                    <a:pt x="33" y="259"/>
                  </a:cubicBezTo>
                  <a:cubicBezTo>
                    <a:pt x="0" y="292"/>
                    <a:pt x="0" y="292"/>
                    <a:pt x="33" y="326"/>
                  </a:cubicBezTo>
                  <a:lnTo>
                    <a:pt x="33" y="1560"/>
                  </a:lnTo>
                  <a:cubicBezTo>
                    <a:pt x="0" y="1593"/>
                    <a:pt x="0" y="1593"/>
                    <a:pt x="33" y="1627"/>
                  </a:cubicBezTo>
                  <a:lnTo>
                    <a:pt x="67" y="1627"/>
                  </a:lnTo>
                  <a:lnTo>
                    <a:pt x="134" y="1593"/>
                  </a:lnTo>
                  <a:cubicBezTo>
                    <a:pt x="134" y="1560"/>
                    <a:pt x="134" y="1560"/>
                    <a:pt x="134" y="1527"/>
                  </a:cubicBezTo>
                  <a:cubicBezTo>
                    <a:pt x="167" y="1527"/>
                    <a:pt x="167" y="1493"/>
                    <a:pt x="134" y="1493"/>
                  </a:cubicBezTo>
                  <a:lnTo>
                    <a:pt x="134" y="726"/>
                  </a:lnTo>
                  <a:cubicBezTo>
                    <a:pt x="134" y="559"/>
                    <a:pt x="200" y="392"/>
                    <a:pt x="334" y="292"/>
                  </a:cubicBezTo>
                  <a:lnTo>
                    <a:pt x="434" y="226"/>
                  </a:lnTo>
                  <a:cubicBezTo>
                    <a:pt x="467" y="226"/>
                    <a:pt x="467" y="226"/>
                    <a:pt x="467" y="192"/>
                  </a:cubicBezTo>
                  <a:cubicBezTo>
                    <a:pt x="467" y="192"/>
                    <a:pt x="467" y="159"/>
                    <a:pt x="467" y="159"/>
                  </a:cubicBezTo>
                  <a:lnTo>
                    <a:pt x="467" y="59"/>
                  </a:lnTo>
                  <a:cubicBezTo>
                    <a:pt x="467" y="26"/>
                    <a:pt x="467" y="26"/>
                    <a:pt x="467" y="26"/>
                  </a:cubicBezTo>
                  <a:cubicBezTo>
                    <a:pt x="467" y="9"/>
                    <a:pt x="467" y="0"/>
                    <a:pt x="463"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1767;p56">
              <a:extLst>
                <a:ext uri="{FF2B5EF4-FFF2-40B4-BE49-F238E27FC236}">
                  <a16:creationId xmlns:a16="http://schemas.microsoft.com/office/drawing/2014/main" id="{4D2E92BD-D65E-4655-ACB7-D87BF8168CE6}"/>
                </a:ext>
              </a:extLst>
            </p:cNvPr>
            <p:cNvSpPr/>
            <p:nvPr/>
          </p:nvSpPr>
          <p:spPr>
            <a:xfrm>
              <a:off x="2926425" y="3409550"/>
              <a:ext cx="24200" cy="50900"/>
            </a:xfrm>
            <a:custGeom>
              <a:avLst/>
              <a:gdLst/>
              <a:ahLst/>
              <a:cxnLst/>
              <a:rect l="l" t="t" r="r" b="b"/>
              <a:pathLst>
                <a:path w="968" h="2036" extrusionOk="0">
                  <a:moveTo>
                    <a:pt x="701" y="0"/>
                  </a:moveTo>
                  <a:cubicBezTo>
                    <a:pt x="634" y="0"/>
                    <a:pt x="534" y="34"/>
                    <a:pt x="468" y="67"/>
                  </a:cubicBezTo>
                  <a:cubicBezTo>
                    <a:pt x="401" y="101"/>
                    <a:pt x="334" y="167"/>
                    <a:pt x="267" y="234"/>
                  </a:cubicBezTo>
                  <a:cubicBezTo>
                    <a:pt x="234" y="301"/>
                    <a:pt x="167" y="367"/>
                    <a:pt x="134" y="467"/>
                  </a:cubicBezTo>
                  <a:cubicBezTo>
                    <a:pt x="101" y="568"/>
                    <a:pt x="67" y="668"/>
                    <a:pt x="34" y="734"/>
                  </a:cubicBezTo>
                  <a:cubicBezTo>
                    <a:pt x="1" y="868"/>
                    <a:pt x="1" y="968"/>
                    <a:pt x="1" y="1068"/>
                  </a:cubicBezTo>
                  <a:lnTo>
                    <a:pt x="1" y="1535"/>
                  </a:lnTo>
                  <a:cubicBezTo>
                    <a:pt x="1" y="1602"/>
                    <a:pt x="1" y="1702"/>
                    <a:pt x="34" y="1802"/>
                  </a:cubicBezTo>
                  <a:cubicBezTo>
                    <a:pt x="34" y="1868"/>
                    <a:pt x="67" y="1902"/>
                    <a:pt x="134" y="1969"/>
                  </a:cubicBezTo>
                  <a:cubicBezTo>
                    <a:pt x="167" y="2002"/>
                    <a:pt x="234" y="2035"/>
                    <a:pt x="267" y="2035"/>
                  </a:cubicBezTo>
                  <a:cubicBezTo>
                    <a:pt x="368" y="2035"/>
                    <a:pt x="434" y="2002"/>
                    <a:pt x="468" y="1969"/>
                  </a:cubicBezTo>
                  <a:cubicBezTo>
                    <a:pt x="568" y="1902"/>
                    <a:pt x="634" y="1868"/>
                    <a:pt x="701" y="1768"/>
                  </a:cubicBezTo>
                  <a:cubicBezTo>
                    <a:pt x="768" y="1702"/>
                    <a:pt x="801" y="1635"/>
                    <a:pt x="835" y="1535"/>
                  </a:cubicBezTo>
                  <a:cubicBezTo>
                    <a:pt x="868" y="1468"/>
                    <a:pt x="901" y="1368"/>
                    <a:pt x="935" y="1301"/>
                  </a:cubicBezTo>
                  <a:cubicBezTo>
                    <a:pt x="935" y="1235"/>
                    <a:pt x="968" y="1168"/>
                    <a:pt x="968" y="1101"/>
                  </a:cubicBezTo>
                  <a:cubicBezTo>
                    <a:pt x="968" y="1068"/>
                    <a:pt x="968" y="1068"/>
                    <a:pt x="968" y="1068"/>
                  </a:cubicBezTo>
                  <a:lnTo>
                    <a:pt x="935" y="1068"/>
                  </a:lnTo>
                  <a:lnTo>
                    <a:pt x="868" y="1101"/>
                  </a:lnTo>
                  <a:cubicBezTo>
                    <a:pt x="835" y="1101"/>
                    <a:pt x="835" y="1135"/>
                    <a:pt x="835" y="1135"/>
                  </a:cubicBezTo>
                  <a:cubicBezTo>
                    <a:pt x="835" y="1168"/>
                    <a:pt x="835" y="1168"/>
                    <a:pt x="835" y="1201"/>
                  </a:cubicBezTo>
                  <a:cubicBezTo>
                    <a:pt x="835" y="1235"/>
                    <a:pt x="801" y="1301"/>
                    <a:pt x="801" y="1335"/>
                  </a:cubicBezTo>
                  <a:cubicBezTo>
                    <a:pt x="768" y="1401"/>
                    <a:pt x="768" y="1435"/>
                    <a:pt x="734" y="1468"/>
                  </a:cubicBezTo>
                  <a:cubicBezTo>
                    <a:pt x="701" y="1535"/>
                    <a:pt x="668" y="1568"/>
                    <a:pt x="634" y="1635"/>
                  </a:cubicBezTo>
                  <a:cubicBezTo>
                    <a:pt x="601" y="1668"/>
                    <a:pt x="568" y="1702"/>
                    <a:pt x="501" y="1735"/>
                  </a:cubicBezTo>
                  <a:cubicBezTo>
                    <a:pt x="451" y="1768"/>
                    <a:pt x="409" y="1785"/>
                    <a:pt x="372" y="1785"/>
                  </a:cubicBezTo>
                  <a:cubicBezTo>
                    <a:pt x="334" y="1785"/>
                    <a:pt x="301" y="1768"/>
                    <a:pt x="267" y="1735"/>
                  </a:cubicBezTo>
                  <a:cubicBezTo>
                    <a:pt x="201" y="1635"/>
                    <a:pt x="167" y="1535"/>
                    <a:pt x="201" y="1435"/>
                  </a:cubicBezTo>
                  <a:lnTo>
                    <a:pt x="201" y="968"/>
                  </a:lnTo>
                  <a:cubicBezTo>
                    <a:pt x="201" y="834"/>
                    <a:pt x="201" y="701"/>
                    <a:pt x="267" y="568"/>
                  </a:cubicBezTo>
                  <a:cubicBezTo>
                    <a:pt x="334" y="467"/>
                    <a:pt x="401" y="367"/>
                    <a:pt x="501" y="301"/>
                  </a:cubicBezTo>
                  <a:cubicBezTo>
                    <a:pt x="534" y="267"/>
                    <a:pt x="601" y="234"/>
                    <a:pt x="634" y="234"/>
                  </a:cubicBezTo>
                  <a:cubicBezTo>
                    <a:pt x="668" y="234"/>
                    <a:pt x="701" y="267"/>
                    <a:pt x="734" y="267"/>
                  </a:cubicBezTo>
                  <a:cubicBezTo>
                    <a:pt x="768" y="301"/>
                    <a:pt x="801" y="334"/>
                    <a:pt x="801" y="367"/>
                  </a:cubicBezTo>
                  <a:cubicBezTo>
                    <a:pt x="801" y="401"/>
                    <a:pt x="835" y="434"/>
                    <a:pt x="835" y="467"/>
                  </a:cubicBezTo>
                  <a:lnTo>
                    <a:pt x="835" y="501"/>
                  </a:lnTo>
                  <a:lnTo>
                    <a:pt x="868" y="501"/>
                  </a:lnTo>
                  <a:lnTo>
                    <a:pt x="935" y="467"/>
                  </a:lnTo>
                  <a:cubicBezTo>
                    <a:pt x="935" y="467"/>
                    <a:pt x="968" y="434"/>
                    <a:pt x="968" y="434"/>
                  </a:cubicBezTo>
                  <a:cubicBezTo>
                    <a:pt x="968" y="401"/>
                    <a:pt x="968" y="401"/>
                    <a:pt x="968" y="367"/>
                  </a:cubicBezTo>
                  <a:cubicBezTo>
                    <a:pt x="968" y="334"/>
                    <a:pt x="935" y="267"/>
                    <a:pt x="935" y="201"/>
                  </a:cubicBezTo>
                  <a:cubicBezTo>
                    <a:pt x="901" y="167"/>
                    <a:pt x="868" y="101"/>
                    <a:pt x="835" y="67"/>
                  </a:cubicBezTo>
                  <a:cubicBezTo>
                    <a:pt x="801" y="34"/>
                    <a:pt x="768" y="0"/>
                    <a:pt x="701"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1768;p56">
              <a:extLst>
                <a:ext uri="{FF2B5EF4-FFF2-40B4-BE49-F238E27FC236}">
                  <a16:creationId xmlns:a16="http://schemas.microsoft.com/office/drawing/2014/main" id="{9F120621-8BA8-4153-8089-6F371EE4413F}"/>
                </a:ext>
              </a:extLst>
            </p:cNvPr>
            <p:cNvSpPr/>
            <p:nvPr/>
          </p:nvSpPr>
          <p:spPr>
            <a:xfrm>
              <a:off x="2954775" y="3406225"/>
              <a:ext cx="20875" cy="38375"/>
            </a:xfrm>
            <a:custGeom>
              <a:avLst/>
              <a:gdLst/>
              <a:ahLst/>
              <a:cxnLst/>
              <a:rect l="l" t="t" r="r" b="b"/>
              <a:pathLst>
                <a:path w="835" h="1535" extrusionOk="0">
                  <a:moveTo>
                    <a:pt x="534" y="267"/>
                  </a:moveTo>
                  <a:cubicBezTo>
                    <a:pt x="534" y="267"/>
                    <a:pt x="568" y="267"/>
                    <a:pt x="601" y="300"/>
                  </a:cubicBezTo>
                  <a:cubicBezTo>
                    <a:pt x="601" y="334"/>
                    <a:pt x="635" y="367"/>
                    <a:pt x="635" y="400"/>
                  </a:cubicBezTo>
                  <a:cubicBezTo>
                    <a:pt x="668" y="434"/>
                    <a:pt x="668" y="467"/>
                    <a:pt x="668" y="534"/>
                  </a:cubicBezTo>
                  <a:cubicBezTo>
                    <a:pt x="668" y="567"/>
                    <a:pt x="668" y="600"/>
                    <a:pt x="668" y="634"/>
                  </a:cubicBezTo>
                  <a:cubicBezTo>
                    <a:pt x="668" y="667"/>
                    <a:pt x="668" y="701"/>
                    <a:pt x="668" y="734"/>
                  </a:cubicBezTo>
                  <a:cubicBezTo>
                    <a:pt x="668" y="801"/>
                    <a:pt x="668" y="867"/>
                    <a:pt x="635" y="901"/>
                  </a:cubicBezTo>
                  <a:cubicBezTo>
                    <a:pt x="635" y="967"/>
                    <a:pt x="601" y="1001"/>
                    <a:pt x="601" y="1067"/>
                  </a:cubicBezTo>
                  <a:cubicBezTo>
                    <a:pt x="568" y="1101"/>
                    <a:pt x="534" y="1134"/>
                    <a:pt x="534" y="1168"/>
                  </a:cubicBezTo>
                  <a:cubicBezTo>
                    <a:pt x="501" y="1201"/>
                    <a:pt x="468" y="1234"/>
                    <a:pt x="401" y="1268"/>
                  </a:cubicBezTo>
                  <a:cubicBezTo>
                    <a:pt x="368" y="1301"/>
                    <a:pt x="334" y="1301"/>
                    <a:pt x="301" y="1301"/>
                  </a:cubicBezTo>
                  <a:cubicBezTo>
                    <a:pt x="268" y="1301"/>
                    <a:pt x="268" y="1301"/>
                    <a:pt x="234" y="1268"/>
                  </a:cubicBezTo>
                  <a:cubicBezTo>
                    <a:pt x="201" y="1234"/>
                    <a:pt x="201" y="1201"/>
                    <a:pt x="168" y="1168"/>
                  </a:cubicBezTo>
                  <a:cubicBezTo>
                    <a:pt x="168" y="1134"/>
                    <a:pt x="168" y="1067"/>
                    <a:pt x="168" y="1034"/>
                  </a:cubicBezTo>
                  <a:cubicBezTo>
                    <a:pt x="168" y="1001"/>
                    <a:pt x="168" y="967"/>
                    <a:pt x="168" y="934"/>
                  </a:cubicBezTo>
                  <a:cubicBezTo>
                    <a:pt x="168" y="901"/>
                    <a:pt x="168" y="867"/>
                    <a:pt x="168" y="801"/>
                  </a:cubicBezTo>
                  <a:cubicBezTo>
                    <a:pt x="168" y="767"/>
                    <a:pt x="168" y="701"/>
                    <a:pt x="168" y="667"/>
                  </a:cubicBezTo>
                  <a:cubicBezTo>
                    <a:pt x="201" y="600"/>
                    <a:pt x="201" y="567"/>
                    <a:pt x="234" y="500"/>
                  </a:cubicBezTo>
                  <a:cubicBezTo>
                    <a:pt x="268" y="467"/>
                    <a:pt x="268" y="434"/>
                    <a:pt x="301" y="400"/>
                  </a:cubicBezTo>
                  <a:cubicBezTo>
                    <a:pt x="334" y="334"/>
                    <a:pt x="368" y="300"/>
                    <a:pt x="401" y="300"/>
                  </a:cubicBezTo>
                  <a:cubicBezTo>
                    <a:pt x="434" y="267"/>
                    <a:pt x="468" y="267"/>
                    <a:pt x="534" y="267"/>
                  </a:cubicBezTo>
                  <a:close/>
                  <a:moveTo>
                    <a:pt x="568" y="0"/>
                  </a:moveTo>
                  <a:cubicBezTo>
                    <a:pt x="534" y="0"/>
                    <a:pt x="468" y="33"/>
                    <a:pt x="401" y="67"/>
                  </a:cubicBezTo>
                  <a:cubicBezTo>
                    <a:pt x="334" y="100"/>
                    <a:pt x="301" y="133"/>
                    <a:pt x="234" y="200"/>
                  </a:cubicBezTo>
                  <a:cubicBezTo>
                    <a:pt x="201" y="267"/>
                    <a:pt x="168" y="334"/>
                    <a:pt x="134" y="400"/>
                  </a:cubicBezTo>
                  <a:cubicBezTo>
                    <a:pt x="101" y="467"/>
                    <a:pt x="67" y="534"/>
                    <a:pt x="34" y="634"/>
                  </a:cubicBezTo>
                  <a:cubicBezTo>
                    <a:pt x="34" y="701"/>
                    <a:pt x="1" y="801"/>
                    <a:pt x="1" y="901"/>
                  </a:cubicBezTo>
                  <a:lnTo>
                    <a:pt x="1" y="1134"/>
                  </a:lnTo>
                  <a:cubicBezTo>
                    <a:pt x="1" y="1201"/>
                    <a:pt x="34" y="1301"/>
                    <a:pt x="34" y="1368"/>
                  </a:cubicBezTo>
                  <a:cubicBezTo>
                    <a:pt x="67" y="1401"/>
                    <a:pt x="101" y="1468"/>
                    <a:pt x="134" y="1501"/>
                  </a:cubicBezTo>
                  <a:cubicBezTo>
                    <a:pt x="168" y="1534"/>
                    <a:pt x="201" y="1534"/>
                    <a:pt x="234" y="1534"/>
                  </a:cubicBezTo>
                  <a:cubicBezTo>
                    <a:pt x="301" y="1534"/>
                    <a:pt x="368" y="1534"/>
                    <a:pt x="401" y="1501"/>
                  </a:cubicBezTo>
                  <a:cubicBezTo>
                    <a:pt x="468" y="1468"/>
                    <a:pt x="534" y="1401"/>
                    <a:pt x="568" y="1368"/>
                  </a:cubicBezTo>
                  <a:cubicBezTo>
                    <a:pt x="635" y="1301"/>
                    <a:pt x="668" y="1234"/>
                    <a:pt x="701" y="1168"/>
                  </a:cubicBezTo>
                  <a:cubicBezTo>
                    <a:pt x="735" y="1101"/>
                    <a:pt x="768" y="1001"/>
                    <a:pt x="768" y="934"/>
                  </a:cubicBezTo>
                  <a:cubicBezTo>
                    <a:pt x="801" y="834"/>
                    <a:pt x="801" y="767"/>
                    <a:pt x="835" y="667"/>
                  </a:cubicBezTo>
                  <a:lnTo>
                    <a:pt x="835" y="434"/>
                  </a:lnTo>
                  <a:cubicBezTo>
                    <a:pt x="801" y="334"/>
                    <a:pt x="801" y="267"/>
                    <a:pt x="801" y="200"/>
                  </a:cubicBezTo>
                  <a:cubicBezTo>
                    <a:pt x="768" y="167"/>
                    <a:pt x="735" y="100"/>
                    <a:pt x="701" y="67"/>
                  </a:cubicBezTo>
                  <a:cubicBezTo>
                    <a:pt x="668" y="33"/>
                    <a:pt x="635" y="0"/>
                    <a:pt x="568"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1769;p56">
              <a:extLst>
                <a:ext uri="{FF2B5EF4-FFF2-40B4-BE49-F238E27FC236}">
                  <a16:creationId xmlns:a16="http://schemas.microsoft.com/office/drawing/2014/main" id="{FB1496DA-C054-434B-B7EF-5CE237791806}"/>
                </a:ext>
              </a:extLst>
            </p:cNvPr>
            <p:cNvSpPr/>
            <p:nvPr/>
          </p:nvSpPr>
          <p:spPr>
            <a:xfrm>
              <a:off x="2978125" y="3389525"/>
              <a:ext cx="20050" cy="40075"/>
            </a:xfrm>
            <a:custGeom>
              <a:avLst/>
              <a:gdLst/>
              <a:ahLst/>
              <a:cxnLst/>
              <a:rect l="l" t="t" r="r" b="b"/>
              <a:pathLst>
                <a:path w="802" h="1603" extrusionOk="0">
                  <a:moveTo>
                    <a:pt x="768" y="1"/>
                  </a:moveTo>
                  <a:lnTo>
                    <a:pt x="701" y="68"/>
                  </a:lnTo>
                  <a:cubicBezTo>
                    <a:pt x="701" y="68"/>
                    <a:pt x="701" y="68"/>
                    <a:pt x="668" y="101"/>
                  </a:cubicBezTo>
                  <a:cubicBezTo>
                    <a:pt x="668" y="101"/>
                    <a:pt x="668" y="134"/>
                    <a:pt x="668" y="134"/>
                  </a:cubicBezTo>
                  <a:lnTo>
                    <a:pt x="401" y="1268"/>
                  </a:lnTo>
                  <a:lnTo>
                    <a:pt x="134" y="468"/>
                  </a:lnTo>
                  <a:cubicBezTo>
                    <a:pt x="134" y="435"/>
                    <a:pt x="134" y="435"/>
                    <a:pt x="134" y="435"/>
                  </a:cubicBezTo>
                  <a:lnTo>
                    <a:pt x="101" y="435"/>
                  </a:lnTo>
                  <a:lnTo>
                    <a:pt x="34" y="468"/>
                  </a:lnTo>
                  <a:cubicBezTo>
                    <a:pt x="34" y="468"/>
                    <a:pt x="34" y="468"/>
                    <a:pt x="1" y="501"/>
                  </a:cubicBezTo>
                  <a:cubicBezTo>
                    <a:pt x="1" y="501"/>
                    <a:pt x="1" y="535"/>
                    <a:pt x="1" y="535"/>
                  </a:cubicBezTo>
                  <a:lnTo>
                    <a:pt x="368" y="1569"/>
                  </a:lnTo>
                  <a:cubicBezTo>
                    <a:pt x="368" y="1602"/>
                    <a:pt x="368" y="1602"/>
                    <a:pt x="368" y="1602"/>
                  </a:cubicBezTo>
                  <a:lnTo>
                    <a:pt x="401" y="1602"/>
                  </a:lnTo>
                  <a:lnTo>
                    <a:pt x="434" y="1569"/>
                  </a:lnTo>
                  <a:cubicBezTo>
                    <a:pt x="468" y="1569"/>
                    <a:pt x="468" y="1535"/>
                    <a:pt x="468" y="1535"/>
                  </a:cubicBezTo>
                  <a:cubicBezTo>
                    <a:pt x="468" y="1502"/>
                    <a:pt x="468" y="1502"/>
                    <a:pt x="468" y="1469"/>
                  </a:cubicBezTo>
                  <a:lnTo>
                    <a:pt x="801" y="68"/>
                  </a:lnTo>
                  <a:lnTo>
                    <a:pt x="801" y="1"/>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1770;p56">
              <a:extLst>
                <a:ext uri="{FF2B5EF4-FFF2-40B4-BE49-F238E27FC236}">
                  <a16:creationId xmlns:a16="http://schemas.microsoft.com/office/drawing/2014/main" id="{2BEC1473-3AD8-4ED0-9841-D68D53F6DD82}"/>
                </a:ext>
              </a:extLst>
            </p:cNvPr>
            <p:cNvSpPr/>
            <p:nvPr/>
          </p:nvSpPr>
          <p:spPr>
            <a:xfrm>
              <a:off x="3002325" y="3379525"/>
              <a:ext cx="20025" cy="37550"/>
            </a:xfrm>
            <a:custGeom>
              <a:avLst/>
              <a:gdLst/>
              <a:ahLst/>
              <a:cxnLst/>
              <a:rect l="l" t="t" r="r" b="b"/>
              <a:pathLst>
                <a:path w="801" h="1502" extrusionOk="0">
                  <a:moveTo>
                    <a:pt x="467" y="251"/>
                  </a:moveTo>
                  <a:cubicBezTo>
                    <a:pt x="500" y="251"/>
                    <a:pt x="534" y="267"/>
                    <a:pt x="567" y="301"/>
                  </a:cubicBezTo>
                  <a:cubicBezTo>
                    <a:pt x="601" y="334"/>
                    <a:pt x="634" y="434"/>
                    <a:pt x="634" y="501"/>
                  </a:cubicBezTo>
                  <a:lnTo>
                    <a:pt x="134" y="801"/>
                  </a:lnTo>
                  <a:lnTo>
                    <a:pt x="167" y="768"/>
                  </a:lnTo>
                  <a:cubicBezTo>
                    <a:pt x="167" y="734"/>
                    <a:pt x="167" y="668"/>
                    <a:pt x="167" y="634"/>
                  </a:cubicBezTo>
                  <a:cubicBezTo>
                    <a:pt x="167" y="568"/>
                    <a:pt x="200" y="534"/>
                    <a:pt x="200" y="468"/>
                  </a:cubicBezTo>
                  <a:cubicBezTo>
                    <a:pt x="234" y="434"/>
                    <a:pt x="267" y="401"/>
                    <a:pt x="300" y="368"/>
                  </a:cubicBezTo>
                  <a:cubicBezTo>
                    <a:pt x="300" y="334"/>
                    <a:pt x="334" y="301"/>
                    <a:pt x="367" y="301"/>
                  </a:cubicBezTo>
                  <a:cubicBezTo>
                    <a:pt x="400" y="267"/>
                    <a:pt x="434" y="251"/>
                    <a:pt x="467" y="251"/>
                  </a:cubicBezTo>
                  <a:close/>
                  <a:moveTo>
                    <a:pt x="534" y="1"/>
                  </a:moveTo>
                  <a:cubicBezTo>
                    <a:pt x="500" y="1"/>
                    <a:pt x="434" y="34"/>
                    <a:pt x="367" y="67"/>
                  </a:cubicBezTo>
                  <a:cubicBezTo>
                    <a:pt x="334" y="101"/>
                    <a:pt x="267" y="134"/>
                    <a:pt x="234" y="201"/>
                  </a:cubicBezTo>
                  <a:cubicBezTo>
                    <a:pt x="167" y="234"/>
                    <a:pt x="134" y="301"/>
                    <a:pt x="100" y="368"/>
                  </a:cubicBezTo>
                  <a:cubicBezTo>
                    <a:pt x="67" y="468"/>
                    <a:pt x="33" y="534"/>
                    <a:pt x="33" y="601"/>
                  </a:cubicBezTo>
                  <a:cubicBezTo>
                    <a:pt x="0" y="701"/>
                    <a:pt x="0" y="768"/>
                    <a:pt x="0" y="868"/>
                  </a:cubicBezTo>
                  <a:cubicBezTo>
                    <a:pt x="0" y="935"/>
                    <a:pt x="0" y="1001"/>
                    <a:pt x="0" y="1101"/>
                  </a:cubicBezTo>
                  <a:cubicBezTo>
                    <a:pt x="0" y="1168"/>
                    <a:pt x="0" y="1235"/>
                    <a:pt x="33" y="1302"/>
                  </a:cubicBezTo>
                  <a:cubicBezTo>
                    <a:pt x="33" y="1368"/>
                    <a:pt x="67" y="1402"/>
                    <a:pt x="134" y="1435"/>
                  </a:cubicBezTo>
                  <a:cubicBezTo>
                    <a:pt x="134" y="1468"/>
                    <a:pt x="200" y="1502"/>
                    <a:pt x="234" y="1502"/>
                  </a:cubicBezTo>
                  <a:cubicBezTo>
                    <a:pt x="300" y="1502"/>
                    <a:pt x="334" y="1502"/>
                    <a:pt x="400" y="1468"/>
                  </a:cubicBezTo>
                  <a:cubicBezTo>
                    <a:pt x="434" y="1435"/>
                    <a:pt x="500" y="1402"/>
                    <a:pt x="567" y="1335"/>
                  </a:cubicBezTo>
                  <a:cubicBezTo>
                    <a:pt x="601" y="1302"/>
                    <a:pt x="634" y="1235"/>
                    <a:pt x="667" y="1201"/>
                  </a:cubicBezTo>
                  <a:cubicBezTo>
                    <a:pt x="701" y="1135"/>
                    <a:pt x="701" y="1101"/>
                    <a:pt x="734" y="1035"/>
                  </a:cubicBezTo>
                  <a:cubicBezTo>
                    <a:pt x="734" y="1001"/>
                    <a:pt x="767" y="968"/>
                    <a:pt x="767" y="935"/>
                  </a:cubicBezTo>
                  <a:cubicBezTo>
                    <a:pt x="767" y="901"/>
                    <a:pt x="767" y="901"/>
                    <a:pt x="767" y="868"/>
                  </a:cubicBezTo>
                  <a:lnTo>
                    <a:pt x="734" y="868"/>
                  </a:lnTo>
                  <a:lnTo>
                    <a:pt x="667" y="901"/>
                  </a:lnTo>
                  <a:cubicBezTo>
                    <a:pt x="667" y="901"/>
                    <a:pt x="634" y="935"/>
                    <a:pt x="634" y="935"/>
                  </a:cubicBezTo>
                  <a:cubicBezTo>
                    <a:pt x="634" y="935"/>
                    <a:pt x="634" y="968"/>
                    <a:pt x="634" y="968"/>
                  </a:cubicBezTo>
                  <a:cubicBezTo>
                    <a:pt x="601" y="1035"/>
                    <a:pt x="567" y="1068"/>
                    <a:pt x="534" y="1101"/>
                  </a:cubicBezTo>
                  <a:cubicBezTo>
                    <a:pt x="500" y="1168"/>
                    <a:pt x="467" y="1201"/>
                    <a:pt x="400" y="1235"/>
                  </a:cubicBezTo>
                  <a:cubicBezTo>
                    <a:pt x="367" y="1252"/>
                    <a:pt x="334" y="1260"/>
                    <a:pt x="304" y="1260"/>
                  </a:cubicBezTo>
                  <a:cubicBezTo>
                    <a:pt x="275" y="1260"/>
                    <a:pt x="250" y="1252"/>
                    <a:pt x="234" y="1235"/>
                  </a:cubicBezTo>
                  <a:cubicBezTo>
                    <a:pt x="167" y="1168"/>
                    <a:pt x="134" y="1101"/>
                    <a:pt x="167" y="1001"/>
                  </a:cubicBezTo>
                  <a:lnTo>
                    <a:pt x="734" y="668"/>
                  </a:lnTo>
                  <a:cubicBezTo>
                    <a:pt x="767" y="668"/>
                    <a:pt x="767" y="634"/>
                    <a:pt x="767" y="634"/>
                  </a:cubicBezTo>
                  <a:cubicBezTo>
                    <a:pt x="801" y="601"/>
                    <a:pt x="801" y="601"/>
                    <a:pt x="767" y="568"/>
                  </a:cubicBezTo>
                  <a:lnTo>
                    <a:pt x="767" y="501"/>
                  </a:lnTo>
                  <a:cubicBezTo>
                    <a:pt x="767" y="401"/>
                    <a:pt x="767" y="334"/>
                    <a:pt x="767" y="234"/>
                  </a:cubicBezTo>
                  <a:cubicBezTo>
                    <a:pt x="734" y="167"/>
                    <a:pt x="701" y="101"/>
                    <a:pt x="667" y="67"/>
                  </a:cubicBezTo>
                  <a:cubicBezTo>
                    <a:pt x="634" y="34"/>
                    <a:pt x="601" y="1"/>
                    <a:pt x="534"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1771;p56">
              <a:extLst>
                <a:ext uri="{FF2B5EF4-FFF2-40B4-BE49-F238E27FC236}">
                  <a16:creationId xmlns:a16="http://schemas.microsoft.com/office/drawing/2014/main" id="{0CB162F8-A27E-4063-8A0D-D697E77D681D}"/>
                </a:ext>
              </a:extLst>
            </p:cNvPr>
            <p:cNvSpPr/>
            <p:nvPr/>
          </p:nvSpPr>
          <p:spPr>
            <a:xfrm>
              <a:off x="3027325" y="3366175"/>
              <a:ext cx="11700" cy="40700"/>
            </a:xfrm>
            <a:custGeom>
              <a:avLst/>
              <a:gdLst/>
              <a:ahLst/>
              <a:cxnLst/>
              <a:rect l="l" t="t" r="r" b="b"/>
              <a:pathLst>
                <a:path w="468" h="1628" extrusionOk="0">
                  <a:moveTo>
                    <a:pt x="434" y="1"/>
                  </a:moveTo>
                  <a:lnTo>
                    <a:pt x="368" y="68"/>
                  </a:lnTo>
                  <a:cubicBezTo>
                    <a:pt x="301" y="68"/>
                    <a:pt x="268" y="134"/>
                    <a:pt x="234" y="168"/>
                  </a:cubicBezTo>
                  <a:cubicBezTo>
                    <a:pt x="201" y="201"/>
                    <a:pt x="168" y="268"/>
                    <a:pt x="134" y="334"/>
                  </a:cubicBezTo>
                  <a:lnTo>
                    <a:pt x="134" y="234"/>
                  </a:lnTo>
                  <a:cubicBezTo>
                    <a:pt x="134" y="234"/>
                    <a:pt x="134" y="234"/>
                    <a:pt x="134" y="201"/>
                  </a:cubicBezTo>
                  <a:lnTo>
                    <a:pt x="101" y="201"/>
                  </a:lnTo>
                  <a:lnTo>
                    <a:pt x="68" y="234"/>
                  </a:lnTo>
                  <a:cubicBezTo>
                    <a:pt x="34" y="268"/>
                    <a:pt x="34" y="268"/>
                    <a:pt x="1" y="268"/>
                  </a:cubicBezTo>
                  <a:cubicBezTo>
                    <a:pt x="1" y="301"/>
                    <a:pt x="1" y="334"/>
                    <a:pt x="1" y="334"/>
                  </a:cubicBezTo>
                  <a:lnTo>
                    <a:pt x="1" y="1569"/>
                  </a:lnTo>
                  <a:cubicBezTo>
                    <a:pt x="1" y="1602"/>
                    <a:pt x="1" y="1602"/>
                    <a:pt x="1" y="1602"/>
                  </a:cubicBezTo>
                  <a:cubicBezTo>
                    <a:pt x="17" y="1619"/>
                    <a:pt x="26" y="1627"/>
                    <a:pt x="34" y="1627"/>
                  </a:cubicBezTo>
                  <a:cubicBezTo>
                    <a:pt x="43" y="1627"/>
                    <a:pt x="51" y="1619"/>
                    <a:pt x="68" y="1602"/>
                  </a:cubicBezTo>
                  <a:lnTo>
                    <a:pt x="101" y="1569"/>
                  </a:lnTo>
                  <a:cubicBezTo>
                    <a:pt x="134" y="1569"/>
                    <a:pt x="134" y="1569"/>
                    <a:pt x="134" y="1535"/>
                  </a:cubicBezTo>
                  <a:cubicBezTo>
                    <a:pt x="134" y="1535"/>
                    <a:pt x="134" y="1502"/>
                    <a:pt x="134" y="1469"/>
                  </a:cubicBezTo>
                  <a:lnTo>
                    <a:pt x="134" y="701"/>
                  </a:lnTo>
                  <a:cubicBezTo>
                    <a:pt x="134" y="535"/>
                    <a:pt x="201" y="368"/>
                    <a:pt x="334" y="301"/>
                  </a:cubicBezTo>
                  <a:lnTo>
                    <a:pt x="434" y="234"/>
                  </a:lnTo>
                  <a:cubicBezTo>
                    <a:pt x="468" y="234"/>
                    <a:pt x="468" y="201"/>
                    <a:pt x="468" y="201"/>
                  </a:cubicBezTo>
                  <a:cubicBezTo>
                    <a:pt x="468" y="168"/>
                    <a:pt x="468" y="168"/>
                    <a:pt x="468" y="134"/>
                  </a:cubicBezTo>
                  <a:lnTo>
                    <a:pt x="468" y="34"/>
                  </a:lnTo>
                  <a:cubicBezTo>
                    <a:pt x="468" y="34"/>
                    <a:pt x="468" y="34"/>
                    <a:pt x="468"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1772;p56">
              <a:extLst>
                <a:ext uri="{FF2B5EF4-FFF2-40B4-BE49-F238E27FC236}">
                  <a16:creationId xmlns:a16="http://schemas.microsoft.com/office/drawing/2014/main" id="{096368C2-8955-476C-929A-1A0092A33BDA}"/>
                </a:ext>
              </a:extLst>
            </p:cNvPr>
            <p:cNvSpPr/>
            <p:nvPr/>
          </p:nvSpPr>
          <p:spPr>
            <a:xfrm>
              <a:off x="3041500" y="3356175"/>
              <a:ext cx="19225" cy="40425"/>
            </a:xfrm>
            <a:custGeom>
              <a:avLst/>
              <a:gdLst/>
              <a:ahLst/>
              <a:cxnLst/>
              <a:rect l="l" t="t" r="r" b="b"/>
              <a:pathLst>
                <a:path w="769" h="1617" extrusionOk="0">
                  <a:moveTo>
                    <a:pt x="601" y="701"/>
                  </a:moveTo>
                  <a:lnTo>
                    <a:pt x="601" y="801"/>
                  </a:lnTo>
                  <a:cubicBezTo>
                    <a:pt x="568" y="835"/>
                    <a:pt x="568" y="901"/>
                    <a:pt x="568" y="935"/>
                  </a:cubicBezTo>
                  <a:cubicBezTo>
                    <a:pt x="568" y="1001"/>
                    <a:pt x="535" y="1068"/>
                    <a:pt x="501" y="1101"/>
                  </a:cubicBezTo>
                  <a:cubicBezTo>
                    <a:pt x="501" y="1135"/>
                    <a:pt x="468" y="1201"/>
                    <a:pt x="435" y="1235"/>
                  </a:cubicBezTo>
                  <a:cubicBezTo>
                    <a:pt x="401" y="1268"/>
                    <a:pt x="334" y="1302"/>
                    <a:pt x="301" y="1335"/>
                  </a:cubicBezTo>
                  <a:lnTo>
                    <a:pt x="234" y="1335"/>
                  </a:lnTo>
                  <a:cubicBezTo>
                    <a:pt x="218" y="1352"/>
                    <a:pt x="209" y="1360"/>
                    <a:pt x="201" y="1360"/>
                  </a:cubicBezTo>
                  <a:cubicBezTo>
                    <a:pt x="193" y="1360"/>
                    <a:pt x="184" y="1352"/>
                    <a:pt x="168" y="1335"/>
                  </a:cubicBezTo>
                  <a:cubicBezTo>
                    <a:pt x="168" y="1335"/>
                    <a:pt x="168" y="1335"/>
                    <a:pt x="134" y="1302"/>
                  </a:cubicBezTo>
                  <a:cubicBezTo>
                    <a:pt x="134" y="1302"/>
                    <a:pt x="134" y="1268"/>
                    <a:pt x="134" y="1268"/>
                  </a:cubicBezTo>
                  <a:cubicBezTo>
                    <a:pt x="134" y="1201"/>
                    <a:pt x="168" y="1135"/>
                    <a:pt x="201" y="1068"/>
                  </a:cubicBezTo>
                  <a:cubicBezTo>
                    <a:pt x="268" y="1001"/>
                    <a:pt x="301" y="935"/>
                    <a:pt x="368" y="868"/>
                  </a:cubicBezTo>
                  <a:lnTo>
                    <a:pt x="601" y="701"/>
                  </a:lnTo>
                  <a:close/>
                  <a:moveTo>
                    <a:pt x="535" y="1"/>
                  </a:moveTo>
                  <a:cubicBezTo>
                    <a:pt x="501" y="34"/>
                    <a:pt x="435" y="34"/>
                    <a:pt x="401" y="67"/>
                  </a:cubicBezTo>
                  <a:cubicBezTo>
                    <a:pt x="334" y="101"/>
                    <a:pt x="301" y="134"/>
                    <a:pt x="268" y="167"/>
                  </a:cubicBezTo>
                  <a:cubicBezTo>
                    <a:pt x="234" y="201"/>
                    <a:pt x="201" y="267"/>
                    <a:pt x="168" y="301"/>
                  </a:cubicBezTo>
                  <a:cubicBezTo>
                    <a:pt x="134" y="368"/>
                    <a:pt x="101" y="401"/>
                    <a:pt x="101" y="468"/>
                  </a:cubicBezTo>
                  <a:cubicBezTo>
                    <a:pt x="68" y="501"/>
                    <a:pt x="68" y="534"/>
                    <a:pt x="68" y="601"/>
                  </a:cubicBezTo>
                  <a:cubicBezTo>
                    <a:pt x="68" y="601"/>
                    <a:pt x="68" y="634"/>
                    <a:pt x="68" y="634"/>
                  </a:cubicBezTo>
                  <a:lnTo>
                    <a:pt x="101" y="634"/>
                  </a:lnTo>
                  <a:lnTo>
                    <a:pt x="134" y="601"/>
                  </a:lnTo>
                  <a:cubicBezTo>
                    <a:pt x="168" y="601"/>
                    <a:pt x="168" y="601"/>
                    <a:pt x="168" y="568"/>
                  </a:cubicBezTo>
                  <a:cubicBezTo>
                    <a:pt x="201" y="568"/>
                    <a:pt x="201" y="568"/>
                    <a:pt x="201" y="534"/>
                  </a:cubicBezTo>
                  <a:cubicBezTo>
                    <a:pt x="234" y="501"/>
                    <a:pt x="234" y="434"/>
                    <a:pt x="268" y="401"/>
                  </a:cubicBezTo>
                  <a:cubicBezTo>
                    <a:pt x="301" y="368"/>
                    <a:pt x="334" y="334"/>
                    <a:pt x="401" y="301"/>
                  </a:cubicBezTo>
                  <a:cubicBezTo>
                    <a:pt x="418" y="284"/>
                    <a:pt x="435" y="276"/>
                    <a:pt x="455" y="276"/>
                  </a:cubicBezTo>
                  <a:cubicBezTo>
                    <a:pt x="476" y="276"/>
                    <a:pt x="501" y="284"/>
                    <a:pt x="535" y="301"/>
                  </a:cubicBezTo>
                  <a:cubicBezTo>
                    <a:pt x="601" y="301"/>
                    <a:pt x="601" y="368"/>
                    <a:pt x="601" y="468"/>
                  </a:cubicBezTo>
                  <a:lnTo>
                    <a:pt x="601" y="501"/>
                  </a:lnTo>
                  <a:lnTo>
                    <a:pt x="334" y="701"/>
                  </a:lnTo>
                  <a:cubicBezTo>
                    <a:pt x="301" y="734"/>
                    <a:pt x="268" y="768"/>
                    <a:pt x="201" y="835"/>
                  </a:cubicBezTo>
                  <a:cubicBezTo>
                    <a:pt x="168" y="868"/>
                    <a:pt x="134" y="935"/>
                    <a:pt x="101" y="968"/>
                  </a:cubicBezTo>
                  <a:cubicBezTo>
                    <a:pt x="68" y="1035"/>
                    <a:pt x="34" y="1101"/>
                    <a:pt x="34" y="1168"/>
                  </a:cubicBezTo>
                  <a:cubicBezTo>
                    <a:pt x="1" y="1235"/>
                    <a:pt x="1" y="1302"/>
                    <a:pt x="1" y="1368"/>
                  </a:cubicBezTo>
                  <a:cubicBezTo>
                    <a:pt x="1" y="1435"/>
                    <a:pt x="34" y="1468"/>
                    <a:pt x="68" y="1502"/>
                  </a:cubicBezTo>
                  <a:cubicBezTo>
                    <a:pt x="68" y="1535"/>
                    <a:pt x="101" y="1568"/>
                    <a:pt x="101" y="1602"/>
                  </a:cubicBezTo>
                  <a:cubicBezTo>
                    <a:pt x="123" y="1602"/>
                    <a:pt x="145" y="1617"/>
                    <a:pt x="168" y="1617"/>
                  </a:cubicBezTo>
                  <a:cubicBezTo>
                    <a:pt x="179" y="1617"/>
                    <a:pt x="190" y="1613"/>
                    <a:pt x="201" y="1602"/>
                  </a:cubicBezTo>
                  <a:cubicBezTo>
                    <a:pt x="268" y="1602"/>
                    <a:pt x="301" y="1602"/>
                    <a:pt x="334" y="1568"/>
                  </a:cubicBezTo>
                  <a:lnTo>
                    <a:pt x="401" y="1502"/>
                  </a:lnTo>
                  <a:lnTo>
                    <a:pt x="501" y="1435"/>
                  </a:lnTo>
                  <a:lnTo>
                    <a:pt x="568" y="1302"/>
                  </a:lnTo>
                  <a:cubicBezTo>
                    <a:pt x="601" y="1268"/>
                    <a:pt x="601" y="1235"/>
                    <a:pt x="635" y="1201"/>
                  </a:cubicBezTo>
                  <a:lnTo>
                    <a:pt x="635" y="1302"/>
                  </a:lnTo>
                  <a:cubicBezTo>
                    <a:pt x="635" y="1302"/>
                    <a:pt x="635" y="1335"/>
                    <a:pt x="635" y="1335"/>
                  </a:cubicBezTo>
                  <a:lnTo>
                    <a:pt x="668" y="1335"/>
                  </a:lnTo>
                  <a:lnTo>
                    <a:pt x="735" y="1302"/>
                  </a:lnTo>
                  <a:cubicBezTo>
                    <a:pt x="735" y="1302"/>
                    <a:pt x="735" y="1268"/>
                    <a:pt x="768" y="1268"/>
                  </a:cubicBezTo>
                  <a:cubicBezTo>
                    <a:pt x="768" y="1235"/>
                    <a:pt x="768" y="1235"/>
                    <a:pt x="768" y="1201"/>
                  </a:cubicBezTo>
                  <a:lnTo>
                    <a:pt x="768" y="368"/>
                  </a:lnTo>
                  <a:cubicBezTo>
                    <a:pt x="768" y="301"/>
                    <a:pt x="735" y="234"/>
                    <a:pt x="735" y="167"/>
                  </a:cubicBezTo>
                  <a:cubicBezTo>
                    <a:pt x="701" y="134"/>
                    <a:pt x="701" y="67"/>
                    <a:pt x="668" y="34"/>
                  </a:cubicBezTo>
                  <a:cubicBezTo>
                    <a:pt x="635" y="34"/>
                    <a:pt x="568" y="1"/>
                    <a:pt x="535"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1773;p56">
              <a:extLst>
                <a:ext uri="{FF2B5EF4-FFF2-40B4-BE49-F238E27FC236}">
                  <a16:creationId xmlns:a16="http://schemas.microsoft.com/office/drawing/2014/main" id="{38588272-0F1C-41C5-AE36-6586DE4CF480}"/>
                </a:ext>
              </a:extLst>
            </p:cNvPr>
            <p:cNvSpPr/>
            <p:nvPr/>
          </p:nvSpPr>
          <p:spPr>
            <a:xfrm>
              <a:off x="3063200" y="3338875"/>
              <a:ext cx="21700" cy="56525"/>
            </a:xfrm>
            <a:custGeom>
              <a:avLst/>
              <a:gdLst/>
              <a:ahLst/>
              <a:cxnLst/>
              <a:rect l="l" t="t" r="r" b="b"/>
              <a:pathLst>
                <a:path w="868" h="2261" extrusionOk="0">
                  <a:moveTo>
                    <a:pt x="571" y="401"/>
                  </a:moveTo>
                  <a:cubicBezTo>
                    <a:pt x="601" y="401"/>
                    <a:pt x="634" y="409"/>
                    <a:pt x="667" y="426"/>
                  </a:cubicBezTo>
                  <a:cubicBezTo>
                    <a:pt x="734" y="492"/>
                    <a:pt x="734" y="593"/>
                    <a:pt x="734" y="659"/>
                  </a:cubicBezTo>
                  <a:lnTo>
                    <a:pt x="734" y="859"/>
                  </a:lnTo>
                  <a:cubicBezTo>
                    <a:pt x="734" y="959"/>
                    <a:pt x="701" y="1093"/>
                    <a:pt x="667" y="1193"/>
                  </a:cubicBezTo>
                  <a:cubicBezTo>
                    <a:pt x="634" y="1260"/>
                    <a:pt x="567" y="1326"/>
                    <a:pt x="501" y="1393"/>
                  </a:cubicBezTo>
                  <a:cubicBezTo>
                    <a:pt x="450" y="1410"/>
                    <a:pt x="417" y="1418"/>
                    <a:pt x="388" y="1418"/>
                  </a:cubicBezTo>
                  <a:cubicBezTo>
                    <a:pt x="359" y="1418"/>
                    <a:pt x="334" y="1410"/>
                    <a:pt x="300" y="1393"/>
                  </a:cubicBezTo>
                  <a:cubicBezTo>
                    <a:pt x="267" y="1326"/>
                    <a:pt x="234" y="1226"/>
                    <a:pt x="234" y="1126"/>
                  </a:cubicBezTo>
                  <a:lnTo>
                    <a:pt x="234" y="993"/>
                  </a:lnTo>
                  <a:cubicBezTo>
                    <a:pt x="234" y="859"/>
                    <a:pt x="267" y="759"/>
                    <a:pt x="300" y="626"/>
                  </a:cubicBezTo>
                  <a:cubicBezTo>
                    <a:pt x="334" y="559"/>
                    <a:pt x="400" y="459"/>
                    <a:pt x="501" y="426"/>
                  </a:cubicBezTo>
                  <a:cubicBezTo>
                    <a:pt x="517" y="409"/>
                    <a:pt x="542" y="401"/>
                    <a:pt x="571" y="401"/>
                  </a:cubicBezTo>
                  <a:close/>
                  <a:moveTo>
                    <a:pt x="851" y="0"/>
                  </a:moveTo>
                  <a:cubicBezTo>
                    <a:pt x="842" y="0"/>
                    <a:pt x="834" y="9"/>
                    <a:pt x="834" y="25"/>
                  </a:cubicBezTo>
                  <a:lnTo>
                    <a:pt x="767" y="59"/>
                  </a:lnTo>
                  <a:cubicBezTo>
                    <a:pt x="767" y="59"/>
                    <a:pt x="734" y="59"/>
                    <a:pt x="734" y="92"/>
                  </a:cubicBezTo>
                  <a:cubicBezTo>
                    <a:pt x="734" y="126"/>
                    <a:pt x="734" y="126"/>
                    <a:pt x="734" y="159"/>
                  </a:cubicBezTo>
                  <a:lnTo>
                    <a:pt x="734" y="226"/>
                  </a:lnTo>
                  <a:cubicBezTo>
                    <a:pt x="701" y="192"/>
                    <a:pt x="667" y="192"/>
                    <a:pt x="634" y="159"/>
                  </a:cubicBezTo>
                  <a:cubicBezTo>
                    <a:pt x="567" y="159"/>
                    <a:pt x="534" y="159"/>
                    <a:pt x="467" y="192"/>
                  </a:cubicBezTo>
                  <a:cubicBezTo>
                    <a:pt x="400" y="226"/>
                    <a:pt x="367" y="292"/>
                    <a:pt x="334" y="326"/>
                  </a:cubicBezTo>
                  <a:cubicBezTo>
                    <a:pt x="267" y="392"/>
                    <a:pt x="234" y="459"/>
                    <a:pt x="200" y="526"/>
                  </a:cubicBezTo>
                  <a:cubicBezTo>
                    <a:pt x="167" y="593"/>
                    <a:pt x="134" y="693"/>
                    <a:pt x="134" y="793"/>
                  </a:cubicBezTo>
                  <a:cubicBezTo>
                    <a:pt x="100" y="859"/>
                    <a:pt x="67" y="959"/>
                    <a:pt x="67" y="1060"/>
                  </a:cubicBezTo>
                  <a:lnTo>
                    <a:pt x="0" y="1060"/>
                  </a:lnTo>
                  <a:lnTo>
                    <a:pt x="0" y="1226"/>
                  </a:lnTo>
                  <a:cubicBezTo>
                    <a:pt x="0" y="1293"/>
                    <a:pt x="34" y="1393"/>
                    <a:pt x="34" y="1460"/>
                  </a:cubicBezTo>
                  <a:cubicBezTo>
                    <a:pt x="67" y="1527"/>
                    <a:pt x="100" y="1560"/>
                    <a:pt x="134" y="1627"/>
                  </a:cubicBezTo>
                  <a:cubicBezTo>
                    <a:pt x="167" y="1660"/>
                    <a:pt x="200" y="1660"/>
                    <a:pt x="234" y="1660"/>
                  </a:cubicBezTo>
                  <a:cubicBezTo>
                    <a:pt x="300" y="1660"/>
                    <a:pt x="367" y="1660"/>
                    <a:pt x="400" y="1627"/>
                  </a:cubicBezTo>
                  <a:cubicBezTo>
                    <a:pt x="467" y="1593"/>
                    <a:pt x="534" y="1527"/>
                    <a:pt x="567" y="1493"/>
                  </a:cubicBezTo>
                  <a:cubicBezTo>
                    <a:pt x="601" y="1426"/>
                    <a:pt x="634" y="1360"/>
                    <a:pt x="667" y="1293"/>
                  </a:cubicBezTo>
                  <a:lnTo>
                    <a:pt x="667" y="1460"/>
                  </a:lnTo>
                  <a:cubicBezTo>
                    <a:pt x="667" y="1527"/>
                    <a:pt x="667" y="1593"/>
                    <a:pt x="667" y="1627"/>
                  </a:cubicBezTo>
                  <a:cubicBezTo>
                    <a:pt x="667" y="1693"/>
                    <a:pt x="634" y="1727"/>
                    <a:pt x="601" y="1760"/>
                  </a:cubicBezTo>
                  <a:cubicBezTo>
                    <a:pt x="601" y="1827"/>
                    <a:pt x="567" y="1860"/>
                    <a:pt x="534" y="1893"/>
                  </a:cubicBezTo>
                  <a:cubicBezTo>
                    <a:pt x="501" y="1893"/>
                    <a:pt x="467" y="1927"/>
                    <a:pt x="434" y="1960"/>
                  </a:cubicBezTo>
                  <a:cubicBezTo>
                    <a:pt x="400" y="1960"/>
                    <a:pt x="334" y="1994"/>
                    <a:pt x="300" y="1994"/>
                  </a:cubicBezTo>
                  <a:lnTo>
                    <a:pt x="267" y="1994"/>
                  </a:lnTo>
                  <a:cubicBezTo>
                    <a:pt x="234" y="1994"/>
                    <a:pt x="234" y="1960"/>
                    <a:pt x="200" y="1960"/>
                  </a:cubicBezTo>
                  <a:lnTo>
                    <a:pt x="200" y="1927"/>
                  </a:lnTo>
                  <a:cubicBezTo>
                    <a:pt x="200" y="1927"/>
                    <a:pt x="200" y="1893"/>
                    <a:pt x="200" y="1893"/>
                  </a:cubicBezTo>
                  <a:lnTo>
                    <a:pt x="167" y="1893"/>
                  </a:lnTo>
                  <a:lnTo>
                    <a:pt x="100" y="1927"/>
                  </a:lnTo>
                  <a:cubicBezTo>
                    <a:pt x="100" y="1927"/>
                    <a:pt x="67" y="1927"/>
                    <a:pt x="67" y="1960"/>
                  </a:cubicBezTo>
                  <a:cubicBezTo>
                    <a:pt x="67" y="1960"/>
                    <a:pt x="67" y="1994"/>
                    <a:pt x="67" y="2027"/>
                  </a:cubicBezTo>
                  <a:cubicBezTo>
                    <a:pt x="67" y="2060"/>
                    <a:pt x="67" y="2094"/>
                    <a:pt x="100" y="2127"/>
                  </a:cubicBezTo>
                  <a:cubicBezTo>
                    <a:pt x="100" y="2160"/>
                    <a:pt x="134" y="2194"/>
                    <a:pt x="167" y="2227"/>
                  </a:cubicBezTo>
                  <a:cubicBezTo>
                    <a:pt x="200" y="2227"/>
                    <a:pt x="234" y="2260"/>
                    <a:pt x="300" y="2260"/>
                  </a:cubicBezTo>
                  <a:cubicBezTo>
                    <a:pt x="334" y="2227"/>
                    <a:pt x="400" y="2227"/>
                    <a:pt x="467" y="2194"/>
                  </a:cubicBezTo>
                  <a:cubicBezTo>
                    <a:pt x="601" y="2094"/>
                    <a:pt x="701" y="1994"/>
                    <a:pt x="767" y="1827"/>
                  </a:cubicBezTo>
                  <a:cubicBezTo>
                    <a:pt x="834" y="1693"/>
                    <a:pt x="867" y="1527"/>
                    <a:pt x="867" y="1360"/>
                  </a:cubicBezTo>
                  <a:lnTo>
                    <a:pt x="867" y="59"/>
                  </a:lnTo>
                  <a:cubicBezTo>
                    <a:pt x="867" y="59"/>
                    <a:pt x="867" y="25"/>
                    <a:pt x="867" y="25"/>
                  </a:cubicBezTo>
                  <a:cubicBezTo>
                    <a:pt x="867" y="9"/>
                    <a:pt x="859" y="0"/>
                    <a:pt x="851"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1774;p56">
              <a:extLst>
                <a:ext uri="{FF2B5EF4-FFF2-40B4-BE49-F238E27FC236}">
                  <a16:creationId xmlns:a16="http://schemas.microsoft.com/office/drawing/2014/main" id="{60714B0D-B75E-49CD-8627-55688F099E08}"/>
                </a:ext>
              </a:extLst>
            </p:cNvPr>
            <p:cNvSpPr/>
            <p:nvPr/>
          </p:nvSpPr>
          <p:spPr>
            <a:xfrm>
              <a:off x="3090700" y="3328650"/>
              <a:ext cx="20050" cy="37550"/>
            </a:xfrm>
            <a:custGeom>
              <a:avLst/>
              <a:gdLst/>
              <a:ahLst/>
              <a:cxnLst/>
              <a:rect l="l" t="t" r="r" b="b"/>
              <a:pathLst>
                <a:path w="802" h="1502" extrusionOk="0">
                  <a:moveTo>
                    <a:pt x="497" y="243"/>
                  </a:moveTo>
                  <a:cubicBezTo>
                    <a:pt x="526" y="243"/>
                    <a:pt x="551" y="251"/>
                    <a:pt x="568" y="268"/>
                  </a:cubicBezTo>
                  <a:cubicBezTo>
                    <a:pt x="635" y="334"/>
                    <a:pt x="668" y="401"/>
                    <a:pt x="635" y="501"/>
                  </a:cubicBezTo>
                  <a:lnTo>
                    <a:pt x="194" y="753"/>
                  </a:lnTo>
                  <a:lnTo>
                    <a:pt x="194" y="753"/>
                  </a:lnTo>
                  <a:cubicBezTo>
                    <a:pt x="168" y="696"/>
                    <a:pt x="170" y="663"/>
                    <a:pt x="201" y="601"/>
                  </a:cubicBezTo>
                  <a:cubicBezTo>
                    <a:pt x="201" y="568"/>
                    <a:pt x="201" y="501"/>
                    <a:pt x="234" y="468"/>
                  </a:cubicBezTo>
                  <a:cubicBezTo>
                    <a:pt x="268" y="434"/>
                    <a:pt x="268" y="368"/>
                    <a:pt x="301" y="334"/>
                  </a:cubicBezTo>
                  <a:cubicBezTo>
                    <a:pt x="335" y="301"/>
                    <a:pt x="368" y="301"/>
                    <a:pt x="401" y="268"/>
                  </a:cubicBezTo>
                  <a:cubicBezTo>
                    <a:pt x="435" y="251"/>
                    <a:pt x="468" y="243"/>
                    <a:pt x="497" y="243"/>
                  </a:cubicBezTo>
                  <a:close/>
                  <a:moveTo>
                    <a:pt x="568" y="1"/>
                  </a:moveTo>
                  <a:cubicBezTo>
                    <a:pt x="501" y="1"/>
                    <a:pt x="468" y="1"/>
                    <a:pt x="401" y="34"/>
                  </a:cubicBezTo>
                  <a:cubicBezTo>
                    <a:pt x="335" y="68"/>
                    <a:pt x="301" y="101"/>
                    <a:pt x="234" y="168"/>
                  </a:cubicBezTo>
                  <a:cubicBezTo>
                    <a:pt x="201" y="234"/>
                    <a:pt x="168" y="301"/>
                    <a:pt x="134" y="368"/>
                  </a:cubicBezTo>
                  <a:cubicBezTo>
                    <a:pt x="101" y="434"/>
                    <a:pt x="68" y="501"/>
                    <a:pt x="34" y="601"/>
                  </a:cubicBezTo>
                  <a:cubicBezTo>
                    <a:pt x="34" y="668"/>
                    <a:pt x="1" y="768"/>
                    <a:pt x="1" y="835"/>
                  </a:cubicBezTo>
                  <a:cubicBezTo>
                    <a:pt x="1" y="935"/>
                    <a:pt x="1" y="1002"/>
                    <a:pt x="34" y="1068"/>
                  </a:cubicBezTo>
                  <a:cubicBezTo>
                    <a:pt x="34" y="1135"/>
                    <a:pt x="34" y="1235"/>
                    <a:pt x="68" y="1302"/>
                  </a:cubicBezTo>
                  <a:cubicBezTo>
                    <a:pt x="68" y="1335"/>
                    <a:pt x="101" y="1402"/>
                    <a:pt x="134" y="1435"/>
                  </a:cubicBezTo>
                  <a:cubicBezTo>
                    <a:pt x="168" y="1469"/>
                    <a:pt x="201" y="1469"/>
                    <a:pt x="268" y="1502"/>
                  </a:cubicBezTo>
                  <a:cubicBezTo>
                    <a:pt x="301" y="1502"/>
                    <a:pt x="368" y="1469"/>
                    <a:pt x="401" y="1435"/>
                  </a:cubicBezTo>
                  <a:cubicBezTo>
                    <a:pt x="468" y="1402"/>
                    <a:pt x="535" y="1368"/>
                    <a:pt x="568" y="1335"/>
                  </a:cubicBezTo>
                  <a:cubicBezTo>
                    <a:pt x="601" y="1268"/>
                    <a:pt x="635" y="1235"/>
                    <a:pt x="701" y="1168"/>
                  </a:cubicBezTo>
                  <a:cubicBezTo>
                    <a:pt x="701" y="1135"/>
                    <a:pt x="735" y="1068"/>
                    <a:pt x="768" y="1035"/>
                  </a:cubicBezTo>
                  <a:cubicBezTo>
                    <a:pt x="768" y="1002"/>
                    <a:pt x="768" y="935"/>
                    <a:pt x="768" y="901"/>
                  </a:cubicBezTo>
                  <a:cubicBezTo>
                    <a:pt x="802" y="901"/>
                    <a:pt x="802" y="868"/>
                    <a:pt x="768" y="868"/>
                  </a:cubicBezTo>
                  <a:lnTo>
                    <a:pt x="735" y="868"/>
                  </a:lnTo>
                  <a:lnTo>
                    <a:pt x="701" y="901"/>
                  </a:lnTo>
                  <a:cubicBezTo>
                    <a:pt x="668" y="901"/>
                    <a:pt x="668" y="901"/>
                    <a:pt x="668" y="935"/>
                  </a:cubicBezTo>
                  <a:cubicBezTo>
                    <a:pt x="668" y="935"/>
                    <a:pt x="635" y="935"/>
                    <a:pt x="635" y="968"/>
                  </a:cubicBezTo>
                  <a:cubicBezTo>
                    <a:pt x="601" y="1002"/>
                    <a:pt x="601" y="1068"/>
                    <a:pt x="568" y="1102"/>
                  </a:cubicBezTo>
                  <a:cubicBezTo>
                    <a:pt x="535" y="1135"/>
                    <a:pt x="468" y="1202"/>
                    <a:pt x="435" y="1235"/>
                  </a:cubicBezTo>
                  <a:cubicBezTo>
                    <a:pt x="401" y="1252"/>
                    <a:pt x="368" y="1260"/>
                    <a:pt x="339" y="1260"/>
                  </a:cubicBezTo>
                  <a:cubicBezTo>
                    <a:pt x="310" y="1260"/>
                    <a:pt x="284" y="1252"/>
                    <a:pt x="268" y="1235"/>
                  </a:cubicBezTo>
                  <a:cubicBezTo>
                    <a:pt x="201" y="1168"/>
                    <a:pt x="168" y="1068"/>
                    <a:pt x="168" y="1002"/>
                  </a:cubicBezTo>
                  <a:lnTo>
                    <a:pt x="768" y="635"/>
                  </a:lnTo>
                  <a:cubicBezTo>
                    <a:pt x="802" y="635"/>
                    <a:pt x="802" y="635"/>
                    <a:pt x="802" y="601"/>
                  </a:cubicBezTo>
                  <a:cubicBezTo>
                    <a:pt x="802" y="601"/>
                    <a:pt x="802" y="568"/>
                    <a:pt x="802" y="535"/>
                  </a:cubicBezTo>
                  <a:lnTo>
                    <a:pt x="802" y="468"/>
                  </a:lnTo>
                  <a:cubicBezTo>
                    <a:pt x="802" y="401"/>
                    <a:pt x="802" y="301"/>
                    <a:pt x="768" y="201"/>
                  </a:cubicBezTo>
                  <a:cubicBezTo>
                    <a:pt x="768" y="168"/>
                    <a:pt x="735" y="101"/>
                    <a:pt x="701" y="34"/>
                  </a:cubicBezTo>
                  <a:cubicBezTo>
                    <a:pt x="668" y="1"/>
                    <a:pt x="601" y="1"/>
                    <a:pt x="568"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1775;p56">
              <a:extLst>
                <a:ext uri="{FF2B5EF4-FFF2-40B4-BE49-F238E27FC236}">
                  <a16:creationId xmlns:a16="http://schemas.microsoft.com/office/drawing/2014/main" id="{FC4C4666-7023-4795-91CF-22B9EA1E4547}"/>
                </a:ext>
              </a:extLst>
            </p:cNvPr>
            <p:cNvSpPr/>
            <p:nvPr/>
          </p:nvSpPr>
          <p:spPr>
            <a:xfrm>
              <a:off x="2925600" y="3564650"/>
              <a:ext cx="23375" cy="50075"/>
            </a:xfrm>
            <a:custGeom>
              <a:avLst/>
              <a:gdLst/>
              <a:ahLst/>
              <a:cxnLst/>
              <a:rect l="l" t="t" r="r" b="b"/>
              <a:pathLst>
                <a:path w="935" h="2003" extrusionOk="0">
                  <a:moveTo>
                    <a:pt x="634" y="1"/>
                  </a:moveTo>
                  <a:cubicBezTo>
                    <a:pt x="567" y="1"/>
                    <a:pt x="501" y="1"/>
                    <a:pt x="467" y="34"/>
                  </a:cubicBezTo>
                  <a:cubicBezTo>
                    <a:pt x="401" y="68"/>
                    <a:pt x="334" y="134"/>
                    <a:pt x="267" y="168"/>
                  </a:cubicBezTo>
                  <a:cubicBezTo>
                    <a:pt x="234" y="234"/>
                    <a:pt x="167" y="301"/>
                    <a:pt x="134" y="368"/>
                  </a:cubicBezTo>
                  <a:cubicBezTo>
                    <a:pt x="67" y="501"/>
                    <a:pt x="34" y="635"/>
                    <a:pt x="34" y="768"/>
                  </a:cubicBezTo>
                  <a:cubicBezTo>
                    <a:pt x="34" y="835"/>
                    <a:pt x="34" y="868"/>
                    <a:pt x="34" y="935"/>
                  </a:cubicBezTo>
                  <a:cubicBezTo>
                    <a:pt x="67" y="968"/>
                    <a:pt x="67" y="1002"/>
                    <a:pt x="100" y="1035"/>
                  </a:cubicBezTo>
                  <a:cubicBezTo>
                    <a:pt x="134" y="1068"/>
                    <a:pt x="167" y="1102"/>
                    <a:pt x="200" y="1102"/>
                  </a:cubicBezTo>
                  <a:lnTo>
                    <a:pt x="334" y="1102"/>
                  </a:lnTo>
                  <a:lnTo>
                    <a:pt x="501" y="1068"/>
                  </a:lnTo>
                  <a:lnTo>
                    <a:pt x="634" y="1068"/>
                  </a:lnTo>
                  <a:cubicBezTo>
                    <a:pt x="667" y="1068"/>
                    <a:pt x="701" y="1102"/>
                    <a:pt x="734" y="1102"/>
                  </a:cubicBezTo>
                  <a:cubicBezTo>
                    <a:pt x="734" y="1135"/>
                    <a:pt x="734" y="1168"/>
                    <a:pt x="734" y="1235"/>
                  </a:cubicBezTo>
                  <a:cubicBezTo>
                    <a:pt x="734" y="1268"/>
                    <a:pt x="734" y="1302"/>
                    <a:pt x="734" y="1369"/>
                  </a:cubicBezTo>
                  <a:cubicBezTo>
                    <a:pt x="701" y="1402"/>
                    <a:pt x="701" y="1435"/>
                    <a:pt x="667" y="1502"/>
                  </a:cubicBezTo>
                  <a:cubicBezTo>
                    <a:pt x="634" y="1535"/>
                    <a:pt x="601" y="1569"/>
                    <a:pt x="567" y="1602"/>
                  </a:cubicBezTo>
                  <a:lnTo>
                    <a:pt x="467" y="1702"/>
                  </a:lnTo>
                  <a:cubicBezTo>
                    <a:pt x="401" y="1702"/>
                    <a:pt x="367" y="1735"/>
                    <a:pt x="334" y="1735"/>
                  </a:cubicBezTo>
                  <a:lnTo>
                    <a:pt x="234" y="1735"/>
                  </a:lnTo>
                  <a:cubicBezTo>
                    <a:pt x="200" y="1735"/>
                    <a:pt x="200" y="1702"/>
                    <a:pt x="200" y="1702"/>
                  </a:cubicBezTo>
                  <a:cubicBezTo>
                    <a:pt x="167" y="1669"/>
                    <a:pt x="167" y="1635"/>
                    <a:pt x="167" y="1635"/>
                  </a:cubicBezTo>
                  <a:cubicBezTo>
                    <a:pt x="134" y="1602"/>
                    <a:pt x="134" y="1602"/>
                    <a:pt x="134" y="1602"/>
                  </a:cubicBezTo>
                  <a:lnTo>
                    <a:pt x="100" y="1602"/>
                  </a:lnTo>
                  <a:lnTo>
                    <a:pt x="34" y="1635"/>
                  </a:lnTo>
                  <a:cubicBezTo>
                    <a:pt x="0" y="1635"/>
                    <a:pt x="0" y="1635"/>
                    <a:pt x="0" y="1669"/>
                  </a:cubicBezTo>
                  <a:cubicBezTo>
                    <a:pt x="0" y="1669"/>
                    <a:pt x="0" y="1702"/>
                    <a:pt x="0" y="1702"/>
                  </a:cubicBezTo>
                  <a:cubicBezTo>
                    <a:pt x="0" y="1769"/>
                    <a:pt x="0" y="1802"/>
                    <a:pt x="34" y="1869"/>
                  </a:cubicBezTo>
                  <a:cubicBezTo>
                    <a:pt x="67" y="1902"/>
                    <a:pt x="100" y="1936"/>
                    <a:pt x="134" y="1969"/>
                  </a:cubicBezTo>
                  <a:cubicBezTo>
                    <a:pt x="167" y="2002"/>
                    <a:pt x="234" y="2002"/>
                    <a:pt x="267" y="2002"/>
                  </a:cubicBezTo>
                  <a:cubicBezTo>
                    <a:pt x="334" y="2002"/>
                    <a:pt x="401" y="1969"/>
                    <a:pt x="467" y="1936"/>
                  </a:cubicBezTo>
                  <a:cubicBezTo>
                    <a:pt x="534" y="1902"/>
                    <a:pt x="601" y="1836"/>
                    <a:pt x="667" y="1802"/>
                  </a:cubicBezTo>
                  <a:cubicBezTo>
                    <a:pt x="701" y="1735"/>
                    <a:pt x="767" y="1669"/>
                    <a:pt x="801" y="1602"/>
                  </a:cubicBezTo>
                  <a:cubicBezTo>
                    <a:pt x="834" y="1535"/>
                    <a:pt x="868" y="1435"/>
                    <a:pt x="901" y="1369"/>
                  </a:cubicBezTo>
                  <a:cubicBezTo>
                    <a:pt x="901" y="1302"/>
                    <a:pt x="934" y="1202"/>
                    <a:pt x="934" y="1135"/>
                  </a:cubicBezTo>
                  <a:cubicBezTo>
                    <a:pt x="934" y="1068"/>
                    <a:pt x="934" y="1035"/>
                    <a:pt x="934" y="968"/>
                  </a:cubicBezTo>
                  <a:cubicBezTo>
                    <a:pt x="901" y="935"/>
                    <a:pt x="901" y="902"/>
                    <a:pt x="868" y="868"/>
                  </a:cubicBezTo>
                  <a:cubicBezTo>
                    <a:pt x="834" y="835"/>
                    <a:pt x="801" y="835"/>
                    <a:pt x="734" y="835"/>
                  </a:cubicBezTo>
                  <a:cubicBezTo>
                    <a:pt x="717" y="818"/>
                    <a:pt x="692" y="810"/>
                    <a:pt x="663" y="810"/>
                  </a:cubicBezTo>
                  <a:cubicBezTo>
                    <a:pt x="634" y="810"/>
                    <a:pt x="601" y="818"/>
                    <a:pt x="567" y="835"/>
                  </a:cubicBezTo>
                  <a:lnTo>
                    <a:pt x="434" y="835"/>
                  </a:lnTo>
                  <a:cubicBezTo>
                    <a:pt x="401" y="852"/>
                    <a:pt x="376" y="860"/>
                    <a:pt x="355" y="860"/>
                  </a:cubicBezTo>
                  <a:cubicBezTo>
                    <a:pt x="334" y="860"/>
                    <a:pt x="317" y="852"/>
                    <a:pt x="300" y="835"/>
                  </a:cubicBezTo>
                  <a:cubicBezTo>
                    <a:pt x="267" y="835"/>
                    <a:pt x="267" y="835"/>
                    <a:pt x="234" y="801"/>
                  </a:cubicBezTo>
                  <a:cubicBezTo>
                    <a:pt x="234" y="768"/>
                    <a:pt x="234" y="735"/>
                    <a:pt x="234" y="701"/>
                  </a:cubicBezTo>
                  <a:cubicBezTo>
                    <a:pt x="234" y="635"/>
                    <a:pt x="234" y="601"/>
                    <a:pt x="234" y="568"/>
                  </a:cubicBezTo>
                  <a:cubicBezTo>
                    <a:pt x="267" y="535"/>
                    <a:pt x="267" y="468"/>
                    <a:pt x="300" y="435"/>
                  </a:cubicBezTo>
                  <a:cubicBezTo>
                    <a:pt x="334" y="401"/>
                    <a:pt x="334" y="368"/>
                    <a:pt x="367" y="334"/>
                  </a:cubicBezTo>
                  <a:cubicBezTo>
                    <a:pt x="401" y="334"/>
                    <a:pt x="434" y="301"/>
                    <a:pt x="467" y="268"/>
                  </a:cubicBezTo>
                  <a:cubicBezTo>
                    <a:pt x="501" y="268"/>
                    <a:pt x="534" y="234"/>
                    <a:pt x="567" y="234"/>
                  </a:cubicBezTo>
                  <a:cubicBezTo>
                    <a:pt x="601" y="234"/>
                    <a:pt x="634" y="234"/>
                    <a:pt x="667" y="268"/>
                  </a:cubicBezTo>
                  <a:cubicBezTo>
                    <a:pt x="667" y="268"/>
                    <a:pt x="701" y="301"/>
                    <a:pt x="701" y="301"/>
                  </a:cubicBezTo>
                  <a:cubicBezTo>
                    <a:pt x="734" y="334"/>
                    <a:pt x="734" y="334"/>
                    <a:pt x="734" y="368"/>
                  </a:cubicBezTo>
                  <a:cubicBezTo>
                    <a:pt x="734" y="368"/>
                    <a:pt x="767" y="401"/>
                    <a:pt x="767" y="401"/>
                  </a:cubicBezTo>
                  <a:lnTo>
                    <a:pt x="801" y="401"/>
                  </a:lnTo>
                  <a:lnTo>
                    <a:pt x="868" y="368"/>
                  </a:lnTo>
                  <a:cubicBezTo>
                    <a:pt x="868" y="334"/>
                    <a:pt x="901" y="334"/>
                    <a:pt x="901" y="334"/>
                  </a:cubicBezTo>
                  <a:cubicBezTo>
                    <a:pt x="901" y="301"/>
                    <a:pt x="901" y="301"/>
                    <a:pt x="901" y="268"/>
                  </a:cubicBezTo>
                  <a:cubicBezTo>
                    <a:pt x="901" y="234"/>
                    <a:pt x="868" y="168"/>
                    <a:pt x="868" y="134"/>
                  </a:cubicBezTo>
                  <a:cubicBezTo>
                    <a:pt x="834" y="101"/>
                    <a:pt x="801" y="68"/>
                    <a:pt x="767" y="34"/>
                  </a:cubicBezTo>
                  <a:cubicBezTo>
                    <a:pt x="734" y="1"/>
                    <a:pt x="701" y="1"/>
                    <a:pt x="634" y="1"/>
                  </a:cubicBez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1776;p56">
              <a:extLst>
                <a:ext uri="{FF2B5EF4-FFF2-40B4-BE49-F238E27FC236}">
                  <a16:creationId xmlns:a16="http://schemas.microsoft.com/office/drawing/2014/main" id="{176B5168-0DB1-4E24-8E41-6221E561D6CD}"/>
                </a:ext>
              </a:extLst>
            </p:cNvPr>
            <p:cNvSpPr/>
            <p:nvPr/>
          </p:nvSpPr>
          <p:spPr>
            <a:xfrm>
              <a:off x="2953950" y="3553825"/>
              <a:ext cx="4200" cy="48375"/>
            </a:xfrm>
            <a:custGeom>
              <a:avLst/>
              <a:gdLst/>
              <a:ahLst/>
              <a:cxnLst/>
              <a:rect l="l" t="t" r="r" b="b"/>
              <a:pathLst>
                <a:path w="168" h="1935" extrusionOk="0">
                  <a:moveTo>
                    <a:pt x="134" y="0"/>
                  </a:moveTo>
                  <a:lnTo>
                    <a:pt x="34" y="67"/>
                  </a:lnTo>
                  <a:cubicBezTo>
                    <a:pt x="34" y="67"/>
                    <a:pt x="0" y="100"/>
                    <a:pt x="0" y="100"/>
                  </a:cubicBezTo>
                  <a:cubicBezTo>
                    <a:pt x="0" y="134"/>
                    <a:pt x="0" y="134"/>
                    <a:pt x="0" y="167"/>
                  </a:cubicBezTo>
                  <a:lnTo>
                    <a:pt x="0" y="334"/>
                  </a:lnTo>
                  <a:cubicBezTo>
                    <a:pt x="0" y="334"/>
                    <a:pt x="0" y="334"/>
                    <a:pt x="0" y="367"/>
                  </a:cubicBezTo>
                  <a:lnTo>
                    <a:pt x="34" y="367"/>
                  </a:lnTo>
                  <a:lnTo>
                    <a:pt x="134" y="300"/>
                  </a:lnTo>
                  <a:cubicBezTo>
                    <a:pt x="167" y="300"/>
                    <a:pt x="167" y="267"/>
                    <a:pt x="167" y="267"/>
                  </a:cubicBezTo>
                  <a:cubicBezTo>
                    <a:pt x="167" y="234"/>
                    <a:pt x="167" y="234"/>
                    <a:pt x="167" y="200"/>
                  </a:cubicBezTo>
                  <a:lnTo>
                    <a:pt x="167" y="67"/>
                  </a:lnTo>
                  <a:cubicBezTo>
                    <a:pt x="167" y="34"/>
                    <a:pt x="167" y="34"/>
                    <a:pt x="167" y="0"/>
                  </a:cubicBezTo>
                  <a:close/>
                  <a:moveTo>
                    <a:pt x="134" y="534"/>
                  </a:moveTo>
                  <a:lnTo>
                    <a:pt x="67" y="567"/>
                  </a:lnTo>
                  <a:cubicBezTo>
                    <a:pt x="34" y="567"/>
                    <a:pt x="34" y="601"/>
                    <a:pt x="34" y="601"/>
                  </a:cubicBezTo>
                  <a:cubicBezTo>
                    <a:pt x="0" y="634"/>
                    <a:pt x="0" y="634"/>
                    <a:pt x="34" y="667"/>
                  </a:cubicBezTo>
                  <a:lnTo>
                    <a:pt x="34" y="1902"/>
                  </a:lnTo>
                  <a:cubicBezTo>
                    <a:pt x="0" y="1902"/>
                    <a:pt x="0" y="1935"/>
                    <a:pt x="34" y="1935"/>
                  </a:cubicBezTo>
                  <a:lnTo>
                    <a:pt x="67" y="1935"/>
                  </a:lnTo>
                  <a:lnTo>
                    <a:pt x="134" y="1902"/>
                  </a:lnTo>
                  <a:cubicBezTo>
                    <a:pt x="134" y="1902"/>
                    <a:pt x="134" y="1868"/>
                    <a:pt x="167" y="1868"/>
                  </a:cubicBezTo>
                  <a:cubicBezTo>
                    <a:pt x="167" y="1835"/>
                    <a:pt x="167" y="1835"/>
                    <a:pt x="167" y="1802"/>
                  </a:cubicBezTo>
                  <a:lnTo>
                    <a:pt x="167" y="567"/>
                  </a:lnTo>
                  <a:cubicBezTo>
                    <a:pt x="167" y="567"/>
                    <a:pt x="167" y="534"/>
                    <a:pt x="167" y="534"/>
                  </a:cubicBez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1777;p56">
              <a:extLst>
                <a:ext uri="{FF2B5EF4-FFF2-40B4-BE49-F238E27FC236}">
                  <a16:creationId xmlns:a16="http://schemas.microsoft.com/office/drawing/2014/main" id="{E523FE4D-A26E-4C3F-B332-D96199D96BE0}"/>
                </a:ext>
              </a:extLst>
            </p:cNvPr>
            <p:cNvSpPr/>
            <p:nvPr/>
          </p:nvSpPr>
          <p:spPr>
            <a:xfrm>
              <a:off x="2961450" y="3547350"/>
              <a:ext cx="15050" cy="45275"/>
            </a:xfrm>
            <a:custGeom>
              <a:avLst/>
              <a:gdLst/>
              <a:ahLst/>
              <a:cxnLst/>
              <a:rect l="l" t="t" r="r" b="b"/>
              <a:pathLst>
                <a:path w="602" h="1811" extrusionOk="0">
                  <a:moveTo>
                    <a:pt x="297" y="1"/>
                  </a:moveTo>
                  <a:cubicBezTo>
                    <a:pt x="292" y="1"/>
                    <a:pt x="284" y="9"/>
                    <a:pt x="267" y="26"/>
                  </a:cubicBezTo>
                  <a:lnTo>
                    <a:pt x="201" y="59"/>
                  </a:lnTo>
                  <a:cubicBezTo>
                    <a:pt x="201" y="59"/>
                    <a:pt x="201" y="59"/>
                    <a:pt x="167" y="92"/>
                  </a:cubicBezTo>
                  <a:cubicBezTo>
                    <a:pt x="167" y="92"/>
                    <a:pt x="167" y="126"/>
                    <a:pt x="167" y="126"/>
                  </a:cubicBezTo>
                  <a:lnTo>
                    <a:pt x="167" y="559"/>
                  </a:lnTo>
                  <a:lnTo>
                    <a:pt x="67" y="626"/>
                  </a:lnTo>
                  <a:cubicBezTo>
                    <a:pt x="34" y="660"/>
                    <a:pt x="34" y="660"/>
                    <a:pt x="34" y="693"/>
                  </a:cubicBezTo>
                  <a:cubicBezTo>
                    <a:pt x="1" y="693"/>
                    <a:pt x="1" y="726"/>
                    <a:pt x="34" y="726"/>
                  </a:cubicBezTo>
                  <a:lnTo>
                    <a:pt x="34" y="826"/>
                  </a:lnTo>
                  <a:cubicBezTo>
                    <a:pt x="1" y="826"/>
                    <a:pt x="1" y="860"/>
                    <a:pt x="34" y="860"/>
                  </a:cubicBezTo>
                  <a:lnTo>
                    <a:pt x="67" y="860"/>
                  </a:lnTo>
                  <a:lnTo>
                    <a:pt x="167" y="793"/>
                  </a:lnTo>
                  <a:lnTo>
                    <a:pt x="167" y="1460"/>
                  </a:lnTo>
                  <a:cubicBezTo>
                    <a:pt x="167" y="1560"/>
                    <a:pt x="201" y="1694"/>
                    <a:pt x="234" y="1760"/>
                  </a:cubicBezTo>
                  <a:cubicBezTo>
                    <a:pt x="267" y="1794"/>
                    <a:pt x="301" y="1810"/>
                    <a:pt x="338" y="1810"/>
                  </a:cubicBezTo>
                  <a:cubicBezTo>
                    <a:pt x="376" y="1810"/>
                    <a:pt x="418" y="1794"/>
                    <a:pt x="468" y="1760"/>
                  </a:cubicBezTo>
                  <a:lnTo>
                    <a:pt x="568" y="1727"/>
                  </a:lnTo>
                  <a:cubicBezTo>
                    <a:pt x="601" y="1694"/>
                    <a:pt x="601" y="1694"/>
                    <a:pt x="601" y="1660"/>
                  </a:cubicBezTo>
                  <a:cubicBezTo>
                    <a:pt x="601" y="1660"/>
                    <a:pt x="601" y="1627"/>
                    <a:pt x="601" y="1627"/>
                  </a:cubicBezTo>
                  <a:lnTo>
                    <a:pt x="601" y="1527"/>
                  </a:lnTo>
                  <a:cubicBezTo>
                    <a:pt x="601" y="1527"/>
                    <a:pt x="601" y="1493"/>
                    <a:pt x="601" y="1493"/>
                  </a:cubicBezTo>
                  <a:lnTo>
                    <a:pt x="568" y="1493"/>
                  </a:lnTo>
                  <a:lnTo>
                    <a:pt x="468" y="1527"/>
                  </a:lnTo>
                  <a:cubicBezTo>
                    <a:pt x="468" y="1560"/>
                    <a:pt x="434" y="1560"/>
                    <a:pt x="401" y="1560"/>
                  </a:cubicBezTo>
                  <a:cubicBezTo>
                    <a:pt x="401" y="1560"/>
                    <a:pt x="368" y="1560"/>
                    <a:pt x="368" y="1527"/>
                  </a:cubicBezTo>
                  <a:cubicBezTo>
                    <a:pt x="334" y="1527"/>
                    <a:pt x="334" y="1493"/>
                    <a:pt x="334" y="1493"/>
                  </a:cubicBezTo>
                  <a:cubicBezTo>
                    <a:pt x="334" y="1460"/>
                    <a:pt x="334" y="1427"/>
                    <a:pt x="334" y="1393"/>
                  </a:cubicBezTo>
                  <a:lnTo>
                    <a:pt x="301" y="693"/>
                  </a:lnTo>
                  <a:lnTo>
                    <a:pt x="534" y="559"/>
                  </a:lnTo>
                  <a:cubicBezTo>
                    <a:pt x="534" y="559"/>
                    <a:pt x="568" y="559"/>
                    <a:pt x="568" y="526"/>
                  </a:cubicBezTo>
                  <a:cubicBezTo>
                    <a:pt x="568" y="526"/>
                    <a:pt x="568" y="493"/>
                    <a:pt x="568" y="459"/>
                  </a:cubicBezTo>
                  <a:lnTo>
                    <a:pt x="568" y="393"/>
                  </a:lnTo>
                  <a:cubicBezTo>
                    <a:pt x="568" y="359"/>
                    <a:pt x="568" y="359"/>
                    <a:pt x="568" y="359"/>
                  </a:cubicBezTo>
                  <a:lnTo>
                    <a:pt x="534" y="359"/>
                  </a:lnTo>
                  <a:lnTo>
                    <a:pt x="301" y="459"/>
                  </a:lnTo>
                  <a:lnTo>
                    <a:pt x="301" y="59"/>
                  </a:lnTo>
                  <a:cubicBezTo>
                    <a:pt x="301" y="26"/>
                    <a:pt x="301" y="26"/>
                    <a:pt x="301" y="26"/>
                  </a:cubicBezTo>
                  <a:cubicBezTo>
                    <a:pt x="301" y="9"/>
                    <a:pt x="301" y="1"/>
                    <a:pt x="297" y="1"/>
                  </a:cubicBez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1778;p56">
              <a:extLst>
                <a:ext uri="{FF2B5EF4-FFF2-40B4-BE49-F238E27FC236}">
                  <a16:creationId xmlns:a16="http://schemas.microsoft.com/office/drawing/2014/main" id="{280D7C60-B422-4D22-B677-C36D3C259F77}"/>
                </a:ext>
              </a:extLst>
            </p:cNvPr>
            <p:cNvSpPr/>
            <p:nvPr/>
          </p:nvSpPr>
          <p:spPr>
            <a:xfrm>
              <a:off x="2980625" y="3545475"/>
              <a:ext cx="20050" cy="37550"/>
            </a:xfrm>
            <a:custGeom>
              <a:avLst/>
              <a:gdLst/>
              <a:ahLst/>
              <a:cxnLst/>
              <a:rect l="l" t="t" r="r" b="b"/>
              <a:pathLst>
                <a:path w="802" h="1502" extrusionOk="0">
                  <a:moveTo>
                    <a:pt x="468" y="251"/>
                  </a:moveTo>
                  <a:cubicBezTo>
                    <a:pt x="501" y="251"/>
                    <a:pt x="535" y="268"/>
                    <a:pt x="568" y="301"/>
                  </a:cubicBezTo>
                  <a:cubicBezTo>
                    <a:pt x="601" y="368"/>
                    <a:pt x="635" y="434"/>
                    <a:pt x="635" y="501"/>
                  </a:cubicBezTo>
                  <a:lnTo>
                    <a:pt x="134" y="801"/>
                  </a:lnTo>
                  <a:lnTo>
                    <a:pt x="134" y="768"/>
                  </a:lnTo>
                  <a:cubicBezTo>
                    <a:pt x="134" y="735"/>
                    <a:pt x="134" y="668"/>
                    <a:pt x="168" y="634"/>
                  </a:cubicBezTo>
                  <a:cubicBezTo>
                    <a:pt x="168" y="568"/>
                    <a:pt x="201" y="534"/>
                    <a:pt x="201" y="501"/>
                  </a:cubicBezTo>
                  <a:cubicBezTo>
                    <a:pt x="234" y="434"/>
                    <a:pt x="268" y="401"/>
                    <a:pt x="301" y="368"/>
                  </a:cubicBezTo>
                  <a:cubicBezTo>
                    <a:pt x="301" y="334"/>
                    <a:pt x="334" y="301"/>
                    <a:pt x="368" y="301"/>
                  </a:cubicBezTo>
                  <a:cubicBezTo>
                    <a:pt x="401" y="268"/>
                    <a:pt x="434" y="251"/>
                    <a:pt x="468" y="251"/>
                  </a:cubicBezTo>
                  <a:close/>
                  <a:moveTo>
                    <a:pt x="535" y="1"/>
                  </a:moveTo>
                  <a:cubicBezTo>
                    <a:pt x="501" y="1"/>
                    <a:pt x="434" y="34"/>
                    <a:pt x="368" y="67"/>
                  </a:cubicBezTo>
                  <a:cubicBezTo>
                    <a:pt x="334" y="101"/>
                    <a:pt x="268" y="134"/>
                    <a:pt x="234" y="201"/>
                  </a:cubicBezTo>
                  <a:cubicBezTo>
                    <a:pt x="168" y="268"/>
                    <a:pt x="134" y="334"/>
                    <a:pt x="101" y="401"/>
                  </a:cubicBezTo>
                  <a:cubicBezTo>
                    <a:pt x="68" y="468"/>
                    <a:pt x="34" y="534"/>
                    <a:pt x="34" y="634"/>
                  </a:cubicBezTo>
                  <a:cubicBezTo>
                    <a:pt x="1" y="701"/>
                    <a:pt x="1" y="768"/>
                    <a:pt x="1" y="868"/>
                  </a:cubicBezTo>
                  <a:cubicBezTo>
                    <a:pt x="1" y="935"/>
                    <a:pt x="1" y="1001"/>
                    <a:pt x="1" y="1101"/>
                  </a:cubicBezTo>
                  <a:cubicBezTo>
                    <a:pt x="1" y="1168"/>
                    <a:pt x="1" y="1235"/>
                    <a:pt x="34" y="1302"/>
                  </a:cubicBezTo>
                  <a:cubicBezTo>
                    <a:pt x="34" y="1368"/>
                    <a:pt x="68" y="1402"/>
                    <a:pt x="101" y="1468"/>
                  </a:cubicBezTo>
                  <a:cubicBezTo>
                    <a:pt x="134" y="1468"/>
                    <a:pt x="201" y="1502"/>
                    <a:pt x="234" y="1502"/>
                  </a:cubicBezTo>
                  <a:cubicBezTo>
                    <a:pt x="301" y="1502"/>
                    <a:pt x="334" y="1502"/>
                    <a:pt x="401" y="1468"/>
                  </a:cubicBezTo>
                  <a:cubicBezTo>
                    <a:pt x="434" y="1435"/>
                    <a:pt x="501" y="1402"/>
                    <a:pt x="535" y="1335"/>
                  </a:cubicBezTo>
                  <a:cubicBezTo>
                    <a:pt x="601" y="1302"/>
                    <a:pt x="635" y="1235"/>
                    <a:pt x="668" y="1202"/>
                  </a:cubicBezTo>
                  <a:cubicBezTo>
                    <a:pt x="701" y="1135"/>
                    <a:pt x="701" y="1101"/>
                    <a:pt x="735" y="1035"/>
                  </a:cubicBezTo>
                  <a:cubicBezTo>
                    <a:pt x="735" y="1001"/>
                    <a:pt x="768" y="968"/>
                    <a:pt x="768" y="935"/>
                  </a:cubicBezTo>
                  <a:lnTo>
                    <a:pt x="768" y="868"/>
                  </a:lnTo>
                  <a:lnTo>
                    <a:pt x="735" y="868"/>
                  </a:lnTo>
                  <a:lnTo>
                    <a:pt x="668" y="901"/>
                  </a:lnTo>
                  <a:cubicBezTo>
                    <a:pt x="668" y="935"/>
                    <a:pt x="635" y="935"/>
                    <a:pt x="635" y="935"/>
                  </a:cubicBezTo>
                  <a:lnTo>
                    <a:pt x="601" y="968"/>
                  </a:lnTo>
                  <a:cubicBezTo>
                    <a:pt x="601" y="1035"/>
                    <a:pt x="568" y="1068"/>
                    <a:pt x="535" y="1101"/>
                  </a:cubicBezTo>
                  <a:cubicBezTo>
                    <a:pt x="501" y="1168"/>
                    <a:pt x="468" y="1202"/>
                    <a:pt x="401" y="1235"/>
                  </a:cubicBezTo>
                  <a:cubicBezTo>
                    <a:pt x="368" y="1252"/>
                    <a:pt x="334" y="1260"/>
                    <a:pt x="305" y="1260"/>
                  </a:cubicBezTo>
                  <a:cubicBezTo>
                    <a:pt x="276" y="1260"/>
                    <a:pt x="251" y="1252"/>
                    <a:pt x="234" y="1235"/>
                  </a:cubicBezTo>
                  <a:cubicBezTo>
                    <a:pt x="168" y="1168"/>
                    <a:pt x="134" y="1101"/>
                    <a:pt x="168" y="1001"/>
                  </a:cubicBezTo>
                  <a:lnTo>
                    <a:pt x="735" y="668"/>
                  </a:lnTo>
                  <a:cubicBezTo>
                    <a:pt x="768" y="668"/>
                    <a:pt x="768" y="634"/>
                    <a:pt x="768" y="634"/>
                  </a:cubicBezTo>
                  <a:cubicBezTo>
                    <a:pt x="801" y="601"/>
                    <a:pt x="801" y="601"/>
                    <a:pt x="768" y="568"/>
                  </a:cubicBezTo>
                  <a:lnTo>
                    <a:pt x="768" y="501"/>
                  </a:lnTo>
                  <a:cubicBezTo>
                    <a:pt x="768" y="401"/>
                    <a:pt x="768" y="334"/>
                    <a:pt x="768" y="234"/>
                  </a:cubicBezTo>
                  <a:cubicBezTo>
                    <a:pt x="735" y="167"/>
                    <a:pt x="701" y="134"/>
                    <a:pt x="668" y="67"/>
                  </a:cubicBezTo>
                  <a:cubicBezTo>
                    <a:pt x="635" y="34"/>
                    <a:pt x="601" y="1"/>
                    <a:pt x="535" y="1"/>
                  </a:cubicBez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1779;p56">
              <a:extLst>
                <a:ext uri="{FF2B5EF4-FFF2-40B4-BE49-F238E27FC236}">
                  <a16:creationId xmlns:a16="http://schemas.microsoft.com/office/drawing/2014/main" id="{D0C61B9A-02FC-46EE-946C-5DDE2DE131A7}"/>
                </a:ext>
              </a:extLst>
            </p:cNvPr>
            <p:cNvSpPr/>
            <p:nvPr/>
          </p:nvSpPr>
          <p:spPr>
            <a:xfrm>
              <a:off x="3007325" y="3523375"/>
              <a:ext cx="30050" cy="49650"/>
            </a:xfrm>
            <a:custGeom>
              <a:avLst/>
              <a:gdLst/>
              <a:ahLst/>
              <a:cxnLst/>
              <a:rect l="l" t="t" r="r" b="b"/>
              <a:pathLst>
                <a:path w="1202" h="1986" extrusionOk="0">
                  <a:moveTo>
                    <a:pt x="1013" y="1"/>
                  </a:moveTo>
                  <a:cubicBezTo>
                    <a:pt x="968" y="1"/>
                    <a:pt x="918" y="17"/>
                    <a:pt x="868" y="51"/>
                  </a:cubicBezTo>
                  <a:cubicBezTo>
                    <a:pt x="834" y="51"/>
                    <a:pt x="801" y="84"/>
                    <a:pt x="767" y="117"/>
                  </a:cubicBezTo>
                  <a:cubicBezTo>
                    <a:pt x="734" y="151"/>
                    <a:pt x="701" y="184"/>
                    <a:pt x="701" y="218"/>
                  </a:cubicBezTo>
                  <a:cubicBezTo>
                    <a:pt x="667" y="251"/>
                    <a:pt x="667" y="284"/>
                    <a:pt x="634" y="318"/>
                  </a:cubicBezTo>
                  <a:cubicBezTo>
                    <a:pt x="601" y="351"/>
                    <a:pt x="601" y="384"/>
                    <a:pt x="601" y="451"/>
                  </a:cubicBezTo>
                  <a:cubicBezTo>
                    <a:pt x="567" y="384"/>
                    <a:pt x="534" y="351"/>
                    <a:pt x="467" y="318"/>
                  </a:cubicBezTo>
                  <a:cubicBezTo>
                    <a:pt x="434" y="318"/>
                    <a:pt x="367" y="351"/>
                    <a:pt x="300" y="384"/>
                  </a:cubicBezTo>
                  <a:cubicBezTo>
                    <a:pt x="267" y="384"/>
                    <a:pt x="234" y="418"/>
                    <a:pt x="234" y="451"/>
                  </a:cubicBezTo>
                  <a:cubicBezTo>
                    <a:pt x="200" y="451"/>
                    <a:pt x="167" y="484"/>
                    <a:pt x="167" y="518"/>
                  </a:cubicBezTo>
                  <a:cubicBezTo>
                    <a:pt x="148" y="537"/>
                    <a:pt x="140" y="556"/>
                    <a:pt x="130" y="569"/>
                  </a:cubicBezTo>
                  <a:lnTo>
                    <a:pt x="130" y="569"/>
                  </a:lnTo>
                  <a:cubicBezTo>
                    <a:pt x="127" y="562"/>
                    <a:pt x="122" y="559"/>
                    <a:pt x="117" y="559"/>
                  </a:cubicBezTo>
                  <a:cubicBezTo>
                    <a:pt x="109" y="559"/>
                    <a:pt x="100" y="568"/>
                    <a:pt x="100" y="584"/>
                  </a:cubicBezTo>
                  <a:cubicBezTo>
                    <a:pt x="100" y="584"/>
                    <a:pt x="100" y="584"/>
                    <a:pt x="100" y="584"/>
                  </a:cubicBezTo>
                  <a:lnTo>
                    <a:pt x="100" y="584"/>
                  </a:lnTo>
                  <a:lnTo>
                    <a:pt x="34" y="618"/>
                  </a:lnTo>
                  <a:cubicBezTo>
                    <a:pt x="34" y="618"/>
                    <a:pt x="0" y="618"/>
                    <a:pt x="0" y="651"/>
                  </a:cubicBezTo>
                  <a:cubicBezTo>
                    <a:pt x="0" y="651"/>
                    <a:pt x="0" y="685"/>
                    <a:pt x="0" y="718"/>
                  </a:cubicBezTo>
                  <a:lnTo>
                    <a:pt x="0" y="1952"/>
                  </a:lnTo>
                  <a:cubicBezTo>
                    <a:pt x="0" y="1952"/>
                    <a:pt x="0" y="1952"/>
                    <a:pt x="0" y="1985"/>
                  </a:cubicBezTo>
                  <a:lnTo>
                    <a:pt x="34" y="1985"/>
                  </a:lnTo>
                  <a:lnTo>
                    <a:pt x="100" y="1952"/>
                  </a:lnTo>
                  <a:cubicBezTo>
                    <a:pt x="100" y="1919"/>
                    <a:pt x="134" y="1919"/>
                    <a:pt x="134" y="1885"/>
                  </a:cubicBezTo>
                  <a:cubicBezTo>
                    <a:pt x="134" y="1885"/>
                    <a:pt x="134" y="1852"/>
                    <a:pt x="134" y="1852"/>
                  </a:cubicBezTo>
                  <a:lnTo>
                    <a:pt x="134" y="1118"/>
                  </a:lnTo>
                  <a:cubicBezTo>
                    <a:pt x="134" y="1018"/>
                    <a:pt x="134" y="918"/>
                    <a:pt x="167" y="818"/>
                  </a:cubicBezTo>
                  <a:cubicBezTo>
                    <a:pt x="200" y="718"/>
                    <a:pt x="267" y="651"/>
                    <a:pt x="334" y="618"/>
                  </a:cubicBezTo>
                  <a:cubicBezTo>
                    <a:pt x="350" y="601"/>
                    <a:pt x="376" y="593"/>
                    <a:pt x="401" y="593"/>
                  </a:cubicBezTo>
                  <a:cubicBezTo>
                    <a:pt x="426" y="593"/>
                    <a:pt x="451" y="601"/>
                    <a:pt x="467" y="618"/>
                  </a:cubicBezTo>
                  <a:cubicBezTo>
                    <a:pt x="534" y="718"/>
                    <a:pt x="534" y="785"/>
                    <a:pt x="534" y="885"/>
                  </a:cubicBezTo>
                  <a:lnTo>
                    <a:pt x="534" y="1619"/>
                  </a:lnTo>
                  <a:cubicBezTo>
                    <a:pt x="534" y="1619"/>
                    <a:pt x="534" y="1652"/>
                    <a:pt x="534" y="1652"/>
                  </a:cubicBezTo>
                  <a:lnTo>
                    <a:pt x="567" y="1652"/>
                  </a:lnTo>
                  <a:lnTo>
                    <a:pt x="634" y="1619"/>
                  </a:lnTo>
                  <a:cubicBezTo>
                    <a:pt x="634" y="1619"/>
                    <a:pt x="667" y="1585"/>
                    <a:pt x="667" y="1585"/>
                  </a:cubicBezTo>
                  <a:cubicBezTo>
                    <a:pt x="667" y="1552"/>
                    <a:pt x="667" y="1552"/>
                    <a:pt x="667" y="1518"/>
                  </a:cubicBezTo>
                  <a:lnTo>
                    <a:pt x="667" y="785"/>
                  </a:lnTo>
                  <a:cubicBezTo>
                    <a:pt x="667" y="685"/>
                    <a:pt x="667" y="584"/>
                    <a:pt x="701" y="484"/>
                  </a:cubicBezTo>
                  <a:cubicBezTo>
                    <a:pt x="734" y="418"/>
                    <a:pt x="801" y="351"/>
                    <a:pt x="868" y="318"/>
                  </a:cubicBezTo>
                  <a:cubicBezTo>
                    <a:pt x="901" y="284"/>
                    <a:pt x="926" y="268"/>
                    <a:pt x="947" y="268"/>
                  </a:cubicBezTo>
                  <a:cubicBezTo>
                    <a:pt x="968" y="268"/>
                    <a:pt x="984" y="284"/>
                    <a:pt x="1001" y="318"/>
                  </a:cubicBezTo>
                  <a:cubicBezTo>
                    <a:pt x="1068" y="384"/>
                    <a:pt x="1068" y="484"/>
                    <a:pt x="1068" y="584"/>
                  </a:cubicBezTo>
                  <a:lnTo>
                    <a:pt x="1068" y="1285"/>
                  </a:lnTo>
                  <a:cubicBezTo>
                    <a:pt x="1068" y="1285"/>
                    <a:pt x="1068" y="1318"/>
                    <a:pt x="1068" y="1318"/>
                  </a:cubicBezTo>
                  <a:lnTo>
                    <a:pt x="1101" y="1318"/>
                  </a:lnTo>
                  <a:lnTo>
                    <a:pt x="1168" y="1285"/>
                  </a:lnTo>
                  <a:cubicBezTo>
                    <a:pt x="1168" y="1285"/>
                    <a:pt x="1201" y="1252"/>
                    <a:pt x="1201" y="1252"/>
                  </a:cubicBezTo>
                  <a:cubicBezTo>
                    <a:pt x="1201" y="1218"/>
                    <a:pt x="1201" y="1218"/>
                    <a:pt x="1201" y="1185"/>
                  </a:cubicBezTo>
                  <a:lnTo>
                    <a:pt x="1201" y="451"/>
                  </a:lnTo>
                  <a:cubicBezTo>
                    <a:pt x="1201" y="318"/>
                    <a:pt x="1168" y="151"/>
                    <a:pt x="1134" y="51"/>
                  </a:cubicBezTo>
                  <a:cubicBezTo>
                    <a:pt x="1101" y="17"/>
                    <a:pt x="1059" y="1"/>
                    <a:pt x="1013" y="1"/>
                  </a:cubicBez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1780;p56">
              <a:extLst>
                <a:ext uri="{FF2B5EF4-FFF2-40B4-BE49-F238E27FC236}">
                  <a16:creationId xmlns:a16="http://schemas.microsoft.com/office/drawing/2014/main" id="{86D48A7F-5342-49AC-B12B-18820BD50A11}"/>
                </a:ext>
              </a:extLst>
            </p:cNvPr>
            <p:cNvSpPr/>
            <p:nvPr/>
          </p:nvSpPr>
          <p:spPr>
            <a:xfrm>
              <a:off x="3042350" y="3509625"/>
              <a:ext cx="19200" cy="39575"/>
            </a:xfrm>
            <a:custGeom>
              <a:avLst/>
              <a:gdLst/>
              <a:ahLst/>
              <a:cxnLst/>
              <a:rect l="l" t="t" r="r" b="b"/>
              <a:pathLst>
                <a:path w="768" h="1583" extrusionOk="0">
                  <a:moveTo>
                    <a:pt x="567" y="701"/>
                  </a:moveTo>
                  <a:lnTo>
                    <a:pt x="567" y="768"/>
                  </a:lnTo>
                  <a:cubicBezTo>
                    <a:pt x="567" y="834"/>
                    <a:pt x="567" y="868"/>
                    <a:pt x="567" y="934"/>
                  </a:cubicBezTo>
                  <a:cubicBezTo>
                    <a:pt x="534" y="1001"/>
                    <a:pt x="534" y="1034"/>
                    <a:pt x="501" y="1101"/>
                  </a:cubicBezTo>
                  <a:cubicBezTo>
                    <a:pt x="467" y="1134"/>
                    <a:pt x="434" y="1168"/>
                    <a:pt x="401" y="1235"/>
                  </a:cubicBezTo>
                  <a:cubicBezTo>
                    <a:pt x="367" y="1268"/>
                    <a:pt x="334" y="1301"/>
                    <a:pt x="300" y="1335"/>
                  </a:cubicBezTo>
                  <a:lnTo>
                    <a:pt x="167" y="1335"/>
                  </a:lnTo>
                  <a:cubicBezTo>
                    <a:pt x="167" y="1335"/>
                    <a:pt x="134" y="1301"/>
                    <a:pt x="134" y="1301"/>
                  </a:cubicBezTo>
                  <a:cubicBezTo>
                    <a:pt x="134" y="1268"/>
                    <a:pt x="134" y="1268"/>
                    <a:pt x="134" y="1235"/>
                  </a:cubicBezTo>
                  <a:cubicBezTo>
                    <a:pt x="134" y="1168"/>
                    <a:pt x="167" y="1101"/>
                    <a:pt x="200" y="1034"/>
                  </a:cubicBezTo>
                  <a:cubicBezTo>
                    <a:pt x="234" y="968"/>
                    <a:pt x="300" y="934"/>
                    <a:pt x="367" y="868"/>
                  </a:cubicBezTo>
                  <a:lnTo>
                    <a:pt x="567" y="701"/>
                  </a:lnTo>
                  <a:close/>
                  <a:moveTo>
                    <a:pt x="534" y="0"/>
                  </a:moveTo>
                  <a:cubicBezTo>
                    <a:pt x="467" y="0"/>
                    <a:pt x="434" y="34"/>
                    <a:pt x="401" y="67"/>
                  </a:cubicBezTo>
                  <a:cubicBezTo>
                    <a:pt x="334" y="67"/>
                    <a:pt x="300" y="100"/>
                    <a:pt x="267" y="167"/>
                  </a:cubicBezTo>
                  <a:cubicBezTo>
                    <a:pt x="234" y="200"/>
                    <a:pt x="200" y="234"/>
                    <a:pt x="167" y="301"/>
                  </a:cubicBezTo>
                  <a:cubicBezTo>
                    <a:pt x="134" y="334"/>
                    <a:pt x="100" y="401"/>
                    <a:pt x="100" y="434"/>
                  </a:cubicBezTo>
                  <a:cubicBezTo>
                    <a:pt x="67" y="501"/>
                    <a:pt x="67" y="534"/>
                    <a:pt x="67" y="567"/>
                  </a:cubicBezTo>
                  <a:cubicBezTo>
                    <a:pt x="34" y="601"/>
                    <a:pt x="34" y="601"/>
                    <a:pt x="67" y="634"/>
                  </a:cubicBezTo>
                  <a:lnTo>
                    <a:pt x="100" y="634"/>
                  </a:lnTo>
                  <a:lnTo>
                    <a:pt x="134" y="601"/>
                  </a:lnTo>
                  <a:cubicBezTo>
                    <a:pt x="167" y="601"/>
                    <a:pt x="167" y="567"/>
                    <a:pt x="167" y="567"/>
                  </a:cubicBezTo>
                  <a:lnTo>
                    <a:pt x="200" y="534"/>
                  </a:lnTo>
                  <a:cubicBezTo>
                    <a:pt x="200" y="467"/>
                    <a:pt x="234" y="434"/>
                    <a:pt x="267" y="401"/>
                  </a:cubicBezTo>
                  <a:cubicBezTo>
                    <a:pt x="300" y="334"/>
                    <a:pt x="334" y="301"/>
                    <a:pt x="367" y="301"/>
                  </a:cubicBezTo>
                  <a:cubicBezTo>
                    <a:pt x="412" y="301"/>
                    <a:pt x="441" y="286"/>
                    <a:pt x="476" y="286"/>
                  </a:cubicBezTo>
                  <a:cubicBezTo>
                    <a:pt x="493" y="286"/>
                    <a:pt x="512" y="289"/>
                    <a:pt x="534" y="301"/>
                  </a:cubicBezTo>
                  <a:cubicBezTo>
                    <a:pt x="567" y="301"/>
                    <a:pt x="567" y="367"/>
                    <a:pt x="567" y="434"/>
                  </a:cubicBezTo>
                  <a:lnTo>
                    <a:pt x="567" y="501"/>
                  </a:lnTo>
                  <a:lnTo>
                    <a:pt x="334" y="701"/>
                  </a:lnTo>
                  <a:cubicBezTo>
                    <a:pt x="300" y="734"/>
                    <a:pt x="234" y="768"/>
                    <a:pt x="200" y="801"/>
                  </a:cubicBezTo>
                  <a:cubicBezTo>
                    <a:pt x="167" y="868"/>
                    <a:pt x="100" y="934"/>
                    <a:pt x="100" y="968"/>
                  </a:cubicBezTo>
                  <a:cubicBezTo>
                    <a:pt x="67" y="1034"/>
                    <a:pt x="34" y="1101"/>
                    <a:pt x="0" y="1134"/>
                  </a:cubicBezTo>
                  <a:cubicBezTo>
                    <a:pt x="0" y="1201"/>
                    <a:pt x="0" y="1268"/>
                    <a:pt x="0" y="1368"/>
                  </a:cubicBezTo>
                  <a:cubicBezTo>
                    <a:pt x="0" y="1401"/>
                    <a:pt x="34" y="1435"/>
                    <a:pt x="67" y="1468"/>
                  </a:cubicBezTo>
                  <a:cubicBezTo>
                    <a:pt x="67" y="1501"/>
                    <a:pt x="67" y="1535"/>
                    <a:pt x="100" y="1568"/>
                  </a:cubicBezTo>
                  <a:cubicBezTo>
                    <a:pt x="123" y="1568"/>
                    <a:pt x="145" y="1583"/>
                    <a:pt x="167" y="1583"/>
                  </a:cubicBezTo>
                  <a:cubicBezTo>
                    <a:pt x="178" y="1583"/>
                    <a:pt x="189" y="1579"/>
                    <a:pt x="200" y="1568"/>
                  </a:cubicBezTo>
                  <a:cubicBezTo>
                    <a:pt x="234" y="1568"/>
                    <a:pt x="300" y="1568"/>
                    <a:pt x="334" y="1535"/>
                  </a:cubicBezTo>
                  <a:cubicBezTo>
                    <a:pt x="367" y="1535"/>
                    <a:pt x="401" y="1501"/>
                    <a:pt x="401" y="1468"/>
                  </a:cubicBezTo>
                  <a:lnTo>
                    <a:pt x="501" y="1401"/>
                  </a:lnTo>
                  <a:cubicBezTo>
                    <a:pt x="534" y="1368"/>
                    <a:pt x="567" y="1335"/>
                    <a:pt x="567" y="1268"/>
                  </a:cubicBezTo>
                  <a:cubicBezTo>
                    <a:pt x="601" y="1235"/>
                    <a:pt x="601" y="1201"/>
                    <a:pt x="634" y="1168"/>
                  </a:cubicBezTo>
                  <a:lnTo>
                    <a:pt x="634" y="1268"/>
                  </a:lnTo>
                  <a:cubicBezTo>
                    <a:pt x="601" y="1301"/>
                    <a:pt x="601" y="1301"/>
                    <a:pt x="634" y="1301"/>
                  </a:cubicBezTo>
                  <a:lnTo>
                    <a:pt x="667" y="1301"/>
                  </a:lnTo>
                  <a:lnTo>
                    <a:pt x="734" y="1268"/>
                  </a:lnTo>
                  <a:cubicBezTo>
                    <a:pt x="734" y="1268"/>
                    <a:pt x="734" y="1235"/>
                    <a:pt x="734" y="1235"/>
                  </a:cubicBezTo>
                  <a:cubicBezTo>
                    <a:pt x="767" y="1201"/>
                    <a:pt x="767" y="1201"/>
                    <a:pt x="734" y="1168"/>
                  </a:cubicBezTo>
                  <a:lnTo>
                    <a:pt x="734" y="367"/>
                  </a:lnTo>
                  <a:cubicBezTo>
                    <a:pt x="734" y="301"/>
                    <a:pt x="734" y="234"/>
                    <a:pt x="734" y="167"/>
                  </a:cubicBezTo>
                  <a:cubicBezTo>
                    <a:pt x="701" y="100"/>
                    <a:pt x="667" y="67"/>
                    <a:pt x="634" y="34"/>
                  </a:cubicBezTo>
                  <a:cubicBezTo>
                    <a:pt x="601" y="0"/>
                    <a:pt x="567" y="0"/>
                    <a:pt x="534" y="0"/>
                  </a:cubicBez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1781;p56">
              <a:extLst>
                <a:ext uri="{FF2B5EF4-FFF2-40B4-BE49-F238E27FC236}">
                  <a16:creationId xmlns:a16="http://schemas.microsoft.com/office/drawing/2014/main" id="{C8343B01-58B5-4D6C-82DA-5D472B543084}"/>
                </a:ext>
              </a:extLst>
            </p:cNvPr>
            <p:cNvSpPr/>
            <p:nvPr/>
          </p:nvSpPr>
          <p:spPr>
            <a:xfrm>
              <a:off x="3067350" y="3495450"/>
              <a:ext cx="20050" cy="54225"/>
            </a:xfrm>
            <a:custGeom>
              <a:avLst/>
              <a:gdLst/>
              <a:ahLst/>
              <a:cxnLst/>
              <a:rect l="l" t="t" r="r" b="b"/>
              <a:pathLst>
                <a:path w="802" h="2169" extrusionOk="0">
                  <a:moveTo>
                    <a:pt x="497" y="250"/>
                  </a:moveTo>
                  <a:cubicBezTo>
                    <a:pt x="526" y="250"/>
                    <a:pt x="551" y="267"/>
                    <a:pt x="568" y="300"/>
                  </a:cubicBezTo>
                  <a:cubicBezTo>
                    <a:pt x="635" y="367"/>
                    <a:pt x="635" y="467"/>
                    <a:pt x="635" y="534"/>
                  </a:cubicBezTo>
                  <a:lnTo>
                    <a:pt x="635" y="701"/>
                  </a:lnTo>
                  <a:cubicBezTo>
                    <a:pt x="635" y="801"/>
                    <a:pt x="601" y="934"/>
                    <a:pt x="568" y="1034"/>
                  </a:cubicBezTo>
                  <a:cubicBezTo>
                    <a:pt x="535" y="1134"/>
                    <a:pt x="468" y="1201"/>
                    <a:pt x="401" y="1268"/>
                  </a:cubicBezTo>
                  <a:cubicBezTo>
                    <a:pt x="368" y="1285"/>
                    <a:pt x="335" y="1293"/>
                    <a:pt x="301" y="1293"/>
                  </a:cubicBezTo>
                  <a:cubicBezTo>
                    <a:pt x="268" y="1293"/>
                    <a:pt x="234" y="1285"/>
                    <a:pt x="201" y="1268"/>
                  </a:cubicBezTo>
                  <a:cubicBezTo>
                    <a:pt x="168" y="1168"/>
                    <a:pt x="134" y="1101"/>
                    <a:pt x="134" y="1001"/>
                  </a:cubicBezTo>
                  <a:lnTo>
                    <a:pt x="134" y="801"/>
                  </a:lnTo>
                  <a:cubicBezTo>
                    <a:pt x="134" y="701"/>
                    <a:pt x="168" y="601"/>
                    <a:pt x="201" y="501"/>
                  </a:cubicBezTo>
                  <a:cubicBezTo>
                    <a:pt x="234" y="401"/>
                    <a:pt x="301" y="334"/>
                    <a:pt x="401" y="300"/>
                  </a:cubicBezTo>
                  <a:cubicBezTo>
                    <a:pt x="435" y="267"/>
                    <a:pt x="468" y="250"/>
                    <a:pt x="497" y="250"/>
                  </a:cubicBezTo>
                  <a:close/>
                  <a:moveTo>
                    <a:pt x="568" y="0"/>
                  </a:moveTo>
                  <a:cubicBezTo>
                    <a:pt x="501" y="0"/>
                    <a:pt x="435" y="0"/>
                    <a:pt x="401" y="34"/>
                  </a:cubicBezTo>
                  <a:cubicBezTo>
                    <a:pt x="335" y="67"/>
                    <a:pt x="268" y="134"/>
                    <a:pt x="234" y="200"/>
                  </a:cubicBezTo>
                  <a:cubicBezTo>
                    <a:pt x="201" y="267"/>
                    <a:pt x="168" y="300"/>
                    <a:pt x="134" y="367"/>
                  </a:cubicBezTo>
                  <a:lnTo>
                    <a:pt x="134" y="300"/>
                  </a:lnTo>
                  <a:cubicBezTo>
                    <a:pt x="134" y="267"/>
                    <a:pt x="134" y="267"/>
                    <a:pt x="134" y="267"/>
                  </a:cubicBezTo>
                  <a:cubicBezTo>
                    <a:pt x="134" y="250"/>
                    <a:pt x="126" y="242"/>
                    <a:pt x="118" y="242"/>
                  </a:cubicBezTo>
                  <a:cubicBezTo>
                    <a:pt x="109" y="242"/>
                    <a:pt x="101" y="250"/>
                    <a:pt x="101" y="267"/>
                  </a:cubicBezTo>
                  <a:lnTo>
                    <a:pt x="34" y="300"/>
                  </a:lnTo>
                  <a:cubicBezTo>
                    <a:pt x="34" y="300"/>
                    <a:pt x="1" y="300"/>
                    <a:pt x="1" y="334"/>
                  </a:cubicBezTo>
                  <a:cubicBezTo>
                    <a:pt x="1" y="334"/>
                    <a:pt x="1" y="367"/>
                    <a:pt x="1" y="367"/>
                  </a:cubicBezTo>
                  <a:lnTo>
                    <a:pt x="1" y="2102"/>
                  </a:lnTo>
                  <a:cubicBezTo>
                    <a:pt x="1" y="2135"/>
                    <a:pt x="1" y="2135"/>
                    <a:pt x="1" y="2168"/>
                  </a:cubicBezTo>
                  <a:lnTo>
                    <a:pt x="34" y="2168"/>
                  </a:lnTo>
                  <a:lnTo>
                    <a:pt x="101" y="2135"/>
                  </a:lnTo>
                  <a:cubicBezTo>
                    <a:pt x="134" y="2102"/>
                    <a:pt x="134" y="2102"/>
                    <a:pt x="134" y="2102"/>
                  </a:cubicBezTo>
                  <a:cubicBezTo>
                    <a:pt x="134" y="2068"/>
                    <a:pt x="134" y="2035"/>
                    <a:pt x="134" y="2035"/>
                  </a:cubicBezTo>
                  <a:lnTo>
                    <a:pt x="134" y="1435"/>
                  </a:lnTo>
                  <a:cubicBezTo>
                    <a:pt x="168" y="1468"/>
                    <a:pt x="201" y="1501"/>
                    <a:pt x="234" y="1501"/>
                  </a:cubicBezTo>
                  <a:cubicBezTo>
                    <a:pt x="301" y="1501"/>
                    <a:pt x="368" y="1501"/>
                    <a:pt x="401" y="1468"/>
                  </a:cubicBezTo>
                  <a:cubicBezTo>
                    <a:pt x="468" y="1435"/>
                    <a:pt x="501" y="1401"/>
                    <a:pt x="568" y="1368"/>
                  </a:cubicBezTo>
                  <a:cubicBezTo>
                    <a:pt x="601" y="1301"/>
                    <a:pt x="635" y="1234"/>
                    <a:pt x="668" y="1168"/>
                  </a:cubicBezTo>
                  <a:cubicBezTo>
                    <a:pt x="701" y="1101"/>
                    <a:pt x="735" y="1001"/>
                    <a:pt x="768" y="934"/>
                  </a:cubicBezTo>
                  <a:cubicBezTo>
                    <a:pt x="768" y="834"/>
                    <a:pt x="802" y="734"/>
                    <a:pt x="802" y="634"/>
                  </a:cubicBezTo>
                  <a:lnTo>
                    <a:pt x="802" y="434"/>
                  </a:lnTo>
                  <a:cubicBezTo>
                    <a:pt x="802" y="367"/>
                    <a:pt x="768" y="267"/>
                    <a:pt x="768" y="200"/>
                  </a:cubicBezTo>
                  <a:cubicBezTo>
                    <a:pt x="735" y="134"/>
                    <a:pt x="701" y="100"/>
                    <a:pt x="668" y="67"/>
                  </a:cubicBezTo>
                  <a:cubicBezTo>
                    <a:pt x="635" y="34"/>
                    <a:pt x="601" y="0"/>
                    <a:pt x="568" y="0"/>
                  </a:cubicBez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1782;p56">
              <a:extLst>
                <a:ext uri="{FF2B5EF4-FFF2-40B4-BE49-F238E27FC236}">
                  <a16:creationId xmlns:a16="http://schemas.microsoft.com/office/drawing/2014/main" id="{C5B2F89E-448E-49FC-8704-B024A33321F3}"/>
                </a:ext>
              </a:extLst>
            </p:cNvPr>
            <p:cNvSpPr/>
            <p:nvPr/>
          </p:nvSpPr>
          <p:spPr>
            <a:xfrm>
              <a:off x="3090700" y="3481475"/>
              <a:ext cx="18375" cy="39000"/>
            </a:xfrm>
            <a:custGeom>
              <a:avLst/>
              <a:gdLst/>
              <a:ahLst/>
              <a:cxnLst/>
              <a:rect l="l" t="t" r="r" b="b"/>
              <a:pathLst>
                <a:path w="735" h="1560" extrusionOk="0">
                  <a:moveTo>
                    <a:pt x="585" y="1"/>
                  </a:moveTo>
                  <a:cubicBezTo>
                    <a:pt x="568" y="1"/>
                    <a:pt x="551" y="9"/>
                    <a:pt x="535" y="26"/>
                  </a:cubicBezTo>
                  <a:cubicBezTo>
                    <a:pt x="468" y="26"/>
                    <a:pt x="435" y="59"/>
                    <a:pt x="368" y="59"/>
                  </a:cubicBezTo>
                  <a:cubicBezTo>
                    <a:pt x="335" y="92"/>
                    <a:pt x="268" y="159"/>
                    <a:pt x="234" y="192"/>
                  </a:cubicBezTo>
                  <a:cubicBezTo>
                    <a:pt x="201" y="226"/>
                    <a:pt x="134" y="292"/>
                    <a:pt x="134" y="326"/>
                  </a:cubicBezTo>
                  <a:cubicBezTo>
                    <a:pt x="101" y="392"/>
                    <a:pt x="68" y="459"/>
                    <a:pt x="68" y="493"/>
                  </a:cubicBezTo>
                  <a:cubicBezTo>
                    <a:pt x="68" y="559"/>
                    <a:pt x="68" y="626"/>
                    <a:pt x="68" y="659"/>
                  </a:cubicBezTo>
                  <a:cubicBezTo>
                    <a:pt x="68" y="726"/>
                    <a:pt x="68" y="826"/>
                    <a:pt x="101" y="893"/>
                  </a:cubicBezTo>
                  <a:cubicBezTo>
                    <a:pt x="168" y="926"/>
                    <a:pt x="201" y="926"/>
                    <a:pt x="301" y="926"/>
                  </a:cubicBezTo>
                  <a:lnTo>
                    <a:pt x="435" y="893"/>
                  </a:lnTo>
                  <a:lnTo>
                    <a:pt x="601" y="893"/>
                  </a:lnTo>
                  <a:cubicBezTo>
                    <a:pt x="601" y="926"/>
                    <a:pt x="601" y="960"/>
                    <a:pt x="601" y="993"/>
                  </a:cubicBezTo>
                  <a:cubicBezTo>
                    <a:pt x="568" y="1026"/>
                    <a:pt x="568" y="1060"/>
                    <a:pt x="535" y="1060"/>
                  </a:cubicBezTo>
                  <a:cubicBezTo>
                    <a:pt x="535" y="1093"/>
                    <a:pt x="501" y="1126"/>
                    <a:pt x="501" y="1160"/>
                  </a:cubicBezTo>
                  <a:cubicBezTo>
                    <a:pt x="468" y="1193"/>
                    <a:pt x="435" y="1193"/>
                    <a:pt x="435" y="1226"/>
                  </a:cubicBezTo>
                  <a:cubicBezTo>
                    <a:pt x="401" y="1260"/>
                    <a:pt x="368" y="1260"/>
                    <a:pt x="368" y="1293"/>
                  </a:cubicBezTo>
                  <a:cubicBezTo>
                    <a:pt x="301" y="1326"/>
                    <a:pt x="268" y="1326"/>
                    <a:pt x="234" y="1326"/>
                  </a:cubicBezTo>
                  <a:cubicBezTo>
                    <a:pt x="201" y="1326"/>
                    <a:pt x="168" y="1293"/>
                    <a:pt x="168" y="1293"/>
                  </a:cubicBezTo>
                  <a:lnTo>
                    <a:pt x="101" y="1293"/>
                  </a:lnTo>
                  <a:lnTo>
                    <a:pt x="34" y="1326"/>
                  </a:lnTo>
                  <a:cubicBezTo>
                    <a:pt x="34" y="1326"/>
                    <a:pt x="1" y="1326"/>
                    <a:pt x="1" y="1360"/>
                  </a:cubicBezTo>
                  <a:cubicBezTo>
                    <a:pt x="1" y="1393"/>
                    <a:pt x="1" y="1393"/>
                    <a:pt x="1" y="1427"/>
                  </a:cubicBezTo>
                  <a:cubicBezTo>
                    <a:pt x="1" y="1460"/>
                    <a:pt x="34" y="1460"/>
                    <a:pt x="34" y="1493"/>
                  </a:cubicBezTo>
                  <a:cubicBezTo>
                    <a:pt x="34" y="1527"/>
                    <a:pt x="68" y="1560"/>
                    <a:pt x="101" y="1560"/>
                  </a:cubicBezTo>
                  <a:lnTo>
                    <a:pt x="234" y="1560"/>
                  </a:lnTo>
                  <a:cubicBezTo>
                    <a:pt x="268" y="1560"/>
                    <a:pt x="335" y="1527"/>
                    <a:pt x="368" y="1493"/>
                  </a:cubicBezTo>
                  <a:cubicBezTo>
                    <a:pt x="435" y="1460"/>
                    <a:pt x="468" y="1427"/>
                    <a:pt x="535" y="1393"/>
                  </a:cubicBezTo>
                  <a:cubicBezTo>
                    <a:pt x="568" y="1326"/>
                    <a:pt x="601" y="1293"/>
                    <a:pt x="635" y="1226"/>
                  </a:cubicBezTo>
                  <a:cubicBezTo>
                    <a:pt x="668" y="1160"/>
                    <a:pt x="668" y="1126"/>
                    <a:pt x="701" y="1060"/>
                  </a:cubicBezTo>
                  <a:cubicBezTo>
                    <a:pt x="701" y="993"/>
                    <a:pt x="735" y="960"/>
                    <a:pt x="735" y="893"/>
                  </a:cubicBezTo>
                  <a:cubicBezTo>
                    <a:pt x="735" y="859"/>
                    <a:pt x="735" y="793"/>
                    <a:pt x="735" y="759"/>
                  </a:cubicBezTo>
                  <a:cubicBezTo>
                    <a:pt x="735" y="726"/>
                    <a:pt x="701" y="693"/>
                    <a:pt x="668" y="693"/>
                  </a:cubicBezTo>
                  <a:cubicBezTo>
                    <a:pt x="668" y="659"/>
                    <a:pt x="635" y="659"/>
                    <a:pt x="601" y="626"/>
                  </a:cubicBezTo>
                  <a:lnTo>
                    <a:pt x="468" y="626"/>
                  </a:lnTo>
                  <a:lnTo>
                    <a:pt x="335" y="659"/>
                  </a:lnTo>
                  <a:lnTo>
                    <a:pt x="268" y="659"/>
                  </a:lnTo>
                  <a:cubicBezTo>
                    <a:pt x="234" y="659"/>
                    <a:pt x="234" y="659"/>
                    <a:pt x="201" y="626"/>
                  </a:cubicBezTo>
                  <a:cubicBezTo>
                    <a:pt x="201" y="626"/>
                    <a:pt x="201" y="593"/>
                    <a:pt x="201" y="559"/>
                  </a:cubicBezTo>
                  <a:cubicBezTo>
                    <a:pt x="201" y="526"/>
                    <a:pt x="234" y="459"/>
                    <a:pt x="268" y="426"/>
                  </a:cubicBezTo>
                  <a:cubicBezTo>
                    <a:pt x="301" y="359"/>
                    <a:pt x="335" y="326"/>
                    <a:pt x="401" y="292"/>
                  </a:cubicBezTo>
                  <a:cubicBezTo>
                    <a:pt x="435" y="259"/>
                    <a:pt x="468" y="259"/>
                    <a:pt x="501" y="259"/>
                  </a:cubicBezTo>
                  <a:cubicBezTo>
                    <a:pt x="535" y="259"/>
                    <a:pt x="568" y="259"/>
                    <a:pt x="568" y="292"/>
                  </a:cubicBezTo>
                  <a:lnTo>
                    <a:pt x="635" y="292"/>
                  </a:lnTo>
                  <a:lnTo>
                    <a:pt x="668" y="259"/>
                  </a:lnTo>
                  <a:cubicBezTo>
                    <a:pt x="701" y="259"/>
                    <a:pt x="701" y="226"/>
                    <a:pt x="701" y="226"/>
                  </a:cubicBezTo>
                  <a:cubicBezTo>
                    <a:pt x="735" y="192"/>
                    <a:pt x="735" y="192"/>
                    <a:pt x="701" y="159"/>
                  </a:cubicBezTo>
                  <a:cubicBezTo>
                    <a:pt x="701" y="126"/>
                    <a:pt x="701" y="92"/>
                    <a:pt x="701" y="92"/>
                  </a:cubicBezTo>
                  <a:cubicBezTo>
                    <a:pt x="668" y="59"/>
                    <a:pt x="668" y="26"/>
                    <a:pt x="635" y="26"/>
                  </a:cubicBezTo>
                  <a:cubicBezTo>
                    <a:pt x="618" y="9"/>
                    <a:pt x="601" y="1"/>
                    <a:pt x="585" y="1"/>
                  </a:cubicBez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1783;p56">
              <a:extLst>
                <a:ext uri="{FF2B5EF4-FFF2-40B4-BE49-F238E27FC236}">
                  <a16:creationId xmlns:a16="http://schemas.microsoft.com/office/drawing/2014/main" id="{5B3E2EA0-2091-481D-BA1C-A75E8BEE09AC}"/>
                </a:ext>
              </a:extLst>
            </p:cNvPr>
            <p:cNvSpPr/>
            <p:nvPr/>
          </p:nvSpPr>
          <p:spPr>
            <a:xfrm>
              <a:off x="3393425" y="1921825"/>
              <a:ext cx="35050" cy="36700"/>
            </a:xfrm>
            <a:custGeom>
              <a:avLst/>
              <a:gdLst/>
              <a:ahLst/>
              <a:cxnLst/>
              <a:rect l="l" t="t" r="r" b="b"/>
              <a:pathLst>
                <a:path w="1402" h="1468" extrusionOk="0">
                  <a:moveTo>
                    <a:pt x="1402" y="0"/>
                  </a:moveTo>
                  <a:lnTo>
                    <a:pt x="1" y="801"/>
                  </a:lnTo>
                  <a:lnTo>
                    <a:pt x="701" y="1468"/>
                  </a:lnTo>
                  <a:lnTo>
                    <a:pt x="1402" y="0"/>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1784;p56">
              <a:extLst>
                <a:ext uri="{FF2B5EF4-FFF2-40B4-BE49-F238E27FC236}">
                  <a16:creationId xmlns:a16="http://schemas.microsoft.com/office/drawing/2014/main" id="{FFDD77EF-7A4B-4C69-A71C-48BF470B884E}"/>
                </a:ext>
              </a:extLst>
            </p:cNvPr>
            <p:cNvSpPr/>
            <p:nvPr/>
          </p:nvSpPr>
          <p:spPr>
            <a:xfrm>
              <a:off x="2727125" y="1078675"/>
              <a:ext cx="2393400" cy="1385225"/>
            </a:xfrm>
            <a:custGeom>
              <a:avLst/>
              <a:gdLst/>
              <a:ahLst/>
              <a:cxnLst/>
              <a:rect l="l" t="t" r="r" b="b"/>
              <a:pathLst>
                <a:path w="95736" h="55409" extrusionOk="0">
                  <a:moveTo>
                    <a:pt x="95516" y="1"/>
                  </a:moveTo>
                  <a:cubicBezTo>
                    <a:pt x="95477" y="1"/>
                    <a:pt x="95437" y="12"/>
                    <a:pt x="95402" y="35"/>
                  </a:cubicBezTo>
                  <a:lnTo>
                    <a:pt x="134" y="55008"/>
                  </a:lnTo>
                  <a:cubicBezTo>
                    <a:pt x="34" y="55075"/>
                    <a:pt x="0" y="55208"/>
                    <a:pt x="67" y="55308"/>
                  </a:cubicBezTo>
                  <a:cubicBezTo>
                    <a:pt x="100" y="55375"/>
                    <a:pt x="200" y="55408"/>
                    <a:pt x="267" y="55408"/>
                  </a:cubicBezTo>
                  <a:cubicBezTo>
                    <a:pt x="300" y="55408"/>
                    <a:pt x="334" y="55408"/>
                    <a:pt x="367" y="55375"/>
                  </a:cubicBezTo>
                  <a:lnTo>
                    <a:pt x="95602" y="402"/>
                  </a:lnTo>
                  <a:cubicBezTo>
                    <a:pt x="95702" y="336"/>
                    <a:pt x="95735" y="202"/>
                    <a:pt x="95702" y="102"/>
                  </a:cubicBezTo>
                  <a:cubicBezTo>
                    <a:pt x="95659" y="38"/>
                    <a:pt x="95588" y="1"/>
                    <a:pt x="95516"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1785;p56">
              <a:extLst>
                <a:ext uri="{FF2B5EF4-FFF2-40B4-BE49-F238E27FC236}">
                  <a16:creationId xmlns:a16="http://schemas.microsoft.com/office/drawing/2014/main" id="{BB3B0836-8F74-4149-B119-9394CDADEC77}"/>
                </a:ext>
              </a:extLst>
            </p:cNvPr>
            <p:cNvSpPr/>
            <p:nvPr/>
          </p:nvSpPr>
          <p:spPr>
            <a:xfrm>
              <a:off x="2801350" y="2519750"/>
              <a:ext cx="66725" cy="90925"/>
            </a:xfrm>
            <a:custGeom>
              <a:avLst/>
              <a:gdLst/>
              <a:ahLst/>
              <a:cxnLst/>
              <a:rect l="l" t="t" r="r" b="b"/>
              <a:pathLst>
                <a:path w="2669" h="3637" extrusionOk="0">
                  <a:moveTo>
                    <a:pt x="1334" y="0"/>
                  </a:moveTo>
                  <a:lnTo>
                    <a:pt x="0" y="2435"/>
                  </a:lnTo>
                  <a:lnTo>
                    <a:pt x="367" y="2235"/>
                  </a:lnTo>
                  <a:lnTo>
                    <a:pt x="367" y="3636"/>
                  </a:lnTo>
                  <a:lnTo>
                    <a:pt x="967" y="3303"/>
                  </a:lnTo>
                  <a:lnTo>
                    <a:pt x="967" y="1968"/>
                  </a:lnTo>
                  <a:lnTo>
                    <a:pt x="1701" y="1535"/>
                  </a:lnTo>
                  <a:lnTo>
                    <a:pt x="1701" y="2869"/>
                  </a:lnTo>
                  <a:lnTo>
                    <a:pt x="2335" y="2502"/>
                  </a:lnTo>
                  <a:lnTo>
                    <a:pt x="2335" y="1101"/>
                  </a:lnTo>
                  <a:lnTo>
                    <a:pt x="2669" y="868"/>
                  </a:lnTo>
                  <a:lnTo>
                    <a:pt x="1334" y="0"/>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1786;p56">
              <a:extLst>
                <a:ext uri="{FF2B5EF4-FFF2-40B4-BE49-F238E27FC236}">
                  <a16:creationId xmlns:a16="http://schemas.microsoft.com/office/drawing/2014/main" id="{0E90811C-E45D-4706-8213-D93BEC8C2F9E}"/>
                </a:ext>
              </a:extLst>
            </p:cNvPr>
            <p:cNvSpPr/>
            <p:nvPr/>
          </p:nvSpPr>
          <p:spPr>
            <a:xfrm>
              <a:off x="2807175" y="2681425"/>
              <a:ext cx="55075" cy="61850"/>
            </a:xfrm>
            <a:custGeom>
              <a:avLst/>
              <a:gdLst/>
              <a:ahLst/>
              <a:cxnLst/>
              <a:rect l="l" t="t" r="r" b="b"/>
              <a:pathLst>
                <a:path w="2203" h="2474" extrusionOk="0">
                  <a:moveTo>
                    <a:pt x="1235" y="338"/>
                  </a:moveTo>
                  <a:cubicBezTo>
                    <a:pt x="1268" y="338"/>
                    <a:pt x="1301" y="338"/>
                    <a:pt x="1335" y="372"/>
                  </a:cubicBezTo>
                  <a:cubicBezTo>
                    <a:pt x="1468" y="472"/>
                    <a:pt x="1535" y="638"/>
                    <a:pt x="1502" y="805"/>
                  </a:cubicBezTo>
                  <a:cubicBezTo>
                    <a:pt x="1468" y="1306"/>
                    <a:pt x="1235" y="1739"/>
                    <a:pt x="834" y="2039"/>
                  </a:cubicBezTo>
                  <a:lnTo>
                    <a:pt x="834" y="2073"/>
                  </a:lnTo>
                  <a:cubicBezTo>
                    <a:pt x="795" y="2112"/>
                    <a:pt x="733" y="2128"/>
                    <a:pt x="669" y="2128"/>
                  </a:cubicBezTo>
                  <a:cubicBezTo>
                    <a:pt x="623" y="2128"/>
                    <a:pt x="576" y="2120"/>
                    <a:pt x="534" y="2106"/>
                  </a:cubicBezTo>
                  <a:cubicBezTo>
                    <a:pt x="401" y="1973"/>
                    <a:pt x="334" y="1806"/>
                    <a:pt x="367" y="1639"/>
                  </a:cubicBezTo>
                  <a:cubicBezTo>
                    <a:pt x="367" y="1139"/>
                    <a:pt x="601" y="705"/>
                    <a:pt x="1001" y="405"/>
                  </a:cubicBezTo>
                  <a:cubicBezTo>
                    <a:pt x="1068" y="372"/>
                    <a:pt x="1135" y="338"/>
                    <a:pt x="1235" y="338"/>
                  </a:cubicBezTo>
                  <a:close/>
                  <a:moveTo>
                    <a:pt x="1193" y="0"/>
                  </a:moveTo>
                  <a:cubicBezTo>
                    <a:pt x="1068" y="0"/>
                    <a:pt x="942" y="33"/>
                    <a:pt x="834" y="105"/>
                  </a:cubicBezTo>
                  <a:cubicBezTo>
                    <a:pt x="334" y="438"/>
                    <a:pt x="34" y="1039"/>
                    <a:pt x="1" y="1639"/>
                  </a:cubicBezTo>
                  <a:cubicBezTo>
                    <a:pt x="1" y="1939"/>
                    <a:pt x="134" y="2206"/>
                    <a:pt x="334" y="2373"/>
                  </a:cubicBezTo>
                  <a:cubicBezTo>
                    <a:pt x="434" y="2440"/>
                    <a:pt x="534" y="2440"/>
                    <a:pt x="634" y="2473"/>
                  </a:cubicBezTo>
                  <a:cubicBezTo>
                    <a:pt x="768" y="2440"/>
                    <a:pt x="868" y="2406"/>
                    <a:pt x="1001" y="2340"/>
                  </a:cubicBezTo>
                  <a:cubicBezTo>
                    <a:pt x="1201" y="2240"/>
                    <a:pt x="1368" y="2073"/>
                    <a:pt x="1468" y="1873"/>
                  </a:cubicBezTo>
                  <a:lnTo>
                    <a:pt x="1902" y="2173"/>
                  </a:lnTo>
                  <a:cubicBezTo>
                    <a:pt x="1935" y="2206"/>
                    <a:pt x="1969" y="2206"/>
                    <a:pt x="2002" y="2206"/>
                  </a:cubicBezTo>
                  <a:cubicBezTo>
                    <a:pt x="2035" y="2206"/>
                    <a:pt x="2102" y="2206"/>
                    <a:pt x="2135" y="2139"/>
                  </a:cubicBezTo>
                  <a:cubicBezTo>
                    <a:pt x="2202" y="2073"/>
                    <a:pt x="2169" y="1973"/>
                    <a:pt x="2135" y="1939"/>
                  </a:cubicBezTo>
                  <a:lnTo>
                    <a:pt x="1668" y="1572"/>
                  </a:lnTo>
                  <a:cubicBezTo>
                    <a:pt x="1768" y="1339"/>
                    <a:pt x="1835" y="1072"/>
                    <a:pt x="1835" y="805"/>
                  </a:cubicBezTo>
                  <a:cubicBezTo>
                    <a:pt x="1869" y="505"/>
                    <a:pt x="1735" y="238"/>
                    <a:pt x="1502" y="71"/>
                  </a:cubicBezTo>
                  <a:cubicBezTo>
                    <a:pt x="1409" y="25"/>
                    <a:pt x="1301" y="0"/>
                    <a:pt x="1193"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1787;p56">
              <a:extLst>
                <a:ext uri="{FF2B5EF4-FFF2-40B4-BE49-F238E27FC236}">
                  <a16:creationId xmlns:a16="http://schemas.microsoft.com/office/drawing/2014/main" id="{033B59C7-D5B5-4796-8C95-000BA5D7541C}"/>
                </a:ext>
              </a:extLst>
            </p:cNvPr>
            <p:cNvSpPr/>
            <p:nvPr/>
          </p:nvSpPr>
          <p:spPr>
            <a:xfrm>
              <a:off x="2813850" y="2995925"/>
              <a:ext cx="42550" cy="63400"/>
            </a:xfrm>
            <a:custGeom>
              <a:avLst/>
              <a:gdLst/>
              <a:ahLst/>
              <a:cxnLst/>
              <a:rect l="l" t="t" r="r" b="b"/>
              <a:pathLst>
                <a:path w="1702" h="2536" extrusionOk="0">
                  <a:moveTo>
                    <a:pt x="1235" y="0"/>
                  </a:moveTo>
                  <a:cubicBezTo>
                    <a:pt x="1068" y="0"/>
                    <a:pt x="901" y="67"/>
                    <a:pt x="768" y="167"/>
                  </a:cubicBezTo>
                  <a:cubicBezTo>
                    <a:pt x="634" y="301"/>
                    <a:pt x="501" y="434"/>
                    <a:pt x="401" y="567"/>
                  </a:cubicBezTo>
                  <a:cubicBezTo>
                    <a:pt x="301" y="734"/>
                    <a:pt x="201" y="901"/>
                    <a:pt x="134" y="1068"/>
                  </a:cubicBezTo>
                  <a:cubicBezTo>
                    <a:pt x="134" y="1101"/>
                    <a:pt x="134" y="1168"/>
                    <a:pt x="100" y="1201"/>
                  </a:cubicBezTo>
                  <a:cubicBezTo>
                    <a:pt x="67" y="1301"/>
                    <a:pt x="34" y="1401"/>
                    <a:pt x="34" y="1501"/>
                  </a:cubicBezTo>
                  <a:cubicBezTo>
                    <a:pt x="0" y="1601"/>
                    <a:pt x="0" y="1735"/>
                    <a:pt x="0" y="1868"/>
                  </a:cubicBezTo>
                  <a:cubicBezTo>
                    <a:pt x="34" y="1968"/>
                    <a:pt x="34" y="2068"/>
                    <a:pt x="67" y="2202"/>
                  </a:cubicBezTo>
                  <a:lnTo>
                    <a:pt x="67" y="2235"/>
                  </a:lnTo>
                  <a:cubicBezTo>
                    <a:pt x="100" y="2235"/>
                    <a:pt x="100" y="2269"/>
                    <a:pt x="100" y="2269"/>
                  </a:cubicBezTo>
                  <a:cubicBezTo>
                    <a:pt x="167" y="2402"/>
                    <a:pt x="301" y="2502"/>
                    <a:pt x="467" y="2535"/>
                  </a:cubicBezTo>
                  <a:cubicBezTo>
                    <a:pt x="634" y="2535"/>
                    <a:pt x="801" y="2502"/>
                    <a:pt x="934" y="2369"/>
                  </a:cubicBezTo>
                  <a:cubicBezTo>
                    <a:pt x="1068" y="2302"/>
                    <a:pt x="1168" y="2202"/>
                    <a:pt x="1268" y="2068"/>
                  </a:cubicBezTo>
                  <a:cubicBezTo>
                    <a:pt x="1335" y="2002"/>
                    <a:pt x="1401" y="1902"/>
                    <a:pt x="1435" y="1802"/>
                  </a:cubicBezTo>
                  <a:cubicBezTo>
                    <a:pt x="1501" y="1702"/>
                    <a:pt x="1568" y="1568"/>
                    <a:pt x="1602" y="1435"/>
                  </a:cubicBezTo>
                  <a:cubicBezTo>
                    <a:pt x="1635" y="1268"/>
                    <a:pt x="1668" y="1134"/>
                    <a:pt x="1702" y="968"/>
                  </a:cubicBezTo>
                  <a:cubicBezTo>
                    <a:pt x="1702" y="834"/>
                    <a:pt x="1702" y="734"/>
                    <a:pt x="1702" y="601"/>
                  </a:cubicBezTo>
                  <a:lnTo>
                    <a:pt x="1668" y="601"/>
                  </a:lnTo>
                  <a:lnTo>
                    <a:pt x="901" y="1034"/>
                  </a:lnTo>
                  <a:lnTo>
                    <a:pt x="901" y="1068"/>
                  </a:lnTo>
                  <a:lnTo>
                    <a:pt x="901" y="1501"/>
                  </a:lnTo>
                  <a:lnTo>
                    <a:pt x="1368" y="1235"/>
                  </a:lnTo>
                  <a:lnTo>
                    <a:pt x="1368" y="1235"/>
                  </a:lnTo>
                  <a:cubicBezTo>
                    <a:pt x="1335" y="1335"/>
                    <a:pt x="1301" y="1435"/>
                    <a:pt x="1268" y="1535"/>
                  </a:cubicBezTo>
                  <a:cubicBezTo>
                    <a:pt x="1235" y="1568"/>
                    <a:pt x="1201" y="1635"/>
                    <a:pt x="1201" y="1668"/>
                  </a:cubicBezTo>
                  <a:cubicBezTo>
                    <a:pt x="1101" y="1835"/>
                    <a:pt x="934" y="1935"/>
                    <a:pt x="768" y="2002"/>
                  </a:cubicBezTo>
                  <a:cubicBezTo>
                    <a:pt x="745" y="2007"/>
                    <a:pt x="722" y="2010"/>
                    <a:pt x="699" y="2010"/>
                  </a:cubicBezTo>
                  <a:cubicBezTo>
                    <a:pt x="590" y="2010"/>
                    <a:pt x="489" y="1945"/>
                    <a:pt x="434" y="1835"/>
                  </a:cubicBezTo>
                  <a:lnTo>
                    <a:pt x="401" y="1735"/>
                  </a:lnTo>
                  <a:lnTo>
                    <a:pt x="401" y="1635"/>
                  </a:lnTo>
                  <a:cubicBezTo>
                    <a:pt x="401" y="1568"/>
                    <a:pt x="401" y="1468"/>
                    <a:pt x="401" y="1401"/>
                  </a:cubicBezTo>
                  <a:lnTo>
                    <a:pt x="401" y="1301"/>
                  </a:lnTo>
                  <a:cubicBezTo>
                    <a:pt x="434" y="1168"/>
                    <a:pt x="501" y="1034"/>
                    <a:pt x="567" y="901"/>
                  </a:cubicBezTo>
                  <a:cubicBezTo>
                    <a:pt x="634" y="734"/>
                    <a:pt x="801" y="601"/>
                    <a:pt x="968" y="501"/>
                  </a:cubicBezTo>
                  <a:cubicBezTo>
                    <a:pt x="1018" y="484"/>
                    <a:pt x="1068" y="476"/>
                    <a:pt x="1114" y="476"/>
                  </a:cubicBezTo>
                  <a:cubicBezTo>
                    <a:pt x="1160" y="476"/>
                    <a:pt x="1201" y="484"/>
                    <a:pt x="1235" y="501"/>
                  </a:cubicBezTo>
                  <a:lnTo>
                    <a:pt x="1468" y="67"/>
                  </a:lnTo>
                  <a:cubicBezTo>
                    <a:pt x="1401" y="34"/>
                    <a:pt x="1335" y="0"/>
                    <a:pt x="1235"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1788;p56">
              <a:extLst>
                <a:ext uri="{FF2B5EF4-FFF2-40B4-BE49-F238E27FC236}">
                  <a16:creationId xmlns:a16="http://schemas.microsoft.com/office/drawing/2014/main" id="{7AD7B3F6-9EBB-4A0A-815C-844D59BF108A}"/>
                </a:ext>
              </a:extLst>
            </p:cNvPr>
            <p:cNvSpPr/>
            <p:nvPr/>
          </p:nvSpPr>
          <p:spPr>
            <a:xfrm>
              <a:off x="2808850" y="3144950"/>
              <a:ext cx="51725" cy="65325"/>
            </a:xfrm>
            <a:custGeom>
              <a:avLst/>
              <a:gdLst/>
              <a:ahLst/>
              <a:cxnLst/>
              <a:rect l="l" t="t" r="r" b="b"/>
              <a:pathLst>
                <a:path w="2069" h="2613" extrusionOk="0">
                  <a:moveTo>
                    <a:pt x="1658" y="0"/>
                  </a:moveTo>
                  <a:cubicBezTo>
                    <a:pt x="1614" y="0"/>
                    <a:pt x="1567" y="23"/>
                    <a:pt x="1535" y="77"/>
                  </a:cubicBezTo>
                  <a:lnTo>
                    <a:pt x="1201" y="744"/>
                  </a:lnTo>
                  <a:lnTo>
                    <a:pt x="1201" y="177"/>
                  </a:lnTo>
                  <a:cubicBezTo>
                    <a:pt x="1201" y="77"/>
                    <a:pt x="1126" y="27"/>
                    <a:pt x="1051" y="27"/>
                  </a:cubicBezTo>
                  <a:cubicBezTo>
                    <a:pt x="976" y="27"/>
                    <a:pt x="901" y="77"/>
                    <a:pt x="901" y="177"/>
                  </a:cubicBezTo>
                  <a:lnTo>
                    <a:pt x="901" y="1044"/>
                  </a:lnTo>
                  <a:lnTo>
                    <a:pt x="501" y="744"/>
                  </a:lnTo>
                  <a:cubicBezTo>
                    <a:pt x="487" y="730"/>
                    <a:pt x="462" y="722"/>
                    <a:pt x="434" y="722"/>
                  </a:cubicBezTo>
                  <a:cubicBezTo>
                    <a:pt x="396" y="722"/>
                    <a:pt x="353" y="738"/>
                    <a:pt x="334" y="777"/>
                  </a:cubicBezTo>
                  <a:cubicBezTo>
                    <a:pt x="267" y="844"/>
                    <a:pt x="300" y="911"/>
                    <a:pt x="334" y="978"/>
                  </a:cubicBezTo>
                  <a:lnTo>
                    <a:pt x="801" y="1311"/>
                  </a:lnTo>
                  <a:lnTo>
                    <a:pt x="100" y="1711"/>
                  </a:lnTo>
                  <a:cubicBezTo>
                    <a:pt x="34" y="1745"/>
                    <a:pt x="0" y="1812"/>
                    <a:pt x="67" y="1878"/>
                  </a:cubicBezTo>
                  <a:cubicBezTo>
                    <a:pt x="67" y="1945"/>
                    <a:pt x="134" y="1945"/>
                    <a:pt x="167" y="1978"/>
                  </a:cubicBezTo>
                  <a:cubicBezTo>
                    <a:pt x="200" y="1945"/>
                    <a:pt x="234" y="1945"/>
                    <a:pt x="234" y="1945"/>
                  </a:cubicBezTo>
                  <a:lnTo>
                    <a:pt x="701" y="1678"/>
                  </a:lnTo>
                  <a:lnTo>
                    <a:pt x="300" y="2412"/>
                  </a:lnTo>
                  <a:cubicBezTo>
                    <a:pt x="267" y="2479"/>
                    <a:pt x="300" y="2579"/>
                    <a:pt x="367" y="2612"/>
                  </a:cubicBezTo>
                  <a:lnTo>
                    <a:pt x="434" y="2612"/>
                  </a:lnTo>
                  <a:cubicBezTo>
                    <a:pt x="467" y="2612"/>
                    <a:pt x="534" y="2579"/>
                    <a:pt x="567" y="2545"/>
                  </a:cubicBezTo>
                  <a:lnTo>
                    <a:pt x="901" y="1878"/>
                  </a:lnTo>
                  <a:lnTo>
                    <a:pt x="901" y="2479"/>
                  </a:lnTo>
                  <a:cubicBezTo>
                    <a:pt x="901" y="2562"/>
                    <a:pt x="968" y="2604"/>
                    <a:pt x="1034" y="2604"/>
                  </a:cubicBezTo>
                  <a:cubicBezTo>
                    <a:pt x="1101" y="2604"/>
                    <a:pt x="1168" y="2562"/>
                    <a:pt x="1168" y="2479"/>
                  </a:cubicBezTo>
                  <a:lnTo>
                    <a:pt x="1168" y="1611"/>
                  </a:lnTo>
                  <a:lnTo>
                    <a:pt x="1568" y="1878"/>
                  </a:lnTo>
                  <a:cubicBezTo>
                    <a:pt x="1601" y="1912"/>
                    <a:pt x="1635" y="1912"/>
                    <a:pt x="1668" y="1912"/>
                  </a:cubicBezTo>
                  <a:cubicBezTo>
                    <a:pt x="1701" y="1912"/>
                    <a:pt x="1735" y="1912"/>
                    <a:pt x="1768" y="1878"/>
                  </a:cubicBezTo>
                  <a:cubicBezTo>
                    <a:pt x="1802" y="1812"/>
                    <a:pt x="1802" y="1711"/>
                    <a:pt x="1735" y="1678"/>
                  </a:cubicBezTo>
                  <a:lnTo>
                    <a:pt x="1301" y="1345"/>
                  </a:lnTo>
                  <a:lnTo>
                    <a:pt x="1968" y="944"/>
                  </a:lnTo>
                  <a:cubicBezTo>
                    <a:pt x="2035" y="911"/>
                    <a:pt x="2068" y="811"/>
                    <a:pt x="2035" y="744"/>
                  </a:cubicBezTo>
                  <a:cubicBezTo>
                    <a:pt x="2014" y="703"/>
                    <a:pt x="1968" y="674"/>
                    <a:pt x="1920" y="674"/>
                  </a:cubicBezTo>
                  <a:cubicBezTo>
                    <a:pt x="1891" y="674"/>
                    <a:pt x="1860" y="685"/>
                    <a:pt x="1835" y="711"/>
                  </a:cubicBezTo>
                  <a:lnTo>
                    <a:pt x="1401" y="944"/>
                  </a:lnTo>
                  <a:lnTo>
                    <a:pt x="1401" y="944"/>
                  </a:lnTo>
                  <a:lnTo>
                    <a:pt x="1768" y="210"/>
                  </a:lnTo>
                  <a:cubicBezTo>
                    <a:pt x="1836" y="98"/>
                    <a:pt x="1751" y="0"/>
                    <a:pt x="1658"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1789;p56">
              <a:extLst>
                <a:ext uri="{FF2B5EF4-FFF2-40B4-BE49-F238E27FC236}">
                  <a16:creationId xmlns:a16="http://schemas.microsoft.com/office/drawing/2014/main" id="{E62B321D-C3BA-4ED8-97CF-90DDE618D0A5}"/>
                </a:ext>
              </a:extLst>
            </p:cNvPr>
            <p:cNvSpPr/>
            <p:nvPr/>
          </p:nvSpPr>
          <p:spPr>
            <a:xfrm>
              <a:off x="2820525" y="3451700"/>
              <a:ext cx="40875" cy="72125"/>
            </a:xfrm>
            <a:custGeom>
              <a:avLst/>
              <a:gdLst/>
              <a:ahLst/>
              <a:cxnLst/>
              <a:rect l="l" t="t" r="r" b="b"/>
              <a:pathLst>
                <a:path w="1635" h="2885" extrusionOk="0">
                  <a:moveTo>
                    <a:pt x="915" y="0"/>
                  </a:moveTo>
                  <a:cubicBezTo>
                    <a:pt x="900" y="0"/>
                    <a:pt x="884" y="5"/>
                    <a:pt x="868" y="16"/>
                  </a:cubicBezTo>
                  <a:lnTo>
                    <a:pt x="67" y="449"/>
                  </a:lnTo>
                  <a:cubicBezTo>
                    <a:pt x="34" y="483"/>
                    <a:pt x="0" y="516"/>
                    <a:pt x="34" y="549"/>
                  </a:cubicBezTo>
                  <a:lnTo>
                    <a:pt x="34" y="2784"/>
                  </a:lnTo>
                  <a:cubicBezTo>
                    <a:pt x="34" y="2851"/>
                    <a:pt x="34" y="2884"/>
                    <a:pt x="67" y="2884"/>
                  </a:cubicBezTo>
                  <a:lnTo>
                    <a:pt x="167" y="2884"/>
                  </a:lnTo>
                  <a:lnTo>
                    <a:pt x="1568" y="2050"/>
                  </a:lnTo>
                  <a:cubicBezTo>
                    <a:pt x="1601" y="2050"/>
                    <a:pt x="1635" y="2017"/>
                    <a:pt x="1635" y="1984"/>
                  </a:cubicBezTo>
                  <a:lnTo>
                    <a:pt x="1635" y="549"/>
                  </a:lnTo>
                  <a:cubicBezTo>
                    <a:pt x="1618" y="499"/>
                    <a:pt x="1568" y="474"/>
                    <a:pt x="1522" y="474"/>
                  </a:cubicBezTo>
                  <a:cubicBezTo>
                    <a:pt x="1476" y="474"/>
                    <a:pt x="1435" y="499"/>
                    <a:pt x="1435" y="549"/>
                  </a:cubicBezTo>
                  <a:lnTo>
                    <a:pt x="1435" y="1917"/>
                  </a:lnTo>
                  <a:lnTo>
                    <a:pt x="234" y="2618"/>
                  </a:lnTo>
                  <a:lnTo>
                    <a:pt x="234" y="583"/>
                  </a:lnTo>
                  <a:lnTo>
                    <a:pt x="968" y="182"/>
                  </a:lnTo>
                  <a:cubicBezTo>
                    <a:pt x="1052" y="127"/>
                    <a:pt x="995" y="0"/>
                    <a:pt x="915"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1790;p56">
              <a:extLst>
                <a:ext uri="{FF2B5EF4-FFF2-40B4-BE49-F238E27FC236}">
                  <a16:creationId xmlns:a16="http://schemas.microsoft.com/office/drawing/2014/main" id="{F0EB2B43-4253-4971-BDE8-3D6DA99FEB5D}"/>
                </a:ext>
              </a:extLst>
            </p:cNvPr>
            <p:cNvSpPr/>
            <p:nvPr/>
          </p:nvSpPr>
          <p:spPr>
            <a:xfrm>
              <a:off x="2808000" y="3433400"/>
              <a:ext cx="40900" cy="82075"/>
            </a:xfrm>
            <a:custGeom>
              <a:avLst/>
              <a:gdLst/>
              <a:ahLst/>
              <a:cxnLst/>
              <a:rect l="l" t="t" r="r" b="b"/>
              <a:pathLst>
                <a:path w="1636" h="3283" extrusionOk="0">
                  <a:moveTo>
                    <a:pt x="1526" y="0"/>
                  </a:moveTo>
                  <a:cubicBezTo>
                    <a:pt x="1508" y="0"/>
                    <a:pt x="1488" y="4"/>
                    <a:pt x="1469" y="14"/>
                  </a:cubicBezTo>
                  <a:lnTo>
                    <a:pt x="68" y="814"/>
                  </a:lnTo>
                  <a:cubicBezTo>
                    <a:pt x="34" y="848"/>
                    <a:pt x="1" y="881"/>
                    <a:pt x="1" y="914"/>
                  </a:cubicBezTo>
                  <a:lnTo>
                    <a:pt x="1" y="3149"/>
                  </a:lnTo>
                  <a:cubicBezTo>
                    <a:pt x="1" y="3216"/>
                    <a:pt x="68" y="3283"/>
                    <a:pt x="101" y="3283"/>
                  </a:cubicBezTo>
                  <a:cubicBezTo>
                    <a:pt x="168" y="3283"/>
                    <a:pt x="234" y="3216"/>
                    <a:pt x="234" y="3149"/>
                  </a:cubicBezTo>
                  <a:lnTo>
                    <a:pt x="234" y="981"/>
                  </a:lnTo>
                  <a:lnTo>
                    <a:pt x="1569" y="181"/>
                  </a:lnTo>
                  <a:cubicBezTo>
                    <a:pt x="1635" y="147"/>
                    <a:pt x="1635" y="114"/>
                    <a:pt x="1602" y="47"/>
                  </a:cubicBezTo>
                  <a:cubicBezTo>
                    <a:pt x="1602" y="24"/>
                    <a:pt x="1569" y="0"/>
                    <a:pt x="1526"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1791;p56">
              <a:extLst>
                <a:ext uri="{FF2B5EF4-FFF2-40B4-BE49-F238E27FC236}">
                  <a16:creationId xmlns:a16="http://schemas.microsoft.com/office/drawing/2014/main" id="{E8D9D650-C1AF-4BE4-ADDF-528E566D12B7}"/>
                </a:ext>
              </a:extLst>
            </p:cNvPr>
            <p:cNvSpPr/>
            <p:nvPr/>
          </p:nvSpPr>
          <p:spPr>
            <a:xfrm>
              <a:off x="2840525" y="3451400"/>
              <a:ext cx="20875" cy="25725"/>
            </a:xfrm>
            <a:custGeom>
              <a:avLst/>
              <a:gdLst/>
              <a:ahLst/>
              <a:cxnLst/>
              <a:rect l="l" t="t" r="r" b="b"/>
              <a:pathLst>
                <a:path w="835" h="1029" extrusionOk="0">
                  <a:moveTo>
                    <a:pt x="201" y="295"/>
                  </a:moveTo>
                  <a:lnTo>
                    <a:pt x="535" y="528"/>
                  </a:lnTo>
                  <a:lnTo>
                    <a:pt x="201" y="728"/>
                  </a:lnTo>
                  <a:lnTo>
                    <a:pt x="201" y="295"/>
                  </a:lnTo>
                  <a:close/>
                  <a:moveTo>
                    <a:pt x="104" y="0"/>
                  </a:moveTo>
                  <a:cubicBezTo>
                    <a:pt x="51" y="0"/>
                    <a:pt x="1" y="47"/>
                    <a:pt x="1" y="94"/>
                  </a:cubicBezTo>
                  <a:lnTo>
                    <a:pt x="1" y="928"/>
                  </a:lnTo>
                  <a:cubicBezTo>
                    <a:pt x="1" y="962"/>
                    <a:pt x="34" y="1028"/>
                    <a:pt x="68" y="1028"/>
                  </a:cubicBezTo>
                  <a:lnTo>
                    <a:pt x="168" y="1028"/>
                  </a:lnTo>
                  <a:lnTo>
                    <a:pt x="801" y="661"/>
                  </a:lnTo>
                  <a:cubicBezTo>
                    <a:pt x="801" y="661"/>
                    <a:pt x="835" y="628"/>
                    <a:pt x="835" y="595"/>
                  </a:cubicBezTo>
                  <a:cubicBezTo>
                    <a:pt x="835" y="561"/>
                    <a:pt x="835" y="528"/>
                    <a:pt x="801" y="495"/>
                  </a:cubicBezTo>
                  <a:lnTo>
                    <a:pt x="168" y="28"/>
                  </a:lnTo>
                  <a:cubicBezTo>
                    <a:pt x="148" y="8"/>
                    <a:pt x="126" y="0"/>
                    <a:pt x="104"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1792;p56">
              <a:extLst>
                <a:ext uri="{FF2B5EF4-FFF2-40B4-BE49-F238E27FC236}">
                  <a16:creationId xmlns:a16="http://schemas.microsoft.com/office/drawing/2014/main" id="{22869F83-0918-4EBB-B5E6-075CA99F6065}"/>
                </a:ext>
              </a:extLst>
            </p:cNvPr>
            <p:cNvSpPr/>
            <p:nvPr/>
          </p:nvSpPr>
          <p:spPr>
            <a:xfrm>
              <a:off x="2809675" y="3593225"/>
              <a:ext cx="22550" cy="36500"/>
            </a:xfrm>
            <a:custGeom>
              <a:avLst/>
              <a:gdLst/>
              <a:ahLst/>
              <a:cxnLst/>
              <a:rect l="l" t="t" r="r" b="b"/>
              <a:pathLst>
                <a:path w="902" h="1460" extrusionOk="0">
                  <a:moveTo>
                    <a:pt x="734" y="226"/>
                  </a:moveTo>
                  <a:lnTo>
                    <a:pt x="734" y="926"/>
                  </a:lnTo>
                  <a:lnTo>
                    <a:pt x="167" y="1226"/>
                  </a:lnTo>
                  <a:lnTo>
                    <a:pt x="167" y="559"/>
                  </a:lnTo>
                  <a:lnTo>
                    <a:pt x="734" y="226"/>
                  </a:lnTo>
                  <a:close/>
                  <a:moveTo>
                    <a:pt x="814" y="0"/>
                  </a:moveTo>
                  <a:cubicBezTo>
                    <a:pt x="801" y="0"/>
                    <a:pt x="784" y="9"/>
                    <a:pt x="768" y="25"/>
                  </a:cubicBezTo>
                  <a:lnTo>
                    <a:pt x="34" y="426"/>
                  </a:lnTo>
                  <a:cubicBezTo>
                    <a:pt x="1" y="459"/>
                    <a:pt x="1" y="492"/>
                    <a:pt x="1" y="526"/>
                  </a:cubicBezTo>
                  <a:lnTo>
                    <a:pt x="1" y="1393"/>
                  </a:lnTo>
                  <a:cubicBezTo>
                    <a:pt x="1" y="1426"/>
                    <a:pt x="1" y="1460"/>
                    <a:pt x="34" y="1460"/>
                  </a:cubicBezTo>
                  <a:lnTo>
                    <a:pt x="101" y="1460"/>
                  </a:lnTo>
                  <a:lnTo>
                    <a:pt x="835" y="1059"/>
                  </a:lnTo>
                  <a:cubicBezTo>
                    <a:pt x="868" y="1026"/>
                    <a:pt x="901" y="993"/>
                    <a:pt x="901" y="959"/>
                  </a:cubicBezTo>
                  <a:lnTo>
                    <a:pt x="901" y="92"/>
                  </a:lnTo>
                  <a:cubicBezTo>
                    <a:pt x="901" y="59"/>
                    <a:pt x="868" y="25"/>
                    <a:pt x="835" y="25"/>
                  </a:cubicBezTo>
                  <a:cubicBezTo>
                    <a:pt x="835" y="9"/>
                    <a:pt x="826" y="0"/>
                    <a:pt x="814" y="0"/>
                  </a:cubicBez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1793;p56">
              <a:extLst>
                <a:ext uri="{FF2B5EF4-FFF2-40B4-BE49-F238E27FC236}">
                  <a16:creationId xmlns:a16="http://schemas.microsoft.com/office/drawing/2014/main" id="{75AA8B3C-3D49-49C8-945F-4CF3B5A8CB2D}"/>
                </a:ext>
              </a:extLst>
            </p:cNvPr>
            <p:cNvSpPr/>
            <p:nvPr/>
          </p:nvSpPr>
          <p:spPr>
            <a:xfrm>
              <a:off x="2838025" y="3601350"/>
              <a:ext cx="22550" cy="36725"/>
            </a:xfrm>
            <a:custGeom>
              <a:avLst/>
              <a:gdLst/>
              <a:ahLst/>
              <a:cxnLst/>
              <a:rect l="l" t="t" r="r" b="b"/>
              <a:pathLst>
                <a:path w="902" h="1469" extrusionOk="0">
                  <a:moveTo>
                    <a:pt x="735" y="201"/>
                  </a:moveTo>
                  <a:lnTo>
                    <a:pt x="735" y="901"/>
                  </a:lnTo>
                  <a:lnTo>
                    <a:pt x="168" y="1235"/>
                  </a:lnTo>
                  <a:lnTo>
                    <a:pt x="168" y="534"/>
                  </a:lnTo>
                  <a:lnTo>
                    <a:pt x="735" y="201"/>
                  </a:lnTo>
                  <a:close/>
                  <a:moveTo>
                    <a:pt x="768" y="1"/>
                  </a:moveTo>
                  <a:lnTo>
                    <a:pt x="34" y="434"/>
                  </a:lnTo>
                  <a:cubicBezTo>
                    <a:pt x="1" y="434"/>
                    <a:pt x="1" y="468"/>
                    <a:pt x="1" y="501"/>
                  </a:cubicBezTo>
                  <a:lnTo>
                    <a:pt x="1" y="1368"/>
                  </a:lnTo>
                  <a:cubicBezTo>
                    <a:pt x="1" y="1402"/>
                    <a:pt x="1" y="1435"/>
                    <a:pt x="34" y="1435"/>
                  </a:cubicBezTo>
                  <a:cubicBezTo>
                    <a:pt x="51" y="1452"/>
                    <a:pt x="59" y="1460"/>
                    <a:pt x="63" y="1460"/>
                  </a:cubicBezTo>
                  <a:cubicBezTo>
                    <a:pt x="67" y="1460"/>
                    <a:pt x="67" y="1452"/>
                    <a:pt x="67" y="1435"/>
                  </a:cubicBezTo>
                  <a:cubicBezTo>
                    <a:pt x="101" y="1468"/>
                    <a:pt x="101" y="1468"/>
                    <a:pt x="134" y="1468"/>
                  </a:cubicBezTo>
                  <a:lnTo>
                    <a:pt x="868" y="1035"/>
                  </a:lnTo>
                  <a:cubicBezTo>
                    <a:pt x="868" y="1035"/>
                    <a:pt x="901" y="1001"/>
                    <a:pt x="901" y="968"/>
                  </a:cubicBezTo>
                  <a:lnTo>
                    <a:pt x="901" y="101"/>
                  </a:lnTo>
                  <a:cubicBezTo>
                    <a:pt x="901" y="67"/>
                    <a:pt x="868" y="34"/>
                    <a:pt x="868" y="1"/>
                  </a:cubicBez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1794;p56">
              <a:extLst>
                <a:ext uri="{FF2B5EF4-FFF2-40B4-BE49-F238E27FC236}">
                  <a16:creationId xmlns:a16="http://schemas.microsoft.com/office/drawing/2014/main" id="{2435C663-CF13-46BD-9B52-91E39651D881}"/>
                </a:ext>
              </a:extLst>
            </p:cNvPr>
            <p:cNvSpPr/>
            <p:nvPr/>
          </p:nvSpPr>
          <p:spPr>
            <a:xfrm>
              <a:off x="2838025" y="3631575"/>
              <a:ext cx="22550" cy="36525"/>
            </a:xfrm>
            <a:custGeom>
              <a:avLst/>
              <a:gdLst/>
              <a:ahLst/>
              <a:cxnLst/>
              <a:rect l="l" t="t" r="r" b="b"/>
              <a:pathLst>
                <a:path w="902" h="1461" extrusionOk="0">
                  <a:moveTo>
                    <a:pt x="735" y="193"/>
                  </a:moveTo>
                  <a:lnTo>
                    <a:pt x="735" y="893"/>
                  </a:lnTo>
                  <a:lnTo>
                    <a:pt x="168" y="1227"/>
                  </a:lnTo>
                  <a:lnTo>
                    <a:pt x="168" y="526"/>
                  </a:lnTo>
                  <a:lnTo>
                    <a:pt x="735" y="193"/>
                  </a:lnTo>
                  <a:close/>
                  <a:moveTo>
                    <a:pt x="818" y="1"/>
                  </a:moveTo>
                  <a:cubicBezTo>
                    <a:pt x="801" y="1"/>
                    <a:pt x="785" y="9"/>
                    <a:pt x="768" y="26"/>
                  </a:cubicBezTo>
                  <a:lnTo>
                    <a:pt x="34" y="426"/>
                  </a:lnTo>
                  <a:cubicBezTo>
                    <a:pt x="1" y="460"/>
                    <a:pt x="1" y="460"/>
                    <a:pt x="1" y="493"/>
                  </a:cubicBezTo>
                  <a:lnTo>
                    <a:pt x="1" y="1394"/>
                  </a:lnTo>
                  <a:cubicBezTo>
                    <a:pt x="1" y="1394"/>
                    <a:pt x="1" y="1427"/>
                    <a:pt x="34" y="1460"/>
                  </a:cubicBezTo>
                  <a:lnTo>
                    <a:pt x="134" y="1460"/>
                  </a:lnTo>
                  <a:lnTo>
                    <a:pt x="868" y="1027"/>
                  </a:lnTo>
                  <a:cubicBezTo>
                    <a:pt x="868" y="1027"/>
                    <a:pt x="901" y="993"/>
                    <a:pt x="901" y="960"/>
                  </a:cubicBezTo>
                  <a:lnTo>
                    <a:pt x="901" y="93"/>
                  </a:lnTo>
                  <a:cubicBezTo>
                    <a:pt x="901" y="59"/>
                    <a:pt x="868" y="26"/>
                    <a:pt x="868" y="26"/>
                  </a:cubicBezTo>
                  <a:cubicBezTo>
                    <a:pt x="851" y="9"/>
                    <a:pt x="835" y="1"/>
                    <a:pt x="818" y="1"/>
                  </a:cubicBez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1795;p56">
              <a:extLst>
                <a:ext uri="{FF2B5EF4-FFF2-40B4-BE49-F238E27FC236}">
                  <a16:creationId xmlns:a16="http://schemas.microsoft.com/office/drawing/2014/main" id="{B7B36843-E8EB-487E-AAE9-9C23D0E3D1AC}"/>
                </a:ext>
              </a:extLst>
            </p:cNvPr>
            <p:cNvSpPr/>
            <p:nvPr/>
          </p:nvSpPr>
          <p:spPr>
            <a:xfrm>
              <a:off x="2818425" y="3620325"/>
              <a:ext cx="23800" cy="47775"/>
            </a:xfrm>
            <a:custGeom>
              <a:avLst/>
              <a:gdLst/>
              <a:ahLst/>
              <a:cxnLst/>
              <a:rect l="l" t="t" r="r" b="b"/>
              <a:pathLst>
                <a:path w="952" h="1911" extrusionOk="0">
                  <a:moveTo>
                    <a:pt x="88" y="1"/>
                  </a:moveTo>
                  <a:cubicBezTo>
                    <a:pt x="43" y="1"/>
                    <a:pt x="1" y="26"/>
                    <a:pt x="18" y="76"/>
                  </a:cubicBezTo>
                  <a:lnTo>
                    <a:pt x="18" y="1844"/>
                  </a:lnTo>
                  <a:cubicBezTo>
                    <a:pt x="18" y="1844"/>
                    <a:pt x="18" y="1877"/>
                    <a:pt x="51" y="1910"/>
                  </a:cubicBezTo>
                  <a:lnTo>
                    <a:pt x="118" y="1910"/>
                  </a:lnTo>
                  <a:lnTo>
                    <a:pt x="885" y="1443"/>
                  </a:lnTo>
                  <a:cubicBezTo>
                    <a:pt x="952" y="1443"/>
                    <a:pt x="952" y="1377"/>
                    <a:pt x="918" y="1343"/>
                  </a:cubicBezTo>
                  <a:cubicBezTo>
                    <a:pt x="918" y="1320"/>
                    <a:pt x="885" y="1296"/>
                    <a:pt x="853" y="1296"/>
                  </a:cubicBezTo>
                  <a:cubicBezTo>
                    <a:pt x="840" y="1296"/>
                    <a:pt x="828" y="1300"/>
                    <a:pt x="818" y="1310"/>
                  </a:cubicBezTo>
                  <a:lnTo>
                    <a:pt x="184" y="1677"/>
                  </a:lnTo>
                  <a:lnTo>
                    <a:pt x="184" y="76"/>
                  </a:lnTo>
                  <a:cubicBezTo>
                    <a:pt x="184" y="26"/>
                    <a:pt x="134" y="1"/>
                    <a:pt x="88" y="1"/>
                  </a:cubicBez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1796;p56">
              <a:extLst>
                <a:ext uri="{FF2B5EF4-FFF2-40B4-BE49-F238E27FC236}">
                  <a16:creationId xmlns:a16="http://schemas.microsoft.com/office/drawing/2014/main" id="{2D64D1DE-4D14-4014-8736-97B5F3DC8862}"/>
                </a:ext>
              </a:extLst>
            </p:cNvPr>
            <p:cNvSpPr/>
            <p:nvPr/>
          </p:nvSpPr>
          <p:spPr>
            <a:xfrm>
              <a:off x="2818025" y="3622575"/>
              <a:ext cx="24550" cy="15500"/>
            </a:xfrm>
            <a:custGeom>
              <a:avLst/>
              <a:gdLst/>
              <a:ahLst/>
              <a:cxnLst/>
              <a:rect l="l" t="t" r="r" b="b"/>
              <a:pathLst>
                <a:path w="982" h="620" extrusionOk="0">
                  <a:moveTo>
                    <a:pt x="887" y="1"/>
                  </a:moveTo>
                  <a:cubicBezTo>
                    <a:pt x="871" y="1"/>
                    <a:pt x="853" y="6"/>
                    <a:pt x="834" y="19"/>
                  </a:cubicBezTo>
                  <a:lnTo>
                    <a:pt x="67" y="453"/>
                  </a:lnTo>
                  <a:cubicBezTo>
                    <a:pt x="34" y="486"/>
                    <a:pt x="0" y="519"/>
                    <a:pt x="34" y="553"/>
                  </a:cubicBezTo>
                  <a:cubicBezTo>
                    <a:pt x="67" y="586"/>
                    <a:pt x="67" y="619"/>
                    <a:pt x="100" y="619"/>
                  </a:cubicBezTo>
                  <a:cubicBezTo>
                    <a:pt x="134" y="619"/>
                    <a:pt x="134" y="619"/>
                    <a:pt x="134" y="586"/>
                  </a:cubicBezTo>
                  <a:lnTo>
                    <a:pt x="901" y="152"/>
                  </a:lnTo>
                  <a:cubicBezTo>
                    <a:pt x="982" y="98"/>
                    <a:pt x="954" y="1"/>
                    <a:pt x="887" y="1"/>
                  </a:cubicBez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1797;p56">
              <a:extLst>
                <a:ext uri="{FF2B5EF4-FFF2-40B4-BE49-F238E27FC236}">
                  <a16:creationId xmlns:a16="http://schemas.microsoft.com/office/drawing/2014/main" id="{A4029443-6D86-40D0-A2ED-B87C25979D54}"/>
                </a:ext>
              </a:extLst>
            </p:cNvPr>
            <p:cNvSpPr/>
            <p:nvPr/>
          </p:nvSpPr>
          <p:spPr>
            <a:xfrm>
              <a:off x="3390925" y="2534750"/>
              <a:ext cx="40050" cy="42550"/>
            </a:xfrm>
            <a:custGeom>
              <a:avLst/>
              <a:gdLst/>
              <a:ahLst/>
              <a:cxnLst/>
              <a:rect l="l" t="t" r="r" b="b"/>
              <a:pathLst>
                <a:path w="1602" h="1702" extrusionOk="0">
                  <a:moveTo>
                    <a:pt x="768" y="1"/>
                  </a:moveTo>
                  <a:cubicBezTo>
                    <a:pt x="734" y="1"/>
                    <a:pt x="734" y="34"/>
                    <a:pt x="701" y="67"/>
                  </a:cubicBezTo>
                  <a:lnTo>
                    <a:pt x="1" y="1535"/>
                  </a:lnTo>
                  <a:cubicBezTo>
                    <a:pt x="1" y="1602"/>
                    <a:pt x="1" y="1669"/>
                    <a:pt x="67" y="1702"/>
                  </a:cubicBezTo>
                  <a:lnTo>
                    <a:pt x="101" y="1702"/>
                  </a:lnTo>
                  <a:cubicBezTo>
                    <a:pt x="167" y="1702"/>
                    <a:pt x="201" y="1669"/>
                    <a:pt x="201" y="1635"/>
                  </a:cubicBezTo>
                  <a:lnTo>
                    <a:pt x="834" y="301"/>
                  </a:lnTo>
                  <a:lnTo>
                    <a:pt x="1435" y="868"/>
                  </a:lnTo>
                  <a:cubicBezTo>
                    <a:pt x="1452" y="885"/>
                    <a:pt x="1477" y="893"/>
                    <a:pt x="1502" y="893"/>
                  </a:cubicBezTo>
                  <a:cubicBezTo>
                    <a:pt x="1527" y="893"/>
                    <a:pt x="1552" y="885"/>
                    <a:pt x="1568" y="868"/>
                  </a:cubicBezTo>
                  <a:cubicBezTo>
                    <a:pt x="1602" y="801"/>
                    <a:pt x="1602" y="735"/>
                    <a:pt x="1568" y="701"/>
                  </a:cubicBezTo>
                  <a:lnTo>
                    <a:pt x="868" y="34"/>
                  </a:lnTo>
                  <a:cubicBezTo>
                    <a:pt x="868" y="1"/>
                    <a:pt x="834" y="1"/>
                    <a:pt x="768"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1798;p56">
              <a:extLst>
                <a:ext uri="{FF2B5EF4-FFF2-40B4-BE49-F238E27FC236}">
                  <a16:creationId xmlns:a16="http://schemas.microsoft.com/office/drawing/2014/main" id="{CD6C700A-D696-4964-9031-54F44C3A8217}"/>
                </a:ext>
              </a:extLst>
            </p:cNvPr>
            <p:cNvSpPr/>
            <p:nvPr/>
          </p:nvSpPr>
          <p:spPr>
            <a:xfrm>
              <a:off x="3390925" y="2995575"/>
              <a:ext cx="40050" cy="42075"/>
            </a:xfrm>
            <a:custGeom>
              <a:avLst/>
              <a:gdLst/>
              <a:ahLst/>
              <a:cxnLst/>
              <a:rect l="l" t="t" r="r" b="b"/>
              <a:pathLst>
                <a:path w="1602" h="1683" extrusionOk="0">
                  <a:moveTo>
                    <a:pt x="818" y="0"/>
                  </a:moveTo>
                  <a:cubicBezTo>
                    <a:pt x="804" y="0"/>
                    <a:pt x="787" y="5"/>
                    <a:pt x="768" y="14"/>
                  </a:cubicBezTo>
                  <a:cubicBezTo>
                    <a:pt x="734" y="14"/>
                    <a:pt x="734" y="48"/>
                    <a:pt x="701" y="81"/>
                  </a:cubicBezTo>
                  <a:lnTo>
                    <a:pt x="1" y="1549"/>
                  </a:lnTo>
                  <a:cubicBezTo>
                    <a:pt x="1" y="1582"/>
                    <a:pt x="1" y="1649"/>
                    <a:pt x="67" y="1682"/>
                  </a:cubicBezTo>
                  <a:lnTo>
                    <a:pt x="101" y="1682"/>
                  </a:lnTo>
                  <a:cubicBezTo>
                    <a:pt x="167" y="1682"/>
                    <a:pt x="201" y="1649"/>
                    <a:pt x="201" y="1615"/>
                  </a:cubicBezTo>
                  <a:lnTo>
                    <a:pt x="834" y="281"/>
                  </a:lnTo>
                  <a:lnTo>
                    <a:pt x="1435" y="848"/>
                  </a:lnTo>
                  <a:cubicBezTo>
                    <a:pt x="1452" y="865"/>
                    <a:pt x="1477" y="873"/>
                    <a:pt x="1502" y="873"/>
                  </a:cubicBezTo>
                  <a:cubicBezTo>
                    <a:pt x="1527" y="873"/>
                    <a:pt x="1552" y="865"/>
                    <a:pt x="1568" y="848"/>
                  </a:cubicBezTo>
                  <a:cubicBezTo>
                    <a:pt x="1602" y="815"/>
                    <a:pt x="1602" y="748"/>
                    <a:pt x="1568" y="715"/>
                  </a:cubicBezTo>
                  <a:lnTo>
                    <a:pt x="868" y="48"/>
                  </a:lnTo>
                  <a:cubicBezTo>
                    <a:pt x="868" y="24"/>
                    <a:pt x="851" y="0"/>
                    <a:pt x="818"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1799;p56">
              <a:extLst>
                <a:ext uri="{FF2B5EF4-FFF2-40B4-BE49-F238E27FC236}">
                  <a16:creationId xmlns:a16="http://schemas.microsoft.com/office/drawing/2014/main" id="{FEF92BEB-7CBC-4D13-9A6B-32238BC8E88D}"/>
                </a:ext>
              </a:extLst>
            </p:cNvPr>
            <p:cNvSpPr/>
            <p:nvPr/>
          </p:nvSpPr>
          <p:spPr>
            <a:xfrm>
              <a:off x="2728775" y="615050"/>
              <a:ext cx="2391750" cy="3309050"/>
            </a:xfrm>
            <a:custGeom>
              <a:avLst/>
              <a:gdLst/>
              <a:ahLst/>
              <a:cxnLst/>
              <a:rect l="l" t="t" r="r" b="b"/>
              <a:pathLst>
                <a:path w="95670" h="132362" extrusionOk="0">
                  <a:moveTo>
                    <a:pt x="94869" y="0"/>
                  </a:moveTo>
                  <a:cubicBezTo>
                    <a:pt x="94874" y="0"/>
                    <a:pt x="94879" y="1"/>
                    <a:pt x="94884" y="1"/>
                  </a:cubicBezTo>
                  <a:lnTo>
                    <a:pt x="94884" y="1"/>
                  </a:lnTo>
                  <a:cubicBezTo>
                    <a:pt x="94890" y="1"/>
                    <a:pt x="94896" y="0"/>
                    <a:pt x="94902" y="0"/>
                  </a:cubicBezTo>
                  <a:close/>
                  <a:moveTo>
                    <a:pt x="94880" y="468"/>
                  </a:moveTo>
                  <a:lnTo>
                    <a:pt x="94880" y="468"/>
                  </a:lnTo>
                  <a:cubicBezTo>
                    <a:pt x="95137" y="477"/>
                    <a:pt x="95202" y="804"/>
                    <a:pt x="95202" y="1001"/>
                  </a:cubicBezTo>
                  <a:lnTo>
                    <a:pt x="95202" y="76088"/>
                  </a:lnTo>
                  <a:cubicBezTo>
                    <a:pt x="95136" y="76922"/>
                    <a:pt x="94702" y="77689"/>
                    <a:pt x="94001" y="78156"/>
                  </a:cubicBezTo>
                  <a:lnTo>
                    <a:pt x="1168" y="131795"/>
                  </a:lnTo>
                  <a:cubicBezTo>
                    <a:pt x="1102" y="131828"/>
                    <a:pt x="1002" y="131862"/>
                    <a:pt x="935" y="131862"/>
                  </a:cubicBezTo>
                  <a:cubicBezTo>
                    <a:pt x="668" y="131862"/>
                    <a:pt x="435" y="131461"/>
                    <a:pt x="435" y="131028"/>
                  </a:cubicBezTo>
                  <a:lnTo>
                    <a:pt x="435" y="56274"/>
                  </a:lnTo>
                  <a:cubicBezTo>
                    <a:pt x="501" y="55440"/>
                    <a:pt x="935" y="54673"/>
                    <a:pt x="1635" y="54206"/>
                  </a:cubicBezTo>
                  <a:lnTo>
                    <a:pt x="94468" y="601"/>
                  </a:lnTo>
                  <a:cubicBezTo>
                    <a:pt x="94596" y="505"/>
                    <a:pt x="94723" y="471"/>
                    <a:pt x="94880" y="468"/>
                  </a:cubicBezTo>
                  <a:close/>
                  <a:moveTo>
                    <a:pt x="94884" y="1"/>
                  </a:moveTo>
                  <a:lnTo>
                    <a:pt x="94884" y="1"/>
                  </a:lnTo>
                  <a:cubicBezTo>
                    <a:pt x="94657" y="4"/>
                    <a:pt x="94431" y="70"/>
                    <a:pt x="94268" y="167"/>
                  </a:cubicBezTo>
                  <a:lnTo>
                    <a:pt x="1435" y="53806"/>
                  </a:lnTo>
                  <a:cubicBezTo>
                    <a:pt x="568" y="54339"/>
                    <a:pt x="34" y="55273"/>
                    <a:pt x="1" y="56307"/>
                  </a:cubicBezTo>
                  <a:lnTo>
                    <a:pt x="1" y="130994"/>
                  </a:lnTo>
                  <a:cubicBezTo>
                    <a:pt x="1" y="131728"/>
                    <a:pt x="401" y="132362"/>
                    <a:pt x="935" y="132362"/>
                  </a:cubicBezTo>
                  <a:cubicBezTo>
                    <a:pt x="1102" y="132329"/>
                    <a:pt x="1269" y="132295"/>
                    <a:pt x="1435" y="132195"/>
                  </a:cubicBezTo>
                  <a:lnTo>
                    <a:pt x="94235" y="78557"/>
                  </a:lnTo>
                  <a:cubicBezTo>
                    <a:pt x="95102" y="78023"/>
                    <a:pt x="95636" y="77089"/>
                    <a:pt x="95669" y="76055"/>
                  </a:cubicBezTo>
                  <a:lnTo>
                    <a:pt x="95669" y="1001"/>
                  </a:lnTo>
                  <a:cubicBezTo>
                    <a:pt x="95669" y="374"/>
                    <a:pt x="95343" y="9"/>
                    <a:pt x="94884"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1800;p56">
              <a:extLst>
                <a:ext uri="{FF2B5EF4-FFF2-40B4-BE49-F238E27FC236}">
                  <a16:creationId xmlns:a16="http://schemas.microsoft.com/office/drawing/2014/main" id="{3C04D18C-95AC-4BF5-A16D-D4FE9C90F64F}"/>
                </a:ext>
              </a:extLst>
            </p:cNvPr>
            <p:cNvSpPr/>
            <p:nvPr/>
          </p:nvSpPr>
          <p:spPr>
            <a:xfrm>
              <a:off x="2682075" y="589025"/>
              <a:ext cx="2438450" cy="1623025"/>
            </a:xfrm>
            <a:custGeom>
              <a:avLst/>
              <a:gdLst/>
              <a:ahLst/>
              <a:cxnLst/>
              <a:rect l="l" t="t" r="r" b="b"/>
              <a:pathLst>
                <a:path w="97538" h="64921" extrusionOk="0">
                  <a:moveTo>
                    <a:pt x="94846" y="1"/>
                  </a:moveTo>
                  <a:cubicBezTo>
                    <a:pt x="94641" y="1"/>
                    <a:pt x="94439" y="61"/>
                    <a:pt x="94268" y="174"/>
                  </a:cubicBezTo>
                  <a:lnTo>
                    <a:pt x="1435" y="53813"/>
                  </a:lnTo>
                  <a:cubicBezTo>
                    <a:pt x="1002" y="54046"/>
                    <a:pt x="668" y="54413"/>
                    <a:pt x="435" y="54847"/>
                  </a:cubicBezTo>
                  <a:cubicBezTo>
                    <a:pt x="168" y="55280"/>
                    <a:pt x="1" y="55781"/>
                    <a:pt x="1" y="56281"/>
                  </a:cubicBezTo>
                  <a:lnTo>
                    <a:pt x="1" y="63853"/>
                  </a:lnTo>
                  <a:lnTo>
                    <a:pt x="1836" y="64921"/>
                  </a:lnTo>
                  <a:lnTo>
                    <a:pt x="97537" y="9648"/>
                  </a:lnTo>
                  <a:lnTo>
                    <a:pt x="97537" y="2009"/>
                  </a:lnTo>
                  <a:cubicBezTo>
                    <a:pt x="97537" y="1942"/>
                    <a:pt x="97537" y="1875"/>
                    <a:pt x="97537" y="1809"/>
                  </a:cubicBezTo>
                  <a:cubicBezTo>
                    <a:pt x="97504" y="1742"/>
                    <a:pt x="97504" y="1675"/>
                    <a:pt x="97471" y="1609"/>
                  </a:cubicBezTo>
                  <a:cubicBezTo>
                    <a:pt x="97471" y="1542"/>
                    <a:pt x="97437" y="1508"/>
                    <a:pt x="97404" y="1442"/>
                  </a:cubicBezTo>
                  <a:cubicBezTo>
                    <a:pt x="97370" y="1375"/>
                    <a:pt x="97337" y="1342"/>
                    <a:pt x="97304" y="1308"/>
                  </a:cubicBezTo>
                  <a:cubicBezTo>
                    <a:pt x="97270" y="1242"/>
                    <a:pt x="97237" y="1208"/>
                    <a:pt x="97204" y="1175"/>
                  </a:cubicBezTo>
                  <a:cubicBezTo>
                    <a:pt x="97170" y="1142"/>
                    <a:pt x="97137" y="1108"/>
                    <a:pt x="97104" y="1108"/>
                  </a:cubicBezTo>
                  <a:cubicBezTo>
                    <a:pt x="96837" y="975"/>
                    <a:pt x="95569" y="274"/>
                    <a:pt x="95302" y="107"/>
                  </a:cubicBezTo>
                  <a:cubicBezTo>
                    <a:pt x="95158" y="35"/>
                    <a:pt x="95002" y="1"/>
                    <a:pt x="9484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1801;p56">
              <a:extLst>
                <a:ext uri="{FF2B5EF4-FFF2-40B4-BE49-F238E27FC236}">
                  <a16:creationId xmlns:a16="http://schemas.microsoft.com/office/drawing/2014/main" id="{6262FC68-322E-419E-859A-E25507AF7CD8}"/>
                </a:ext>
              </a:extLst>
            </p:cNvPr>
            <p:cNvSpPr/>
            <p:nvPr/>
          </p:nvSpPr>
          <p:spPr>
            <a:xfrm>
              <a:off x="2727950" y="613525"/>
              <a:ext cx="2392575" cy="1598525"/>
            </a:xfrm>
            <a:custGeom>
              <a:avLst/>
              <a:gdLst/>
              <a:ahLst/>
              <a:cxnLst/>
              <a:rect l="l" t="t" r="r" b="b"/>
              <a:pathLst>
                <a:path w="95703" h="63941" extrusionOk="0">
                  <a:moveTo>
                    <a:pt x="94821" y="1"/>
                  </a:moveTo>
                  <a:cubicBezTo>
                    <a:pt x="94619" y="1"/>
                    <a:pt x="94420" y="77"/>
                    <a:pt x="94268" y="228"/>
                  </a:cubicBezTo>
                  <a:lnTo>
                    <a:pt x="1435" y="53867"/>
                  </a:lnTo>
                  <a:cubicBezTo>
                    <a:pt x="1001" y="54100"/>
                    <a:pt x="668" y="54467"/>
                    <a:pt x="434" y="54901"/>
                  </a:cubicBezTo>
                  <a:cubicBezTo>
                    <a:pt x="368" y="55034"/>
                    <a:pt x="301" y="55168"/>
                    <a:pt x="234" y="55301"/>
                  </a:cubicBezTo>
                  <a:cubicBezTo>
                    <a:pt x="201" y="55334"/>
                    <a:pt x="201" y="55401"/>
                    <a:pt x="167" y="55468"/>
                  </a:cubicBezTo>
                  <a:cubicBezTo>
                    <a:pt x="67" y="55735"/>
                    <a:pt x="1" y="56035"/>
                    <a:pt x="1" y="56335"/>
                  </a:cubicBezTo>
                  <a:lnTo>
                    <a:pt x="1" y="63941"/>
                  </a:lnTo>
                  <a:lnTo>
                    <a:pt x="95702" y="8668"/>
                  </a:lnTo>
                  <a:lnTo>
                    <a:pt x="95702" y="1029"/>
                  </a:lnTo>
                  <a:cubicBezTo>
                    <a:pt x="95702" y="962"/>
                    <a:pt x="95702" y="895"/>
                    <a:pt x="95702" y="829"/>
                  </a:cubicBezTo>
                  <a:cubicBezTo>
                    <a:pt x="95669" y="762"/>
                    <a:pt x="95669" y="695"/>
                    <a:pt x="95636" y="629"/>
                  </a:cubicBezTo>
                  <a:cubicBezTo>
                    <a:pt x="95636" y="562"/>
                    <a:pt x="95602" y="528"/>
                    <a:pt x="95569" y="462"/>
                  </a:cubicBezTo>
                  <a:cubicBezTo>
                    <a:pt x="95535" y="395"/>
                    <a:pt x="95502" y="362"/>
                    <a:pt x="95469" y="328"/>
                  </a:cubicBezTo>
                  <a:cubicBezTo>
                    <a:pt x="95305" y="110"/>
                    <a:pt x="95062" y="1"/>
                    <a:pt x="94821"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1802;p56">
              <a:extLst>
                <a:ext uri="{FF2B5EF4-FFF2-40B4-BE49-F238E27FC236}">
                  <a16:creationId xmlns:a16="http://schemas.microsoft.com/office/drawing/2014/main" id="{AF395BFD-68AF-4FD4-B70F-6139063A5E9F}"/>
                </a:ext>
              </a:extLst>
            </p:cNvPr>
            <p:cNvSpPr/>
            <p:nvPr/>
          </p:nvSpPr>
          <p:spPr>
            <a:xfrm>
              <a:off x="2692925" y="589025"/>
              <a:ext cx="2415925" cy="1397875"/>
            </a:xfrm>
            <a:custGeom>
              <a:avLst/>
              <a:gdLst/>
              <a:ahLst/>
              <a:cxnLst/>
              <a:rect l="l" t="t" r="r" b="b"/>
              <a:pathLst>
                <a:path w="96637" h="55915" extrusionOk="0">
                  <a:moveTo>
                    <a:pt x="94412" y="1"/>
                  </a:moveTo>
                  <a:cubicBezTo>
                    <a:pt x="94207" y="1"/>
                    <a:pt x="94005" y="61"/>
                    <a:pt x="93834" y="174"/>
                  </a:cubicBezTo>
                  <a:lnTo>
                    <a:pt x="1001" y="53813"/>
                  </a:lnTo>
                  <a:cubicBezTo>
                    <a:pt x="601" y="54046"/>
                    <a:pt x="267" y="54413"/>
                    <a:pt x="1" y="54847"/>
                  </a:cubicBezTo>
                  <a:lnTo>
                    <a:pt x="1835" y="55914"/>
                  </a:lnTo>
                  <a:cubicBezTo>
                    <a:pt x="2069" y="55480"/>
                    <a:pt x="2436" y="55114"/>
                    <a:pt x="2869" y="54847"/>
                  </a:cubicBezTo>
                  <a:lnTo>
                    <a:pt x="95669" y="1208"/>
                  </a:lnTo>
                  <a:cubicBezTo>
                    <a:pt x="95829" y="1088"/>
                    <a:pt x="96025" y="1028"/>
                    <a:pt x="96229" y="1028"/>
                  </a:cubicBezTo>
                  <a:cubicBezTo>
                    <a:pt x="96364" y="1028"/>
                    <a:pt x="96503" y="1055"/>
                    <a:pt x="96636" y="1108"/>
                  </a:cubicBezTo>
                  <a:cubicBezTo>
                    <a:pt x="96336" y="941"/>
                    <a:pt x="95135" y="241"/>
                    <a:pt x="94868" y="107"/>
                  </a:cubicBezTo>
                  <a:cubicBezTo>
                    <a:pt x="94724" y="35"/>
                    <a:pt x="94568" y="1"/>
                    <a:pt x="94412" y="1"/>
                  </a:cubicBez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1803;p56">
              <a:extLst>
                <a:ext uri="{FF2B5EF4-FFF2-40B4-BE49-F238E27FC236}">
                  <a16:creationId xmlns:a16="http://schemas.microsoft.com/office/drawing/2014/main" id="{A6146BA1-33BD-4F40-BB5E-3FB25B1E38CF}"/>
                </a:ext>
              </a:extLst>
            </p:cNvPr>
            <p:cNvSpPr/>
            <p:nvPr/>
          </p:nvSpPr>
          <p:spPr>
            <a:xfrm>
              <a:off x="2786325" y="1988200"/>
              <a:ext cx="73425" cy="45400"/>
            </a:xfrm>
            <a:custGeom>
              <a:avLst/>
              <a:gdLst/>
              <a:ahLst/>
              <a:cxnLst/>
              <a:rect l="l" t="t" r="r" b="b"/>
              <a:pathLst>
                <a:path w="2937" h="1816" extrusionOk="0">
                  <a:moveTo>
                    <a:pt x="2748" y="1"/>
                  </a:moveTo>
                  <a:cubicBezTo>
                    <a:pt x="2723" y="1"/>
                    <a:pt x="2696" y="5"/>
                    <a:pt x="2669" y="14"/>
                  </a:cubicBezTo>
                  <a:lnTo>
                    <a:pt x="101" y="1515"/>
                  </a:lnTo>
                  <a:cubicBezTo>
                    <a:pt x="1" y="1582"/>
                    <a:pt x="1" y="1682"/>
                    <a:pt x="34" y="1748"/>
                  </a:cubicBezTo>
                  <a:cubicBezTo>
                    <a:pt x="67" y="1782"/>
                    <a:pt x="101" y="1815"/>
                    <a:pt x="167" y="1815"/>
                  </a:cubicBezTo>
                  <a:lnTo>
                    <a:pt x="267" y="1815"/>
                  </a:lnTo>
                  <a:lnTo>
                    <a:pt x="2836" y="314"/>
                  </a:lnTo>
                  <a:cubicBezTo>
                    <a:pt x="2936" y="247"/>
                    <a:pt x="2936" y="147"/>
                    <a:pt x="2903" y="81"/>
                  </a:cubicBezTo>
                  <a:cubicBezTo>
                    <a:pt x="2878" y="32"/>
                    <a:pt x="2818" y="1"/>
                    <a:pt x="2748"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1804;p56">
              <a:extLst>
                <a:ext uri="{FF2B5EF4-FFF2-40B4-BE49-F238E27FC236}">
                  <a16:creationId xmlns:a16="http://schemas.microsoft.com/office/drawing/2014/main" id="{43BE26E3-7665-4A0E-9566-EE7FF8F31C1C}"/>
                </a:ext>
              </a:extLst>
            </p:cNvPr>
            <p:cNvSpPr/>
            <p:nvPr/>
          </p:nvSpPr>
          <p:spPr>
            <a:xfrm>
              <a:off x="2786325" y="2018000"/>
              <a:ext cx="74450" cy="45600"/>
            </a:xfrm>
            <a:custGeom>
              <a:avLst/>
              <a:gdLst/>
              <a:ahLst/>
              <a:cxnLst/>
              <a:rect l="l" t="t" r="r" b="b"/>
              <a:pathLst>
                <a:path w="2978" h="1824" extrusionOk="0">
                  <a:moveTo>
                    <a:pt x="2756" y="1"/>
                  </a:moveTo>
                  <a:cubicBezTo>
                    <a:pt x="2729" y="1"/>
                    <a:pt x="2700" y="7"/>
                    <a:pt x="2669" y="23"/>
                  </a:cubicBezTo>
                  <a:lnTo>
                    <a:pt x="101" y="1524"/>
                  </a:lnTo>
                  <a:cubicBezTo>
                    <a:pt x="1" y="1557"/>
                    <a:pt x="1" y="1657"/>
                    <a:pt x="34" y="1724"/>
                  </a:cubicBezTo>
                  <a:cubicBezTo>
                    <a:pt x="67" y="1791"/>
                    <a:pt x="101" y="1824"/>
                    <a:pt x="167" y="1824"/>
                  </a:cubicBezTo>
                  <a:cubicBezTo>
                    <a:pt x="201" y="1791"/>
                    <a:pt x="234" y="1791"/>
                    <a:pt x="267" y="1791"/>
                  </a:cubicBezTo>
                  <a:lnTo>
                    <a:pt x="2836" y="290"/>
                  </a:lnTo>
                  <a:cubicBezTo>
                    <a:pt x="2977" y="205"/>
                    <a:pt x="2903" y="1"/>
                    <a:pt x="2756"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1805;p56">
              <a:extLst>
                <a:ext uri="{FF2B5EF4-FFF2-40B4-BE49-F238E27FC236}">
                  <a16:creationId xmlns:a16="http://schemas.microsoft.com/office/drawing/2014/main" id="{4F046136-C0A7-4F08-9195-C729103B1A56}"/>
                </a:ext>
              </a:extLst>
            </p:cNvPr>
            <p:cNvSpPr/>
            <p:nvPr/>
          </p:nvSpPr>
          <p:spPr>
            <a:xfrm>
              <a:off x="2785500" y="2047250"/>
              <a:ext cx="74250" cy="45550"/>
            </a:xfrm>
            <a:custGeom>
              <a:avLst/>
              <a:gdLst/>
              <a:ahLst/>
              <a:cxnLst/>
              <a:rect l="l" t="t" r="r" b="b"/>
              <a:pathLst>
                <a:path w="2970" h="1822" extrusionOk="0">
                  <a:moveTo>
                    <a:pt x="2817" y="0"/>
                  </a:moveTo>
                  <a:cubicBezTo>
                    <a:pt x="2789" y="0"/>
                    <a:pt x="2760" y="8"/>
                    <a:pt x="2736" y="20"/>
                  </a:cubicBezTo>
                  <a:lnTo>
                    <a:pt x="134" y="1521"/>
                  </a:lnTo>
                  <a:cubicBezTo>
                    <a:pt x="0" y="1588"/>
                    <a:pt x="34" y="1821"/>
                    <a:pt x="200" y="1821"/>
                  </a:cubicBezTo>
                  <a:cubicBezTo>
                    <a:pt x="234" y="1821"/>
                    <a:pt x="267" y="1821"/>
                    <a:pt x="300" y="1788"/>
                  </a:cubicBezTo>
                  <a:lnTo>
                    <a:pt x="2869" y="287"/>
                  </a:lnTo>
                  <a:cubicBezTo>
                    <a:pt x="2969" y="254"/>
                    <a:pt x="2969" y="154"/>
                    <a:pt x="2936" y="87"/>
                  </a:cubicBezTo>
                  <a:cubicBezTo>
                    <a:pt x="2915" y="23"/>
                    <a:pt x="2867" y="0"/>
                    <a:pt x="2817"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1806;p56">
              <a:extLst>
                <a:ext uri="{FF2B5EF4-FFF2-40B4-BE49-F238E27FC236}">
                  <a16:creationId xmlns:a16="http://schemas.microsoft.com/office/drawing/2014/main" id="{3E9C566F-4B51-4A7B-923D-CC98F724E693}"/>
                </a:ext>
              </a:extLst>
            </p:cNvPr>
            <p:cNvSpPr/>
            <p:nvPr/>
          </p:nvSpPr>
          <p:spPr>
            <a:xfrm>
              <a:off x="2893900" y="1942675"/>
              <a:ext cx="43400" cy="85900"/>
            </a:xfrm>
            <a:custGeom>
              <a:avLst/>
              <a:gdLst/>
              <a:ahLst/>
              <a:cxnLst/>
              <a:rect l="l" t="t" r="r" b="b"/>
              <a:pathLst>
                <a:path w="1736" h="3436" extrusionOk="0">
                  <a:moveTo>
                    <a:pt x="1302" y="0"/>
                  </a:moveTo>
                  <a:cubicBezTo>
                    <a:pt x="1135" y="34"/>
                    <a:pt x="1001" y="67"/>
                    <a:pt x="868" y="167"/>
                  </a:cubicBezTo>
                  <a:cubicBezTo>
                    <a:pt x="735" y="234"/>
                    <a:pt x="601" y="334"/>
                    <a:pt x="501" y="434"/>
                  </a:cubicBezTo>
                  <a:cubicBezTo>
                    <a:pt x="401" y="567"/>
                    <a:pt x="301" y="701"/>
                    <a:pt x="234" y="834"/>
                  </a:cubicBezTo>
                  <a:cubicBezTo>
                    <a:pt x="167" y="1001"/>
                    <a:pt x="101" y="1134"/>
                    <a:pt x="67" y="1301"/>
                  </a:cubicBezTo>
                  <a:cubicBezTo>
                    <a:pt x="34" y="1468"/>
                    <a:pt x="1" y="1635"/>
                    <a:pt x="1" y="1835"/>
                  </a:cubicBezTo>
                  <a:cubicBezTo>
                    <a:pt x="1" y="1868"/>
                    <a:pt x="1" y="1935"/>
                    <a:pt x="34" y="2002"/>
                  </a:cubicBezTo>
                  <a:lnTo>
                    <a:pt x="34" y="2435"/>
                  </a:lnTo>
                  <a:lnTo>
                    <a:pt x="34" y="2602"/>
                  </a:lnTo>
                  <a:cubicBezTo>
                    <a:pt x="34" y="2769"/>
                    <a:pt x="34" y="2902"/>
                    <a:pt x="101" y="3069"/>
                  </a:cubicBezTo>
                  <a:cubicBezTo>
                    <a:pt x="101" y="3169"/>
                    <a:pt x="167" y="3269"/>
                    <a:pt x="234" y="3336"/>
                  </a:cubicBezTo>
                  <a:cubicBezTo>
                    <a:pt x="301" y="3403"/>
                    <a:pt x="401" y="3436"/>
                    <a:pt x="501" y="3436"/>
                  </a:cubicBezTo>
                  <a:cubicBezTo>
                    <a:pt x="634" y="3436"/>
                    <a:pt x="768" y="3369"/>
                    <a:pt x="901" y="3303"/>
                  </a:cubicBezTo>
                  <a:cubicBezTo>
                    <a:pt x="1035" y="3236"/>
                    <a:pt x="1168" y="3136"/>
                    <a:pt x="1268" y="3002"/>
                  </a:cubicBezTo>
                  <a:cubicBezTo>
                    <a:pt x="1368" y="2869"/>
                    <a:pt x="1468" y="2735"/>
                    <a:pt x="1535" y="2569"/>
                  </a:cubicBezTo>
                  <a:cubicBezTo>
                    <a:pt x="1602" y="2435"/>
                    <a:pt x="1669" y="2268"/>
                    <a:pt x="1702" y="2102"/>
                  </a:cubicBezTo>
                  <a:cubicBezTo>
                    <a:pt x="1735" y="1935"/>
                    <a:pt x="1735" y="1768"/>
                    <a:pt x="1735" y="1601"/>
                  </a:cubicBezTo>
                  <a:lnTo>
                    <a:pt x="1735" y="1101"/>
                  </a:lnTo>
                  <a:cubicBezTo>
                    <a:pt x="1735" y="1101"/>
                    <a:pt x="1735" y="1068"/>
                    <a:pt x="1735" y="1034"/>
                  </a:cubicBezTo>
                  <a:lnTo>
                    <a:pt x="1669" y="1034"/>
                  </a:lnTo>
                  <a:lnTo>
                    <a:pt x="1035" y="1435"/>
                  </a:lnTo>
                  <a:cubicBezTo>
                    <a:pt x="1001" y="1435"/>
                    <a:pt x="968" y="1468"/>
                    <a:pt x="968" y="1501"/>
                  </a:cubicBezTo>
                  <a:cubicBezTo>
                    <a:pt x="968" y="1501"/>
                    <a:pt x="968" y="1535"/>
                    <a:pt x="968" y="1568"/>
                  </a:cubicBezTo>
                  <a:lnTo>
                    <a:pt x="968" y="1902"/>
                  </a:lnTo>
                  <a:cubicBezTo>
                    <a:pt x="968" y="1902"/>
                    <a:pt x="968" y="1935"/>
                    <a:pt x="968" y="1968"/>
                  </a:cubicBezTo>
                  <a:lnTo>
                    <a:pt x="1035" y="1968"/>
                  </a:lnTo>
                  <a:lnTo>
                    <a:pt x="1368" y="1768"/>
                  </a:lnTo>
                  <a:lnTo>
                    <a:pt x="1368" y="1801"/>
                  </a:lnTo>
                  <a:cubicBezTo>
                    <a:pt x="1368" y="1902"/>
                    <a:pt x="1368" y="2035"/>
                    <a:pt x="1335" y="2135"/>
                  </a:cubicBezTo>
                  <a:cubicBezTo>
                    <a:pt x="1302" y="2235"/>
                    <a:pt x="1268" y="2302"/>
                    <a:pt x="1235" y="2402"/>
                  </a:cubicBezTo>
                  <a:cubicBezTo>
                    <a:pt x="1202" y="2469"/>
                    <a:pt x="1135" y="2535"/>
                    <a:pt x="1068" y="2602"/>
                  </a:cubicBezTo>
                  <a:cubicBezTo>
                    <a:pt x="1035" y="2669"/>
                    <a:pt x="968" y="2702"/>
                    <a:pt x="868" y="2735"/>
                  </a:cubicBezTo>
                  <a:cubicBezTo>
                    <a:pt x="831" y="2791"/>
                    <a:pt x="774" y="2815"/>
                    <a:pt x="708" y="2815"/>
                  </a:cubicBezTo>
                  <a:cubicBezTo>
                    <a:pt x="654" y="2815"/>
                    <a:pt x="594" y="2799"/>
                    <a:pt x="534" y="2769"/>
                  </a:cubicBezTo>
                  <a:cubicBezTo>
                    <a:pt x="434" y="2735"/>
                    <a:pt x="401" y="2569"/>
                    <a:pt x="401" y="2335"/>
                  </a:cubicBezTo>
                  <a:lnTo>
                    <a:pt x="401" y="1968"/>
                  </a:lnTo>
                  <a:lnTo>
                    <a:pt x="401" y="1601"/>
                  </a:lnTo>
                  <a:cubicBezTo>
                    <a:pt x="401" y="1435"/>
                    <a:pt x="468" y="1234"/>
                    <a:pt x="534" y="1068"/>
                  </a:cubicBezTo>
                  <a:cubicBezTo>
                    <a:pt x="601" y="901"/>
                    <a:pt x="735" y="767"/>
                    <a:pt x="868" y="701"/>
                  </a:cubicBezTo>
                  <a:cubicBezTo>
                    <a:pt x="935" y="634"/>
                    <a:pt x="1035" y="634"/>
                    <a:pt x="1101" y="601"/>
                  </a:cubicBezTo>
                  <a:cubicBezTo>
                    <a:pt x="1135" y="601"/>
                    <a:pt x="1202" y="634"/>
                    <a:pt x="1235" y="667"/>
                  </a:cubicBezTo>
                  <a:cubicBezTo>
                    <a:pt x="1268" y="667"/>
                    <a:pt x="1302" y="701"/>
                    <a:pt x="1302" y="734"/>
                  </a:cubicBezTo>
                  <a:cubicBezTo>
                    <a:pt x="1335" y="767"/>
                    <a:pt x="1335" y="801"/>
                    <a:pt x="1335" y="801"/>
                  </a:cubicBezTo>
                  <a:cubicBezTo>
                    <a:pt x="1335" y="801"/>
                    <a:pt x="1368" y="834"/>
                    <a:pt x="1368" y="834"/>
                  </a:cubicBezTo>
                  <a:lnTo>
                    <a:pt x="1435" y="834"/>
                  </a:lnTo>
                  <a:lnTo>
                    <a:pt x="1635" y="701"/>
                  </a:lnTo>
                  <a:cubicBezTo>
                    <a:pt x="1669" y="667"/>
                    <a:pt x="1702" y="667"/>
                    <a:pt x="1702" y="634"/>
                  </a:cubicBezTo>
                  <a:cubicBezTo>
                    <a:pt x="1702" y="601"/>
                    <a:pt x="1735" y="567"/>
                    <a:pt x="1735" y="534"/>
                  </a:cubicBezTo>
                  <a:cubicBezTo>
                    <a:pt x="1735" y="467"/>
                    <a:pt x="1702" y="367"/>
                    <a:pt x="1669" y="300"/>
                  </a:cubicBezTo>
                  <a:cubicBezTo>
                    <a:pt x="1669" y="234"/>
                    <a:pt x="1602" y="167"/>
                    <a:pt x="1535" y="100"/>
                  </a:cubicBezTo>
                  <a:cubicBezTo>
                    <a:pt x="1468" y="34"/>
                    <a:pt x="1402" y="0"/>
                    <a:pt x="1302" y="0"/>
                  </a:cubicBez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1807;p56">
              <a:extLst>
                <a:ext uri="{FF2B5EF4-FFF2-40B4-BE49-F238E27FC236}">
                  <a16:creationId xmlns:a16="http://schemas.microsoft.com/office/drawing/2014/main" id="{26A83027-F22B-41A5-A7ED-5E528A4B9060}"/>
                </a:ext>
              </a:extLst>
            </p:cNvPr>
            <p:cNvSpPr/>
            <p:nvPr/>
          </p:nvSpPr>
          <p:spPr>
            <a:xfrm>
              <a:off x="2944775" y="1937325"/>
              <a:ext cx="35050" cy="63750"/>
            </a:xfrm>
            <a:custGeom>
              <a:avLst/>
              <a:gdLst/>
              <a:ahLst/>
              <a:cxnLst/>
              <a:rect l="l" t="t" r="r" b="b"/>
              <a:pathLst>
                <a:path w="1402" h="2550" extrusionOk="0">
                  <a:moveTo>
                    <a:pt x="884" y="556"/>
                  </a:moveTo>
                  <a:cubicBezTo>
                    <a:pt x="901" y="556"/>
                    <a:pt x="918" y="564"/>
                    <a:pt x="934" y="581"/>
                  </a:cubicBezTo>
                  <a:cubicBezTo>
                    <a:pt x="968" y="581"/>
                    <a:pt x="1001" y="614"/>
                    <a:pt x="1001" y="681"/>
                  </a:cubicBezTo>
                  <a:cubicBezTo>
                    <a:pt x="1035" y="748"/>
                    <a:pt x="1035" y="815"/>
                    <a:pt x="1035" y="881"/>
                  </a:cubicBezTo>
                  <a:cubicBezTo>
                    <a:pt x="1035" y="881"/>
                    <a:pt x="1035" y="915"/>
                    <a:pt x="1035" y="948"/>
                  </a:cubicBezTo>
                  <a:lnTo>
                    <a:pt x="1035" y="1182"/>
                  </a:lnTo>
                  <a:cubicBezTo>
                    <a:pt x="1035" y="1215"/>
                    <a:pt x="1035" y="1248"/>
                    <a:pt x="1035" y="1282"/>
                  </a:cubicBezTo>
                  <a:cubicBezTo>
                    <a:pt x="1035" y="1348"/>
                    <a:pt x="1035" y="1448"/>
                    <a:pt x="1001" y="1515"/>
                  </a:cubicBezTo>
                  <a:cubicBezTo>
                    <a:pt x="968" y="1582"/>
                    <a:pt x="968" y="1649"/>
                    <a:pt x="934" y="1715"/>
                  </a:cubicBezTo>
                  <a:cubicBezTo>
                    <a:pt x="901" y="1749"/>
                    <a:pt x="868" y="1782"/>
                    <a:pt x="834" y="1849"/>
                  </a:cubicBezTo>
                  <a:cubicBezTo>
                    <a:pt x="768" y="1882"/>
                    <a:pt x="734" y="1882"/>
                    <a:pt x="701" y="1915"/>
                  </a:cubicBezTo>
                  <a:cubicBezTo>
                    <a:pt x="668" y="1949"/>
                    <a:pt x="634" y="1949"/>
                    <a:pt x="601" y="1982"/>
                  </a:cubicBezTo>
                  <a:lnTo>
                    <a:pt x="467" y="1982"/>
                  </a:lnTo>
                  <a:cubicBezTo>
                    <a:pt x="434" y="1949"/>
                    <a:pt x="401" y="1915"/>
                    <a:pt x="401" y="1882"/>
                  </a:cubicBezTo>
                  <a:cubicBezTo>
                    <a:pt x="367" y="1815"/>
                    <a:pt x="367" y="1749"/>
                    <a:pt x="367" y="1682"/>
                  </a:cubicBezTo>
                  <a:cubicBezTo>
                    <a:pt x="367" y="1649"/>
                    <a:pt x="367" y="1615"/>
                    <a:pt x="367" y="1582"/>
                  </a:cubicBezTo>
                  <a:lnTo>
                    <a:pt x="367" y="1382"/>
                  </a:lnTo>
                  <a:cubicBezTo>
                    <a:pt x="367" y="1348"/>
                    <a:pt x="367" y="1315"/>
                    <a:pt x="367" y="1282"/>
                  </a:cubicBezTo>
                  <a:cubicBezTo>
                    <a:pt x="367" y="1182"/>
                    <a:pt x="367" y="1115"/>
                    <a:pt x="401" y="1048"/>
                  </a:cubicBezTo>
                  <a:cubicBezTo>
                    <a:pt x="401" y="981"/>
                    <a:pt x="434" y="915"/>
                    <a:pt x="467" y="848"/>
                  </a:cubicBezTo>
                  <a:cubicBezTo>
                    <a:pt x="501" y="781"/>
                    <a:pt x="534" y="748"/>
                    <a:pt x="601" y="715"/>
                  </a:cubicBezTo>
                  <a:cubicBezTo>
                    <a:pt x="634" y="681"/>
                    <a:pt x="668" y="648"/>
                    <a:pt x="701" y="614"/>
                  </a:cubicBezTo>
                  <a:cubicBezTo>
                    <a:pt x="734" y="614"/>
                    <a:pt x="768" y="581"/>
                    <a:pt x="834" y="581"/>
                  </a:cubicBezTo>
                  <a:cubicBezTo>
                    <a:pt x="851" y="564"/>
                    <a:pt x="868" y="556"/>
                    <a:pt x="884" y="556"/>
                  </a:cubicBezTo>
                  <a:close/>
                  <a:moveTo>
                    <a:pt x="1055" y="1"/>
                  </a:moveTo>
                  <a:cubicBezTo>
                    <a:pt x="1037" y="1"/>
                    <a:pt x="1019" y="5"/>
                    <a:pt x="1001" y="14"/>
                  </a:cubicBezTo>
                  <a:cubicBezTo>
                    <a:pt x="868" y="14"/>
                    <a:pt x="801" y="14"/>
                    <a:pt x="701" y="81"/>
                  </a:cubicBezTo>
                  <a:cubicBezTo>
                    <a:pt x="601" y="147"/>
                    <a:pt x="501" y="214"/>
                    <a:pt x="434" y="314"/>
                  </a:cubicBezTo>
                  <a:cubicBezTo>
                    <a:pt x="334" y="414"/>
                    <a:pt x="267" y="548"/>
                    <a:pt x="201" y="648"/>
                  </a:cubicBezTo>
                  <a:cubicBezTo>
                    <a:pt x="134" y="781"/>
                    <a:pt x="101" y="915"/>
                    <a:pt x="67" y="1048"/>
                  </a:cubicBezTo>
                  <a:cubicBezTo>
                    <a:pt x="0" y="1182"/>
                    <a:pt x="0" y="1315"/>
                    <a:pt x="0" y="1482"/>
                  </a:cubicBezTo>
                  <a:cubicBezTo>
                    <a:pt x="0" y="1482"/>
                    <a:pt x="0" y="1548"/>
                    <a:pt x="0" y="1582"/>
                  </a:cubicBezTo>
                  <a:lnTo>
                    <a:pt x="0" y="1682"/>
                  </a:lnTo>
                  <a:lnTo>
                    <a:pt x="0" y="1815"/>
                  </a:lnTo>
                  <a:cubicBezTo>
                    <a:pt x="0" y="1849"/>
                    <a:pt x="0" y="1882"/>
                    <a:pt x="0" y="1915"/>
                  </a:cubicBezTo>
                  <a:cubicBezTo>
                    <a:pt x="0" y="2015"/>
                    <a:pt x="0" y="2149"/>
                    <a:pt x="67" y="2249"/>
                  </a:cubicBezTo>
                  <a:cubicBezTo>
                    <a:pt x="67" y="2316"/>
                    <a:pt x="134" y="2416"/>
                    <a:pt x="201" y="2449"/>
                  </a:cubicBezTo>
                  <a:cubicBezTo>
                    <a:pt x="267" y="2516"/>
                    <a:pt x="334" y="2549"/>
                    <a:pt x="434" y="2549"/>
                  </a:cubicBezTo>
                  <a:cubicBezTo>
                    <a:pt x="534" y="2549"/>
                    <a:pt x="601" y="2516"/>
                    <a:pt x="701" y="2449"/>
                  </a:cubicBezTo>
                  <a:cubicBezTo>
                    <a:pt x="801" y="2382"/>
                    <a:pt x="901" y="2316"/>
                    <a:pt x="1001" y="2216"/>
                  </a:cubicBezTo>
                  <a:cubicBezTo>
                    <a:pt x="1068" y="2116"/>
                    <a:pt x="1135" y="2015"/>
                    <a:pt x="1201" y="1882"/>
                  </a:cubicBezTo>
                  <a:cubicBezTo>
                    <a:pt x="1268" y="1749"/>
                    <a:pt x="1301" y="1615"/>
                    <a:pt x="1335" y="1482"/>
                  </a:cubicBezTo>
                  <a:cubicBezTo>
                    <a:pt x="1368" y="1348"/>
                    <a:pt x="1401" y="1215"/>
                    <a:pt x="1401" y="1081"/>
                  </a:cubicBezTo>
                  <a:lnTo>
                    <a:pt x="1401" y="981"/>
                  </a:lnTo>
                  <a:lnTo>
                    <a:pt x="1401" y="748"/>
                  </a:lnTo>
                  <a:lnTo>
                    <a:pt x="1401" y="648"/>
                  </a:lnTo>
                  <a:cubicBezTo>
                    <a:pt x="1401" y="514"/>
                    <a:pt x="1401" y="414"/>
                    <a:pt x="1368" y="314"/>
                  </a:cubicBezTo>
                  <a:cubicBezTo>
                    <a:pt x="1335" y="214"/>
                    <a:pt x="1268" y="147"/>
                    <a:pt x="1201" y="81"/>
                  </a:cubicBezTo>
                  <a:cubicBezTo>
                    <a:pt x="1152" y="32"/>
                    <a:pt x="1104" y="1"/>
                    <a:pt x="1055" y="1"/>
                  </a:cubicBez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1808;p56">
              <a:extLst>
                <a:ext uri="{FF2B5EF4-FFF2-40B4-BE49-F238E27FC236}">
                  <a16:creationId xmlns:a16="http://schemas.microsoft.com/office/drawing/2014/main" id="{EF7A9F20-AAD4-4588-BD5A-E2771AEDDCEB}"/>
                </a:ext>
              </a:extLst>
            </p:cNvPr>
            <p:cNvSpPr/>
            <p:nvPr/>
          </p:nvSpPr>
          <p:spPr>
            <a:xfrm>
              <a:off x="2986475" y="1912650"/>
              <a:ext cx="35875" cy="64225"/>
            </a:xfrm>
            <a:custGeom>
              <a:avLst/>
              <a:gdLst/>
              <a:ahLst/>
              <a:cxnLst/>
              <a:rect l="l" t="t" r="r" b="b"/>
              <a:pathLst>
                <a:path w="1435" h="2569" extrusionOk="0">
                  <a:moveTo>
                    <a:pt x="884" y="576"/>
                  </a:moveTo>
                  <a:cubicBezTo>
                    <a:pt x="901" y="576"/>
                    <a:pt x="918" y="584"/>
                    <a:pt x="934" y="601"/>
                  </a:cubicBezTo>
                  <a:cubicBezTo>
                    <a:pt x="968" y="601"/>
                    <a:pt x="1001" y="634"/>
                    <a:pt x="1001" y="667"/>
                  </a:cubicBezTo>
                  <a:cubicBezTo>
                    <a:pt x="1034" y="734"/>
                    <a:pt x="1034" y="801"/>
                    <a:pt x="1034" y="868"/>
                  </a:cubicBezTo>
                  <a:lnTo>
                    <a:pt x="1068" y="868"/>
                  </a:lnTo>
                  <a:cubicBezTo>
                    <a:pt x="1068" y="901"/>
                    <a:pt x="1068" y="934"/>
                    <a:pt x="1034" y="1001"/>
                  </a:cubicBezTo>
                  <a:lnTo>
                    <a:pt x="1034" y="1201"/>
                  </a:lnTo>
                  <a:lnTo>
                    <a:pt x="1034" y="1268"/>
                  </a:lnTo>
                  <a:cubicBezTo>
                    <a:pt x="1034" y="1368"/>
                    <a:pt x="1034" y="1435"/>
                    <a:pt x="1001" y="1535"/>
                  </a:cubicBezTo>
                  <a:cubicBezTo>
                    <a:pt x="1001" y="1601"/>
                    <a:pt x="968" y="1668"/>
                    <a:pt x="934" y="1702"/>
                  </a:cubicBezTo>
                  <a:cubicBezTo>
                    <a:pt x="901" y="1768"/>
                    <a:pt x="868" y="1802"/>
                    <a:pt x="834" y="1835"/>
                  </a:cubicBezTo>
                  <a:cubicBezTo>
                    <a:pt x="768" y="1868"/>
                    <a:pt x="734" y="1902"/>
                    <a:pt x="701" y="1935"/>
                  </a:cubicBezTo>
                  <a:cubicBezTo>
                    <a:pt x="667" y="1968"/>
                    <a:pt x="634" y="1968"/>
                    <a:pt x="601" y="1968"/>
                  </a:cubicBezTo>
                  <a:cubicBezTo>
                    <a:pt x="567" y="1985"/>
                    <a:pt x="542" y="1993"/>
                    <a:pt x="522" y="1993"/>
                  </a:cubicBezTo>
                  <a:cubicBezTo>
                    <a:pt x="501" y="1993"/>
                    <a:pt x="484" y="1985"/>
                    <a:pt x="467" y="1968"/>
                  </a:cubicBezTo>
                  <a:cubicBezTo>
                    <a:pt x="434" y="1968"/>
                    <a:pt x="401" y="1935"/>
                    <a:pt x="401" y="1902"/>
                  </a:cubicBezTo>
                  <a:cubicBezTo>
                    <a:pt x="367" y="1835"/>
                    <a:pt x="367" y="1768"/>
                    <a:pt x="367" y="1702"/>
                  </a:cubicBezTo>
                  <a:lnTo>
                    <a:pt x="367" y="1601"/>
                  </a:lnTo>
                  <a:lnTo>
                    <a:pt x="367" y="1501"/>
                  </a:lnTo>
                  <a:lnTo>
                    <a:pt x="367" y="1368"/>
                  </a:lnTo>
                  <a:lnTo>
                    <a:pt x="367" y="1301"/>
                  </a:lnTo>
                  <a:cubicBezTo>
                    <a:pt x="367" y="1201"/>
                    <a:pt x="367" y="1134"/>
                    <a:pt x="401" y="1034"/>
                  </a:cubicBezTo>
                  <a:cubicBezTo>
                    <a:pt x="434" y="968"/>
                    <a:pt x="434" y="901"/>
                    <a:pt x="467" y="868"/>
                  </a:cubicBezTo>
                  <a:cubicBezTo>
                    <a:pt x="501" y="801"/>
                    <a:pt x="534" y="767"/>
                    <a:pt x="601" y="734"/>
                  </a:cubicBezTo>
                  <a:cubicBezTo>
                    <a:pt x="634" y="701"/>
                    <a:pt x="667" y="667"/>
                    <a:pt x="701" y="634"/>
                  </a:cubicBezTo>
                  <a:cubicBezTo>
                    <a:pt x="734" y="601"/>
                    <a:pt x="768" y="601"/>
                    <a:pt x="834" y="601"/>
                  </a:cubicBezTo>
                  <a:cubicBezTo>
                    <a:pt x="851" y="584"/>
                    <a:pt x="868" y="576"/>
                    <a:pt x="884" y="576"/>
                  </a:cubicBezTo>
                  <a:close/>
                  <a:moveTo>
                    <a:pt x="1001" y="0"/>
                  </a:moveTo>
                  <a:cubicBezTo>
                    <a:pt x="868" y="0"/>
                    <a:pt x="801" y="34"/>
                    <a:pt x="701" y="100"/>
                  </a:cubicBezTo>
                  <a:cubicBezTo>
                    <a:pt x="601" y="167"/>
                    <a:pt x="501" y="234"/>
                    <a:pt x="434" y="334"/>
                  </a:cubicBezTo>
                  <a:cubicBezTo>
                    <a:pt x="334" y="434"/>
                    <a:pt x="267" y="534"/>
                    <a:pt x="200" y="667"/>
                  </a:cubicBezTo>
                  <a:cubicBezTo>
                    <a:pt x="134" y="801"/>
                    <a:pt x="100" y="934"/>
                    <a:pt x="67" y="1068"/>
                  </a:cubicBezTo>
                  <a:cubicBezTo>
                    <a:pt x="34" y="1201"/>
                    <a:pt x="0" y="1335"/>
                    <a:pt x="0" y="1468"/>
                  </a:cubicBezTo>
                  <a:cubicBezTo>
                    <a:pt x="0" y="1501"/>
                    <a:pt x="0" y="1535"/>
                    <a:pt x="0" y="1568"/>
                  </a:cubicBezTo>
                  <a:lnTo>
                    <a:pt x="0" y="1835"/>
                  </a:lnTo>
                  <a:cubicBezTo>
                    <a:pt x="0" y="1835"/>
                    <a:pt x="0" y="1868"/>
                    <a:pt x="0" y="1902"/>
                  </a:cubicBezTo>
                  <a:cubicBezTo>
                    <a:pt x="0" y="2035"/>
                    <a:pt x="0" y="2135"/>
                    <a:pt x="67" y="2269"/>
                  </a:cubicBezTo>
                  <a:cubicBezTo>
                    <a:pt x="67" y="2335"/>
                    <a:pt x="134" y="2402"/>
                    <a:pt x="200" y="2469"/>
                  </a:cubicBezTo>
                  <a:cubicBezTo>
                    <a:pt x="267" y="2535"/>
                    <a:pt x="334" y="2535"/>
                    <a:pt x="434" y="2569"/>
                  </a:cubicBezTo>
                  <a:cubicBezTo>
                    <a:pt x="534" y="2535"/>
                    <a:pt x="634" y="2502"/>
                    <a:pt x="701" y="2469"/>
                  </a:cubicBezTo>
                  <a:cubicBezTo>
                    <a:pt x="801" y="2402"/>
                    <a:pt x="901" y="2335"/>
                    <a:pt x="1001" y="2235"/>
                  </a:cubicBezTo>
                  <a:cubicBezTo>
                    <a:pt x="1068" y="2135"/>
                    <a:pt x="1134" y="2002"/>
                    <a:pt x="1201" y="1902"/>
                  </a:cubicBezTo>
                  <a:cubicBezTo>
                    <a:pt x="1268" y="1768"/>
                    <a:pt x="1301" y="1635"/>
                    <a:pt x="1368" y="1501"/>
                  </a:cubicBezTo>
                  <a:cubicBezTo>
                    <a:pt x="1401" y="1368"/>
                    <a:pt x="1401" y="1235"/>
                    <a:pt x="1435" y="1101"/>
                  </a:cubicBezTo>
                  <a:lnTo>
                    <a:pt x="1435" y="634"/>
                  </a:lnTo>
                  <a:cubicBezTo>
                    <a:pt x="1401" y="534"/>
                    <a:pt x="1401" y="401"/>
                    <a:pt x="1368" y="300"/>
                  </a:cubicBezTo>
                  <a:cubicBezTo>
                    <a:pt x="1335" y="234"/>
                    <a:pt x="1268" y="134"/>
                    <a:pt x="1201" y="100"/>
                  </a:cubicBezTo>
                  <a:cubicBezTo>
                    <a:pt x="1134" y="34"/>
                    <a:pt x="1068" y="0"/>
                    <a:pt x="1001" y="0"/>
                  </a:cubicBez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1809;p56">
              <a:extLst>
                <a:ext uri="{FF2B5EF4-FFF2-40B4-BE49-F238E27FC236}">
                  <a16:creationId xmlns:a16="http://schemas.microsoft.com/office/drawing/2014/main" id="{A7D4E82A-DB0C-4C87-AAEB-F704BC6561BD}"/>
                </a:ext>
              </a:extLst>
            </p:cNvPr>
            <p:cNvSpPr/>
            <p:nvPr/>
          </p:nvSpPr>
          <p:spPr>
            <a:xfrm>
              <a:off x="3029000" y="1881800"/>
              <a:ext cx="35875" cy="92925"/>
            </a:xfrm>
            <a:custGeom>
              <a:avLst/>
              <a:gdLst/>
              <a:ahLst/>
              <a:cxnLst/>
              <a:rect l="l" t="t" r="r" b="b"/>
              <a:pathLst>
                <a:path w="1435" h="3717" extrusionOk="0">
                  <a:moveTo>
                    <a:pt x="818" y="851"/>
                  </a:moveTo>
                  <a:cubicBezTo>
                    <a:pt x="859" y="851"/>
                    <a:pt x="901" y="867"/>
                    <a:pt x="935" y="901"/>
                  </a:cubicBezTo>
                  <a:cubicBezTo>
                    <a:pt x="1001" y="967"/>
                    <a:pt x="1035" y="1067"/>
                    <a:pt x="1035" y="1201"/>
                  </a:cubicBezTo>
                  <a:lnTo>
                    <a:pt x="1035" y="1368"/>
                  </a:lnTo>
                  <a:lnTo>
                    <a:pt x="1035" y="1534"/>
                  </a:lnTo>
                  <a:cubicBezTo>
                    <a:pt x="1035" y="1668"/>
                    <a:pt x="1001" y="1801"/>
                    <a:pt x="935" y="1935"/>
                  </a:cubicBezTo>
                  <a:cubicBezTo>
                    <a:pt x="901" y="2035"/>
                    <a:pt x="801" y="2135"/>
                    <a:pt x="701" y="2202"/>
                  </a:cubicBezTo>
                  <a:cubicBezTo>
                    <a:pt x="668" y="2218"/>
                    <a:pt x="626" y="2227"/>
                    <a:pt x="584" y="2227"/>
                  </a:cubicBezTo>
                  <a:cubicBezTo>
                    <a:pt x="543" y="2227"/>
                    <a:pt x="501" y="2218"/>
                    <a:pt x="468" y="2202"/>
                  </a:cubicBezTo>
                  <a:cubicBezTo>
                    <a:pt x="401" y="2102"/>
                    <a:pt x="334" y="1968"/>
                    <a:pt x="367" y="1868"/>
                  </a:cubicBezTo>
                  <a:cubicBezTo>
                    <a:pt x="334" y="1768"/>
                    <a:pt x="334" y="1701"/>
                    <a:pt x="367" y="1601"/>
                  </a:cubicBezTo>
                  <a:cubicBezTo>
                    <a:pt x="367" y="1468"/>
                    <a:pt x="401" y="1301"/>
                    <a:pt x="468" y="1168"/>
                  </a:cubicBezTo>
                  <a:cubicBezTo>
                    <a:pt x="534" y="1034"/>
                    <a:pt x="601" y="967"/>
                    <a:pt x="701" y="901"/>
                  </a:cubicBezTo>
                  <a:cubicBezTo>
                    <a:pt x="734" y="867"/>
                    <a:pt x="776" y="851"/>
                    <a:pt x="818" y="851"/>
                  </a:cubicBezTo>
                  <a:close/>
                  <a:moveTo>
                    <a:pt x="1335" y="0"/>
                  </a:moveTo>
                  <a:lnTo>
                    <a:pt x="1135" y="133"/>
                  </a:lnTo>
                  <a:cubicBezTo>
                    <a:pt x="1101" y="167"/>
                    <a:pt x="1068" y="167"/>
                    <a:pt x="1068" y="200"/>
                  </a:cubicBezTo>
                  <a:cubicBezTo>
                    <a:pt x="1068" y="234"/>
                    <a:pt x="1035" y="267"/>
                    <a:pt x="1035" y="300"/>
                  </a:cubicBezTo>
                  <a:lnTo>
                    <a:pt x="1035" y="400"/>
                  </a:lnTo>
                  <a:cubicBezTo>
                    <a:pt x="1035" y="367"/>
                    <a:pt x="1001" y="367"/>
                    <a:pt x="1001" y="367"/>
                  </a:cubicBezTo>
                  <a:cubicBezTo>
                    <a:pt x="968" y="334"/>
                    <a:pt x="935" y="334"/>
                    <a:pt x="901" y="334"/>
                  </a:cubicBezTo>
                  <a:cubicBezTo>
                    <a:pt x="884" y="317"/>
                    <a:pt x="859" y="309"/>
                    <a:pt x="834" y="309"/>
                  </a:cubicBezTo>
                  <a:cubicBezTo>
                    <a:pt x="809" y="309"/>
                    <a:pt x="784" y="317"/>
                    <a:pt x="768" y="334"/>
                  </a:cubicBezTo>
                  <a:cubicBezTo>
                    <a:pt x="734" y="334"/>
                    <a:pt x="668" y="367"/>
                    <a:pt x="634" y="400"/>
                  </a:cubicBezTo>
                  <a:cubicBezTo>
                    <a:pt x="501" y="434"/>
                    <a:pt x="434" y="534"/>
                    <a:pt x="367" y="634"/>
                  </a:cubicBezTo>
                  <a:cubicBezTo>
                    <a:pt x="267" y="734"/>
                    <a:pt x="201" y="834"/>
                    <a:pt x="167" y="967"/>
                  </a:cubicBezTo>
                  <a:cubicBezTo>
                    <a:pt x="101" y="1101"/>
                    <a:pt x="67" y="1234"/>
                    <a:pt x="34" y="1368"/>
                  </a:cubicBezTo>
                  <a:cubicBezTo>
                    <a:pt x="1" y="1501"/>
                    <a:pt x="1" y="1668"/>
                    <a:pt x="1" y="1801"/>
                  </a:cubicBezTo>
                  <a:lnTo>
                    <a:pt x="1" y="1935"/>
                  </a:lnTo>
                  <a:lnTo>
                    <a:pt x="1" y="2102"/>
                  </a:lnTo>
                  <a:cubicBezTo>
                    <a:pt x="1" y="2235"/>
                    <a:pt x="1" y="2335"/>
                    <a:pt x="34" y="2469"/>
                  </a:cubicBezTo>
                  <a:cubicBezTo>
                    <a:pt x="67" y="2535"/>
                    <a:pt x="101" y="2635"/>
                    <a:pt x="167" y="2702"/>
                  </a:cubicBezTo>
                  <a:cubicBezTo>
                    <a:pt x="201" y="2769"/>
                    <a:pt x="267" y="2802"/>
                    <a:pt x="367" y="2835"/>
                  </a:cubicBezTo>
                  <a:cubicBezTo>
                    <a:pt x="434" y="2835"/>
                    <a:pt x="534" y="2802"/>
                    <a:pt x="634" y="2769"/>
                  </a:cubicBezTo>
                  <a:cubicBezTo>
                    <a:pt x="668" y="2735"/>
                    <a:pt x="734" y="2702"/>
                    <a:pt x="768" y="2635"/>
                  </a:cubicBezTo>
                  <a:cubicBezTo>
                    <a:pt x="834" y="2602"/>
                    <a:pt x="868" y="2569"/>
                    <a:pt x="901" y="2502"/>
                  </a:cubicBezTo>
                  <a:cubicBezTo>
                    <a:pt x="935" y="2469"/>
                    <a:pt x="968" y="2435"/>
                    <a:pt x="1001" y="2368"/>
                  </a:cubicBezTo>
                  <a:cubicBezTo>
                    <a:pt x="1001" y="2335"/>
                    <a:pt x="1035" y="2302"/>
                    <a:pt x="1035" y="2268"/>
                  </a:cubicBezTo>
                  <a:lnTo>
                    <a:pt x="1035" y="2402"/>
                  </a:lnTo>
                  <a:cubicBezTo>
                    <a:pt x="1035" y="2502"/>
                    <a:pt x="1035" y="2569"/>
                    <a:pt x="1001" y="2669"/>
                  </a:cubicBezTo>
                  <a:cubicBezTo>
                    <a:pt x="1001" y="2735"/>
                    <a:pt x="968" y="2802"/>
                    <a:pt x="935" y="2869"/>
                  </a:cubicBezTo>
                  <a:cubicBezTo>
                    <a:pt x="901" y="2902"/>
                    <a:pt x="868" y="2969"/>
                    <a:pt x="834" y="3002"/>
                  </a:cubicBezTo>
                  <a:cubicBezTo>
                    <a:pt x="768" y="3036"/>
                    <a:pt x="734" y="3069"/>
                    <a:pt x="701" y="3102"/>
                  </a:cubicBezTo>
                  <a:cubicBezTo>
                    <a:pt x="634" y="3136"/>
                    <a:pt x="568" y="3169"/>
                    <a:pt x="501" y="3169"/>
                  </a:cubicBezTo>
                  <a:cubicBezTo>
                    <a:pt x="468" y="3136"/>
                    <a:pt x="401" y="3136"/>
                    <a:pt x="401" y="3102"/>
                  </a:cubicBezTo>
                  <a:lnTo>
                    <a:pt x="334" y="3036"/>
                  </a:lnTo>
                  <a:lnTo>
                    <a:pt x="267" y="3036"/>
                  </a:lnTo>
                  <a:lnTo>
                    <a:pt x="101" y="3169"/>
                  </a:lnTo>
                  <a:cubicBezTo>
                    <a:pt x="67" y="3169"/>
                    <a:pt x="34" y="3202"/>
                    <a:pt x="34" y="3236"/>
                  </a:cubicBezTo>
                  <a:cubicBezTo>
                    <a:pt x="1" y="3236"/>
                    <a:pt x="1" y="3302"/>
                    <a:pt x="1" y="3336"/>
                  </a:cubicBezTo>
                  <a:cubicBezTo>
                    <a:pt x="1" y="3403"/>
                    <a:pt x="34" y="3469"/>
                    <a:pt x="67" y="3536"/>
                  </a:cubicBezTo>
                  <a:cubicBezTo>
                    <a:pt x="101" y="3603"/>
                    <a:pt x="167" y="3636"/>
                    <a:pt x="201" y="3669"/>
                  </a:cubicBezTo>
                  <a:cubicBezTo>
                    <a:pt x="248" y="3693"/>
                    <a:pt x="312" y="3717"/>
                    <a:pt x="369" y="3717"/>
                  </a:cubicBezTo>
                  <a:cubicBezTo>
                    <a:pt x="392" y="3717"/>
                    <a:pt x="415" y="3712"/>
                    <a:pt x="434" y="3703"/>
                  </a:cubicBezTo>
                  <a:cubicBezTo>
                    <a:pt x="534" y="3703"/>
                    <a:pt x="601" y="3669"/>
                    <a:pt x="701" y="3603"/>
                  </a:cubicBezTo>
                  <a:cubicBezTo>
                    <a:pt x="935" y="3469"/>
                    <a:pt x="1101" y="3269"/>
                    <a:pt x="1235" y="3036"/>
                  </a:cubicBezTo>
                  <a:cubicBezTo>
                    <a:pt x="1368" y="2769"/>
                    <a:pt x="1435" y="2435"/>
                    <a:pt x="1435" y="2135"/>
                  </a:cubicBezTo>
                  <a:lnTo>
                    <a:pt x="1435" y="67"/>
                  </a:lnTo>
                  <a:cubicBezTo>
                    <a:pt x="1435" y="67"/>
                    <a:pt x="1402" y="33"/>
                    <a:pt x="1402" y="0"/>
                  </a:cubicBez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1810;p56">
              <a:extLst>
                <a:ext uri="{FF2B5EF4-FFF2-40B4-BE49-F238E27FC236}">
                  <a16:creationId xmlns:a16="http://schemas.microsoft.com/office/drawing/2014/main" id="{35A10B6D-5B7D-488C-A3EF-0F8E5AB4A6AA}"/>
                </a:ext>
              </a:extLst>
            </p:cNvPr>
            <p:cNvSpPr/>
            <p:nvPr/>
          </p:nvSpPr>
          <p:spPr>
            <a:xfrm>
              <a:off x="3074875" y="1850300"/>
              <a:ext cx="8350" cy="81550"/>
            </a:xfrm>
            <a:custGeom>
              <a:avLst/>
              <a:gdLst/>
              <a:ahLst/>
              <a:cxnLst/>
              <a:rect l="l" t="t" r="r" b="b"/>
              <a:pathLst>
                <a:path w="334" h="3262" extrusionOk="0">
                  <a:moveTo>
                    <a:pt x="288" y="1"/>
                  </a:moveTo>
                  <a:cubicBezTo>
                    <a:pt x="275" y="1"/>
                    <a:pt x="267" y="9"/>
                    <a:pt x="267" y="26"/>
                  </a:cubicBezTo>
                  <a:lnTo>
                    <a:pt x="67" y="159"/>
                  </a:lnTo>
                  <a:cubicBezTo>
                    <a:pt x="34" y="159"/>
                    <a:pt x="0" y="193"/>
                    <a:pt x="0" y="226"/>
                  </a:cubicBezTo>
                  <a:cubicBezTo>
                    <a:pt x="0" y="259"/>
                    <a:pt x="0" y="293"/>
                    <a:pt x="0" y="326"/>
                  </a:cubicBezTo>
                  <a:lnTo>
                    <a:pt x="0" y="3195"/>
                  </a:lnTo>
                  <a:cubicBezTo>
                    <a:pt x="0" y="3195"/>
                    <a:pt x="0" y="3228"/>
                    <a:pt x="0" y="3261"/>
                  </a:cubicBezTo>
                  <a:lnTo>
                    <a:pt x="67" y="3261"/>
                  </a:lnTo>
                  <a:lnTo>
                    <a:pt x="267" y="3128"/>
                  </a:lnTo>
                  <a:cubicBezTo>
                    <a:pt x="300" y="3095"/>
                    <a:pt x="300" y="3095"/>
                    <a:pt x="334" y="3061"/>
                  </a:cubicBezTo>
                  <a:cubicBezTo>
                    <a:pt x="334" y="3028"/>
                    <a:pt x="334" y="2995"/>
                    <a:pt x="334" y="2961"/>
                  </a:cubicBezTo>
                  <a:lnTo>
                    <a:pt x="334" y="93"/>
                  </a:lnTo>
                  <a:cubicBezTo>
                    <a:pt x="334" y="59"/>
                    <a:pt x="334" y="26"/>
                    <a:pt x="334" y="26"/>
                  </a:cubicBezTo>
                  <a:cubicBezTo>
                    <a:pt x="317" y="9"/>
                    <a:pt x="300" y="1"/>
                    <a:pt x="288" y="1"/>
                  </a:cubicBez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1811;p56">
              <a:extLst>
                <a:ext uri="{FF2B5EF4-FFF2-40B4-BE49-F238E27FC236}">
                  <a16:creationId xmlns:a16="http://schemas.microsoft.com/office/drawing/2014/main" id="{6E9076ED-8795-4D97-9A3A-12FBA56789B4}"/>
                </a:ext>
              </a:extLst>
            </p:cNvPr>
            <p:cNvSpPr/>
            <p:nvPr/>
          </p:nvSpPr>
          <p:spPr>
            <a:xfrm>
              <a:off x="3091550" y="1852600"/>
              <a:ext cx="35050" cy="63400"/>
            </a:xfrm>
            <a:custGeom>
              <a:avLst/>
              <a:gdLst/>
              <a:ahLst/>
              <a:cxnLst/>
              <a:rect l="l" t="t" r="r" b="b"/>
              <a:pathLst>
                <a:path w="1402" h="2536" extrusionOk="0">
                  <a:moveTo>
                    <a:pt x="834" y="568"/>
                  </a:moveTo>
                  <a:cubicBezTo>
                    <a:pt x="868" y="568"/>
                    <a:pt x="901" y="568"/>
                    <a:pt x="934" y="601"/>
                  </a:cubicBezTo>
                  <a:cubicBezTo>
                    <a:pt x="968" y="634"/>
                    <a:pt x="968" y="668"/>
                    <a:pt x="968" y="701"/>
                  </a:cubicBezTo>
                  <a:cubicBezTo>
                    <a:pt x="1001" y="734"/>
                    <a:pt x="1001" y="768"/>
                    <a:pt x="1001" y="834"/>
                  </a:cubicBezTo>
                  <a:lnTo>
                    <a:pt x="367" y="1201"/>
                  </a:lnTo>
                  <a:cubicBezTo>
                    <a:pt x="367" y="1135"/>
                    <a:pt x="367" y="1101"/>
                    <a:pt x="401" y="1035"/>
                  </a:cubicBezTo>
                  <a:cubicBezTo>
                    <a:pt x="401" y="1001"/>
                    <a:pt x="434" y="935"/>
                    <a:pt x="434" y="868"/>
                  </a:cubicBezTo>
                  <a:cubicBezTo>
                    <a:pt x="467" y="834"/>
                    <a:pt x="501" y="768"/>
                    <a:pt x="534" y="734"/>
                  </a:cubicBezTo>
                  <a:cubicBezTo>
                    <a:pt x="601" y="668"/>
                    <a:pt x="634" y="634"/>
                    <a:pt x="701" y="601"/>
                  </a:cubicBezTo>
                  <a:cubicBezTo>
                    <a:pt x="734" y="568"/>
                    <a:pt x="801" y="568"/>
                    <a:pt x="834" y="568"/>
                  </a:cubicBezTo>
                  <a:close/>
                  <a:moveTo>
                    <a:pt x="968" y="1"/>
                  </a:moveTo>
                  <a:cubicBezTo>
                    <a:pt x="868" y="1"/>
                    <a:pt x="768" y="34"/>
                    <a:pt x="701" y="101"/>
                  </a:cubicBezTo>
                  <a:cubicBezTo>
                    <a:pt x="567" y="134"/>
                    <a:pt x="467" y="234"/>
                    <a:pt x="401" y="334"/>
                  </a:cubicBezTo>
                  <a:cubicBezTo>
                    <a:pt x="301" y="468"/>
                    <a:pt x="234" y="568"/>
                    <a:pt x="200" y="734"/>
                  </a:cubicBezTo>
                  <a:cubicBezTo>
                    <a:pt x="134" y="868"/>
                    <a:pt x="67" y="1035"/>
                    <a:pt x="34" y="1168"/>
                  </a:cubicBezTo>
                  <a:cubicBezTo>
                    <a:pt x="0" y="1335"/>
                    <a:pt x="0" y="1502"/>
                    <a:pt x="0" y="1668"/>
                  </a:cubicBezTo>
                  <a:cubicBezTo>
                    <a:pt x="0" y="1802"/>
                    <a:pt x="0" y="1969"/>
                    <a:pt x="34" y="2102"/>
                  </a:cubicBezTo>
                  <a:cubicBezTo>
                    <a:pt x="67" y="2235"/>
                    <a:pt x="100" y="2336"/>
                    <a:pt x="167" y="2402"/>
                  </a:cubicBezTo>
                  <a:cubicBezTo>
                    <a:pt x="234" y="2469"/>
                    <a:pt x="301" y="2536"/>
                    <a:pt x="401" y="2536"/>
                  </a:cubicBezTo>
                  <a:cubicBezTo>
                    <a:pt x="501" y="2536"/>
                    <a:pt x="601" y="2502"/>
                    <a:pt x="701" y="2436"/>
                  </a:cubicBezTo>
                  <a:cubicBezTo>
                    <a:pt x="801" y="2369"/>
                    <a:pt x="901" y="2302"/>
                    <a:pt x="968" y="2202"/>
                  </a:cubicBezTo>
                  <a:cubicBezTo>
                    <a:pt x="1034" y="2135"/>
                    <a:pt x="1101" y="2035"/>
                    <a:pt x="1168" y="1935"/>
                  </a:cubicBezTo>
                  <a:cubicBezTo>
                    <a:pt x="1235" y="1869"/>
                    <a:pt x="1268" y="1768"/>
                    <a:pt x="1301" y="1668"/>
                  </a:cubicBezTo>
                  <a:cubicBezTo>
                    <a:pt x="1335" y="1635"/>
                    <a:pt x="1335" y="1568"/>
                    <a:pt x="1335" y="1502"/>
                  </a:cubicBezTo>
                  <a:cubicBezTo>
                    <a:pt x="1335" y="1468"/>
                    <a:pt x="1335" y="1435"/>
                    <a:pt x="1335" y="1435"/>
                  </a:cubicBezTo>
                  <a:cubicBezTo>
                    <a:pt x="1318" y="1418"/>
                    <a:pt x="1301" y="1410"/>
                    <a:pt x="1289" y="1410"/>
                  </a:cubicBezTo>
                  <a:cubicBezTo>
                    <a:pt x="1276" y="1410"/>
                    <a:pt x="1268" y="1418"/>
                    <a:pt x="1268" y="1435"/>
                  </a:cubicBezTo>
                  <a:lnTo>
                    <a:pt x="1034" y="1568"/>
                  </a:lnTo>
                  <a:cubicBezTo>
                    <a:pt x="1034" y="1568"/>
                    <a:pt x="1001" y="1602"/>
                    <a:pt x="1001" y="1602"/>
                  </a:cubicBezTo>
                  <a:cubicBezTo>
                    <a:pt x="968" y="1635"/>
                    <a:pt x="934" y="1668"/>
                    <a:pt x="934" y="1668"/>
                  </a:cubicBezTo>
                  <a:cubicBezTo>
                    <a:pt x="901" y="1735"/>
                    <a:pt x="868" y="1768"/>
                    <a:pt x="834" y="1802"/>
                  </a:cubicBezTo>
                  <a:cubicBezTo>
                    <a:pt x="801" y="1869"/>
                    <a:pt x="734" y="1902"/>
                    <a:pt x="701" y="1935"/>
                  </a:cubicBezTo>
                  <a:cubicBezTo>
                    <a:pt x="667" y="1935"/>
                    <a:pt x="601" y="1969"/>
                    <a:pt x="567" y="1969"/>
                  </a:cubicBezTo>
                  <a:lnTo>
                    <a:pt x="467" y="1969"/>
                  </a:lnTo>
                  <a:cubicBezTo>
                    <a:pt x="434" y="1935"/>
                    <a:pt x="401" y="1902"/>
                    <a:pt x="401" y="1869"/>
                  </a:cubicBezTo>
                  <a:cubicBezTo>
                    <a:pt x="367" y="1835"/>
                    <a:pt x="367" y="1768"/>
                    <a:pt x="367" y="1735"/>
                  </a:cubicBezTo>
                  <a:lnTo>
                    <a:pt x="1335" y="1168"/>
                  </a:lnTo>
                  <a:cubicBezTo>
                    <a:pt x="1368" y="1168"/>
                    <a:pt x="1368" y="1135"/>
                    <a:pt x="1401" y="1101"/>
                  </a:cubicBezTo>
                  <a:cubicBezTo>
                    <a:pt x="1401" y="1068"/>
                    <a:pt x="1401" y="1035"/>
                    <a:pt x="1401" y="1001"/>
                  </a:cubicBezTo>
                  <a:lnTo>
                    <a:pt x="1401" y="801"/>
                  </a:lnTo>
                  <a:cubicBezTo>
                    <a:pt x="1401" y="668"/>
                    <a:pt x="1368" y="534"/>
                    <a:pt x="1335" y="401"/>
                  </a:cubicBezTo>
                  <a:cubicBezTo>
                    <a:pt x="1301" y="301"/>
                    <a:pt x="1268" y="201"/>
                    <a:pt x="1201" y="134"/>
                  </a:cubicBezTo>
                  <a:cubicBezTo>
                    <a:pt x="1134" y="67"/>
                    <a:pt x="1068" y="1"/>
                    <a:pt x="968" y="1"/>
                  </a:cubicBez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1812;p56">
              <a:extLst>
                <a:ext uri="{FF2B5EF4-FFF2-40B4-BE49-F238E27FC236}">
                  <a16:creationId xmlns:a16="http://schemas.microsoft.com/office/drawing/2014/main" id="{3DB76404-D1C1-4968-A9F2-5CC8912E9737}"/>
                </a:ext>
              </a:extLst>
            </p:cNvPr>
            <p:cNvSpPr/>
            <p:nvPr/>
          </p:nvSpPr>
          <p:spPr>
            <a:xfrm>
              <a:off x="3148250" y="1799225"/>
              <a:ext cx="38400" cy="83425"/>
            </a:xfrm>
            <a:custGeom>
              <a:avLst/>
              <a:gdLst/>
              <a:ahLst/>
              <a:cxnLst/>
              <a:rect l="l" t="t" r="r" b="b"/>
              <a:pathLst>
                <a:path w="1536" h="3337" extrusionOk="0">
                  <a:moveTo>
                    <a:pt x="1035" y="1"/>
                  </a:moveTo>
                  <a:cubicBezTo>
                    <a:pt x="935" y="1"/>
                    <a:pt x="835" y="34"/>
                    <a:pt x="734" y="101"/>
                  </a:cubicBezTo>
                  <a:cubicBezTo>
                    <a:pt x="634" y="167"/>
                    <a:pt x="534" y="268"/>
                    <a:pt x="434" y="368"/>
                  </a:cubicBezTo>
                  <a:cubicBezTo>
                    <a:pt x="368" y="468"/>
                    <a:pt x="301" y="568"/>
                    <a:pt x="234" y="668"/>
                  </a:cubicBezTo>
                  <a:cubicBezTo>
                    <a:pt x="167" y="768"/>
                    <a:pt x="134" y="901"/>
                    <a:pt x="101" y="1001"/>
                  </a:cubicBezTo>
                  <a:cubicBezTo>
                    <a:pt x="67" y="1135"/>
                    <a:pt x="67" y="1235"/>
                    <a:pt x="67" y="1368"/>
                  </a:cubicBezTo>
                  <a:cubicBezTo>
                    <a:pt x="67" y="1435"/>
                    <a:pt x="67" y="1535"/>
                    <a:pt x="101" y="1602"/>
                  </a:cubicBezTo>
                  <a:cubicBezTo>
                    <a:pt x="101" y="1669"/>
                    <a:pt x="134" y="1735"/>
                    <a:pt x="167" y="1769"/>
                  </a:cubicBezTo>
                  <a:cubicBezTo>
                    <a:pt x="234" y="1835"/>
                    <a:pt x="267" y="1869"/>
                    <a:pt x="334" y="1869"/>
                  </a:cubicBezTo>
                  <a:cubicBezTo>
                    <a:pt x="384" y="1885"/>
                    <a:pt x="426" y="1894"/>
                    <a:pt x="463" y="1894"/>
                  </a:cubicBezTo>
                  <a:cubicBezTo>
                    <a:pt x="501" y="1894"/>
                    <a:pt x="534" y="1885"/>
                    <a:pt x="568" y="1869"/>
                  </a:cubicBezTo>
                  <a:lnTo>
                    <a:pt x="868" y="1835"/>
                  </a:lnTo>
                  <a:cubicBezTo>
                    <a:pt x="901" y="1819"/>
                    <a:pt x="935" y="1810"/>
                    <a:pt x="968" y="1810"/>
                  </a:cubicBezTo>
                  <a:cubicBezTo>
                    <a:pt x="1001" y="1810"/>
                    <a:pt x="1035" y="1819"/>
                    <a:pt x="1068" y="1835"/>
                  </a:cubicBezTo>
                  <a:cubicBezTo>
                    <a:pt x="1135" y="1835"/>
                    <a:pt x="1168" y="1869"/>
                    <a:pt x="1201" y="1902"/>
                  </a:cubicBezTo>
                  <a:cubicBezTo>
                    <a:pt x="1235" y="1935"/>
                    <a:pt x="1268" y="2002"/>
                    <a:pt x="1235" y="2069"/>
                  </a:cubicBezTo>
                  <a:cubicBezTo>
                    <a:pt x="1235" y="2136"/>
                    <a:pt x="1235" y="2236"/>
                    <a:pt x="1201" y="2302"/>
                  </a:cubicBezTo>
                  <a:cubicBezTo>
                    <a:pt x="1168" y="2369"/>
                    <a:pt x="1135" y="2436"/>
                    <a:pt x="1101" y="2502"/>
                  </a:cubicBezTo>
                  <a:cubicBezTo>
                    <a:pt x="1068" y="2603"/>
                    <a:pt x="1001" y="2636"/>
                    <a:pt x="935" y="2703"/>
                  </a:cubicBezTo>
                  <a:cubicBezTo>
                    <a:pt x="868" y="2769"/>
                    <a:pt x="835" y="2803"/>
                    <a:pt x="768" y="2869"/>
                  </a:cubicBezTo>
                  <a:cubicBezTo>
                    <a:pt x="701" y="2903"/>
                    <a:pt x="634" y="2903"/>
                    <a:pt x="568" y="2936"/>
                  </a:cubicBezTo>
                  <a:cubicBezTo>
                    <a:pt x="501" y="2936"/>
                    <a:pt x="468" y="2936"/>
                    <a:pt x="401" y="2903"/>
                  </a:cubicBezTo>
                  <a:cubicBezTo>
                    <a:pt x="368" y="2869"/>
                    <a:pt x="334" y="2869"/>
                    <a:pt x="301" y="2836"/>
                  </a:cubicBezTo>
                  <a:cubicBezTo>
                    <a:pt x="301" y="2803"/>
                    <a:pt x="267" y="2769"/>
                    <a:pt x="267" y="2736"/>
                  </a:cubicBezTo>
                  <a:cubicBezTo>
                    <a:pt x="234" y="2703"/>
                    <a:pt x="234" y="2669"/>
                    <a:pt x="234" y="2669"/>
                  </a:cubicBezTo>
                  <a:lnTo>
                    <a:pt x="167" y="2669"/>
                  </a:lnTo>
                  <a:lnTo>
                    <a:pt x="67" y="2736"/>
                  </a:lnTo>
                  <a:cubicBezTo>
                    <a:pt x="34" y="2736"/>
                    <a:pt x="34" y="2769"/>
                    <a:pt x="1" y="2769"/>
                  </a:cubicBezTo>
                  <a:cubicBezTo>
                    <a:pt x="1" y="2803"/>
                    <a:pt x="1" y="2836"/>
                    <a:pt x="1" y="2869"/>
                  </a:cubicBezTo>
                  <a:cubicBezTo>
                    <a:pt x="1" y="2936"/>
                    <a:pt x="34" y="3036"/>
                    <a:pt x="67" y="3103"/>
                  </a:cubicBezTo>
                  <a:cubicBezTo>
                    <a:pt x="101" y="3170"/>
                    <a:pt x="167" y="3236"/>
                    <a:pt x="234" y="3270"/>
                  </a:cubicBezTo>
                  <a:cubicBezTo>
                    <a:pt x="301" y="3336"/>
                    <a:pt x="368" y="3336"/>
                    <a:pt x="468" y="3336"/>
                  </a:cubicBezTo>
                  <a:cubicBezTo>
                    <a:pt x="568" y="3336"/>
                    <a:pt x="668" y="3303"/>
                    <a:pt x="768" y="3236"/>
                  </a:cubicBezTo>
                  <a:cubicBezTo>
                    <a:pt x="901" y="3170"/>
                    <a:pt x="1001" y="3070"/>
                    <a:pt x="1068" y="2969"/>
                  </a:cubicBezTo>
                  <a:cubicBezTo>
                    <a:pt x="1168" y="2903"/>
                    <a:pt x="1268" y="2769"/>
                    <a:pt x="1335" y="2669"/>
                  </a:cubicBezTo>
                  <a:cubicBezTo>
                    <a:pt x="1402" y="2536"/>
                    <a:pt x="1435" y="2436"/>
                    <a:pt x="1468" y="2302"/>
                  </a:cubicBezTo>
                  <a:cubicBezTo>
                    <a:pt x="1502" y="2169"/>
                    <a:pt x="1535" y="2035"/>
                    <a:pt x="1535" y="1902"/>
                  </a:cubicBezTo>
                  <a:cubicBezTo>
                    <a:pt x="1535" y="1802"/>
                    <a:pt x="1535" y="1702"/>
                    <a:pt x="1502" y="1635"/>
                  </a:cubicBezTo>
                  <a:cubicBezTo>
                    <a:pt x="1468" y="1568"/>
                    <a:pt x="1435" y="1502"/>
                    <a:pt x="1402" y="1468"/>
                  </a:cubicBezTo>
                  <a:cubicBezTo>
                    <a:pt x="1335" y="1435"/>
                    <a:pt x="1268" y="1402"/>
                    <a:pt x="1201" y="1402"/>
                  </a:cubicBezTo>
                  <a:cubicBezTo>
                    <a:pt x="1168" y="1385"/>
                    <a:pt x="1126" y="1377"/>
                    <a:pt x="1081" y="1377"/>
                  </a:cubicBezTo>
                  <a:cubicBezTo>
                    <a:pt x="1035" y="1377"/>
                    <a:pt x="985" y="1385"/>
                    <a:pt x="935" y="1402"/>
                  </a:cubicBezTo>
                  <a:cubicBezTo>
                    <a:pt x="835" y="1402"/>
                    <a:pt x="768" y="1435"/>
                    <a:pt x="668" y="1435"/>
                  </a:cubicBezTo>
                  <a:lnTo>
                    <a:pt x="501" y="1435"/>
                  </a:lnTo>
                  <a:cubicBezTo>
                    <a:pt x="434" y="1402"/>
                    <a:pt x="401" y="1368"/>
                    <a:pt x="368" y="1335"/>
                  </a:cubicBezTo>
                  <a:cubicBezTo>
                    <a:pt x="368" y="1302"/>
                    <a:pt x="334" y="1235"/>
                    <a:pt x="334" y="1168"/>
                  </a:cubicBezTo>
                  <a:cubicBezTo>
                    <a:pt x="334" y="1101"/>
                    <a:pt x="368" y="1035"/>
                    <a:pt x="368" y="968"/>
                  </a:cubicBezTo>
                  <a:cubicBezTo>
                    <a:pt x="401" y="868"/>
                    <a:pt x="434" y="835"/>
                    <a:pt x="468" y="768"/>
                  </a:cubicBezTo>
                  <a:cubicBezTo>
                    <a:pt x="501" y="701"/>
                    <a:pt x="568" y="634"/>
                    <a:pt x="601" y="601"/>
                  </a:cubicBezTo>
                  <a:cubicBezTo>
                    <a:pt x="634" y="568"/>
                    <a:pt x="701" y="501"/>
                    <a:pt x="768" y="468"/>
                  </a:cubicBezTo>
                  <a:cubicBezTo>
                    <a:pt x="801" y="434"/>
                    <a:pt x="868" y="434"/>
                    <a:pt x="935" y="434"/>
                  </a:cubicBezTo>
                  <a:cubicBezTo>
                    <a:pt x="1001" y="434"/>
                    <a:pt x="1035" y="434"/>
                    <a:pt x="1068" y="468"/>
                  </a:cubicBezTo>
                  <a:cubicBezTo>
                    <a:pt x="1101" y="468"/>
                    <a:pt x="1135" y="501"/>
                    <a:pt x="1168" y="534"/>
                  </a:cubicBezTo>
                  <a:cubicBezTo>
                    <a:pt x="1168" y="568"/>
                    <a:pt x="1201" y="601"/>
                    <a:pt x="1201" y="634"/>
                  </a:cubicBezTo>
                  <a:cubicBezTo>
                    <a:pt x="1201" y="634"/>
                    <a:pt x="1235" y="668"/>
                    <a:pt x="1235" y="668"/>
                  </a:cubicBezTo>
                  <a:lnTo>
                    <a:pt x="1302" y="668"/>
                  </a:lnTo>
                  <a:lnTo>
                    <a:pt x="1402" y="601"/>
                  </a:lnTo>
                  <a:cubicBezTo>
                    <a:pt x="1435" y="601"/>
                    <a:pt x="1435" y="568"/>
                    <a:pt x="1468" y="568"/>
                  </a:cubicBezTo>
                  <a:cubicBezTo>
                    <a:pt x="1468" y="534"/>
                    <a:pt x="1468" y="501"/>
                    <a:pt x="1468" y="468"/>
                  </a:cubicBezTo>
                  <a:cubicBezTo>
                    <a:pt x="1468" y="401"/>
                    <a:pt x="1435" y="334"/>
                    <a:pt x="1402" y="268"/>
                  </a:cubicBezTo>
                  <a:cubicBezTo>
                    <a:pt x="1335" y="101"/>
                    <a:pt x="1201" y="1"/>
                    <a:pt x="1035" y="1"/>
                  </a:cubicBez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1813;p56">
              <a:extLst>
                <a:ext uri="{FF2B5EF4-FFF2-40B4-BE49-F238E27FC236}">
                  <a16:creationId xmlns:a16="http://schemas.microsoft.com/office/drawing/2014/main" id="{0C976972-DC23-447A-B705-8224B9CBA47F}"/>
                </a:ext>
              </a:extLst>
            </p:cNvPr>
            <p:cNvSpPr/>
            <p:nvPr/>
          </p:nvSpPr>
          <p:spPr>
            <a:xfrm>
              <a:off x="3192450" y="1794225"/>
              <a:ext cx="33375" cy="63400"/>
            </a:xfrm>
            <a:custGeom>
              <a:avLst/>
              <a:gdLst/>
              <a:ahLst/>
              <a:cxnLst/>
              <a:rect l="l" t="t" r="r" b="b"/>
              <a:pathLst>
                <a:path w="1335" h="2536" extrusionOk="0">
                  <a:moveTo>
                    <a:pt x="818" y="418"/>
                  </a:moveTo>
                  <a:cubicBezTo>
                    <a:pt x="868" y="418"/>
                    <a:pt x="918" y="434"/>
                    <a:pt x="968" y="468"/>
                  </a:cubicBezTo>
                  <a:cubicBezTo>
                    <a:pt x="1035" y="568"/>
                    <a:pt x="1068" y="701"/>
                    <a:pt x="1068" y="834"/>
                  </a:cubicBezTo>
                  <a:lnTo>
                    <a:pt x="267" y="1301"/>
                  </a:lnTo>
                  <a:cubicBezTo>
                    <a:pt x="267" y="1201"/>
                    <a:pt x="267" y="1135"/>
                    <a:pt x="301" y="1035"/>
                  </a:cubicBezTo>
                  <a:cubicBezTo>
                    <a:pt x="334" y="968"/>
                    <a:pt x="367" y="868"/>
                    <a:pt x="401" y="801"/>
                  </a:cubicBezTo>
                  <a:cubicBezTo>
                    <a:pt x="434" y="734"/>
                    <a:pt x="468" y="668"/>
                    <a:pt x="501" y="601"/>
                  </a:cubicBezTo>
                  <a:cubicBezTo>
                    <a:pt x="568" y="568"/>
                    <a:pt x="601" y="501"/>
                    <a:pt x="668" y="468"/>
                  </a:cubicBezTo>
                  <a:cubicBezTo>
                    <a:pt x="718" y="434"/>
                    <a:pt x="768" y="418"/>
                    <a:pt x="818" y="418"/>
                  </a:cubicBezTo>
                  <a:close/>
                  <a:moveTo>
                    <a:pt x="935" y="1"/>
                  </a:moveTo>
                  <a:cubicBezTo>
                    <a:pt x="834" y="1"/>
                    <a:pt x="734" y="34"/>
                    <a:pt x="668" y="101"/>
                  </a:cubicBezTo>
                  <a:cubicBezTo>
                    <a:pt x="568" y="167"/>
                    <a:pt x="468" y="234"/>
                    <a:pt x="401" y="334"/>
                  </a:cubicBezTo>
                  <a:cubicBezTo>
                    <a:pt x="334" y="401"/>
                    <a:pt x="267" y="534"/>
                    <a:pt x="201" y="634"/>
                  </a:cubicBezTo>
                  <a:cubicBezTo>
                    <a:pt x="167" y="768"/>
                    <a:pt x="101" y="901"/>
                    <a:pt x="67" y="1035"/>
                  </a:cubicBezTo>
                  <a:cubicBezTo>
                    <a:pt x="34" y="1168"/>
                    <a:pt x="34" y="1301"/>
                    <a:pt x="34" y="1435"/>
                  </a:cubicBezTo>
                  <a:cubicBezTo>
                    <a:pt x="1" y="1568"/>
                    <a:pt x="1" y="1702"/>
                    <a:pt x="34" y="1835"/>
                  </a:cubicBezTo>
                  <a:cubicBezTo>
                    <a:pt x="34" y="1935"/>
                    <a:pt x="34" y="2069"/>
                    <a:pt x="67" y="2202"/>
                  </a:cubicBezTo>
                  <a:cubicBezTo>
                    <a:pt x="101" y="2269"/>
                    <a:pt x="167" y="2369"/>
                    <a:pt x="201" y="2436"/>
                  </a:cubicBezTo>
                  <a:cubicBezTo>
                    <a:pt x="267" y="2469"/>
                    <a:pt x="334" y="2502"/>
                    <a:pt x="401" y="2536"/>
                  </a:cubicBezTo>
                  <a:cubicBezTo>
                    <a:pt x="501" y="2536"/>
                    <a:pt x="601" y="2502"/>
                    <a:pt x="668" y="2469"/>
                  </a:cubicBezTo>
                  <a:cubicBezTo>
                    <a:pt x="768" y="2402"/>
                    <a:pt x="868" y="2336"/>
                    <a:pt x="935" y="2235"/>
                  </a:cubicBezTo>
                  <a:cubicBezTo>
                    <a:pt x="1068" y="2102"/>
                    <a:pt x="1168" y="1935"/>
                    <a:pt x="1235" y="1768"/>
                  </a:cubicBezTo>
                  <a:cubicBezTo>
                    <a:pt x="1268" y="1702"/>
                    <a:pt x="1268" y="1635"/>
                    <a:pt x="1268" y="1568"/>
                  </a:cubicBezTo>
                  <a:cubicBezTo>
                    <a:pt x="1301" y="1535"/>
                    <a:pt x="1268" y="1502"/>
                    <a:pt x="1268" y="1502"/>
                  </a:cubicBezTo>
                  <a:cubicBezTo>
                    <a:pt x="1251" y="1485"/>
                    <a:pt x="1243" y="1477"/>
                    <a:pt x="1235" y="1477"/>
                  </a:cubicBezTo>
                  <a:cubicBezTo>
                    <a:pt x="1226" y="1477"/>
                    <a:pt x="1218" y="1485"/>
                    <a:pt x="1201" y="1502"/>
                  </a:cubicBezTo>
                  <a:lnTo>
                    <a:pt x="1135" y="1535"/>
                  </a:lnTo>
                  <a:cubicBezTo>
                    <a:pt x="1101" y="1535"/>
                    <a:pt x="1068" y="1568"/>
                    <a:pt x="1068" y="1568"/>
                  </a:cubicBezTo>
                  <a:cubicBezTo>
                    <a:pt x="1035" y="1602"/>
                    <a:pt x="1035" y="1635"/>
                    <a:pt x="1035" y="1635"/>
                  </a:cubicBezTo>
                  <a:cubicBezTo>
                    <a:pt x="1001" y="1735"/>
                    <a:pt x="968" y="1802"/>
                    <a:pt x="901" y="1869"/>
                  </a:cubicBezTo>
                  <a:cubicBezTo>
                    <a:pt x="834" y="1969"/>
                    <a:pt x="768" y="2035"/>
                    <a:pt x="668" y="2069"/>
                  </a:cubicBezTo>
                  <a:cubicBezTo>
                    <a:pt x="634" y="2102"/>
                    <a:pt x="584" y="2119"/>
                    <a:pt x="534" y="2119"/>
                  </a:cubicBezTo>
                  <a:cubicBezTo>
                    <a:pt x="484" y="2119"/>
                    <a:pt x="434" y="2102"/>
                    <a:pt x="401" y="2069"/>
                  </a:cubicBezTo>
                  <a:cubicBezTo>
                    <a:pt x="301" y="1969"/>
                    <a:pt x="267" y="1835"/>
                    <a:pt x="267" y="1668"/>
                  </a:cubicBezTo>
                  <a:lnTo>
                    <a:pt x="1235" y="1101"/>
                  </a:lnTo>
                  <a:cubicBezTo>
                    <a:pt x="1268" y="1068"/>
                    <a:pt x="1301" y="1068"/>
                    <a:pt x="1301" y="1035"/>
                  </a:cubicBezTo>
                  <a:cubicBezTo>
                    <a:pt x="1301" y="1001"/>
                    <a:pt x="1335" y="968"/>
                    <a:pt x="1335" y="935"/>
                  </a:cubicBezTo>
                  <a:lnTo>
                    <a:pt x="1335" y="801"/>
                  </a:lnTo>
                  <a:cubicBezTo>
                    <a:pt x="1335" y="668"/>
                    <a:pt x="1301" y="534"/>
                    <a:pt x="1268" y="401"/>
                  </a:cubicBezTo>
                  <a:cubicBezTo>
                    <a:pt x="1268" y="301"/>
                    <a:pt x="1201" y="201"/>
                    <a:pt x="1135" y="134"/>
                  </a:cubicBezTo>
                  <a:cubicBezTo>
                    <a:pt x="1101" y="67"/>
                    <a:pt x="1035" y="1"/>
                    <a:pt x="935" y="1"/>
                  </a:cubicBez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1814;p56">
              <a:extLst>
                <a:ext uri="{FF2B5EF4-FFF2-40B4-BE49-F238E27FC236}">
                  <a16:creationId xmlns:a16="http://schemas.microsoft.com/office/drawing/2014/main" id="{9FF830F8-5460-4A54-BE85-9C148A3B817D}"/>
                </a:ext>
              </a:extLst>
            </p:cNvPr>
            <p:cNvSpPr/>
            <p:nvPr/>
          </p:nvSpPr>
          <p:spPr>
            <a:xfrm>
              <a:off x="3231650" y="1772550"/>
              <a:ext cx="31700" cy="65075"/>
            </a:xfrm>
            <a:custGeom>
              <a:avLst/>
              <a:gdLst/>
              <a:ahLst/>
              <a:cxnLst/>
              <a:rect l="l" t="t" r="r" b="b"/>
              <a:pathLst>
                <a:path w="1268" h="2603" extrusionOk="0">
                  <a:moveTo>
                    <a:pt x="968" y="1101"/>
                  </a:moveTo>
                  <a:lnTo>
                    <a:pt x="968" y="1234"/>
                  </a:lnTo>
                  <a:cubicBezTo>
                    <a:pt x="968" y="1301"/>
                    <a:pt x="968" y="1401"/>
                    <a:pt x="934" y="1501"/>
                  </a:cubicBezTo>
                  <a:cubicBezTo>
                    <a:pt x="934" y="1601"/>
                    <a:pt x="901" y="1668"/>
                    <a:pt x="868" y="1768"/>
                  </a:cubicBezTo>
                  <a:cubicBezTo>
                    <a:pt x="801" y="1835"/>
                    <a:pt x="768" y="1902"/>
                    <a:pt x="701" y="1968"/>
                  </a:cubicBezTo>
                  <a:cubicBezTo>
                    <a:pt x="634" y="2035"/>
                    <a:pt x="601" y="2102"/>
                    <a:pt x="534" y="2135"/>
                  </a:cubicBezTo>
                  <a:cubicBezTo>
                    <a:pt x="467" y="2168"/>
                    <a:pt x="434" y="2168"/>
                    <a:pt x="367" y="2168"/>
                  </a:cubicBezTo>
                  <a:lnTo>
                    <a:pt x="301" y="2168"/>
                  </a:lnTo>
                  <a:cubicBezTo>
                    <a:pt x="267" y="2135"/>
                    <a:pt x="267" y="2102"/>
                    <a:pt x="267" y="2102"/>
                  </a:cubicBezTo>
                  <a:cubicBezTo>
                    <a:pt x="234" y="2068"/>
                    <a:pt x="234" y="2035"/>
                    <a:pt x="267" y="2002"/>
                  </a:cubicBezTo>
                  <a:cubicBezTo>
                    <a:pt x="267" y="1902"/>
                    <a:pt x="301" y="1768"/>
                    <a:pt x="367" y="1701"/>
                  </a:cubicBezTo>
                  <a:cubicBezTo>
                    <a:pt x="434" y="1568"/>
                    <a:pt x="534" y="1468"/>
                    <a:pt x="634" y="1401"/>
                  </a:cubicBezTo>
                  <a:lnTo>
                    <a:pt x="968" y="1101"/>
                  </a:lnTo>
                  <a:close/>
                  <a:moveTo>
                    <a:pt x="901" y="0"/>
                  </a:moveTo>
                  <a:cubicBezTo>
                    <a:pt x="801" y="0"/>
                    <a:pt x="734" y="34"/>
                    <a:pt x="667" y="67"/>
                  </a:cubicBezTo>
                  <a:cubicBezTo>
                    <a:pt x="601" y="134"/>
                    <a:pt x="501" y="167"/>
                    <a:pt x="467" y="267"/>
                  </a:cubicBezTo>
                  <a:cubicBezTo>
                    <a:pt x="401" y="334"/>
                    <a:pt x="334" y="401"/>
                    <a:pt x="267" y="467"/>
                  </a:cubicBezTo>
                  <a:cubicBezTo>
                    <a:pt x="234" y="567"/>
                    <a:pt x="200" y="634"/>
                    <a:pt x="167" y="734"/>
                  </a:cubicBezTo>
                  <a:cubicBezTo>
                    <a:pt x="134" y="801"/>
                    <a:pt x="100" y="868"/>
                    <a:pt x="100" y="968"/>
                  </a:cubicBezTo>
                  <a:cubicBezTo>
                    <a:pt x="100" y="968"/>
                    <a:pt x="100" y="1001"/>
                    <a:pt x="134" y="1034"/>
                  </a:cubicBezTo>
                  <a:lnTo>
                    <a:pt x="200" y="1034"/>
                  </a:lnTo>
                  <a:lnTo>
                    <a:pt x="267" y="968"/>
                  </a:lnTo>
                  <a:cubicBezTo>
                    <a:pt x="301" y="968"/>
                    <a:pt x="301" y="934"/>
                    <a:pt x="334" y="934"/>
                  </a:cubicBezTo>
                  <a:cubicBezTo>
                    <a:pt x="334" y="901"/>
                    <a:pt x="367" y="868"/>
                    <a:pt x="367" y="868"/>
                  </a:cubicBezTo>
                  <a:cubicBezTo>
                    <a:pt x="401" y="767"/>
                    <a:pt x="434" y="701"/>
                    <a:pt x="467" y="634"/>
                  </a:cubicBezTo>
                  <a:cubicBezTo>
                    <a:pt x="534" y="567"/>
                    <a:pt x="601" y="501"/>
                    <a:pt x="667" y="467"/>
                  </a:cubicBezTo>
                  <a:cubicBezTo>
                    <a:pt x="707" y="428"/>
                    <a:pt x="757" y="412"/>
                    <a:pt x="806" y="412"/>
                  </a:cubicBezTo>
                  <a:cubicBezTo>
                    <a:pt x="840" y="412"/>
                    <a:pt x="873" y="420"/>
                    <a:pt x="901" y="434"/>
                  </a:cubicBezTo>
                  <a:cubicBezTo>
                    <a:pt x="968" y="467"/>
                    <a:pt x="1001" y="567"/>
                    <a:pt x="1001" y="701"/>
                  </a:cubicBezTo>
                  <a:lnTo>
                    <a:pt x="1001" y="767"/>
                  </a:lnTo>
                  <a:lnTo>
                    <a:pt x="567" y="1101"/>
                  </a:lnTo>
                  <a:cubicBezTo>
                    <a:pt x="501" y="1168"/>
                    <a:pt x="434" y="1234"/>
                    <a:pt x="367" y="1301"/>
                  </a:cubicBezTo>
                  <a:cubicBezTo>
                    <a:pt x="267" y="1401"/>
                    <a:pt x="234" y="1468"/>
                    <a:pt x="167" y="1568"/>
                  </a:cubicBezTo>
                  <a:cubicBezTo>
                    <a:pt x="100" y="1668"/>
                    <a:pt x="67" y="1768"/>
                    <a:pt x="34" y="1868"/>
                  </a:cubicBezTo>
                  <a:cubicBezTo>
                    <a:pt x="0" y="1968"/>
                    <a:pt x="0" y="2068"/>
                    <a:pt x="0" y="2202"/>
                  </a:cubicBezTo>
                  <a:cubicBezTo>
                    <a:pt x="0" y="2269"/>
                    <a:pt x="0" y="2369"/>
                    <a:pt x="34" y="2435"/>
                  </a:cubicBezTo>
                  <a:cubicBezTo>
                    <a:pt x="67" y="2469"/>
                    <a:pt x="100" y="2535"/>
                    <a:pt x="134" y="2569"/>
                  </a:cubicBezTo>
                  <a:cubicBezTo>
                    <a:pt x="200" y="2602"/>
                    <a:pt x="234" y="2602"/>
                    <a:pt x="301" y="2602"/>
                  </a:cubicBezTo>
                  <a:cubicBezTo>
                    <a:pt x="367" y="2602"/>
                    <a:pt x="434" y="2569"/>
                    <a:pt x="501" y="2535"/>
                  </a:cubicBezTo>
                  <a:cubicBezTo>
                    <a:pt x="567" y="2502"/>
                    <a:pt x="601" y="2469"/>
                    <a:pt x="634" y="2435"/>
                  </a:cubicBezTo>
                  <a:cubicBezTo>
                    <a:pt x="701" y="2402"/>
                    <a:pt x="734" y="2335"/>
                    <a:pt x="801" y="2302"/>
                  </a:cubicBezTo>
                  <a:cubicBezTo>
                    <a:pt x="834" y="2235"/>
                    <a:pt x="868" y="2168"/>
                    <a:pt x="901" y="2102"/>
                  </a:cubicBezTo>
                  <a:cubicBezTo>
                    <a:pt x="934" y="2035"/>
                    <a:pt x="968" y="1968"/>
                    <a:pt x="1001" y="1902"/>
                  </a:cubicBezTo>
                  <a:lnTo>
                    <a:pt x="1001" y="2102"/>
                  </a:lnTo>
                  <a:cubicBezTo>
                    <a:pt x="1001" y="2102"/>
                    <a:pt x="1001" y="2135"/>
                    <a:pt x="1034" y="2168"/>
                  </a:cubicBezTo>
                  <a:lnTo>
                    <a:pt x="1068" y="2168"/>
                  </a:lnTo>
                  <a:lnTo>
                    <a:pt x="1168" y="2102"/>
                  </a:lnTo>
                  <a:cubicBezTo>
                    <a:pt x="1201" y="2102"/>
                    <a:pt x="1235" y="2068"/>
                    <a:pt x="1235" y="2035"/>
                  </a:cubicBezTo>
                  <a:cubicBezTo>
                    <a:pt x="1235" y="2002"/>
                    <a:pt x="1268" y="1968"/>
                    <a:pt x="1268" y="1935"/>
                  </a:cubicBezTo>
                  <a:lnTo>
                    <a:pt x="1268" y="601"/>
                  </a:lnTo>
                  <a:cubicBezTo>
                    <a:pt x="1268" y="501"/>
                    <a:pt x="1235" y="367"/>
                    <a:pt x="1201" y="267"/>
                  </a:cubicBezTo>
                  <a:cubicBezTo>
                    <a:pt x="1201" y="167"/>
                    <a:pt x="1134" y="100"/>
                    <a:pt x="1101" y="67"/>
                  </a:cubicBezTo>
                  <a:cubicBezTo>
                    <a:pt x="1034" y="0"/>
                    <a:pt x="968" y="0"/>
                    <a:pt x="901" y="0"/>
                  </a:cubicBez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1815;p56">
              <a:extLst>
                <a:ext uri="{FF2B5EF4-FFF2-40B4-BE49-F238E27FC236}">
                  <a16:creationId xmlns:a16="http://schemas.microsoft.com/office/drawing/2014/main" id="{33F7F043-CA47-4343-9551-6CB9487514A6}"/>
                </a:ext>
              </a:extLst>
            </p:cNvPr>
            <p:cNvSpPr/>
            <p:nvPr/>
          </p:nvSpPr>
          <p:spPr>
            <a:xfrm>
              <a:off x="3274175" y="1750025"/>
              <a:ext cx="19200" cy="66750"/>
            </a:xfrm>
            <a:custGeom>
              <a:avLst/>
              <a:gdLst/>
              <a:ahLst/>
              <a:cxnLst/>
              <a:rect l="l" t="t" r="r" b="b"/>
              <a:pathLst>
                <a:path w="768" h="2670" extrusionOk="0">
                  <a:moveTo>
                    <a:pt x="701" y="1"/>
                  </a:moveTo>
                  <a:lnTo>
                    <a:pt x="534" y="101"/>
                  </a:lnTo>
                  <a:cubicBezTo>
                    <a:pt x="468" y="134"/>
                    <a:pt x="401" y="201"/>
                    <a:pt x="334" y="267"/>
                  </a:cubicBezTo>
                  <a:cubicBezTo>
                    <a:pt x="267" y="368"/>
                    <a:pt x="234" y="434"/>
                    <a:pt x="201" y="534"/>
                  </a:cubicBezTo>
                  <a:lnTo>
                    <a:pt x="201" y="401"/>
                  </a:lnTo>
                  <a:cubicBezTo>
                    <a:pt x="201" y="401"/>
                    <a:pt x="201" y="368"/>
                    <a:pt x="201" y="334"/>
                  </a:cubicBezTo>
                  <a:lnTo>
                    <a:pt x="134" y="334"/>
                  </a:lnTo>
                  <a:lnTo>
                    <a:pt x="34" y="401"/>
                  </a:lnTo>
                  <a:cubicBezTo>
                    <a:pt x="1" y="401"/>
                    <a:pt x="1" y="434"/>
                    <a:pt x="1" y="468"/>
                  </a:cubicBezTo>
                  <a:cubicBezTo>
                    <a:pt x="1" y="501"/>
                    <a:pt x="1" y="534"/>
                    <a:pt x="1" y="568"/>
                  </a:cubicBezTo>
                  <a:lnTo>
                    <a:pt x="1" y="2602"/>
                  </a:lnTo>
                  <a:cubicBezTo>
                    <a:pt x="1" y="2602"/>
                    <a:pt x="1" y="2636"/>
                    <a:pt x="1" y="2669"/>
                  </a:cubicBezTo>
                  <a:lnTo>
                    <a:pt x="34" y="2669"/>
                  </a:lnTo>
                  <a:lnTo>
                    <a:pt x="167" y="2602"/>
                  </a:lnTo>
                  <a:cubicBezTo>
                    <a:pt x="167" y="2602"/>
                    <a:pt x="201" y="2569"/>
                    <a:pt x="201" y="2536"/>
                  </a:cubicBezTo>
                  <a:cubicBezTo>
                    <a:pt x="201" y="2502"/>
                    <a:pt x="201" y="2469"/>
                    <a:pt x="201" y="2436"/>
                  </a:cubicBezTo>
                  <a:lnTo>
                    <a:pt x="201" y="1168"/>
                  </a:lnTo>
                  <a:cubicBezTo>
                    <a:pt x="167" y="901"/>
                    <a:pt x="301" y="634"/>
                    <a:pt x="534" y="468"/>
                  </a:cubicBezTo>
                  <a:lnTo>
                    <a:pt x="701" y="368"/>
                  </a:lnTo>
                  <a:cubicBezTo>
                    <a:pt x="734" y="368"/>
                    <a:pt x="734" y="334"/>
                    <a:pt x="768" y="301"/>
                  </a:cubicBezTo>
                  <a:cubicBezTo>
                    <a:pt x="768" y="267"/>
                    <a:pt x="768" y="234"/>
                    <a:pt x="768" y="201"/>
                  </a:cubicBezTo>
                  <a:lnTo>
                    <a:pt x="768" y="67"/>
                  </a:lnTo>
                  <a:cubicBezTo>
                    <a:pt x="768" y="34"/>
                    <a:pt x="768" y="34"/>
                    <a:pt x="768" y="1"/>
                  </a:cubicBez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1816;p56">
              <a:extLst>
                <a:ext uri="{FF2B5EF4-FFF2-40B4-BE49-F238E27FC236}">
                  <a16:creationId xmlns:a16="http://schemas.microsoft.com/office/drawing/2014/main" id="{111EA281-7922-4872-836A-59FC2E5B971B}"/>
                </a:ext>
              </a:extLst>
            </p:cNvPr>
            <p:cNvSpPr/>
            <p:nvPr/>
          </p:nvSpPr>
          <p:spPr>
            <a:xfrm>
              <a:off x="3297525" y="1734175"/>
              <a:ext cx="32550" cy="63400"/>
            </a:xfrm>
            <a:custGeom>
              <a:avLst/>
              <a:gdLst/>
              <a:ahLst/>
              <a:cxnLst/>
              <a:rect l="l" t="t" r="r" b="b"/>
              <a:pathLst>
                <a:path w="1302" h="2536" extrusionOk="0">
                  <a:moveTo>
                    <a:pt x="935" y="1"/>
                  </a:moveTo>
                  <a:cubicBezTo>
                    <a:pt x="834" y="1"/>
                    <a:pt x="734" y="34"/>
                    <a:pt x="668" y="101"/>
                  </a:cubicBezTo>
                  <a:cubicBezTo>
                    <a:pt x="534" y="168"/>
                    <a:pt x="468" y="234"/>
                    <a:pt x="367" y="334"/>
                  </a:cubicBezTo>
                  <a:cubicBezTo>
                    <a:pt x="301" y="434"/>
                    <a:pt x="234" y="535"/>
                    <a:pt x="167" y="668"/>
                  </a:cubicBezTo>
                  <a:cubicBezTo>
                    <a:pt x="134" y="768"/>
                    <a:pt x="67" y="901"/>
                    <a:pt x="67" y="1068"/>
                  </a:cubicBezTo>
                  <a:cubicBezTo>
                    <a:pt x="34" y="1202"/>
                    <a:pt x="1" y="1335"/>
                    <a:pt x="1" y="1469"/>
                  </a:cubicBezTo>
                  <a:cubicBezTo>
                    <a:pt x="1" y="1535"/>
                    <a:pt x="1" y="1602"/>
                    <a:pt x="1" y="1635"/>
                  </a:cubicBezTo>
                  <a:lnTo>
                    <a:pt x="1" y="1835"/>
                  </a:lnTo>
                  <a:cubicBezTo>
                    <a:pt x="1" y="1936"/>
                    <a:pt x="1" y="2069"/>
                    <a:pt x="34" y="2169"/>
                  </a:cubicBezTo>
                  <a:cubicBezTo>
                    <a:pt x="67" y="2269"/>
                    <a:pt x="101" y="2369"/>
                    <a:pt x="167" y="2436"/>
                  </a:cubicBezTo>
                  <a:cubicBezTo>
                    <a:pt x="234" y="2469"/>
                    <a:pt x="301" y="2503"/>
                    <a:pt x="367" y="2536"/>
                  </a:cubicBezTo>
                  <a:cubicBezTo>
                    <a:pt x="468" y="2536"/>
                    <a:pt x="568" y="2503"/>
                    <a:pt x="668" y="2436"/>
                  </a:cubicBezTo>
                  <a:cubicBezTo>
                    <a:pt x="768" y="2369"/>
                    <a:pt x="868" y="2302"/>
                    <a:pt x="935" y="2202"/>
                  </a:cubicBezTo>
                  <a:cubicBezTo>
                    <a:pt x="1001" y="2102"/>
                    <a:pt x="1068" y="2002"/>
                    <a:pt x="1135" y="1902"/>
                  </a:cubicBezTo>
                  <a:cubicBezTo>
                    <a:pt x="1168" y="1802"/>
                    <a:pt x="1235" y="1702"/>
                    <a:pt x="1268" y="1602"/>
                  </a:cubicBezTo>
                  <a:cubicBezTo>
                    <a:pt x="1268" y="1535"/>
                    <a:pt x="1301" y="1435"/>
                    <a:pt x="1301" y="1368"/>
                  </a:cubicBezTo>
                  <a:cubicBezTo>
                    <a:pt x="1301" y="1335"/>
                    <a:pt x="1301" y="1302"/>
                    <a:pt x="1268" y="1302"/>
                  </a:cubicBezTo>
                  <a:cubicBezTo>
                    <a:pt x="1268" y="1285"/>
                    <a:pt x="1260" y="1277"/>
                    <a:pt x="1251" y="1277"/>
                  </a:cubicBezTo>
                  <a:cubicBezTo>
                    <a:pt x="1243" y="1277"/>
                    <a:pt x="1235" y="1285"/>
                    <a:pt x="1235" y="1302"/>
                  </a:cubicBezTo>
                  <a:lnTo>
                    <a:pt x="1135" y="1335"/>
                  </a:lnTo>
                  <a:cubicBezTo>
                    <a:pt x="1101" y="1335"/>
                    <a:pt x="1101" y="1368"/>
                    <a:pt x="1068" y="1402"/>
                  </a:cubicBezTo>
                  <a:cubicBezTo>
                    <a:pt x="1068" y="1435"/>
                    <a:pt x="1035" y="1469"/>
                    <a:pt x="1035" y="1502"/>
                  </a:cubicBezTo>
                  <a:cubicBezTo>
                    <a:pt x="1001" y="1635"/>
                    <a:pt x="968" y="1735"/>
                    <a:pt x="901" y="1869"/>
                  </a:cubicBezTo>
                  <a:cubicBezTo>
                    <a:pt x="834" y="1936"/>
                    <a:pt x="734" y="2002"/>
                    <a:pt x="668" y="2069"/>
                  </a:cubicBezTo>
                  <a:cubicBezTo>
                    <a:pt x="601" y="2102"/>
                    <a:pt x="568" y="2102"/>
                    <a:pt x="534" y="2102"/>
                  </a:cubicBezTo>
                  <a:cubicBezTo>
                    <a:pt x="468" y="2102"/>
                    <a:pt x="434" y="2102"/>
                    <a:pt x="401" y="2069"/>
                  </a:cubicBezTo>
                  <a:cubicBezTo>
                    <a:pt x="334" y="2036"/>
                    <a:pt x="334" y="1969"/>
                    <a:pt x="301" y="1902"/>
                  </a:cubicBezTo>
                  <a:cubicBezTo>
                    <a:pt x="267" y="1835"/>
                    <a:pt x="267" y="1735"/>
                    <a:pt x="267" y="1635"/>
                  </a:cubicBezTo>
                  <a:cubicBezTo>
                    <a:pt x="234" y="1535"/>
                    <a:pt x="234" y="1435"/>
                    <a:pt x="234" y="1335"/>
                  </a:cubicBezTo>
                  <a:cubicBezTo>
                    <a:pt x="267" y="1235"/>
                    <a:pt x="267" y="1135"/>
                    <a:pt x="301" y="1035"/>
                  </a:cubicBezTo>
                  <a:cubicBezTo>
                    <a:pt x="334" y="935"/>
                    <a:pt x="334" y="835"/>
                    <a:pt x="401" y="768"/>
                  </a:cubicBezTo>
                  <a:cubicBezTo>
                    <a:pt x="434" y="701"/>
                    <a:pt x="468" y="635"/>
                    <a:pt x="501" y="568"/>
                  </a:cubicBezTo>
                  <a:cubicBezTo>
                    <a:pt x="568" y="535"/>
                    <a:pt x="601" y="501"/>
                    <a:pt x="668" y="468"/>
                  </a:cubicBezTo>
                  <a:cubicBezTo>
                    <a:pt x="734" y="401"/>
                    <a:pt x="801" y="401"/>
                    <a:pt x="901" y="401"/>
                  </a:cubicBezTo>
                  <a:cubicBezTo>
                    <a:pt x="968" y="434"/>
                    <a:pt x="1035" y="501"/>
                    <a:pt x="1035" y="568"/>
                  </a:cubicBezTo>
                  <a:cubicBezTo>
                    <a:pt x="1035" y="601"/>
                    <a:pt x="1068" y="635"/>
                    <a:pt x="1068" y="635"/>
                  </a:cubicBezTo>
                  <a:cubicBezTo>
                    <a:pt x="1085" y="651"/>
                    <a:pt x="1101" y="660"/>
                    <a:pt x="1114" y="660"/>
                  </a:cubicBezTo>
                  <a:cubicBezTo>
                    <a:pt x="1126" y="660"/>
                    <a:pt x="1135" y="651"/>
                    <a:pt x="1135" y="635"/>
                  </a:cubicBezTo>
                  <a:lnTo>
                    <a:pt x="1235" y="601"/>
                  </a:lnTo>
                  <a:cubicBezTo>
                    <a:pt x="1235" y="601"/>
                    <a:pt x="1268" y="568"/>
                    <a:pt x="1268" y="535"/>
                  </a:cubicBezTo>
                  <a:cubicBezTo>
                    <a:pt x="1301" y="501"/>
                    <a:pt x="1301" y="468"/>
                    <a:pt x="1301" y="434"/>
                  </a:cubicBezTo>
                  <a:cubicBezTo>
                    <a:pt x="1301" y="368"/>
                    <a:pt x="1268" y="301"/>
                    <a:pt x="1235" y="234"/>
                  </a:cubicBezTo>
                  <a:cubicBezTo>
                    <a:pt x="1235" y="168"/>
                    <a:pt x="1168" y="101"/>
                    <a:pt x="1135" y="68"/>
                  </a:cubicBezTo>
                  <a:cubicBezTo>
                    <a:pt x="1068" y="34"/>
                    <a:pt x="1001" y="1"/>
                    <a:pt x="935" y="1"/>
                  </a:cubicBez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1817;p56">
              <a:extLst>
                <a:ext uri="{FF2B5EF4-FFF2-40B4-BE49-F238E27FC236}">
                  <a16:creationId xmlns:a16="http://schemas.microsoft.com/office/drawing/2014/main" id="{3A536EDD-63DF-4408-B734-B727F3CD8DBA}"/>
                </a:ext>
              </a:extLst>
            </p:cNvPr>
            <p:cNvSpPr/>
            <p:nvPr/>
          </p:nvSpPr>
          <p:spPr>
            <a:xfrm>
              <a:off x="3339225" y="1700000"/>
              <a:ext cx="32550" cy="79250"/>
            </a:xfrm>
            <a:custGeom>
              <a:avLst/>
              <a:gdLst/>
              <a:ahLst/>
              <a:cxnLst/>
              <a:rect l="l" t="t" r="r" b="b"/>
              <a:pathLst>
                <a:path w="1302" h="3170" extrusionOk="0">
                  <a:moveTo>
                    <a:pt x="201" y="0"/>
                  </a:moveTo>
                  <a:lnTo>
                    <a:pt x="100" y="67"/>
                  </a:lnTo>
                  <a:cubicBezTo>
                    <a:pt x="67" y="67"/>
                    <a:pt x="34" y="100"/>
                    <a:pt x="34" y="134"/>
                  </a:cubicBezTo>
                  <a:cubicBezTo>
                    <a:pt x="34" y="167"/>
                    <a:pt x="0" y="200"/>
                    <a:pt x="0" y="234"/>
                  </a:cubicBezTo>
                  <a:lnTo>
                    <a:pt x="0" y="3102"/>
                  </a:lnTo>
                  <a:cubicBezTo>
                    <a:pt x="0" y="3102"/>
                    <a:pt x="0" y="3136"/>
                    <a:pt x="34" y="3169"/>
                  </a:cubicBezTo>
                  <a:lnTo>
                    <a:pt x="100" y="3169"/>
                  </a:lnTo>
                  <a:lnTo>
                    <a:pt x="201" y="3102"/>
                  </a:lnTo>
                  <a:cubicBezTo>
                    <a:pt x="201" y="3102"/>
                    <a:pt x="234" y="3069"/>
                    <a:pt x="234" y="3036"/>
                  </a:cubicBezTo>
                  <a:cubicBezTo>
                    <a:pt x="267" y="3002"/>
                    <a:pt x="267" y="2969"/>
                    <a:pt x="234" y="2936"/>
                  </a:cubicBezTo>
                  <a:lnTo>
                    <a:pt x="234" y="1768"/>
                  </a:lnTo>
                  <a:cubicBezTo>
                    <a:pt x="234" y="1601"/>
                    <a:pt x="267" y="1401"/>
                    <a:pt x="367" y="1201"/>
                  </a:cubicBezTo>
                  <a:cubicBezTo>
                    <a:pt x="434" y="1068"/>
                    <a:pt x="534" y="968"/>
                    <a:pt x="634" y="867"/>
                  </a:cubicBezTo>
                  <a:cubicBezTo>
                    <a:pt x="701" y="834"/>
                    <a:pt x="759" y="817"/>
                    <a:pt x="809" y="817"/>
                  </a:cubicBezTo>
                  <a:cubicBezTo>
                    <a:pt x="859" y="817"/>
                    <a:pt x="901" y="834"/>
                    <a:pt x="934" y="867"/>
                  </a:cubicBezTo>
                  <a:cubicBezTo>
                    <a:pt x="1034" y="1001"/>
                    <a:pt x="1068" y="1168"/>
                    <a:pt x="1034" y="1334"/>
                  </a:cubicBezTo>
                  <a:lnTo>
                    <a:pt x="1034" y="2469"/>
                  </a:lnTo>
                  <a:cubicBezTo>
                    <a:pt x="1034" y="2502"/>
                    <a:pt x="1034" y="2535"/>
                    <a:pt x="1068" y="2535"/>
                  </a:cubicBezTo>
                  <a:cubicBezTo>
                    <a:pt x="1068" y="2552"/>
                    <a:pt x="1076" y="2560"/>
                    <a:pt x="1089" y="2560"/>
                  </a:cubicBezTo>
                  <a:cubicBezTo>
                    <a:pt x="1101" y="2560"/>
                    <a:pt x="1118" y="2552"/>
                    <a:pt x="1135" y="2535"/>
                  </a:cubicBezTo>
                  <a:lnTo>
                    <a:pt x="1235" y="2502"/>
                  </a:lnTo>
                  <a:cubicBezTo>
                    <a:pt x="1235" y="2469"/>
                    <a:pt x="1268" y="2435"/>
                    <a:pt x="1268" y="2435"/>
                  </a:cubicBezTo>
                  <a:cubicBezTo>
                    <a:pt x="1301" y="2402"/>
                    <a:pt x="1301" y="2369"/>
                    <a:pt x="1268" y="2335"/>
                  </a:cubicBezTo>
                  <a:lnTo>
                    <a:pt x="1301" y="1101"/>
                  </a:lnTo>
                  <a:cubicBezTo>
                    <a:pt x="1301" y="968"/>
                    <a:pt x="1301" y="867"/>
                    <a:pt x="1268" y="734"/>
                  </a:cubicBezTo>
                  <a:cubicBezTo>
                    <a:pt x="1235" y="634"/>
                    <a:pt x="1201" y="567"/>
                    <a:pt x="1135" y="501"/>
                  </a:cubicBezTo>
                  <a:cubicBezTo>
                    <a:pt x="1068" y="434"/>
                    <a:pt x="1001" y="400"/>
                    <a:pt x="934" y="400"/>
                  </a:cubicBezTo>
                  <a:cubicBezTo>
                    <a:pt x="834" y="400"/>
                    <a:pt x="768" y="434"/>
                    <a:pt x="701" y="467"/>
                  </a:cubicBezTo>
                  <a:cubicBezTo>
                    <a:pt x="567" y="534"/>
                    <a:pt x="467" y="634"/>
                    <a:pt x="401" y="734"/>
                  </a:cubicBezTo>
                  <a:cubicBezTo>
                    <a:pt x="334" y="834"/>
                    <a:pt x="301" y="934"/>
                    <a:pt x="234" y="1034"/>
                  </a:cubicBezTo>
                  <a:lnTo>
                    <a:pt x="234" y="67"/>
                  </a:lnTo>
                  <a:cubicBezTo>
                    <a:pt x="267" y="34"/>
                    <a:pt x="267" y="34"/>
                    <a:pt x="234" y="0"/>
                  </a:cubicBez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1818;p56">
              <a:extLst>
                <a:ext uri="{FF2B5EF4-FFF2-40B4-BE49-F238E27FC236}">
                  <a16:creationId xmlns:a16="http://schemas.microsoft.com/office/drawing/2014/main" id="{C577C847-DFC4-422F-8F91-52F24AEFD685}"/>
                </a:ext>
              </a:extLst>
            </p:cNvPr>
            <p:cNvSpPr/>
            <p:nvPr/>
          </p:nvSpPr>
          <p:spPr>
            <a:xfrm>
              <a:off x="3397600" y="1654125"/>
              <a:ext cx="40050" cy="84250"/>
            </a:xfrm>
            <a:custGeom>
              <a:avLst/>
              <a:gdLst/>
              <a:ahLst/>
              <a:cxnLst/>
              <a:rect l="l" t="t" r="r" b="b"/>
              <a:pathLst>
                <a:path w="1602" h="3370" extrusionOk="0">
                  <a:moveTo>
                    <a:pt x="1168" y="1"/>
                  </a:moveTo>
                  <a:cubicBezTo>
                    <a:pt x="1034" y="1"/>
                    <a:pt x="901" y="34"/>
                    <a:pt x="801" y="101"/>
                  </a:cubicBezTo>
                  <a:cubicBezTo>
                    <a:pt x="668" y="167"/>
                    <a:pt x="567" y="267"/>
                    <a:pt x="467" y="401"/>
                  </a:cubicBezTo>
                  <a:cubicBezTo>
                    <a:pt x="367" y="501"/>
                    <a:pt x="267" y="634"/>
                    <a:pt x="234" y="768"/>
                  </a:cubicBezTo>
                  <a:cubicBezTo>
                    <a:pt x="134" y="935"/>
                    <a:pt x="100" y="1101"/>
                    <a:pt x="67" y="1235"/>
                  </a:cubicBezTo>
                  <a:cubicBezTo>
                    <a:pt x="34" y="1402"/>
                    <a:pt x="0" y="1568"/>
                    <a:pt x="0" y="1768"/>
                  </a:cubicBezTo>
                  <a:lnTo>
                    <a:pt x="0" y="2536"/>
                  </a:lnTo>
                  <a:cubicBezTo>
                    <a:pt x="0" y="2669"/>
                    <a:pt x="0" y="2836"/>
                    <a:pt x="67" y="2969"/>
                  </a:cubicBezTo>
                  <a:cubicBezTo>
                    <a:pt x="67" y="3069"/>
                    <a:pt x="134" y="3169"/>
                    <a:pt x="234" y="3270"/>
                  </a:cubicBezTo>
                  <a:cubicBezTo>
                    <a:pt x="267" y="3336"/>
                    <a:pt x="367" y="3370"/>
                    <a:pt x="467" y="3370"/>
                  </a:cubicBezTo>
                  <a:cubicBezTo>
                    <a:pt x="567" y="3370"/>
                    <a:pt x="701" y="3336"/>
                    <a:pt x="801" y="3270"/>
                  </a:cubicBezTo>
                  <a:cubicBezTo>
                    <a:pt x="934" y="3169"/>
                    <a:pt x="1068" y="3069"/>
                    <a:pt x="1168" y="2936"/>
                  </a:cubicBezTo>
                  <a:cubicBezTo>
                    <a:pt x="1268" y="2836"/>
                    <a:pt x="1335" y="2702"/>
                    <a:pt x="1401" y="2569"/>
                  </a:cubicBezTo>
                  <a:cubicBezTo>
                    <a:pt x="1468" y="2436"/>
                    <a:pt x="1501" y="2269"/>
                    <a:pt x="1535" y="2135"/>
                  </a:cubicBezTo>
                  <a:cubicBezTo>
                    <a:pt x="1568" y="2035"/>
                    <a:pt x="1602" y="1902"/>
                    <a:pt x="1602" y="1802"/>
                  </a:cubicBezTo>
                  <a:cubicBezTo>
                    <a:pt x="1602" y="1768"/>
                    <a:pt x="1602" y="1768"/>
                    <a:pt x="1602" y="1735"/>
                  </a:cubicBezTo>
                  <a:lnTo>
                    <a:pt x="1535" y="1735"/>
                  </a:lnTo>
                  <a:lnTo>
                    <a:pt x="1401" y="1802"/>
                  </a:lnTo>
                  <a:cubicBezTo>
                    <a:pt x="1401" y="1835"/>
                    <a:pt x="1368" y="1835"/>
                    <a:pt x="1368" y="1869"/>
                  </a:cubicBezTo>
                  <a:cubicBezTo>
                    <a:pt x="1368" y="1902"/>
                    <a:pt x="1335" y="1935"/>
                    <a:pt x="1335" y="1935"/>
                  </a:cubicBezTo>
                  <a:cubicBezTo>
                    <a:pt x="1335" y="2035"/>
                    <a:pt x="1301" y="2102"/>
                    <a:pt x="1301" y="2202"/>
                  </a:cubicBezTo>
                  <a:cubicBezTo>
                    <a:pt x="1268" y="2269"/>
                    <a:pt x="1235" y="2369"/>
                    <a:pt x="1201" y="2436"/>
                  </a:cubicBezTo>
                  <a:cubicBezTo>
                    <a:pt x="1168" y="2536"/>
                    <a:pt x="1101" y="2602"/>
                    <a:pt x="1034" y="2669"/>
                  </a:cubicBezTo>
                  <a:cubicBezTo>
                    <a:pt x="968" y="2736"/>
                    <a:pt x="901" y="2803"/>
                    <a:pt x="801" y="2836"/>
                  </a:cubicBezTo>
                  <a:cubicBezTo>
                    <a:pt x="718" y="2886"/>
                    <a:pt x="643" y="2911"/>
                    <a:pt x="580" y="2911"/>
                  </a:cubicBezTo>
                  <a:cubicBezTo>
                    <a:pt x="517" y="2911"/>
                    <a:pt x="467" y="2886"/>
                    <a:pt x="434" y="2836"/>
                  </a:cubicBezTo>
                  <a:cubicBezTo>
                    <a:pt x="301" y="2702"/>
                    <a:pt x="267" y="2536"/>
                    <a:pt x="267" y="2336"/>
                  </a:cubicBezTo>
                  <a:lnTo>
                    <a:pt x="267" y="1969"/>
                  </a:lnTo>
                  <a:lnTo>
                    <a:pt x="267" y="1602"/>
                  </a:lnTo>
                  <a:cubicBezTo>
                    <a:pt x="301" y="1368"/>
                    <a:pt x="334" y="1168"/>
                    <a:pt x="434" y="935"/>
                  </a:cubicBezTo>
                  <a:cubicBezTo>
                    <a:pt x="501" y="768"/>
                    <a:pt x="634" y="601"/>
                    <a:pt x="801" y="501"/>
                  </a:cubicBezTo>
                  <a:cubicBezTo>
                    <a:pt x="868" y="468"/>
                    <a:pt x="968" y="434"/>
                    <a:pt x="1034" y="434"/>
                  </a:cubicBezTo>
                  <a:cubicBezTo>
                    <a:pt x="1101" y="434"/>
                    <a:pt x="1168" y="434"/>
                    <a:pt x="1201" y="468"/>
                  </a:cubicBezTo>
                  <a:cubicBezTo>
                    <a:pt x="1235" y="501"/>
                    <a:pt x="1268" y="568"/>
                    <a:pt x="1301" y="601"/>
                  </a:cubicBezTo>
                  <a:cubicBezTo>
                    <a:pt x="1301" y="668"/>
                    <a:pt x="1335" y="734"/>
                    <a:pt x="1335" y="801"/>
                  </a:cubicBezTo>
                  <a:cubicBezTo>
                    <a:pt x="1335" y="834"/>
                    <a:pt x="1368" y="834"/>
                    <a:pt x="1368" y="834"/>
                  </a:cubicBezTo>
                  <a:cubicBezTo>
                    <a:pt x="1368" y="851"/>
                    <a:pt x="1376" y="859"/>
                    <a:pt x="1385" y="859"/>
                  </a:cubicBezTo>
                  <a:cubicBezTo>
                    <a:pt x="1393" y="859"/>
                    <a:pt x="1401" y="851"/>
                    <a:pt x="1401" y="834"/>
                  </a:cubicBezTo>
                  <a:lnTo>
                    <a:pt x="1535" y="768"/>
                  </a:lnTo>
                  <a:cubicBezTo>
                    <a:pt x="1568" y="768"/>
                    <a:pt x="1568" y="734"/>
                    <a:pt x="1602" y="701"/>
                  </a:cubicBezTo>
                  <a:cubicBezTo>
                    <a:pt x="1602" y="701"/>
                    <a:pt x="1602" y="668"/>
                    <a:pt x="1602" y="634"/>
                  </a:cubicBezTo>
                  <a:cubicBezTo>
                    <a:pt x="1602" y="534"/>
                    <a:pt x="1568" y="434"/>
                    <a:pt x="1535" y="334"/>
                  </a:cubicBezTo>
                  <a:cubicBezTo>
                    <a:pt x="1501" y="267"/>
                    <a:pt x="1468" y="167"/>
                    <a:pt x="1401" y="101"/>
                  </a:cubicBezTo>
                  <a:cubicBezTo>
                    <a:pt x="1335" y="34"/>
                    <a:pt x="1235" y="1"/>
                    <a:pt x="1168" y="1"/>
                  </a:cubicBez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1819;p56">
              <a:extLst>
                <a:ext uri="{FF2B5EF4-FFF2-40B4-BE49-F238E27FC236}">
                  <a16:creationId xmlns:a16="http://schemas.microsoft.com/office/drawing/2014/main" id="{D2FBBDD8-77A0-46EC-86D5-DB3FD1A24ACE}"/>
                </a:ext>
              </a:extLst>
            </p:cNvPr>
            <p:cNvSpPr/>
            <p:nvPr/>
          </p:nvSpPr>
          <p:spPr>
            <a:xfrm>
              <a:off x="3444300" y="1649125"/>
              <a:ext cx="34225" cy="62575"/>
            </a:xfrm>
            <a:custGeom>
              <a:avLst/>
              <a:gdLst/>
              <a:ahLst/>
              <a:cxnLst/>
              <a:rect l="l" t="t" r="r" b="b"/>
              <a:pathLst>
                <a:path w="1369" h="2503" extrusionOk="0">
                  <a:moveTo>
                    <a:pt x="868" y="401"/>
                  </a:moveTo>
                  <a:cubicBezTo>
                    <a:pt x="901" y="401"/>
                    <a:pt x="968" y="434"/>
                    <a:pt x="1001" y="467"/>
                  </a:cubicBezTo>
                  <a:cubicBezTo>
                    <a:pt x="1034" y="501"/>
                    <a:pt x="1068" y="567"/>
                    <a:pt x="1068" y="601"/>
                  </a:cubicBezTo>
                  <a:cubicBezTo>
                    <a:pt x="1101" y="701"/>
                    <a:pt x="1101" y="768"/>
                    <a:pt x="1101" y="834"/>
                  </a:cubicBezTo>
                  <a:cubicBezTo>
                    <a:pt x="1101" y="901"/>
                    <a:pt x="1101" y="968"/>
                    <a:pt x="1101" y="1034"/>
                  </a:cubicBezTo>
                  <a:cubicBezTo>
                    <a:pt x="1101" y="1068"/>
                    <a:pt x="1101" y="1135"/>
                    <a:pt x="1101" y="1201"/>
                  </a:cubicBezTo>
                  <a:cubicBezTo>
                    <a:pt x="1101" y="1301"/>
                    <a:pt x="1068" y="1368"/>
                    <a:pt x="1068" y="1468"/>
                  </a:cubicBezTo>
                  <a:cubicBezTo>
                    <a:pt x="1034" y="1568"/>
                    <a:pt x="1034" y="1635"/>
                    <a:pt x="1001" y="1702"/>
                  </a:cubicBezTo>
                  <a:cubicBezTo>
                    <a:pt x="968" y="1802"/>
                    <a:pt x="901" y="1868"/>
                    <a:pt x="868" y="1935"/>
                  </a:cubicBezTo>
                  <a:cubicBezTo>
                    <a:pt x="801" y="1968"/>
                    <a:pt x="768" y="2035"/>
                    <a:pt x="701" y="2069"/>
                  </a:cubicBezTo>
                  <a:cubicBezTo>
                    <a:pt x="634" y="2102"/>
                    <a:pt x="567" y="2102"/>
                    <a:pt x="534" y="2135"/>
                  </a:cubicBezTo>
                  <a:cubicBezTo>
                    <a:pt x="467" y="2102"/>
                    <a:pt x="434" y="2102"/>
                    <a:pt x="401" y="2069"/>
                  </a:cubicBezTo>
                  <a:cubicBezTo>
                    <a:pt x="334" y="2002"/>
                    <a:pt x="334" y="1968"/>
                    <a:pt x="301" y="1902"/>
                  </a:cubicBezTo>
                  <a:cubicBezTo>
                    <a:pt x="301" y="1835"/>
                    <a:pt x="267" y="1768"/>
                    <a:pt x="267" y="1702"/>
                  </a:cubicBezTo>
                  <a:lnTo>
                    <a:pt x="267" y="1501"/>
                  </a:lnTo>
                  <a:lnTo>
                    <a:pt x="267" y="1301"/>
                  </a:lnTo>
                  <a:cubicBezTo>
                    <a:pt x="267" y="1235"/>
                    <a:pt x="301" y="1135"/>
                    <a:pt x="301" y="1068"/>
                  </a:cubicBezTo>
                  <a:cubicBezTo>
                    <a:pt x="334" y="968"/>
                    <a:pt x="367" y="901"/>
                    <a:pt x="401" y="801"/>
                  </a:cubicBezTo>
                  <a:cubicBezTo>
                    <a:pt x="434" y="734"/>
                    <a:pt x="467" y="668"/>
                    <a:pt x="534" y="601"/>
                  </a:cubicBezTo>
                  <a:cubicBezTo>
                    <a:pt x="567" y="534"/>
                    <a:pt x="634" y="501"/>
                    <a:pt x="701" y="467"/>
                  </a:cubicBezTo>
                  <a:cubicBezTo>
                    <a:pt x="734" y="434"/>
                    <a:pt x="801" y="401"/>
                    <a:pt x="868" y="401"/>
                  </a:cubicBezTo>
                  <a:close/>
                  <a:moveTo>
                    <a:pt x="968" y="0"/>
                  </a:moveTo>
                  <a:cubicBezTo>
                    <a:pt x="868" y="0"/>
                    <a:pt x="768" y="34"/>
                    <a:pt x="701" y="67"/>
                  </a:cubicBezTo>
                  <a:cubicBezTo>
                    <a:pt x="567" y="134"/>
                    <a:pt x="501" y="234"/>
                    <a:pt x="401" y="301"/>
                  </a:cubicBezTo>
                  <a:cubicBezTo>
                    <a:pt x="334" y="401"/>
                    <a:pt x="267" y="501"/>
                    <a:pt x="201" y="634"/>
                  </a:cubicBezTo>
                  <a:cubicBezTo>
                    <a:pt x="134" y="768"/>
                    <a:pt x="100" y="868"/>
                    <a:pt x="67" y="1001"/>
                  </a:cubicBezTo>
                  <a:cubicBezTo>
                    <a:pt x="34" y="1135"/>
                    <a:pt x="34" y="1301"/>
                    <a:pt x="0" y="1435"/>
                  </a:cubicBezTo>
                  <a:cubicBezTo>
                    <a:pt x="0" y="1468"/>
                    <a:pt x="0" y="1501"/>
                    <a:pt x="0" y="1535"/>
                  </a:cubicBezTo>
                  <a:cubicBezTo>
                    <a:pt x="0" y="1568"/>
                    <a:pt x="0" y="1602"/>
                    <a:pt x="0" y="1635"/>
                  </a:cubicBezTo>
                  <a:cubicBezTo>
                    <a:pt x="0" y="1668"/>
                    <a:pt x="0" y="1735"/>
                    <a:pt x="0" y="1768"/>
                  </a:cubicBezTo>
                  <a:cubicBezTo>
                    <a:pt x="0" y="1768"/>
                    <a:pt x="0" y="1802"/>
                    <a:pt x="0" y="1835"/>
                  </a:cubicBezTo>
                  <a:cubicBezTo>
                    <a:pt x="0" y="1968"/>
                    <a:pt x="34" y="2102"/>
                    <a:pt x="67" y="2202"/>
                  </a:cubicBezTo>
                  <a:cubicBezTo>
                    <a:pt x="100" y="2302"/>
                    <a:pt x="134" y="2369"/>
                    <a:pt x="201" y="2435"/>
                  </a:cubicBezTo>
                  <a:cubicBezTo>
                    <a:pt x="267" y="2469"/>
                    <a:pt x="334" y="2502"/>
                    <a:pt x="401" y="2502"/>
                  </a:cubicBezTo>
                  <a:cubicBezTo>
                    <a:pt x="501" y="2502"/>
                    <a:pt x="601" y="2469"/>
                    <a:pt x="701" y="2435"/>
                  </a:cubicBezTo>
                  <a:cubicBezTo>
                    <a:pt x="801" y="2369"/>
                    <a:pt x="868" y="2302"/>
                    <a:pt x="968" y="2202"/>
                  </a:cubicBezTo>
                  <a:cubicBezTo>
                    <a:pt x="1034" y="2102"/>
                    <a:pt x="1101" y="2002"/>
                    <a:pt x="1168" y="1868"/>
                  </a:cubicBezTo>
                  <a:cubicBezTo>
                    <a:pt x="1235" y="1768"/>
                    <a:pt x="1268" y="1635"/>
                    <a:pt x="1301" y="1501"/>
                  </a:cubicBezTo>
                  <a:cubicBezTo>
                    <a:pt x="1335" y="1368"/>
                    <a:pt x="1335" y="1235"/>
                    <a:pt x="1368" y="1068"/>
                  </a:cubicBezTo>
                  <a:lnTo>
                    <a:pt x="1368" y="668"/>
                  </a:lnTo>
                  <a:cubicBezTo>
                    <a:pt x="1368" y="534"/>
                    <a:pt x="1335" y="434"/>
                    <a:pt x="1301" y="301"/>
                  </a:cubicBezTo>
                  <a:cubicBezTo>
                    <a:pt x="1268" y="234"/>
                    <a:pt x="1235" y="134"/>
                    <a:pt x="1168" y="67"/>
                  </a:cubicBezTo>
                  <a:cubicBezTo>
                    <a:pt x="1101" y="34"/>
                    <a:pt x="1034" y="0"/>
                    <a:pt x="968" y="0"/>
                  </a:cubicBez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1820;p56">
              <a:extLst>
                <a:ext uri="{FF2B5EF4-FFF2-40B4-BE49-F238E27FC236}">
                  <a16:creationId xmlns:a16="http://schemas.microsoft.com/office/drawing/2014/main" id="{0E1415AE-7000-4FB4-8A59-426EB8CDD426}"/>
                </a:ext>
              </a:extLst>
            </p:cNvPr>
            <p:cNvSpPr/>
            <p:nvPr/>
          </p:nvSpPr>
          <p:spPr>
            <a:xfrm>
              <a:off x="3488500" y="1624100"/>
              <a:ext cx="32550" cy="69025"/>
            </a:xfrm>
            <a:custGeom>
              <a:avLst/>
              <a:gdLst/>
              <a:ahLst/>
              <a:cxnLst/>
              <a:rect l="l" t="t" r="r" b="b"/>
              <a:pathLst>
                <a:path w="1302" h="2761" extrusionOk="0">
                  <a:moveTo>
                    <a:pt x="934" y="1"/>
                  </a:moveTo>
                  <a:cubicBezTo>
                    <a:pt x="834" y="1"/>
                    <a:pt x="734" y="34"/>
                    <a:pt x="667" y="67"/>
                  </a:cubicBezTo>
                  <a:cubicBezTo>
                    <a:pt x="567" y="134"/>
                    <a:pt x="467" y="234"/>
                    <a:pt x="401" y="334"/>
                  </a:cubicBezTo>
                  <a:cubicBezTo>
                    <a:pt x="334" y="434"/>
                    <a:pt x="267" y="534"/>
                    <a:pt x="234" y="634"/>
                  </a:cubicBezTo>
                  <a:lnTo>
                    <a:pt x="234" y="501"/>
                  </a:lnTo>
                  <a:cubicBezTo>
                    <a:pt x="234" y="468"/>
                    <a:pt x="234" y="434"/>
                    <a:pt x="234" y="434"/>
                  </a:cubicBezTo>
                  <a:cubicBezTo>
                    <a:pt x="217" y="418"/>
                    <a:pt x="209" y="409"/>
                    <a:pt x="200" y="409"/>
                  </a:cubicBezTo>
                  <a:cubicBezTo>
                    <a:pt x="192" y="409"/>
                    <a:pt x="184" y="418"/>
                    <a:pt x="167" y="434"/>
                  </a:cubicBezTo>
                  <a:lnTo>
                    <a:pt x="67" y="468"/>
                  </a:lnTo>
                  <a:cubicBezTo>
                    <a:pt x="34" y="501"/>
                    <a:pt x="34" y="534"/>
                    <a:pt x="34" y="534"/>
                  </a:cubicBezTo>
                  <a:cubicBezTo>
                    <a:pt x="0" y="568"/>
                    <a:pt x="0" y="601"/>
                    <a:pt x="0" y="634"/>
                  </a:cubicBezTo>
                  <a:lnTo>
                    <a:pt x="0" y="2669"/>
                  </a:lnTo>
                  <a:cubicBezTo>
                    <a:pt x="0" y="2703"/>
                    <a:pt x="0" y="2736"/>
                    <a:pt x="34" y="2736"/>
                  </a:cubicBezTo>
                  <a:cubicBezTo>
                    <a:pt x="34" y="2753"/>
                    <a:pt x="42" y="2761"/>
                    <a:pt x="50" y="2761"/>
                  </a:cubicBezTo>
                  <a:cubicBezTo>
                    <a:pt x="59" y="2761"/>
                    <a:pt x="67" y="2753"/>
                    <a:pt x="67" y="2736"/>
                  </a:cubicBezTo>
                  <a:lnTo>
                    <a:pt x="167" y="2669"/>
                  </a:lnTo>
                  <a:cubicBezTo>
                    <a:pt x="200" y="2669"/>
                    <a:pt x="234" y="2636"/>
                    <a:pt x="234" y="2636"/>
                  </a:cubicBezTo>
                  <a:cubicBezTo>
                    <a:pt x="234" y="2603"/>
                    <a:pt x="234" y="2536"/>
                    <a:pt x="234" y="2536"/>
                  </a:cubicBezTo>
                  <a:lnTo>
                    <a:pt x="234" y="1368"/>
                  </a:lnTo>
                  <a:cubicBezTo>
                    <a:pt x="234" y="1168"/>
                    <a:pt x="267" y="1001"/>
                    <a:pt x="334" y="801"/>
                  </a:cubicBezTo>
                  <a:cubicBezTo>
                    <a:pt x="401" y="668"/>
                    <a:pt x="501" y="568"/>
                    <a:pt x="634" y="468"/>
                  </a:cubicBezTo>
                  <a:cubicBezTo>
                    <a:pt x="701" y="434"/>
                    <a:pt x="759" y="418"/>
                    <a:pt x="809" y="418"/>
                  </a:cubicBezTo>
                  <a:cubicBezTo>
                    <a:pt x="859" y="418"/>
                    <a:pt x="901" y="434"/>
                    <a:pt x="934" y="468"/>
                  </a:cubicBezTo>
                  <a:cubicBezTo>
                    <a:pt x="1001" y="601"/>
                    <a:pt x="1034" y="768"/>
                    <a:pt x="1034" y="935"/>
                  </a:cubicBezTo>
                  <a:lnTo>
                    <a:pt x="1034" y="2069"/>
                  </a:lnTo>
                  <a:cubicBezTo>
                    <a:pt x="1034" y="2102"/>
                    <a:pt x="1034" y="2136"/>
                    <a:pt x="1068" y="2136"/>
                  </a:cubicBezTo>
                  <a:lnTo>
                    <a:pt x="1101" y="2136"/>
                  </a:lnTo>
                  <a:lnTo>
                    <a:pt x="1201" y="2069"/>
                  </a:lnTo>
                  <a:cubicBezTo>
                    <a:pt x="1235" y="2069"/>
                    <a:pt x="1268" y="2035"/>
                    <a:pt x="1268" y="2002"/>
                  </a:cubicBezTo>
                  <a:cubicBezTo>
                    <a:pt x="1268" y="2002"/>
                    <a:pt x="1268" y="1969"/>
                    <a:pt x="1268" y="1935"/>
                  </a:cubicBezTo>
                  <a:lnTo>
                    <a:pt x="1301" y="701"/>
                  </a:lnTo>
                  <a:cubicBezTo>
                    <a:pt x="1301" y="568"/>
                    <a:pt x="1268" y="434"/>
                    <a:pt x="1235" y="301"/>
                  </a:cubicBezTo>
                  <a:cubicBezTo>
                    <a:pt x="1235" y="234"/>
                    <a:pt x="1168" y="134"/>
                    <a:pt x="1101" y="67"/>
                  </a:cubicBezTo>
                  <a:cubicBezTo>
                    <a:pt x="1068" y="34"/>
                    <a:pt x="1001" y="1"/>
                    <a:pt x="934" y="1"/>
                  </a:cubicBez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1821;p56">
              <a:extLst>
                <a:ext uri="{FF2B5EF4-FFF2-40B4-BE49-F238E27FC236}">
                  <a16:creationId xmlns:a16="http://schemas.microsoft.com/office/drawing/2014/main" id="{F8E27226-9DFE-409A-816C-180D57984DE1}"/>
                </a:ext>
              </a:extLst>
            </p:cNvPr>
            <p:cNvSpPr/>
            <p:nvPr/>
          </p:nvSpPr>
          <p:spPr>
            <a:xfrm>
              <a:off x="3528525" y="1601600"/>
              <a:ext cx="29200" cy="63400"/>
            </a:xfrm>
            <a:custGeom>
              <a:avLst/>
              <a:gdLst/>
              <a:ahLst/>
              <a:cxnLst/>
              <a:rect l="l" t="t" r="r" b="b"/>
              <a:pathLst>
                <a:path w="1168" h="2536" extrusionOk="0">
                  <a:moveTo>
                    <a:pt x="801" y="0"/>
                  </a:moveTo>
                  <a:cubicBezTo>
                    <a:pt x="734" y="0"/>
                    <a:pt x="634" y="33"/>
                    <a:pt x="568" y="100"/>
                  </a:cubicBezTo>
                  <a:cubicBezTo>
                    <a:pt x="467" y="133"/>
                    <a:pt x="401" y="200"/>
                    <a:pt x="334" y="300"/>
                  </a:cubicBezTo>
                  <a:cubicBezTo>
                    <a:pt x="267" y="367"/>
                    <a:pt x="201" y="434"/>
                    <a:pt x="134" y="534"/>
                  </a:cubicBezTo>
                  <a:cubicBezTo>
                    <a:pt x="101" y="600"/>
                    <a:pt x="67" y="701"/>
                    <a:pt x="34" y="801"/>
                  </a:cubicBezTo>
                  <a:cubicBezTo>
                    <a:pt x="34" y="867"/>
                    <a:pt x="0" y="967"/>
                    <a:pt x="0" y="1067"/>
                  </a:cubicBezTo>
                  <a:cubicBezTo>
                    <a:pt x="0" y="1201"/>
                    <a:pt x="34" y="1301"/>
                    <a:pt x="101" y="1401"/>
                  </a:cubicBezTo>
                  <a:cubicBezTo>
                    <a:pt x="149" y="1450"/>
                    <a:pt x="216" y="1481"/>
                    <a:pt x="314" y="1481"/>
                  </a:cubicBezTo>
                  <a:cubicBezTo>
                    <a:pt x="350" y="1481"/>
                    <a:pt x="389" y="1477"/>
                    <a:pt x="434" y="1468"/>
                  </a:cubicBezTo>
                  <a:lnTo>
                    <a:pt x="634" y="1434"/>
                  </a:lnTo>
                  <a:lnTo>
                    <a:pt x="801" y="1434"/>
                  </a:lnTo>
                  <a:cubicBezTo>
                    <a:pt x="834" y="1434"/>
                    <a:pt x="868" y="1434"/>
                    <a:pt x="901" y="1468"/>
                  </a:cubicBezTo>
                  <a:cubicBezTo>
                    <a:pt x="901" y="1501"/>
                    <a:pt x="934" y="1534"/>
                    <a:pt x="934" y="1601"/>
                  </a:cubicBezTo>
                  <a:cubicBezTo>
                    <a:pt x="901" y="1635"/>
                    <a:pt x="901" y="1701"/>
                    <a:pt x="901" y="1735"/>
                  </a:cubicBezTo>
                  <a:cubicBezTo>
                    <a:pt x="868" y="1801"/>
                    <a:pt x="834" y="1835"/>
                    <a:pt x="801" y="1868"/>
                  </a:cubicBezTo>
                  <a:cubicBezTo>
                    <a:pt x="768" y="1935"/>
                    <a:pt x="734" y="1968"/>
                    <a:pt x="701" y="2001"/>
                  </a:cubicBezTo>
                  <a:cubicBezTo>
                    <a:pt x="668" y="2035"/>
                    <a:pt x="634" y="2068"/>
                    <a:pt x="568" y="2102"/>
                  </a:cubicBezTo>
                  <a:cubicBezTo>
                    <a:pt x="534" y="2135"/>
                    <a:pt x="434" y="2168"/>
                    <a:pt x="367" y="2168"/>
                  </a:cubicBezTo>
                  <a:cubicBezTo>
                    <a:pt x="334" y="2168"/>
                    <a:pt x="267" y="2135"/>
                    <a:pt x="234" y="2068"/>
                  </a:cubicBezTo>
                  <a:lnTo>
                    <a:pt x="167" y="2068"/>
                  </a:lnTo>
                  <a:lnTo>
                    <a:pt x="67" y="2102"/>
                  </a:lnTo>
                  <a:cubicBezTo>
                    <a:pt x="34" y="2135"/>
                    <a:pt x="34" y="2168"/>
                    <a:pt x="0" y="2168"/>
                  </a:cubicBezTo>
                  <a:cubicBezTo>
                    <a:pt x="0" y="2202"/>
                    <a:pt x="0" y="2235"/>
                    <a:pt x="0" y="2268"/>
                  </a:cubicBezTo>
                  <a:cubicBezTo>
                    <a:pt x="0" y="2335"/>
                    <a:pt x="0" y="2368"/>
                    <a:pt x="34" y="2435"/>
                  </a:cubicBezTo>
                  <a:cubicBezTo>
                    <a:pt x="67" y="2468"/>
                    <a:pt x="101" y="2502"/>
                    <a:pt x="167" y="2502"/>
                  </a:cubicBezTo>
                  <a:cubicBezTo>
                    <a:pt x="201" y="2535"/>
                    <a:pt x="267" y="2535"/>
                    <a:pt x="334" y="2535"/>
                  </a:cubicBezTo>
                  <a:cubicBezTo>
                    <a:pt x="434" y="2535"/>
                    <a:pt x="501" y="2502"/>
                    <a:pt x="568" y="2435"/>
                  </a:cubicBezTo>
                  <a:cubicBezTo>
                    <a:pt x="668" y="2402"/>
                    <a:pt x="768" y="2335"/>
                    <a:pt x="834" y="2235"/>
                  </a:cubicBezTo>
                  <a:cubicBezTo>
                    <a:pt x="901" y="2168"/>
                    <a:pt x="968" y="2102"/>
                    <a:pt x="1001" y="2001"/>
                  </a:cubicBezTo>
                  <a:cubicBezTo>
                    <a:pt x="1068" y="1901"/>
                    <a:pt x="1101" y="1801"/>
                    <a:pt x="1135" y="1701"/>
                  </a:cubicBezTo>
                  <a:cubicBezTo>
                    <a:pt x="1168" y="1635"/>
                    <a:pt x="1168" y="1534"/>
                    <a:pt x="1168" y="1434"/>
                  </a:cubicBezTo>
                  <a:cubicBezTo>
                    <a:pt x="1168" y="1368"/>
                    <a:pt x="1168" y="1301"/>
                    <a:pt x="1168" y="1234"/>
                  </a:cubicBezTo>
                  <a:cubicBezTo>
                    <a:pt x="1135" y="1168"/>
                    <a:pt x="1101" y="1134"/>
                    <a:pt x="1068" y="1101"/>
                  </a:cubicBezTo>
                  <a:cubicBezTo>
                    <a:pt x="1035" y="1067"/>
                    <a:pt x="1001" y="1034"/>
                    <a:pt x="934" y="1001"/>
                  </a:cubicBezTo>
                  <a:lnTo>
                    <a:pt x="701" y="1001"/>
                  </a:lnTo>
                  <a:lnTo>
                    <a:pt x="501" y="1067"/>
                  </a:lnTo>
                  <a:lnTo>
                    <a:pt x="367" y="1067"/>
                  </a:lnTo>
                  <a:cubicBezTo>
                    <a:pt x="334" y="1067"/>
                    <a:pt x="301" y="1034"/>
                    <a:pt x="301" y="1034"/>
                  </a:cubicBezTo>
                  <a:cubicBezTo>
                    <a:pt x="267" y="967"/>
                    <a:pt x="267" y="934"/>
                    <a:pt x="267" y="901"/>
                  </a:cubicBezTo>
                  <a:cubicBezTo>
                    <a:pt x="267" y="801"/>
                    <a:pt x="301" y="734"/>
                    <a:pt x="367" y="634"/>
                  </a:cubicBezTo>
                  <a:cubicBezTo>
                    <a:pt x="401" y="567"/>
                    <a:pt x="467" y="500"/>
                    <a:pt x="568" y="467"/>
                  </a:cubicBezTo>
                  <a:cubicBezTo>
                    <a:pt x="634" y="400"/>
                    <a:pt x="701" y="400"/>
                    <a:pt x="768" y="400"/>
                  </a:cubicBezTo>
                  <a:cubicBezTo>
                    <a:pt x="801" y="400"/>
                    <a:pt x="868" y="400"/>
                    <a:pt x="868" y="467"/>
                  </a:cubicBezTo>
                  <a:lnTo>
                    <a:pt x="968" y="467"/>
                  </a:lnTo>
                  <a:lnTo>
                    <a:pt x="1068" y="434"/>
                  </a:lnTo>
                  <a:cubicBezTo>
                    <a:pt x="1068" y="400"/>
                    <a:pt x="1101" y="367"/>
                    <a:pt x="1101" y="367"/>
                  </a:cubicBezTo>
                  <a:cubicBezTo>
                    <a:pt x="1135" y="334"/>
                    <a:pt x="1135" y="300"/>
                    <a:pt x="1135" y="267"/>
                  </a:cubicBezTo>
                  <a:cubicBezTo>
                    <a:pt x="1135" y="200"/>
                    <a:pt x="1135" y="167"/>
                    <a:pt x="1101" y="133"/>
                  </a:cubicBezTo>
                  <a:cubicBezTo>
                    <a:pt x="1068" y="67"/>
                    <a:pt x="1035" y="33"/>
                    <a:pt x="968" y="33"/>
                  </a:cubicBezTo>
                  <a:cubicBezTo>
                    <a:pt x="934" y="0"/>
                    <a:pt x="868" y="0"/>
                    <a:pt x="801" y="0"/>
                  </a:cubicBez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1822;p56">
              <a:extLst>
                <a:ext uri="{FF2B5EF4-FFF2-40B4-BE49-F238E27FC236}">
                  <a16:creationId xmlns:a16="http://schemas.microsoft.com/office/drawing/2014/main" id="{35B4E6E6-6223-432B-9FC8-FFC8EE07BF44}"/>
                </a:ext>
              </a:extLst>
            </p:cNvPr>
            <p:cNvSpPr/>
            <p:nvPr/>
          </p:nvSpPr>
          <p:spPr>
            <a:xfrm>
              <a:off x="3564375" y="1579900"/>
              <a:ext cx="34225" cy="62575"/>
            </a:xfrm>
            <a:custGeom>
              <a:avLst/>
              <a:gdLst/>
              <a:ahLst/>
              <a:cxnLst/>
              <a:rect l="l" t="t" r="r" b="b"/>
              <a:pathLst>
                <a:path w="1369" h="2503" extrusionOk="0">
                  <a:moveTo>
                    <a:pt x="868" y="401"/>
                  </a:moveTo>
                  <a:cubicBezTo>
                    <a:pt x="901" y="401"/>
                    <a:pt x="968" y="434"/>
                    <a:pt x="1002" y="468"/>
                  </a:cubicBezTo>
                  <a:cubicBezTo>
                    <a:pt x="1035" y="501"/>
                    <a:pt x="1068" y="568"/>
                    <a:pt x="1068" y="601"/>
                  </a:cubicBezTo>
                  <a:cubicBezTo>
                    <a:pt x="1102" y="668"/>
                    <a:pt x="1102" y="768"/>
                    <a:pt x="1102" y="835"/>
                  </a:cubicBezTo>
                  <a:lnTo>
                    <a:pt x="1102" y="1001"/>
                  </a:lnTo>
                  <a:lnTo>
                    <a:pt x="1102" y="1202"/>
                  </a:lnTo>
                  <a:cubicBezTo>
                    <a:pt x="1102" y="1302"/>
                    <a:pt x="1068" y="1368"/>
                    <a:pt x="1068" y="1468"/>
                  </a:cubicBezTo>
                  <a:cubicBezTo>
                    <a:pt x="1035" y="1535"/>
                    <a:pt x="1035" y="1635"/>
                    <a:pt x="1002" y="1702"/>
                  </a:cubicBezTo>
                  <a:cubicBezTo>
                    <a:pt x="968" y="1769"/>
                    <a:pt x="901" y="1835"/>
                    <a:pt x="868" y="1902"/>
                  </a:cubicBezTo>
                  <a:cubicBezTo>
                    <a:pt x="801" y="1969"/>
                    <a:pt x="768" y="2036"/>
                    <a:pt x="701" y="2069"/>
                  </a:cubicBezTo>
                  <a:cubicBezTo>
                    <a:pt x="635" y="2102"/>
                    <a:pt x="568" y="2102"/>
                    <a:pt x="501" y="2102"/>
                  </a:cubicBezTo>
                  <a:cubicBezTo>
                    <a:pt x="468" y="2102"/>
                    <a:pt x="434" y="2102"/>
                    <a:pt x="401" y="2036"/>
                  </a:cubicBezTo>
                  <a:cubicBezTo>
                    <a:pt x="334" y="2002"/>
                    <a:pt x="334" y="1969"/>
                    <a:pt x="301" y="1902"/>
                  </a:cubicBezTo>
                  <a:cubicBezTo>
                    <a:pt x="301" y="1835"/>
                    <a:pt x="268" y="1769"/>
                    <a:pt x="268" y="1669"/>
                  </a:cubicBezTo>
                  <a:lnTo>
                    <a:pt x="268" y="1502"/>
                  </a:lnTo>
                  <a:cubicBezTo>
                    <a:pt x="268" y="1435"/>
                    <a:pt x="268" y="1402"/>
                    <a:pt x="268" y="1302"/>
                  </a:cubicBezTo>
                  <a:cubicBezTo>
                    <a:pt x="268" y="1202"/>
                    <a:pt x="301" y="1135"/>
                    <a:pt x="301" y="1035"/>
                  </a:cubicBezTo>
                  <a:cubicBezTo>
                    <a:pt x="334" y="968"/>
                    <a:pt x="368" y="868"/>
                    <a:pt x="401" y="801"/>
                  </a:cubicBezTo>
                  <a:cubicBezTo>
                    <a:pt x="434" y="735"/>
                    <a:pt x="468" y="668"/>
                    <a:pt x="501" y="601"/>
                  </a:cubicBezTo>
                  <a:cubicBezTo>
                    <a:pt x="568" y="534"/>
                    <a:pt x="635" y="501"/>
                    <a:pt x="701" y="434"/>
                  </a:cubicBezTo>
                  <a:cubicBezTo>
                    <a:pt x="735" y="434"/>
                    <a:pt x="801" y="401"/>
                    <a:pt x="868" y="401"/>
                  </a:cubicBezTo>
                  <a:close/>
                  <a:moveTo>
                    <a:pt x="968" y="1"/>
                  </a:moveTo>
                  <a:cubicBezTo>
                    <a:pt x="868" y="1"/>
                    <a:pt x="768" y="34"/>
                    <a:pt x="701" y="67"/>
                  </a:cubicBezTo>
                  <a:cubicBezTo>
                    <a:pt x="568" y="134"/>
                    <a:pt x="501" y="201"/>
                    <a:pt x="401" y="301"/>
                  </a:cubicBezTo>
                  <a:cubicBezTo>
                    <a:pt x="334" y="401"/>
                    <a:pt x="268" y="501"/>
                    <a:pt x="201" y="635"/>
                  </a:cubicBezTo>
                  <a:cubicBezTo>
                    <a:pt x="134" y="735"/>
                    <a:pt x="101" y="868"/>
                    <a:pt x="68" y="1001"/>
                  </a:cubicBezTo>
                  <a:cubicBezTo>
                    <a:pt x="34" y="1135"/>
                    <a:pt x="34" y="1268"/>
                    <a:pt x="1" y="1435"/>
                  </a:cubicBezTo>
                  <a:cubicBezTo>
                    <a:pt x="1" y="1468"/>
                    <a:pt x="1" y="1502"/>
                    <a:pt x="1" y="1535"/>
                  </a:cubicBezTo>
                  <a:lnTo>
                    <a:pt x="1" y="1735"/>
                  </a:lnTo>
                  <a:cubicBezTo>
                    <a:pt x="1" y="1769"/>
                    <a:pt x="1" y="1802"/>
                    <a:pt x="1" y="1835"/>
                  </a:cubicBezTo>
                  <a:cubicBezTo>
                    <a:pt x="1" y="1969"/>
                    <a:pt x="34" y="2069"/>
                    <a:pt x="68" y="2202"/>
                  </a:cubicBezTo>
                  <a:cubicBezTo>
                    <a:pt x="101" y="2269"/>
                    <a:pt x="134" y="2369"/>
                    <a:pt x="201" y="2436"/>
                  </a:cubicBezTo>
                  <a:cubicBezTo>
                    <a:pt x="268" y="2469"/>
                    <a:pt x="334" y="2503"/>
                    <a:pt x="401" y="2503"/>
                  </a:cubicBezTo>
                  <a:cubicBezTo>
                    <a:pt x="501" y="2503"/>
                    <a:pt x="601" y="2469"/>
                    <a:pt x="701" y="2436"/>
                  </a:cubicBezTo>
                  <a:cubicBezTo>
                    <a:pt x="801" y="2369"/>
                    <a:pt x="868" y="2269"/>
                    <a:pt x="968" y="2202"/>
                  </a:cubicBezTo>
                  <a:cubicBezTo>
                    <a:pt x="1035" y="2102"/>
                    <a:pt x="1102" y="2002"/>
                    <a:pt x="1168" y="1869"/>
                  </a:cubicBezTo>
                  <a:cubicBezTo>
                    <a:pt x="1235" y="1735"/>
                    <a:pt x="1268" y="1635"/>
                    <a:pt x="1302" y="1502"/>
                  </a:cubicBezTo>
                  <a:cubicBezTo>
                    <a:pt x="1335" y="1368"/>
                    <a:pt x="1335" y="1202"/>
                    <a:pt x="1368" y="1068"/>
                  </a:cubicBezTo>
                  <a:cubicBezTo>
                    <a:pt x="1368" y="1035"/>
                    <a:pt x="1368" y="1001"/>
                    <a:pt x="1368" y="968"/>
                  </a:cubicBezTo>
                  <a:lnTo>
                    <a:pt x="1368" y="768"/>
                  </a:lnTo>
                  <a:cubicBezTo>
                    <a:pt x="1368" y="735"/>
                    <a:pt x="1368" y="701"/>
                    <a:pt x="1368" y="668"/>
                  </a:cubicBezTo>
                  <a:cubicBezTo>
                    <a:pt x="1368" y="534"/>
                    <a:pt x="1335" y="401"/>
                    <a:pt x="1302" y="301"/>
                  </a:cubicBezTo>
                  <a:cubicBezTo>
                    <a:pt x="1268" y="201"/>
                    <a:pt x="1235" y="134"/>
                    <a:pt x="1168" y="67"/>
                  </a:cubicBezTo>
                  <a:cubicBezTo>
                    <a:pt x="1102" y="34"/>
                    <a:pt x="1035" y="1"/>
                    <a:pt x="968" y="1"/>
                  </a:cubicBez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1823;p56">
              <a:extLst>
                <a:ext uri="{FF2B5EF4-FFF2-40B4-BE49-F238E27FC236}">
                  <a16:creationId xmlns:a16="http://schemas.microsoft.com/office/drawing/2014/main" id="{5B99038D-B04A-481A-B400-62C910097CA0}"/>
                </a:ext>
              </a:extLst>
            </p:cNvPr>
            <p:cNvSpPr/>
            <p:nvPr/>
          </p:nvSpPr>
          <p:spPr>
            <a:xfrm>
              <a:off x="3606925" y="1544250"/>
              <a:ext cx="6675" cy="79675"/>
            </a:xfrm>
            <a:custGeom>
              <a:avLst/>
              <a:gdLst/>
              <a:ahLst/>
              <a:cxnLst/>
              <a:rect l="l" t="t" r="r" b="b"/>
              <a:pathLst>
                <a:path w="267" h="3187" extrusionOk="0">
                  <a:moveTo>
                    <a:pt x="221" y="1"/>
                  </a:moveTo>
                  <a:cubicBezTo>
                    <a:pt x="209" y="1"/>
                    <a:pt x="200" y="9"/>
                    <a:pt x="200" y="26"/>
                  </a:cubicBezTo>
                  <a:lnTo>
                    <a:pt x="100" y="92"/>
                  </a:lnTo>
                  <a:cubicBezTo>
                    <a:pt x="67" y="92"/>
                    <a:pt x="33" y="126"/>
                    <a:pt x="33" y="159"/>
                  </a:cubicBezTo>
                  <a:cubicBezTo>
                    <a:pt x="33" y="159"/>
                    <a:pt x="33" y="193"/>
                    <a:pt x="33" y="226"/>
                  </a:cubicBezTo>
                  <a:lnTo>
                    <a:pt x="33" y="3095"/>
                  </a:lnTo>
                  <a:cubicBezTo>
                    <a:pt x="0" y="3128"/>
                    <a:pt x="33" y="3161"/>
                    <a:pt x="33" y="3161"/>
                  </a:cubicBezTo>
                  <a:cubicBezTo>
                    <a:pt x="50" y="3178"/>
                    <a:pt x="58" y="3186"/>
                    <a:pt x="67" y="3186"/>
                  </a:cubicBezTo>
                  <a:cubicBezTo>
                    <a:pt x="75" y="3186"/>
                    <a:pt x="83" y="3178"/>
                    <a:pt x="100" y="3161"/>
                  </a:cubicBezTo>
                  <a:lnTo>
                    <a:pt x="200" y="3128"/>
                  </a:lnTo>
                  <a:cubicBezTo>
                    <a:pt x="234" y="3095"/>
                    <a:pt x="234" y="3095"/>
                    <a:pt x="267" y="3061"/>
                  </a:cubicBezTo>
                  <a:cubicBezTo>
                    <a:pt x="267" y="3028"/>
                    <a:pt x="267" y="2995"/>
                    <a:pt x="267" y="2961"/>
                  </a:cubicBezTo>
                  <a:lnTo>
                    <a:pt x="267" y="92"/>
                  </a:lnTo>
                  <a:cubicBezTo>
                    <a:pt x="267" y="59"/>
                    <a:pt x="267" y="26"/>
                    <a:pt x="267" y="26"/>
                  </a:cubicBezTo>
                  <a:cubicBezTo>
                    <a:pt x="250" y="9"/>
                    <a:pt x="234" y="1"/>
                    <a:pt x="221" y="1"/>
                  </a:cubicBez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1824;p56">
              <a:extLst>
                <a:ext uri="{FF2B5EF4-FFF2-40B4-BE49-F238E27FC236}">
                  <a16:creationId xmlns:a16="http://schemas.microsoft.com/office/drawing/2014/main" id="{8CF75D2F-A40D-49E7-832E-8136C84BE1B9}"/>
                </a:ext>
              </a:extLst>
            </p:cNvPr>
            <p:cNvSpPr/>
            <p:nvPr/>
          </p:nvSpPr>
          <p:spPr>
            <a:xfrm>
              <a:off x="3622750" y="1546550"/>
              <a:ext cx="32550" cy="63400"/>
            </a:xfrm>
            <a:custGeom>
              <a:avLst/>
              <a:gdLst/>
              <a:ahLst/>
              <a:cxnLst/>
              <a:rect l="l" t="t" r="r" b="b"/>
              <a:pathLst>
                <a:path w="1302" h="2536" extrusionOk="0">
                  <a:moveTo>
                    <a:pt x="801" y="417"/>
                  </a:moveTo>
                  <a:cubicBezTo>
                    <a:pt x="851" y="417"/>
                    <a:pt x="901" y="434"/>
                    <a:pt x="935" y="467"/>
                  </a:cubicBezTo>
                  <a:cubicBezTo>
                    <a:pt x="1035" y="568"/>
                    <a:pt x="1068" y="701"/>
                    <a:pt x="1068" y="834"/>
                  </a:cubicBezTo>
                  <a:lnTo>
                    <a:pt x="268" y="1301"/>
                  </a:lnTo>
                  <a:lnTo>
                    <a:pt x="268" y="1268"/>
                  </a:lnTo>
                  <a:cubicBezTo>
                    <a:pt x="268" y="1201"/>
                    <a:pt x="268" y="1101"/>
                    <a:pt x="301" y="1001"/>
                  </a:cubicBezTo>
                  <a:cubicBezTo>
                    <a:pt x="301" y="934"/>
                    <a:pt x="334" y="868"/>
                    <a:pt x="368" y="768"/>
                  </a:cubicBezTo>
                  <a:cubicBezTo>
                    <a:pt x="401" y="701"/>
                    <a:pt x="434" y="634"/>
                    <a:pt x="501" y="601"/>
                  </a:cubicBezTo>
                  <a:cubicBezTo>
                    <a:pt x="535" y="534"/>
                    <a:pt x="601" y="501"/>
                    <a:pt x="668" y="467"/>
                  </a:cubicBezTo>
                  <a:cubicBezTo>
                    <a:pt x="701" y="434"/>
                    <a:pt x="751" y="417"/>
                    <a:pt x="801" y="417"/>
                  </a:cubicBezTo>
                  <a:close/>
                  <a:moveTo>
                    <a:pt x="935" y="0"/>
                  </a:moveTo>
                  <a:cubicBezTo>
                    <a:pt x="835" y="0"/>
                    <a:pt x="735" y="34"/>
                    <a:pt x="668" y="67"/>
                  </a:cubicBezTo>
                  <a:cubicBezTo>
                    <a:pt x="568" y="134"/>
                    <a:pt x="468" y="201"/>
                    <a:pt x="401" y="301"/>
                  </a:cubicBezTo>
                  <a:cubicBezTo>
                    <a:pt x="301" y="401"/>
                    <a:pt x="234" y="501"/>
                    <a:pt x="201" y="601"/>
                  </a:cubicBezTo>
                  <a:cubicBezTo>
                    <a:pt x="134" y="734"/>
                    <a:pt x="101" y="868"/>
                    <a:pt x="68" y="1001"/>
                  </a:cubicBezTo>
                  <a:cubicBezTo>
                    <a:pt x="34" y="1135"/>
                    <a:pt x="1" y="1268"/>
                    <a:pt x="1" y="1401"/>
                  </a:cubicBezTo>
                  <a:cubicBezTo>
                    <a:pt x="1" y="1568"/>
                    <a:pt x="1" y="1702"/>
                    <a:pt x="1" y="1835"/>
                  </a:cubicBezTo>
                  <a:cubicBezTo>
                    <a:pt x="1" y="1935"/>
                    <a:pt x="34" y="2069"/>
                    <a:pt x="68" y="2202"/>
                  </a:cubicBezTo>
                  <a:cubicBezTo>
                    <a:pt x="68" y="2269"/>
                    <a:pt x="134" y="2369"/>
                    <a:pt x="201" y="2436"/>
                  </a:cubicBezTo>
                  <a:cubicBezTo>
                    <a:pt x="234" y="2469"/>
                    <a:pt x="301" y="2502"/>
                    <a:pt x="401" y="2536"/>
                  </a:cubicBezTo>
                  <a:cubicBezTo>
                    <a:pt x="468" y="2536"/>
                    <a:pt x="568" y="2502"/>
                    <a:pt x="635" y="2436"/>
                  </a:cubicBezTo>
                  <a:cubicBezTo>
                    <a:pt x="735" y="2402"/>
                    <a:pt x="835" y="2335"/>
                    <a:pt x="901" y="2235"/>
                  </a:cubicBezTo>
                  <a:cubicBezTo>
                    <a:pt x="1035" y="2102"/>
                    <a:pt x="1135" y="1935"/>
                    <a:pt x="1202" y="1768"/>
                  </a:cubicBezTo>
                  <a:cubicBezTo>
                    <a:pt x="1235" y="1702"/>
                    <a:pt x="1235" y="1635"/>
                    <a:pt x="1268" y="1568"/>
                  </a:cubicBezTo>
                  <a:cubicBezTo>
                    <a:pt x="1268" y="1535"/>
                    <a:pt x="1268" y="1502"/>
                    <a:pt x="1268" y="1468"/>
                  </a:cubicBezTo>
                  <a:lnTo>
                    <a:pt x="1202" y="1468"/>
                  </a:lnTo>
                  <a:lnTo>
                    <a:pt x="1102" y="1535"/>
                  </a:lnTo>
                  <a:cubicBezTo>
                    <a:pt x="1102" y="1535"/>
                    <a:pt x="1068" y="1568"/>
                    <a:pt x="1068" y="1568"/>
                  </a:cubicBezTo>
                  <a:cubicBezTo>
                    <a:pt x="1035" y="1602"/>
                    <a:pt x="1035" y="1602"/>
                    <a:pt x="1035" y="1635"/>
                  </a:cubicBezTo>
                  <a:cubicBezTo>
                    <a:pt x="1002" y="1735"/>
                    <a:pt x="935" y="1802"/>
                    <a:pt x="901" y="1868"/>
                  </a:cubicBezTo>
                  <a:cubicBezTo>
                    <a:pt x="835" y="1969"/>
                    <a:pt x="768" y="2035"/>
                    <a:pt x="668" y="2069"/>
                  </a:cubicBezTo>
                  <a:cubicBezTo>
                    <a:pt x="618" y="2102"/>
                    <a:pt x="568" y="2119"/>
                    <a:pt x="522" y="2119"/>
                  </a:cubicBezTo>
                  <a:cubicBezTo>
                    <a:pt x="476" y="2119"/>
                    <a:pt x="434" y="2102"/>
                    <a:pt x="401" y="2069"/>
                  </a:cubicBezTo>
                  <a:cubicBezTo>
                    <a:pt x="301" y="1969"/>
                    <a:pt x="234" y="1802"/>
                    <a:pt x="268" y="1668"/>
                  </a:cubicBezTo>
                  <a:lnTo>
                    <a:pt x="268" y="1635"/>
                  </a:lnTo>
                  <a:lnTo>
                    <a:pt x="1235" y="1068"/>
                  </a:lnTo>
                  <a:cubicBezTo>
                    <a:pt x="1268" y="1068"/>
                    <a:pt x="1268" y="1035"/>
                    <a:pt x="1302" y="1001"/>
                  </a:cubicBezTo>
                  <a:cubicBezTo>
                    <a:pt x="1302" y="968"/>
                    <a:pt x="1302" y="934"/>
                    <a:pt x="1302" y="901"/>
                  </a:cubicBezTo>
                  <a:lnTo>
                    <a:pt x="1302" y="801"/>
                  </a:lnTo>
                  <a:cubicBezTo>
                    <a:pt x="1302" y="634"/>
                    <a:pt x="1302" y="501"/>
                    <a:pt x="1268" y="367"/>
                  </a:cubicBezTo>
                  <a:cubicBezTo>
                    <a:pt x="1235" y="267"/>
                    <a:pt x="1202" y="167"/>
                    <a:pt x="1135" y="101"/>
                  </a:cubicBezTo>
                  <a:cubicBezTo>
                    <a:pt x="1068" y="34"/>
                    <a:pt x="1002" y="0"/>
                    <a:pt x="935" y="0"/>
                  </a:cubicBez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1825;p56">
              <a:extLst>
                <a:ext uri="{FF2B5EF4-FFF2-40B4-BE49-F238E27FC236}">
                  <a16:creationId xmlns:a16="http://schemas.microsoft.com/office/drawing/2014/main" id="{A4DB9CB0-3198-49C4-A6F4-13D58D0DD1F9}"/>
                </a:ext>
              </a:extLst>
            </p:cNvPr>
            <p:cNvSpPr/>
            <p:nvPr/>
          </p:nvSpPr>
          <p:spPr>
            <a:xfrm>
              <a:off x="3721150" y="939625"/>
              <a:ext cx="930700" cy="627075"/>
            </a:xfrm>
            <a:custGeom>
              <a:avLst/>
              <a:gdLst/>
              <a:ahLst/>
              <a:cxnLst/>
              <a:rect l="l" t="t" r="r" b="b"/>
              <a:pathLst>
                <a:path w="37228" h="25083" extrusionOk="0">
                  <a:moveTo>
                    <a:pt x="36942" y="1"/>
                  </a:moveTo>
                  <a:cubicBezTo>
                    <a:pt x="36861" y="1"/>
                    <a:pt x="36766" y="30"/>
                    <a:pt x="36660" y="93"/>
                  </a:cubicBezTo>
                  <a:lnTo>
                    <a:pt x="568" y="20942"/>
                  </a:lnTo>
                  <a:cubicBezTo>
                    <a:pt x="234" y="21142"/>
                    <a:pt x="34" y="21509"/>
                    <a:pt x="1" y="21909"/>
                  </a:cubicBezTo>
                  <a:lnTo>
                    <a:pt x="1" y="24678"/>
                  </a:lnTo>
                  <a:cubicBezTo>
                    <a:pt x="1" y="24939"/>
                    <a:pt x="137" y="25082"/>
                    <a:pt x="323" y="25082"/>
                  </a:cubicBezTo>
                  <a:cubicBezTo>
                    <a:pt x="399" y="25082"/>
                    <a:pt x="482" y="25059"/>
                    <a:pt x="568" y="25011"/>
                  </a:cubicBezTo>
                  <a:lnTo>
                    <a:pt x="36660" y="4163"/>
                  </a:lnTo>
                  <a:cubicBezTo>
                    <a:pt x="36994" y="3930"/>
                    <a:pt x="37228" y="3563"/>
                    <a:pt x="37228" y="3196"/>
                  </a:cubicBezTo>
                  <a:lnTo>
                    <a:pt x="37228" y="394"/>
                  </a:lnTo>
                  <a:cubicBezTo>
                    <a:pt x="37228" y="142"/>
                    <a:pt x="37118" y="1"/>
                    <a:pt x="3694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1826;p56">
              <a:extLst>
                <a:ext uri="{FF2B5EF4-FFF2-40B4-BE49-F238E27FC236}">
                  <a16:creationId xmlns:a16="http://schemas.microsoft.com/office/drawing/2014/main" id="{72906A84-9296-4AAE-BC28-0F9E71B90C40}"/>
                </a:ext>
              </a:extLst>
            </p:cNvPr>
            <p:cNvSpPr/>
            <p:nvPr/>
          </p:nvSpPr>
          <p:spPr>
            <a:xfrm>
              <a:off x="3752025" y="1456025"/>
              <a:ext cx="54225" cy="61350"/>
            </a:xfrm>
            <a:custGeom>
              <a:avLst/>
              <a:gdLst/>
              <a:ahLst/>
              <a:cxnLst/>
              <a:rect l="l" t="t" r="r" b="b"/>
              <a:pathLst>
                <a:path w="2169" h="2454" extrusionOk="0">
                  <a:moveTo>
                    <a:pt x="1258" y="338"/>
                  </a:moveTo>
                  <a:cubicBezTo>
                    <a:pt x="1290" y="338"/>
                    <a:pt x="1312" y="352"/>
                    <a:pt x="1334" y="352"/>
                  </a:cubicBezTo>
                  <a:cubicBezTo>
                    <a:pt x="1435" y="486"/>
                    <a:pt x="1501" y="653"/>
                    <a:pt x="1501" y="819"/>
                  </a:cubicBezTo>
                  <a:cubicBezTo>
                    <a:pt x="1468" y="1320"/>
                    <a:pt x="1234" y="1787"/>
                    <a:pt x="834" y="2087"/>
                  </a:cubicBezTo>
                  <a:cubicBezTo>
                    <a:pt x="763" y="2111"/>
                    <a:pt x="693" y="2134"/>
                    <a:pt x="622" y="2134"/>
                  </a:cubicBezTo>
                  <a:cubicBezTo>
                    <a:pt x="593" y="2134"/>
                    <a:pt x="563" y="2130"/>
                    <a:pt x="534" y="2120"/>
                  </a:cubicBezTo>
                  <a:cubicBezTo>
                    <a:pt x="400" y="1987"/>
                    <a:pt x="334" y="1820"/>
                    <a:pt x="367" y="1653"/>
                  </a:cubicBezTo>
                  <a:cubicBezTo>
                    <a:pt x="367" y="1153"/>
                    <a:pt x="601" y="686"/>
                    <a:pt x="1001" y="419"/>
                  </a:cubicBezTo>
                  <a:cubicBezTo>
                    <a:pt x="1068" y="352"/>
                    <a:pt x="1134" y="352"/>
                    <a:pt x="1201" y="352"/>
                  </a:cubicBezTo>
                  <a:cubicBezTo>
                    <a:pt x="1223" y="341"/>
                    <a:pt x="1242" y="338"/>
                    <a:pt x="1258" y="338"/>
                  </a:cubicBezTo>
                  <a:close/>
                  <a:moveTo>
                    <a:pt x="1197" y="1"/>
                  </a:moveTo>
                  <a:cubicBezTo>
                    <a:pt x="1069" y="1"/>
                    <a:pt x="947" y="44"/>
                    <a:pt x="834" y="119"/>
                  </a:cubicBezTo>
                  <a:cubicBezTo>
                    <a:pt x="334" y="453"/>
                    <a:pt x="34" y="1020"/>
                    <a:pt x="0" y="1653"/>
                  </a:cubicBezTo>
                  <a:cubicBezTo>
                    <a:pt x="0" y="1954"/>
                    <a:pt x="100" y="2220"/>
                    <a:pt x="334" y="2387"/>
                  </a:cubicBezTo>
                  <a:cubicBezTo>
                    <a:pt x="434" y="2454"/>
                    <a:pt x="534" y="2454"/>
                    <a:pt x="601" y="2454"/>
                  </a:cubicBezTo>
                  <a:cubicBezTo>
                    <a:pt x="734" y="2454"/>
                    <a:pt x="867" y="2421"/>
                    <a:pt x="1001" y="2354"/>
                  </a:cubicBezTo>
                  <a:cubicBezTo>
                    <a:pt x="1168" y="2220"/>
                    <a:pt x="1334" y="2054"/>
                    <a:pt x="1468" y="1854"/>
                  </a:cubicBezTo>
                  <a:lnTo>
                    <a:pt x="1902" y="2187"/>
                  </a:lnTo>
                  <a:cubicBezTo>
                    <a:pt x="1902" y="2220"/>
                    <a:pt x="1935" y="2220"/>
                    <a:pt x="2002" y="2220"/>
                  </a:cubicBezTo>
                  <a:cubicBezTo>
                    <a:pt x="2035" y="2220"/>
                    <a:pt x="2102" y="2187"/>
                    <a:pt x="2135" y="2154"/>
                  </a:cubicBezTo>
                  <a:cubicBezTo>
                    <a:pt x="2168" y="2087"/>
                    <a:pt x="2168" y="1987"/>
                    <a:pt x="2102" y="1920"/>
                  </a:cubicBezTo>
                  <a:lnTo>
                    <a:pt x="1635" y="1587"/>
                  </a:lnTo>
                  <a:cubicBezTo>
                    <a:pt x="1768" y="1320"/>
                    <a:pt x="1801" y="1086"/>
                    <a:pt x="1835" y="819"/>
                  </a:cubicBezTo>
                  <a:cubicBezTo>
                    <a:pt x="1835" y="519"/>
                    <a:pt x="1701" y="252"/>
                    <a:pt x="1501" y="86"/>
                  </a:cubicBezTo>
                  <a:cubicBezTo>
                    <a:pt x="1399" y="27"/>
                    <a:pt x="1297" y="1"/>
                    <a:pt x="1197"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1827;p56">
              <a:extLst>
                <a:ext uri="{FF2B5EF4-FFF2-40B4-BE49-F238E27FC236}">
                  <a16:creationId xmlns:a16="http://schemas.microsoft.com/office/drawing/2014/main" id="{B5FB8B45-33D9-439D-A957-8D06B365C0C3}"/>
                </a:ext>
              </a:extLst>
            </p:cNvPr>
            <p:cNvSpPr/>
            <p:nvPr/>
          </p:nvSpPr>
          <p:spPr>
            <a:xfrm>
              <a:off x="3842925" y="1431675"/>
              <a:ext cx="3350" cy="39850"/>
            </a:xfrm>
            <a:custGeom>
              <a:avLst/>
              <a:gdLst/>
              <a:ahLst/>
              <a:cxnLst/>
              <a:rect l="l" t="t" r="r" b="b"/>
              <a:pathLst>
                <a:path w="134" h="1594" extrusionOk="0">
                  <a:moveTo>
                    <a:pt x="104" y="1"/>
                  </a:moveTo>
                  <a:cubicBezTo>
                    <a:pt x="100" y="1"/>
                    <a:pt x="100" y="9"/>
                    <a:pt x="100" y="26"/>
                  </a:cubicBezTo>
                  <a:lnTo>
                    <a:pt x="33" y="59"/>
                  </a:lnTo>
                  <a:cubicBezTo>
                    <a:pt x="0" y="59"/>
                    <a:pt x="0" y="59"/>
                    <a:pt x="0" y="92"/>
                  </a:cubicBezTo>
                  <a:cubicBezTo>
                    <a:pt x="0" y="92"/>
                    <a:pt x="0" y="126"/>
                    <a:pt x="0" y="126"/>
                  </a:cubicBezTo>
                  <a:lnTo>
                    <a:pt x="0" y="1560"/>
                  </a:lnTo>
                  <a:cubicBezTo>
                    <a:pt x="0" y="1593"/>
                    <a:pt x="0" y="1593"/>
                    <a:pt x="0" y="1593"/>
                  </a:cubicBezTo>
                  <a:lnTo>
                    <a:pt x="33" y="1593"/>
                  </a:lnTo>
                  <a:lnTo>
                    <a:pt x="100" y="1560"/>
                  </a:lnTo>
                  <a:cubicBezTo>
                    <a:pt x="100" y="1527"/>
                    <a:pt x="100" y="1527"/>
                    <a:pt x="134" y="1527"/>
                  </a:cubicBezTo>
                  <a:cubicBezTo>
                    <a:pt x="134" y="1493"/>
                    <a:pt x="134" y="1460"/>
                    <a:pt x="134" y="1460"/>
                  </a:cubicBezTo>
                  <a:lnTo>
                    <a:pt x="134" y="59"/>
                  </a:lnTo>
                  <a:lnTo>
                    <a:pt x="134" y="26"/>
                  </a:lnTo>
                  <a:cubicBezTo>
                    <a:pt x="117" y="9"/>
                    <a:pt x="109" y="1"/>
                    <a:pt x="104"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1828;p56">
              <a:extLst>
                <a:ext uri="{FF2B5EF4-FFF2-40B4-BE49-F238E27FC236}">
                  <a16:creationId xmlns:a16="http://schemas.microsoft.com/office/drawing/2014/main" id="{FF20EEE3-0A17-4F9B-82C1-73C90E30E65F}"/>
                </a:ext>
              </a:extLst>
            </p:cNvPr>
            <p:cNvSpPr/>
            <p:nvPr/>
          </p:nvSpPr>
          <p:spPr>
            <a:xfrm>
              <a:off x="3853750" y="1428975"/>
              <a:ext cx="19200" cy="35875"/>
            </a:xfrm>
            <a:custGeom>
              <a:avLst/>
              <a:gdLst/>
              <a:ahLst/>
              <a:cxnLst/>
              <a:rect l="l" t="t" r="r" b="b"/>
              <a:pathLst>
                <a:path w="768" h="1435" extrusionOk="0">
                  <a:moveTo>
                    <a:pt x="534" y="0"/>
                  </a:moveTo>
                  <a:cubicBezTo>
                    <a:pt x="501" y="0"/>
                    <a:pt x="434" y="33"/>
                    <a:pt x="401" y="67"/>
                  </a:cubicBezTo>
                  <a:cubicBezTo>
                    <a:pt x="334" y="100"/>
                    <a:pt x="268" y="134"/>
                    <a:pt x="234" y="200"/>
                  </a:cubicBezTo>
                  <a:cubicBezTo>
                    <a:pt x="201" y="234"/>
                    <a:pt x="168" y="300"/>
                    <a:pt x="134" y="367"/>
                  </a:cubicBezTo>
                  <a:lnTo>
                    <a:pt x="134" y="300"/>
                  </a:lnTo>
                  <a:cubicBezTo>
                    <a:pt x="134" y="267"/>
                    <a:pt x="168" y="267"/>
                    <a:pt x="134" y="267"/>
                  </a:cubicBezTo>
                  <a:lnTo>
                    <a:pt x="101" y="267"/>
                  </a:lnTo>
                  <a:lnTo>
                    <a:pt x="67" y="300"/>
                  </a:lnTo>
                  <a:cubicBezTo>
                    <a:pt x="34" y="300"/>
                    <a:pt x="34" y="300"/>
                    <a:pt x="34" y="334"/>
                  </a:cubicBezTo>
                  <a:cubicBezTo>
                    <a:pt x="34" y="334"/>
                    <a:pt x="34" y="367"/>
                    <a:pt x="34" y="367"/>
                  </a:cubicBezTo>
                  <a:lnTo>
                    <a:pt x="34" y="1401"/>
                  </a:lnTo>
                  <a:cubicBezTo>
                    <a:pt x="1" y="1401"/>
                    <a:pt x="1" y="1401"/>
                    <a:pt x="34" y="1434"/>
                  </a:cubicBezTo>
                  <a:lnTo>
                    <a:pt x="67" y="1434"/>
                  </a:lnTo>
                  <a:lnTo>
                    <a:pt x="101" y="1401"/>
                  </a:lnTo>
                  <a:cubicBezTo>
                    <a:pt x="134" y="1401"/>
                    <a:pt x="134" y="1368"/>
                    <a:pt x="134" y="1368"/>
                  </a:cubicBezTo>
                  <a:cubicBezTo>
                    <a:pt x="134" y="1334"/>
                    <a:pt x="134" y="1334"/>
                    <a:pt x="134" y="1301"/>
                  </a:cubicBezTo>
                  <a:lnTo>
                    <a:pt x="134" y="734"/>
                  </a:lnTo>
                  <a:cubicBezTo>
                    <a:pt x="134" y="634"/>
                    <a:pt x="168" y="534"/>
                    <a:pt x="201" y="434"/>
                  </a:cubicBezTo>
                  <a:cubicBezTo>
                    <a:pt x="234" y="367"/>
                    <a:pt x="301" y="300"/>
                    <a:pt x="368" y="267"/>
                  </a:cubicBezTo>
                  <a:cubicBezTo>
                    <a:pt x="401" y="250"/>
                    <a:pt x="434" y="242"/>
                    <a:pt x="464" y="242"/>
                  </a:cubicBezTo>
                  <a:cubicBezTo>
                    <a:pt x="493" y="242"/>
                    <a:pt x="518" y="250"/>
                    <a:pt x="534" y="267"/>
                  </a:cubicBezTo>
                  <a:cubicBezTo>
                    <a:pt x="601" y="334"/>
                    <a:pt x="601" y="400"/>
                    <a:pt x="601" y="467"/>
                  </a:cubicBezTo>
                  <a:lnTo>
                    <a:pt x="601" y="1068"/>
                  </a:lnTo>
                  <a:cubicBezTo>
                    <a:pt x="601" y="1068"/>
                    <a:pt x="601" y="1068"/>
                    <a:pt x="601" y="1101"/>
                  </a:cubicBezTo>
                  <a:lnTo>
                    <a:pt x="635" y="1101"/>
                  </a:lnTo>
                  <a:lnTo>
                    <a:pt x="701" y="1068"/>
                  </a:lnTo>
                  <a:cubicBezTo>
                    <a:pt x="701" y="1034"/>
                    <a:pt x="735" y="1034"/>
                    <a:pt x="735" y="1034"/>
                  </a:cubicBezTo>
                  <a:cubicBezTo>
                    <a:pt x="735" y="1001"/>
                    <a:pt x="735" y="1001"/>
                    <a:pt x="735" y="967"/>
                  </a:cubicBezTo>
                  <a:lnTo>
                    <a:pt x="768" y="334"/>
                  </a:lnTo>
                  <a:cubicBezTo>
                    <a:pt x="768" y="267"/>
                    <a:pt x="735" y="200"/>
                    <a:pt x="735" y="134"/>
                  </a:cubicBezTo>
                  <a:cubicBezTo>
                    <a:pt x="701" y="100"/>
                    <a:pt x="701" y="67"/>
                    <a:pt x="668" y="33"/>
                  </a:cubicBezTo>
                  <a:cubicBezTo>
                    <a:pt x="635" y="0"/>
                    <a:pt x="568" y="0"/>
                    <a:pt x="534"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1829;p56">
              <a:extLst>
                <a:ext uri="{FF2B5EF4-FFF2-40B4-BE49-F238E27FC236}">
                  <a16:creationId xmlns:a16="http://schemas.microsoft.com/office/drawing/2014/main" id="{3102DDE7-E0F4-42AB-9D8B-5A4DA3D7D19E}"/>
                </a:ext>
              </a:extLst>
            </p:cNvPr>
            <p:cNvSpPr/>
            <p:nvPr/>
          </p:nvSpPr>
          <p:spPr>
            <a:xfrm>
              <a:off x="3876275" y="1417300"/>
              <a:ext cx="17525" cy="33175"/>
            </a:xfrm>
            <a:custGeom>
              <a:avLst/>
              <a:gdLst/>
              <a:ahLst/>
              <a:cxnLst/>
              <a:rect l="l" t="t" r="r" b="b"/>
              <a:pathLst>
                <a:path w="701" h="1327" extrusionOk="0">
                  <a:moveTo>
                    <a:pt x="501" y="0"/>
                  </a:moveTo>
                  <a:cubicBezTo>
                    <a:pt x="434" y="33"/>
                    <a:pt x="401" y="33"/>
                    <a:pt x="334" y="67"/>
                  </a:cubicBezTo>
                  <a:cubicBezTo>
                    <a:pt x="301" y="100"/>
                    <a:pt x="234" y="134"/>
                    <a:pt x="201" y="167"/>
                  </a:cubicBezTo>
                  <a:cubicBezTo>
                    <a:pt x="167" y="200"/>
                    <a:pt x="134" y="267"/>
                    <a:pt x="100" y="300"/>
                  </a:cubicBezTo>
                  <a:cubicBezTo>
                    <a:pt x="67" y="367"/>
                    <a:pt x="67" y="400"/>
                    <a:pt x="34" y="434"/>
                  </a:cubicBezTo>
                  <a:cubicBezTo>
                    <a:pt x="34" y="500"/>
                    <a:pt x="34" y="534"/>
                    <a:pt x="34" y="601"/>
                  </a:cubicBezTo>
                  <a:cubicBezTo>
                    <a:pt x="34" y="634"/>
                    <a:pt x="67" y="701"/>
                    <a:pt x="100" y="767"/>
                  </a:cubicBezTo>
                  <a:lnTo>
                    <a:pt x="301" y="767"/>
                  </a:lnTo>
                  <a:lnTo>
                    <a:pt x="401" y="734"/>
                  </a:lnTo>
                  <a:cubicBezTo>
                    <a:pt x="417" y="717"/>
                    <a:pt x="434" y="709"/>
                    <a:pt x="451" y="709"/>
                  </a:cubicBezTo>
                  <a:cubicBezTo>
                    <a:pt x="467" y="709"/>
                    <a:pt x="484" y="717"/>
                    <a:pt x="501" y="734"/>
                  </a:cubicBezTo>
                  <a:cubicBezTo>
                    <a:pt x="501" y="717"/>
                    <a:pt x="509" y="709"/>
                    <a:pt x="522" y="709"/>
                  </a:cubicBezTo>
                  <a:cubicBezTo>
                    <a:pt x="534" y="709"/>
                    <a:pt x="551" y="717"/>
                    <a:pt x="567" y="734"/>
                  </a:cubicBezTo>
                  <a:cubicBezTo>
                    <a:pt x="567" y="734"/>
                    <a:pt x="567" y="767"/>
                    <a:pt x="567" y="801"/>
                  </a:cubicBezTo>
                  <a:cubicBezTo>
                    <a:pt x="534" y="834"/>
                    <a:pt x="534" y="867"/>
                    <a:pt x="501" y="867"/>
                  </a:cubicBezTo>
                  <a:cubicBezTo>
                    <a:pt x="501" y="901"/>
                    <a:pt x="467" y="934"/>
                    <a:pt x="467" y="967"/>
                  </a:cubicBezTo>
                  <a:cubicBezTo>
                    <a:pt x="434" y="967"/>
                    <a:pt x="434" y="1001"/>
                    <a:pt x="401" y="1034"/>
                  </a:cubicBezTo>
                  <a:cubicBezTo>
                    <a:pt x="367" y="1034"/>
                    <a:pt x="367" y="1068"/>
                    <a:pt x="334" y="1068"/>
                  </a:cubicBezTo>
                  <a:cubicBezTo>
                    <a:pt x="301" y="1101"/>
                    <a:pt x="267" y="1101"/>
                    <a:pt x="201" y="1134"/>
                  </a:cubicBezTo>
                  <a:cubicBezTo>
                    <a:pt x="167" y="1134"/>
                    <a:pt x="167" y="1101"/>
                    <a:pt x="134" y="1101"/>
                  </a:cubicBezTo>
                  <a:lnTo>
                    <a:pt x="100" y="1101"/>
                  </a:lnTo>
                  <a:lnTo>
                    <a:pt x="34" y="1134"/>
                  </a:lnTo>
                  <a:cubicBezTo>
                    <a:pt x="0" y="1134"/>
                    <a:pt x="0" y="1134"/>
                    <a:pt x="0" y="1168"/>
                  </a:cubicBezTo>
                  <a:cubicBezTo>
                    <a:pt x="0" y="1168"/>
                    <a:pt x="0" y="1201"/>
                    <a:pt x="0" y="1201"/>
                  </a:cubicBezTo>
                  <a:cubicBezTo>
                    <a:pt x="0" y="1234"/>
                    <a:pt x="0" y="1268"/>
                    <a:pt x="34" y="1268"/>
                  </a:cubicBezTo>
                  <a:cubicBezTo>
                    <a:pt x="34" y="1301"/>
                    <a:pt x="67" y="1301"/>
                    <a:pt x="100" y="1301"/>
                  </a:cubicBezTo>
                  <a:cubicBezTo>
                    <a:pt x="117" y="1318"/>
                    <a:pt x="134" y="1326"/>
                    <a:pt x="151" y="1326"/>
                  </a:cubicBezTo>
                  <a:cubicBezTo>
                    <a:pt x="167" y="1326"/>
                    <a:pt x="184" y="1318"/>
                    <a:pt x="201" y="1301"/>
                  </a:cubicBezTo>
                  <a:cubicBezTo>
                    <a:pt x="267" y="1301"/>
                    <a:pt x="301" y="1268"/>
                    <a:pt x="334" y="1268"/>
                  </a:cubicBezTo>
                  <a:cubicBezTo>
                    <a:pt x="401" y="1234"/>
                    <a:pt x="434" y="1201"/>
                    <a:pt x="501" y="1134"/>
                  </a:cubicBezTo>
                  <a:cubicBezTo>
                    <a:pt x="534" y="1101"/>
                    <a:pt x="567" y="1068"/>
                    <a:pt x="601" y="1001"/>
                  </a:cubicBezTo>
                  <a:cubicBezTo>
                    <a:pt x="634" y="967"/>
                    <a:pt x="634" y="901"/>
                    <a:pt x="668" y="867"/>
                  </a:cubicBezTo>
                  <a:cubicBezTo>
                    <a:pt x="668" y="834"/>
                    <a:pt x="701" y="767"/>
                    <a:pt x="701" y="734"/>
                  </a:cubicBezTo>
                  <a:cubicBezTo>
                    <a:pt x="701" y="701"/>
                    <a:pt x="701" y="667"/>
                    <a:pt x="701" y="634"/>
                  </a:cubicBezTo>
                  <a:cubicBezTo>
                    <a:pt x="668" y="601"/>
                    <a:pt x="668" y="567"/>
                    <a:pt x="634" y="567"/>
                  </a:cubicBezTo>
                  <a:cubicBezTo>
                    <a:pt x="634" y="534"/>
                    <a:pt x="601" y="534"/>
                    <a:pt x="567" y="534"/>
                  </a:cubicBezTo>
                  <a:cubicBezTo>
                    <a:pt x="551" y="517"/>
                    <a:pt x="526" y="509"/>
                    <a:pt x="501" y="509"/>
                  </a:cubicBezTo>
                  <a:cubicBezTo>
                    <a:pt x="476" y="509"/>
                    <a:pt x="451" y="517"/>
                    <a:pt x="434" y="534"/>
                  </a:cubicBezTo>
                  <a:lnTo>
                    <a:pt x="301" y="567"/>
                  </a:lnTo>
                  <a:lnTo>
                    <a:pt x="201" y="567"/>
                  </a:lnTo>
                  <a:cubicBezTo>
                    <a:pt x="201" y="534"/>
                    <a:pt x="201" y="500"/>
                    <a:pt x="201" y="500"/>
                  </a:cubicBezTo>
                  <a:cubicBezTo>
                    <a:pt x="201" y="434"/>
                    <a:pt x="201" y="400"/>
                    <a:pt x="234" y="367"/>
                  </a:cubicBezTo>
                  <a:cubicBezTo>
                    <a:pt x="267" y="334"/>
                    <a:pt x="301" y="300"/>
                    <a:pt x="367" y="267"/>
                  </a:cubicBezTo>
                  <a:cubicBezTo>
                    <a:pt x="401" y="234"/>
                    <a:pt x="434" y="234"/>
                    <a:pt x="467" y="234"/>
                  </a:cubicBezTo>
                  <a:cubicBezTo>
                    <a:pt x="479" y="222"/>
                    <a:pt x="490" y="219"/>
                    <a:pt x="500" y="219"/>
                  </a:cubicBezTo>
                  <a:cubicBezTo>
                    <a:pt x="519" y="219"/>
                    <a:pt x="534" y="234"/>
                    <a:pt x="534" y="234"/>
                  </a:cubicBezTo>
                  <a:lnTo>
                    <a:pt x="601" y="234"/>
                  </a:lnTo>
                  <a:lnTo>
                    <a:pt x="634" y="200"/>
                  </a:lnTo>
                  <a:cubicBezTo>
                    <a:pt x="668" y="200"/>
                    <a:pt x="668" y="200"/>
                    <a:pt x="668" y="167"/>
                  </a:cubicBezTo>
                  <a:cubicBezTo>
                    <a:pt x="668" y="167"/>
                    <a:pt x="668" y="134"/>
                    <a:pt x="668" y="134"/>
                  </a:cubicBezTo>
                  <a:cubicBezTo>
                    <a:pt x="668" y="100"/>
                    <a:pt x="668" y="67"/>
                    <a:pt x="634" y="67"/>
                  </a:cubicBezTo>
                  <a:cubicBezTo>
                    <a:pt x="634" y="33"/>
                    <a:pt x="601" y="33"/>
                    <a:pt x="601"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1830;p56">
              <a:extLst>
                <a:ext uri="{FF2B5EF4-FFF2-40B4-BE49-F238E27FC236}">
                  <a16:creationId xmlns:a16="http://schemas.microsoft.com/office/drawing/2014/main" id="{2CDFB4BF-DF11-4708-84F1-065908C669DC}"/>
                </a:ext>
              </a:extLst>
            </p:cNvPr>
            <p:cNvSpPr/>
            <p:nvPr/>
          </p:nvSpPr>
          <p:spPr>
            <a:xfrm>
              <a:off x="3899625" y="1403125"/>
              <a:ext cx="18375" cy="45875"/>
            </a:xfrm>
            <a:custGeom>
              <a:avLst/>
              <a:gdLst/>
              <a:ahLst/>
              <a:cxnLst/>
              <a:rect l="l" t="t" r="r" b="b"/>
              <a:pathLst>
                <a:path w="735" h="1835" extrusionOk="0">
                  <a:moveTo>
                    <a:pt x="451" y="242"/>
                  </a:moveTo>
                  <a:cubicBezTo>
                    <a:pt x="476" y="242"/>
                    <a:pt x="501" y="250"/>
                    <a:pt x="534" y="267"/>
                  </a:cubicBezTo>
                  <a:cubicBezTo>
                    <a:pt x="567" y="300"/>
                    <a:pt x="601" y="400"/>
                    <a:pt x="601" y="467"/>
                  </a:cubicBezTo>
                  <a:cubicBezTo>
                    <a:pt x="601" y="500"/>
                    <a:pt x="601" y="534"/>
                    <a:pt x="601" y="600"/>
                  </a:cubicBezTo>
                  <a:cubicBezTo>
                    <a:pt x="601" y="701"/>
                    <a:pt x="567" y="801"/>
                    <a:pt x="534" y="867"/>
                  </a:cubicBezTo>
                  <a:cubicBezTo>
                    <a:pt x="501" y="967"/>
                    <a:pt x="434" y="1034"/>
                    <a:pt x="367" y="1067"/>
                  </a:cubicBezTo>
                  <a:cubicBezTo>
                    <a:pt x="334" y="1084"/>
                    <a:pt x="301" y="1092"/>
                    <a:pt x="267" y="1092"/>
                  </a:cubicBezTo>
                  <a:cubicBezTo>
                    <a:pt x="234" y="1092"/>
                    <a:pt x="201" y="1084"/>
                    <a:pt x="167" y="1067"/>
                  </a:cubicBezTo>
                  <a:cubicBezTo>
                    <a:pt x="134" y="1034"/>
                    <a:pt x="100" y="934"/>
                    <a:pt x="100" y="867"/>
                  </a:cubicBezTo>
                  <a:cubicBezTo>
                    <a:pt x="100" y="834"/>
                    <a:pt x="100" y="801"/>
                    <a:pt x="100" y="801"/>
                  </a:cubicBezTo>
                  <a:cubicBezTo>
                    <a:pt x="100" y="767"/>
                    <a:pt x="100" y="734"/>
                    <a:pt x="100" y="701"/>
                  </a:cubicBezTo>
                  <a:cubicBezTo>
                    <a:pt x="100" y="600"/>
                    <a:pt x="134" y="534"/>
                    <a:pt x="201" y="434"/>
                  </a:cubicBezTo>
                  <a:cubicBezTo>
                    <a:pt x="234" y="367"/>
                    <a:pt x="267" y="300"/>
                    <a:pt x="367" y="267"/>
                  </a:cubicBezTo>
                  <a:cubicBezTo>
                    <a:pt x="401" y="250"/>
                    <a:pt x="426" y="242"/>
                    <a:pt x="451" y="242"/>
                  </a:cubicBezTo>
                  <a:close/>
                  <a:moveTo>
                    <a:pt x="501" y="0"/>
                  </a:moveTo>
                  <a:cubicBezTo>
                    <a:pt x="467" y="0"/>
                    <a:pt x="401" y="33"/>
                    <a:pt x="367" y="67"/>
                  </a:cubicBezTo>
                  <a:cubicBezTo>
                    <a:pt x="301" y="100"/>
                    <a:pt x="234" y="133"/>
                    <a:pt x="201" y="200"/>
                  </a:cubicBezTo>
                  <a:cubicBezTo>
                    <a:pt x="167" y="234"/>
                    <a:pt x="134" y="300"/>
                    <a:pt x="100" y="334"/>
                  </a:cubicBezTo>
                  <a:lnTo>
                    <a:pt x="100" y="267"/>
                  </a:lnTo>
                  <a:cubicBezTo>
                    <a:pt x="134" y="267"/>
                    <a:pt x="134" y="267"/>
                    <a:pt x="100" y="234"/>
                  </a:cubicBezTo>
                  <a:lnTo>
                    <a:pt x="34" y="267"/>
                  </a:lnTo>
                  <a:cubicBezTo>
                    <a:pt x="0" y="300"/>
                    <a:pt x="0" y="300"/>
                    <a:pt x="0" y="300"/>
                  </a:cubicBezTo>
                  <a:cubicBezTo>
                    <a:pt x="0" y="334"/>
                    <a:pt x="0" y="334"/>
                    <a:pt x="0" y="367"/>
                  </a:cubicBezTo>
                  <a:lnTo>
                    <a:pt x="0" y="1801"/>
                  </a:lnTo>
                  <a:cubicBezTo>
                    <a:pt x="0" y="1801"/>
                    <a:pt x="0" y="1835"/>
                    <a:pt x="0" y="1835"/>
                  </a:cubicBezTo>
                  <a:lnTo>
                    <a:pt x="34" y="1835"/>
                  </a:lnTo>
                  <a:lnTo>
                    <a:pt x="100" y="1801"/>
                  </a:lnTo>
                  <a:cubicBezTo>
                    <a:pt x="100" y="1801"/>
                    <a:pt x="100" y="1768"/>
                    <a:pt x="100" y="1768"/>
                  </a:cubicBezTo>
                  <a:cubicBezTo>
                    <a:pt x="134" y="1768"/>
                    <a:pt x="134" y="1735"/>
                    <a:pt x="100" y="1735"/>
                  </a:cubicBezTo>
                  <a:lnTo>
                    <a:pt x="100" y="1234"/>
                  </a:lnTo>
                  <a:cubicBezTo>
                    <a:pt x="134" y="1268"/>
                    <a:pt x="167" y="1268"/>
                    <a:pt x="201" y="1301"/>
                  </a:cubicBezTo>
                  <a:cubicBezTo>
                    <a:pt x="267" y="1301"/>
                    <a:pt x="334" y="1268"/>
                    <a:pt x="367" y="1234"/>
                  </a:cubicBezTo>
                  <a:cubicBezTo>
                    <a:pt x="434" y="1201"/>
                    <a:pt x="467" y="1168"/>
                    <a:pt x="501" y="1101"/>
                  </a:cubicBezTo>
                  <a:cubicBezTo>
                    <a:pt x="567" y="1067"/>
                    <a:pt x="601" y="1001"/>
                    <a:pt x="634" y="934"/>
                  </a:cubicBezTo>
                  <a:cubicBezTo>
                    <a:pt x="668" y="867"/>
                    <a:pt x="701" y="801"/>
                    <a:pt x="701" y="734"/>
                  </a:cubicBezTo>
                  <a:cubicBezTo>
                    <a:pt x="734" y="667"/>
                    <a:pt x="734" y="567"/>
                    <a:pt x="734" y="500"/>
                  </a:cubicBezTo>
                  <a:cubicBezTo>
                    <a:pt x="734" y="434"/>
                    <a:pt x="734" y="400"/>
                    <a:pt x="734" y="367"/>
                  </a:cubicBezTo>
                  <a:cubicBezTo>
                    <a:pt x="734" y="300"/>
                    <a:pt x="734" y="234"/>
                    <a:pt x="701" y="167"/>
                  </a:cubicBezTo>
                  <a:cubicBezTo>
                    <a:pt x="701" y="100"/>
                    <a:pt x="668" y="67"/>
                    <a:pt x="634" y="33"/>
                  </a:cubicBezTo>
                  <a:cubicBezTo>
                    <a:pt x="601" y="0"/>
                    <a:pt x="567" y="0"/>
                    <a:pt x="501"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1831;p56">
              <a:extLst>
                <a:ext uri="{FF2B5EF4-FFF2-40B4-BE49-F238E27FC236}">
                  <a16:creationId xmlns:a16="http://schemas.microsoft.com/office/drawing/2014/main" id="{B4F6B028-5084-4C80-B235-EC56CB09BD57}"/>
                </a:ext>
              </a:extLst>
            </p:cNvPr>
            <p:cNvSpPr/>
            <p:nvPr/>
          </p:nvSpPr>
          <p:spPr>
            <a:xfrm>
              <a:off x="3922150" y="1389775"/>
              <a:ext cx="19200" cy="32550"/>
            </a:xfrm>
            <a:custGeom>
              <a:avLst/>
              <a:gdLst/>
              <a:ahLst/>
              <a:cxnLst/>
              <a:rect l="l" t="t" r="r" b="b"/>
              <a:pathLst>
                <a:path w="768" h="1302" extrusionOk="0">
                  <a:moveTo>
                    <a:pt x="467" y="209"/>
                  </a:moveTo>
                  <a:cubicBezTo>
                    <a:pt x="500" y="209"/>
                    <a:pt x="534" y="217"/>
                    <a:pt x="567" y="234"/>
                  </a:cubicBezTo>
                  <a:cubicBezTo>
                    <a:pt x="600" y="267"/>
                    <a:pt x="634" y="334"/>
                    <a:pt x="600" y="401"/>
                  </a:cubicBezTo>
                  <a:lnTo>
                    <a:pt x="167" y="667"/>
                  </a:lnTo>
                  <a:cubicBezTo>
                    <a:pt x="167" y="634"/>
                    <a:pt x="167" y="567"/>
                    <a:pt x="167" y="534"/>
                  </a:cubicBezTo>
                  <a:cubicBezTo>
                    <a:pt x="167" y="501"/>
                    <a:pt x="200" y="467"/>
                    <a:pt x="234" y="401"/>
                  </a:cubicBezTo>
                  <a:cubicBezTo>
                    <a:pt x="234" y="367"/>
                    <a:pt x="267" y="334"/>
                    <a:pt x="300" y="301"/>
                  </a:cubicBezTo>
                  <a:cubicBezTo>
                    <a:pt x="334" y="267"/>
                    <a:pt x="334" y="267"/>
                    <a:pt x="367" y="234"/>
                  </a:cubicBezTo>
                  <a:cubicBezTo>
                    <a:pt x="400" y="217"/>
                    <a:pt x="434" y="209"/>
                    <a:pt x="467" y="209"/>
                  </a:cubicBezTo>
                  <a:close/>
                  <a:moveTo>
                    <a:pt x="534" y="0"/>
                  </a:moveTo>
                  <a:cubicBezTo>
                    <a:pt x="500" y="0"/>
                    <a:pt x="434" y="34"/>
                    <a:pt x="367" y="67"/>
                  </a:cubicBezTo>
                  <a:cubicBezTo>
                    <a:pt x="334" y="100"/>
                    <a:pt x="267" y="134"/>
                    <a:pt x="234" y="167"/>
                  </a:cubicBezTo>
                  <a:cubicBezTo>
                    <a:pt x="200" y="234"/>
                    <a:pt x="133" y="301"/>
                    <a:pt x="100" y="367"/>
                  </a:cubicBezTo>
                  <a:cubicBezTo>
                    <a:pt x="100" y="401"/>
                    <a:pt x="67" y="467"/>
                    <a:pt x="33" y="534"/>
                  </a:cubicBezTo>
                  <a:cubicBezTo>
                    <a:pt x="33" y="601"/>
                    <a:pt x="0" y="701"/>
                    <a:pt x="0" y="768"/>
                  </a:cubicBezTo>
                  <a:cubicBezTo>
                    <a:pt x="0" y="834"/>
                    <a:pt x="0" y="901"/>
                    <a:pt x="0" y="968"/>
                  </a:cubicBezTo>
                  <a:cubicBezTo>
                    <a:pt x="0" y="1034"/>
                    <a:pt x="33" y="1101"/>
                    <a:pt x="33" y="1168"/>
                  </a:cubicBezTo>
                  <a:cubicBezTo>
                    <a:pt x="67" y="1201"/>
                    <a:pt x="100" y="1235"/>
                    <a:pt x="133" y="1268"/>
                  </a:cubicBezTo>
                  <a:cubicBezTo>
                    <a:pt x="167" y="1301"/>
                    <a:pt x="200" y="1301"/>
                    <a:pt x="234" y="1301"/>
                  </a:cubicBezTo>
                  <a:cubicBezTo>
                    <a:pt x="300" y="1301"/>
                    <a:pt x="334" y="1301"/>
                    <a:pt x="367" y="1268"/>
                  </a:cubicBezTo>
                  <a:cubicBezTo>
                    <a:pt x="434" y="1235"/>
                    <a:pt x="500" y="1201"/>
                    <a:pt x="534" y="1134"/>
                  </a:cubicBezTo>
                  <a:cubicBezTo>
                    <a:pt x="567" y="1101"/>
                    <a:pt x="600" y="1068"/>
                    <a:pt x="634" y="1001"/>
                  </a:cubicBezTo>
                  <a:cubicBezTo>
                    <a:pt x="667" y="968"/>
                    <a:pt x="701" y="934"/>
                    <a:pt x="701" y="901"/>
                  </a:cubicBezTo>
                  <a:cubicBezTo>
                    <a:pt x="734" y="868"/>
                    <a:pt x="734" y="834"/>
                    <a:pt x="734" y="801"/>
                  </a:cubicBezTo>
                  <a:lnTo>
                    <a:pt x="734" y="768"/>
                  </a:lnTo>
                  <a:cubicBezTo>
                    <a:pt x="734" y="751"/>
                    <a:pt x="734" y="743"/>
                    <a:pt x="730" y="743"/>
                  </a:cubicBezTo>
                  <a:cubicBezTo>
                    <a:pt x="726" y="743"/>
                    <a:pt x="717" y="751"/>
                    <a:pt x="701" y="768"/>
                  </a:cubicBezTo>
                  <a:lnTo>
                    <a:pt x="634" y="768"/>
                  </a:lnTo>
                  <a:lnTo>
                    <a:pt x="600" y="834"/>
                  </a:lnTo>
                  <a:cubicBezTo>
                    <a:pt x="600" y="868"/>
                    <a:pt x="567" y="901"/>
                    <a:pt x="534" y="934"/>
                  </a:cubicBezTo>
                  <a:cubicBezTo>
                    <a:pt x="500" y="1001"/>
                    <a:pt x="434" y="1034"/>
                    <a:pt x="400" y="1068"/>
                  </a:cubicBezTo>
                  <a:cubicBezTo>
                    <a:pt x="367" y="1084"/>
                    <a:pt x="342" y="1093"/>
                    <a:pt x="317" y="1093"/>
                  </a:cubicBezTo>
                  <a:cubicBezTo>
                    <a:pt x="292" y="1093"/>
                    <a:pt x="267" y="1084"/>
                    <a:pt x="234" y="1068"/>
                  </a:cubicBezTo>
                  <a:cubicBezTo>
                    <a:pt x="200" y="1034"/>
                    <a:pt x="167" y="968"/>
                    <a:pt x="167" y="868"/>
                  </a:cubicBezTo>
                  <a:lnTo>
                    <a:pt x="734" y="534"/>
                  </a:lnTo>
                  <a:cubicBezTo>
                    <a:pt x="734" y="534"/>
                    <a:pt x="767" y="501"/>
                    <a:pt x="767" y="501"/>
                  </a:cubicBezTo>
                  <a:cubicBezTo>
                    <a:pt x="767" y="501"/>
                    <a:pt x="767" y="467"/>
                    <a:pt x="767" y="467"/>
                  </a:cubicBezTo>
                  <a:lnTo>
                    <a:pt x="767" y="401"/>
                  </a:lnTo>
                  <a:cubicBezTo>
                    <a:pt x="767" y="334"/>
                    <a:pt x="767" y="234"/>
                    <a:pt x="734" y="167"/>
                  </a:cubicBezTo>
                  <a:cubicBezTo>
                    <a:pt x="734" y="134"/>
                    <a:pt x="701" y="67"/>
                    <a:pt x="667" y="34"/>
                  </a:cubicBezTo>
                  <a:cubicBezTo>
                    <a:pt x="634" y="34"/>
                    <a:pt x="600" y="0"/>
                    <a:pt x="534"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1832;p56">
              <a:extLst>
                <a:ext uri="{FF2B5EF4-FFF2-40B4-BE49-F238E27FC236}">
                  <a16:creationId xmlns:a16="http://schemas.microsoft.com/office/drawing/2014/main" id="{7BAFB866-B807-44AF-8C0B-EE082DF580A9}"/>
                </a:ext>
              </a:extLst>
            </p:cNvPr>
            <p:cNvSpPr/>
            <p:nvPr/>
          </p:nvSpPr>
          <p:spPr>
            <a:xfrm>
              <a:off x="3944650" y="1376050"/>
              <a:ext cx="19200" cy="32100"/>
            </a:xfrm>
            <a:custGeom>
              <a:avLst/>
              <a:gdLst/>
              <a:ahLst/>
              <a:cxnLst/>
              <a:rect l="l" t="t" r="r" b="b"/>
              <a:pathLst>
                <a:path w="768" h="1284" extrusionOk="0">
                  <a:moveTo>
                    <a:pt x="591" y="1"/>
                  </a:moveTo>
                  <a:cubicBezTo>
                    <a:pt x="575" y="1"/>
                    <a:pt x="557" y="4"/>
                    <a:pt x="534" y="16"/>
                  </a:cubicBezTo>
                  <a:cubicBezTo>
                    <a:pt x="501" y="16"/>
                    <a:pt x="434" y="16"/>
                    <a:pt x="401" y="49"/>
                  </a:cubicBezTo>
                  <a:cubicBezTo>
                    <a:pt x="334" y="82"/>
                    <a:pt x="268" y="149"/>
                    <a:pt x="234" y="182"/>
                  </a:cubicBezTo>
                  <a:cubicBezTo>
                    <a:pt x="201" y="249"/>
                    <a:pt x="134" y="316"/>
                    <a:pt x="134" y="349"/>
                  </a:cubicBezTo>
                  <a:cubicBezTo>
                    <a:pt x="101" y="416"/>
                    <a:pt x="67" y="483"/>
                    <a:pt x="34" y="549"/>
                  </a:cubicBezTo>
                  <a:cubicBezTo>
                    <a:pt x="34" y="649"/>
                    <a:pt x="1" y="716"/>
                    <a:pt x="1" y="783"/>
                  </a:cubicBezTo>
                  <a:cubicBezTo>
                    <a:pt x="1" y="816"/>
                    <a:pt x="1" y="850"/>
                    <a:pt x="1" y="883"/>
                  </a:cubicBezTo>
                  <a:lnTo>
                    <a:pt x="1" y="950"/>
                  </a:lnTo>
                  <a:cubicBezTo>
                    <a:pt x="1" y="1016"/>
                    <a:pt x="34" y="1083"/>
                    <a:pt x="34" y="1150"/>
                  </a:cubicBezTo>
                  <a:cubicBezTo>
                    <a:pt x="67" y="1183"/>
                    <a:pt x="67" y="1216"/>
                    <a:pt x="101" y="1250"/>
                  </a:cubicBezTo>
                  <a:cubicBezTo>
                    <a:pt x="134" y="1283"/>
                    <a:pt x="201" y="1283"/>
                    <a:pt x="234" y="1283"/>
                  </a:cubicBezTo>
                  <a:cubicBezTo>
                    <a:pt x="301" y="1283"/>
                    <a:pt x="334" y="1283"/>
                    <a:pt x="401" y="1250"/>
                  </a:cubicBezTo>
                  <a:cubicBezTo>
                    <a:pt x="468" y="1216"/>
                    <a:pt x="501" y="1150"/>
                    <a:pt x="568" y="1116"/>
                  </a:cubicBezTo>
                  <a:cubicBezTo>
                    <a:pt x="601" y="1050"/>
                    <a:pt x="634" y="1016"/>
                    <a:pt x="668" y="950"/>
                  </a:cubicBezTo>
                  <a:cubicBezTo>
                    <a:pt x="701" y="916"/>
                    <a:pt x="735" y="850"/>
                    <a:pt x="735" y="783"/>
                  </a:cubicBezTo>
                  <a:cubicBezTo>
                    <a:pt x="768" y="749"/>
                    <a:pt x="768" y="716"/>
                    <a:pt x="768" y="683"/>
                  </a:cubicBezTo>
                  <a:cubicBezTo>
                    <a:pt x="768" y="649"/>
                    <a:pt x="768" y="649"/>
                    <a:pt x="768" y="649"/>
                  </a:cubicBezTo>
                  <a:lnTo>
                    <a:pt x="701" y="649"/>
                  </a:lnTo>
                  <a:cubicBezTo>
                    <a:pt x="668" y="683"/>
                    <a:pt x="668" y="683"/>
                    <a:pt x="668" y="683"/>
                  </a:cubicBezTo>
                  <a:cubicBezTo>
                    <a:pt x="634" y="716"/>
                    <a:pt x="634" y="716"/>
                    <a:pt x="634" y="749"/>
                  </a:cubicBezTo>
                  <a:cubicBezTo>
                    <a:pt x="601" y="883"/>
                    <a:pt x="501" y="983"/>
                    <a:pt x="401" y="1050"/>
                  </a:cubicBezTo>
                  <a:cubicBezTo>
                    <a:pt x="368" y="1083"/>
                    <a:pt x="368" y="1083"/>
                    <a:pt x="334" y="1083"/>
                  </a:cubicBezTo>
                  <a:lnTo>
                    <a:pt x="268" y="1083"/>
                  </a:lnTo>
                  <a:cubicBezTo>
                    <a:pt x="234" y="1050"/>
                    <a:pt x="201" y="1050"/>
                    <a:pt x="201" y="1016"/>
                  </a:cubicBezTo>
                  <a:cubicBezTo>
                    <a:pt x="167" y="983"/>
                    <a:pt x="167" y="916"/>
                    <a:pt x="167" y="883"/>
                  </a:cubicBezTo>
                  <a:cubicBezTo>
                    <a:pt x="167" y="816"/>
                    <a:pt x="167" y="749"/>
                    <a:pt x="167" y="716"/>
                  </a:cubicBezTo>
                  <a:cubicBezTo>
                    <a:pt x="167" y="649"/>
                    <a:pt x="167" y="583"/>
                    <a:pt x="201" y="549"/>
                  </a:cubicBezTo>
                  <a:cubicBezTo>
                    <a:pt x="201" y="483"/>
                    <a:pt x="234" y="449"/>
                    <a:pt x="234" y="416"/>
                  </a:cubicBezTo>
                  <a:cubicBezTo>
                    <a:pt x="268" y="383"/>
                    <a:pt x="301" y="349"/>
                    <a:pt x="334" y="316"/>
                  </a:cubicBezTo>
                  <a:cubicBezTo>
                    <a:pt x="334" y="282"/>
                    <a:pt x="368" y="249"/>
                    <a:pt x="401" y="249"/>
                  </a:cubicBezTo>
                  <a:cubicBezTo>
                    <a:pt x="434" y="216"/>
                    <a:pt x="501" y="216"/>
                    <a:pt x="534" y="216"/>
                  </a:cubicBezTo>
                  <a:cubicBezTo>
                    <a:pt x="601" y="216"/>
                    <a:pt x="634" y="249"/>
                    <a:pt x="634" y="282"/>
                  </a:cubicBezTo>
                  <a:cubicBezTo>
                    <a:pt x="634" y="282"/>
                    <a:pt x="634" y="316"/>
                    <a:pt x="634" y="316"/>
                  </a:cubicBezTo>
                  <a:lnTo>
                    <a:pt x="668" y="316"/>
                  </a:lnTo>
                  <a:lnTo>
                    <a:pt x="735" y="282"/>
                  </a:lnTo>
                  <a:cubicBezTo>
                    <a:pt x="735" y="282"/>
                    <a:pt x="768" y="282"/>
                    <a:pt x="768" y="249"/>
                  </a:cubicBezTo>
                  <a:cubicBezTo>
                    <a:pt x="768" y="249"/>
                    <a:pt x="768" y="216"/>
                    <a:pt x="768" y="216"/>
                  </a:cubicBezTo>
                  <a:cubicBezTo>
                    <a:pt x="768" y="182"/>
                    <a:pt x="768" y="149"/>
                    <a:pt x="735" y="116"/>
                  </a:cubicBezTo>
                  <a:cubicBezTo>
                    <a:pt x="735" y="82"/>
                    <a:pt x="701" y="49"/>
                    <a:pt x="668" y="16"/>
                  </a:cubicBezTo>
                  <a:cubicBezTo>
                    <a:pt x="646" y="16"/>
                    <a:pt x="623" y="1"/>
                    <a:pt x="591"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1833;p56">
              <a:extLst>
                <a:ext uri="{FF2B5EF4-FFF2-40B4-BE49-F238E27FC236}">
                  <a16:creationId xmlns:a16="http://schemas.microsoft.com/office/drawing/2014/main" id="{FDBD9A6A-BF65-47B7-A2E4-89CF14227752}"/>
                </a:ext>
              </a:extLst>
            </p:cNvPr>
            <p:cNvSpPr/>
            <p:nvPr/>
          </p:nvSpPr>
          <p:spPr>
            <a:xfrm>
              <a:off x="3967175" y="1357450"/>
              <a:ext cx="14200" cy="36925"/>
            </a:xfrm>
            <a:custGeom>
              <a:avLst/>
              <a:gdLst/>
              <a:ahLst/>
              <a:cxnLst/>
              <a:rect l="l" t="t" r="r" b="b"/>
              <a:pathLst>
                <a:path w="568" h="1477" extrusionOk="0">
                  <a:moveTo>
                    <a:pt x="251" y="1"/>
                  </a:moveTo>
                  <a:cubicBezTo>
                    <a:pt x="242" y="1"/>
                    <a:pt x="234" y="9"/>
                    <a:pt x="234" y="26"/>
                  </a:cubicBezTo>
                  <a:lnTo>
                    <a:pt x="167" y="59"/>
                  </a:lnTo>
                  <a:cubicBezTo>
                    <a:pt x="167" y="59"/>
                    <a:pt x="134" y="59"/>
                    <a:pt x="134" y="92"/>
                  </a:cubicBezTo>
                  <a:cubicBezTo>
                    <a:pt x="134" y="92"/>
                    <a:pt x="134" y="126"/>
                    <a:pt x="134" y="126"/>
                  </a:cubicBezTo>
                  <a:lnTo>
                    <a:pt x="134" y="493"/>
                  </a:lnTo>
                  <a:lnTo>
                    <a:pt x="34" y="559"/>
                  </a:lnTo>
                  <a:cubicBezTo>
                    <a:pt x="0" y="559"/>
                    <a:pt x="0" y="593"/>
                    <a:pt x="0" y="593"/>
                  </a:cubicBezTo>
                  <a:cubicBezTo>
                    <a:pt x="0" y="626"/>
                    <a:pt x="0" y="626"/>
                    <a:pt x="0" y="660"/>
                  </a:cubicBezTo>
                  <a:lnTo>
                    <a:pt x="0" y="726"/>
                  </a:lnTo>
                  <a:lnTo>
                    <a:pt x="0" y="760"/>
                  </a:lnTo>
                  <a:lnTo>
                    <a:pt x="34" y="760"/>
                  </a:lnTo>
                  <a:lnTo>
                    <a:pt x="134" y="693"/>
                  </a:lnTo>
                  <a:lnTo>
                    <a:pt x="134" y="1193"/>
                  </a:lnTo>
                  <a:cubicBezTo>
                    <a:pt x="134" y="1293"/>
                    <a:pt x="167" y="1360"/>
                    <a:pt x="200" y="1427"/>
                  </a:cubicBezTo>
                  <a:cubicBezTo>
                    <a:pt x="234" y="1460"/>
                    <a:pt x="267" y="1477"/>
                    <a:pt x="301" y="1477"/>
                  </a:cubicBezTo>
                  <a:cubicBezTo>
                    <a:pt x="334" y="1477"/>
                    <a:pt x="367" y="1460"/>
                    <a:pt x="401" y="1427"/>
                  </a:cubicBezTo>
                  <a:lnTo>
                    <a:pt x="534" y="1393"/>
                  </a:lnTo>
                  <a:cubicBezTo>
                    <a:pt x="534" y="1360"/>
                    <a:pt x="534" y="1360"/>
                    <a:pt x="567" y="1327"/>
                  </a:cubicBezTo>
                  <a:cubicBezTo>
                    <a:pt x="567" y="1327"/>
                    <a:pt x="567" y="1293"/>
                    <a:pt x="567" y="1293"/>
                  </a:cubicBezTo>
                  <a:lnTo>
                    <a:pt x="567" y="1227"/>
                  </a:lnTo>
                  <a:lnTo>
                    <a:pt x="567" y="1193"/>
                  </a:lnTo>
                  <a:lnTo>
                    <a:pt x="534" y="1193"/>
                  </a:lnTo>
                  <a:lnTo>
                    <a:pt x="434" y="1227"/>
                  </a:lnTo>
                  <a:cubicBezTo>
                    <a:pt x="401" y="1260"/>
                    <a:pt x="401" y="1260"/>
                    <a:pt x="367" y="1260"/>
                  </a:cubicBezTo>
                  <a:lnTo>
                    <a:pt x="334" y="1260"/>
                  </a:lnTo>
                  <a:cubicBezTo>
                    <a:pt x="301" y="1260"/>
                    <a:pt x="301" y="1227"/>
                    <a:pt x="301" y="1227"/>
                  </a:cubicBezTo>
                  <a:cubicBezTo>
                    <a:pt x="301" y="1193"/>
                    <a:pt x="301" y="1160"/>
                    <a:pt x="301" y="1127"/>
                  </a:cubicBezTo>
                  <a:lnTo>
                    <a:pt x="267" y="593"/>
                  </a:lnTo>
                  <a:lnTo>
                    <a:pt x="467" y="493"/>
                  </a:lnTo>
                  <a:cubicBezTo>
                    <a:pt x="501" y="459"/>
                    <a:pt x="501" y="459"/>
                    <a:pt x="501" y="426"/>
                  </a:cubicBezTo>
                  <a:cubicBezTo>
                    <a:pt x="501" y="426"/>
                    <a:pt x="501" y="393"/>
                    <a:pt x="501" y="393"/>
                  </a:cubicBezTo>
                  <a:lnTo>
                    <a:pt x="501" y="326"/>
                  </a:lnTo>
                  <a:cubicBezTo>
                    <a:pt x="501" y="326"/>
                    <a:pt x="501" y="293"/>
                    <a:pt x="501" y="293"/>
                  </a:cubicBezTo>
                  <a:lnTo>
                    <a:pt x="467" y="293"/>
                  </a:lnTo>
                  <a:lnTo>
                    <a:pt x="267" y="393"/>
                  </a:lnTo>
                  <a:lnTo>
                    <a:pt x="267" y="59"/>
                  </a:lnTo>
                  <a:lnTo>
                    <a:pt x="267" y="26"/>
                  </a:lnTo>
                  <a:cubicBezTo>
                    <a:pt x="267" y="9"/>
                    <a:pt x="259" y="1"/>
                    <a:pt x="251"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1834;p56">
              <a:extLst>
                <a:ext uri="{FF2B5EF4-FFF2-40B4-BE49-F238E27FC236}">
                  <a16:creationId xmlns:a16="http://schemas.microsoft.com/office/drawing/2014/main" id="{96CA76FE-858A-4B8F-B090-F590D1D9BE77}"/>
                </a:ext>
              </a:extLst>
            </p:cNvPr>
            <p:cNvSpPr/>
            <p:nvPr/>
          </p:nvSpPr>
          <p:spPr>
            <a:xfrm>
              <a:off x="3993850" y="1348275"/>
              <a:ext cx="19200" cy="33175"/>
            </a:xfrm>
            <a:custGeom>
              <a:avLst/>
              <a:gdLst/>
              <a:ahLst/>
              <a:cxnLst/>
              <a:rect l="l" t="t" r="r" b="b"/>
              <a:pathLst>
                <a:path w="768" h="1327" extrusionOk="0">
                  <a:moveTo>
                    <a:pt x="568" y="560"/>
                  </a:moveTo>
                  <a:lnTo>
                    <a:pt x="568" y="626"/>
                  </a:lnTo>
                  <a:cubicBezTo>
                    <a:pt x="568" y="660"/>
                    <a:pt x="568" y="726"/>
                    <a:pt x="568" y="760"/>
                  </a:cubicBezTo>
                  <a:cubicBezTo>
                    <a:pt x="568" y="826"/>
                    <a:pt x="534" y="860"/>
                    <a:pt x="501" y="893"/>
                  </a:cubicBezTo>
                  <a:cubicBezTo>
                    <a:pt x="501" y="926"/>
                    <a:pt x="468" y="993"/>
                    <a:pt x="434" y="1027"/>
                  </a:cubicBezTo>
                  <a:cubicBezTo>
                    <a:pt x="401" y="1060"/>
                    <a:pt x="368" y="1093"/>
                    <a:pt x="334" y="1093"/>
                  </a:cubicBezTo>
                  <a:lnTo>
                    <a:pt x="301" y="1093"/>
                  </a:lnTo>
                  <a:cubicBezTo>
                    <a:pt x="268" y="1127"/>
                    <a:pt x="234" y="1127"/>
                    <a:pt x="234" y="1127"/>
                  </a:cubicBezTo>
                  <a:lnTo>
                    <a:pt x="168" y="1127"/>
                  </a:lnTo>
                  <a:cubicBezTo>
                    <a:pt x="168" y="1127"/>
                    <a:pt x="168" y="1093"/>
                    <a:pt x="168" y="1093"/>
                  </a:cubicBezTo>
                  <a:cubicBezTo>
                    <a:pt x="134" y="1060"/>
                    <a:pt x="134" y="1060"/>
                    <a:pt x="168" y="1060"/>
                  </a:cubicBezTo>
                  <a:cubicBezTo>
                    <a:pt x="168" y="993"/>
                    <a:pt x="168" y="926"/>
                    <a:pt x="201" y="893"/>
                  </a:cubicBezTo>
                  <a:cubicBezTo>
                    <a:pt x="268" y="826"/>
                    <a:pt x="301" y="760"/>
                    <a:pt x="368" y="726"/>
                  </a:cubicBezTo>
                  <a:lnTo>
                    <a:pt x="568" y="560"/>
                  </a:lnTo>
                  <a:close/>
                  <a:moveTo>
                    <a:pt x="618" y="1"/>
                  </a:moveTo>
                  <a:cubicBezTo>
                    <a:pt x="601" y="1"/>
                    <a:pt x="585" y="9"/>
                    <a:pt x="568" y="26"/>
                  </a:cubicBezTo>
                  <a:cubicBezTo>
                    <a:pt x="501" y="26"/>
                    <a:pt x="468" y="26"/>
                    <a:pt x="434" y="59"/>
                  </a:cubicBezTo>
                  <a:cubicBezTo>
                    <a:pt x="368" y="93"/>
                    <a:pt x="334" y="126"/>
                    <a:pt x="301" y="159"/>
                  </a:cubicBezTo>
                  <a:cubicBezTo>
                    <a:pt x="268" y="193"/>
                    <a:pt x="234" y="226"/>
                    <a:pt x="201" y="293"/>
                  </a:cubicBezTo>
                  <a:cubicBezTo>
                    <a:pt x="168" y="326"/>
                    <a:pt x="168" y="359"/>
                    <a:pt x="134" y="426"/>
                  </a:cubicBezTo>
                  <a:cubicBezTo>
                    <a:pt x="134" y="459"/>
                    <a:pt x="101" y="493"/>
                    <a:pt x="101" y="526"/>
                  </a:cubicBezTo>
                  <a:cubicBezTo>
                    <a:pt x="101" y="560"/>
                    <a:pt x="67" y="560"/>
                    <a:pt x="101" y="560"/>
                  </a:cubicBezTo>
                  <a:lnTo>
                    <a:pt x="134" y="560"/>
                  </a:lnTo>
                  <a:lnTo>
                    <a:pt x="201" y="526"/>
                  </a:lnTo>
                  <a:lnTo>
                    <a:pt x="234" y="493"/>
                  </a:lnTo>
                  <a:lnTo>
                    <a:pt x="234" y="459"/>
                  </a:lnTo>
                  <a:cubicBezTo>
                    <a:pt x="234" y="426"/>
                    <a:pt x="268" y="393"/>
                    <a:pt x="301" y="359"/>
                  </a:cubicBezTo>
                  <a:cubicBezTo>
                    <a:pt x="301" y="326"/>
                    <a:pt x="334" y="293"/>
                    <a:pt x="401" y="259"/>
                  </a:cubicBezTo>
                  <a:cubicBezTo>
                    <a:pt x="434" y="226"/>
                    <a:pt x="468" y="226"/>
                    <a:pt x="534" y="226"/>
                  </a:cubicBezTo>
                  <a:cubicBezTo>
                    <a:pt x="601" y="259"/>
                    <a:pt x="601" y="293"/>
                    <a:pt x="601" y="359"/>
                  </a:cubicBezTo>
                  <a:lnTo>
                    <a:pt x="601" y="393"/>
                  </a:lnTo>
                  <a:lnTo>
                    <a:pt x="368" y="593"/>
                  </a:lnTo>
                  <a:lnTo>
                    <a:pt x="234" y="693"/>
                  </a:lnTo>
                  <a:cubicBezTo>
                    <a:pt x="168" y="726"/>
                    <a:pt x="134" y="793"/>
                    <a:pt x="134" y="826"/>
                  </a:cubicBezTo>
                  <a:cubicBezTo>
                    <a:pt x="101" y="893"/>
                    <a:pt x="67" y="926"/>
                    <a:pt x="34" y="993"/>
                  </a:cubicBezTo>
                  <a:cubicBezTo>
                    <a:pt x="34" y="1027"/>
                    <a:pt x="1" y="1093"/>
                    <a:pt x="34" y="1160"/>
                  </a:cubicBezTo>
                  <a:cubicBezTo>
                    <a:pt x="34" y="1193"/>
                    <a:pt x="67" y="1227"/>
                    <a:pt x="101" y="1260"/>
                  </a:cubicBezTo>
                  <a:cubicBezTo>
                    <a:pt x="101" y="1293"/>
                    <a:pt x="134" y="1293"/>
                    <a:pt x="168" y="1327"/>
                  </a:cubicBezTo>
                  <a:lnTo>
                    <a:pt x="234" y="1327"/>
                  </a:lnTo>
                  <a:cubicBezTo>
                    <a:pt x="301" y="1327"/>
                    <a:pt x="334" y="1293"/>
                    <a:pt x="368" y="1260"/>
                  </a:cubicBezTo>
                  <a:lnTo>
                    <a:pt x="434" y="1227"/>
                  </a:lnTo>
                  <a:lnTo>
                    <a:pt x="534" y="1127"/>
                  </a:lnTo>
                  <a:cubicBezTo>
                    <a:pt x="568" y="1127"/>
                    <a:pt x="568" y="1093"/>
                    <a:pt x="601" y="1027"/>
                  </a:cubicBezTo>
                  <a:cubicBezTo>
                    <a:pt x="601" y="1027"/>
                    <a:pt x="635" y="993"/>
                    <a:pt x="635" y="960"/>
                  </a:cubicBezTo>
                  <a:lnTo>
                    <a:pt x="635" y="1027"/>
                  </a:lnTo>
                  <a:cubicBezTo>
                    <a:pt x="635" y="1060"/>
                    <a:pt x="635" y="1060"/>
                    <a:pt x="635" y="1060"/>
                  </a:cubicBezTo>
                  <a:lnTo>
                    <a:pt x="668" y="1060"/>
                  </a:lnTo>
                  <a:lnTo>
                    <a:pt x="735" y="1027"/>
                  </a:lnTo>
                  <a:cubicBezTo>
                    <a:pt x="768" y="1027"/>
                    <a:pt x="768" y="1027"/>
                    <a:pt x="768" y="993"/>
                  </a:cubicBezTo>
                  <a:cubicBezTo>
                    <a:pt x="768" y="993"/>
                    <a:pt x="768" y="960"/>
                    <a:pt x="768" y="960"/>
                  </a:cubicBezTo>
                  <a:lnTo>
                    <a:pt x="768" y="293"/>
                  </a:lnTo>
                  <a:cubicBezTo>
                    <a:pt x="768" y="226"/>
                    <a:pt x="768" y="159"/>
                    <a:pt x="735" y="93"/>
                  </a:cubicBezTo>
                  <a:cubicBezTo>
                    <a:pt x="735" y="59"/>
                    <a:pt x="701" y="26"/>
                    <a:pt x="668" y="26"/>
                  </a:cubicBezTo>
                  <a:cubicBezTo>
                    <a:pt x="651" y="9"/>
                    <a:pt x="635" y="1"/>
                    <a:pt x="618"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1835;p56">
              <a:extLst>
                <a:ext uri="{FF2B5EF4-FFF2-40B4-BE49-F238E27FC236}">
                  <a16:creationId xmlns:a16="http://schemas.microsoft.com/office/drawing/2014/main" id="{7B2FFC09-717A-4C17-BAA0-95D71AAA9658}"/>
                </a:ext>
              </a:extLst>
            </p:cNvPr>
            <p:cNvSpPr/>
            <p:nvPr/>
          </p:nvSpPr>
          <p:spPr>
            <a:xfrm>
              <a:off x="4018875" y="1334725"/>
              <a:ext cx="18375" cy="35050"/>
            </a:xfrm>
            <a:custGeom>
              <a:avLst/>
              <a:gdLst/>
              <a:ahLst/>
              <a:cxnLst/>
              <a:rect l="l" t="t" r="r" b="b"/>
              <a:pathLst>
                <a:path w="735" h="1402" extrusionOk="0">
                  <a:moveTo>
                    <a:pt x="534" y="1"/>
                  </a:moveTo>
                  <a:cubicBezTo>
                    <a:pt x="467" y="1"/>
                    <a:pt x="434" y="1"/>
                    <a:pt x="401" y="34"/>
                  </a:cubicBezTo>
                  <a:cubicBezTo>
                    <a:pt x="334" y="67"/>
                    <a:pt x="267" y="134"/>
                    <a:pt x="234" y="168"/>
                  </a:cubicBezTo>
                  <a:cubicBezTo>
                    <a:pt x="201" y="234"/>
                    <a:pt x="167" y="268"/>
                    <a:pt x="134" y="334"/>
                  </a:cubicBezTo>
                  <a:lnTo>
                    <a:pt x="134" y="234"/>
                  </a:lnTo>
                  <a:lnTo>
                    <a:pt x="134" y="201"/>
                  </a:lnTo>
                  <a:lnTo>
                    <a:pt x="101" y="201"/>
                  </a:lnTo>
                  <a:lnTo>
                    <a:pt x="34" y="234"/>
                  </a:lnTo>
                  <a:cubicBezTo>
                    <a:pt x="34" y="268"/>
                    <a:pt x="34" y="268"/>
                    <a:pt x="0" y="301"/>
                  </a:cubicBezTo>
                  <a:cubicBezTo>
                    <a:pt x="0" y="301"/>
                    <a:pt x="0" y="334"/>
                    <a:pt x="0" y="334"/>
                  </a:cubicBezTo>
                  <a:lnTo>
                    <a:pt x="0" y="1368"/>
                  </a:lnTo>
                  <a:cubicBezTo>
                    <a:pt x="0" y="1368"/>
                    <a:pt x="0" y="1368"/>
                    <a:pt x="0" y="1402"/>
                  </a:cubicBezTo>
                  <a:lnTo>
                    <a:pt x="34" y="1402"/>
                  </a:lnTo>
                  <a:lnTo>
                    <a:pt x="101" y="1368"/>
                  </a:lnTo>
                  <a:cubicBezTo>
                    <a:pt x="134" y="1335"/>
                    <a:pt x="134" y="1335"/>
                    <a:pt x="134" y="1335"/>
                  </a:cubicBezTo>
                  <a:cubicBezTo>
                    <a:pt x="134" y="1302"/>
                    <a:pt x="134" y="1268"/>
                    <a:pt x="134" y="1268"/>
                  </a:cubicBezTo>
                  <a:lnTo>
                    <a:pt x="134" y="701"/>
                  </a:lnTo>
                  <a:cubicBezTo>
                    <a:pt x="134" y="601"/>
                    <a:pt x="167" y="501"/>
                    <a:pt x="201" y="401"/>
                  </a:cubicBezTo>
                  <a:cubicBezTo>
                    <a:pt x="234" y="334"/>
                    <a:pt x="301" y="268"/>
                    <a:pt x="367" y="234"/>
                  </a:cubicBezTo>
                  <a:cubicBezTo>
                    <a:pt x="401" y="218"/>
                    <a:pt x="434" y="209"/>
                    <a:pt x="463" y="209"/>
                  </a:cubicBezTo>
                  <a:cubicBezTo>
                    <a:pt x="492" y="209"/>
                    <a:pt x="518" y="218"/>
                    <a:pt x="534" y="234"/>
                  </a:cubicBezTo>
                  <a:cubicBezTo>
                    <a:pt x="601" y="268"/>
                    <a:pt x="601" y="368"/>
                    <a:pt x="601" y="434"/>
                  </a:cubicBezTo>
                  <a:lnTo>
                    <a:pt x="601" y="1035"/>
                  </a:lnTo>
                  <a:lnTo>
                    <a:pt x="601" y="1068"/>
                  </a:lnTo>
                  <a:lnTo>
                    <a:pt x="634" y="1068"/>
                  </a:lnTo>
                  <a:lnTo>
                    <a:pt x="701" y="1035"/>
                  </a:lnTo>
                  <a:cubicBezTo>
                    <a:pt x="701" y="1001"/>
                    <a:pt x="701" y="1001"/>
                    <a:pt x="734" y="968"/>
                  </a:cubicBezTo>
                  <a:cubicBezTo>
                    <a:pt x="734" y="968"/>
                    <a:pt x="734" y="935"/>
                    <a:pt x="734" y="935"/>
                  </a:cubicBezTo>
                  <a:lnTo>
                    <a:pt x="734" y="334"/>
                  </a:lnTo>
                  <a:cubicBezTo>
                    <a:pt x="734" y="268"/>
                    <a:pt x="734" y="201"/>
                    <a:pt x="734" y="134"/>
                  </a:cubicBezTo>
                  <a:cubicBezTo>
                    <a:pt x="701" y="101"/>
                    <a:pt x="668" y="34"/>
                    <a:pt x="634" y="34"/>
                  </a:cubicBezTo>
                  <a:cubicBezTo>
                    <a:pt x="601" y="1"/>
                    <a:pt x="568" y="1"/>
                    <a:pt x="534"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1836;p56">
              <a:extLst>
                <a:ext uri="{FF2B5EF4-FFF2-40B4-BE49-F238E27FC236}">
                  <a16:creationId xmlns:a16="http://schemas.microsoft.com/office/drawing/2014/main" id="{FE51232F-0CF8-4D18-88C7-C5AB7DCA0348}"/>
                </a:ext>
              </a:extLst>
            </p:cNvPr>
            <p:cNvSpPr/>
            <p:nvPr/>
          </p:nvSpPr>
          <p:spPr>
            <a:xfrm>
              <a:off x="4041400" y="1318875"/>
              <a:ext cx="19200" cy="45900"/>
            </a:xfrm>
            <a:custGeom>
              <a:avLst/>
              <a:gdLst/>
              <a:ahLst/>
              <a:cxnLst/>
              <a:rect l="l" t="t" r="r" b="b"/>
              <a:pathLst>
                <a:path w="768" h="1836" extrusionOk="0">
                  <a:moveTo>
                    <a:pt x="734" y="1"/>
                  </a:moveTo>
                  <a:lnTo>
                    <a:pt x="667" y="34"/>
                  </a:lnTo>
                  <a:cubicBezTo>
                    <a:pt x="634" y="34"/>
                    <a:pt x="634" y="34"/>
                    <a:pt x="634" y="68"/>
                  </a:cubicBezTo>
                  <a:cubicBezTo>
                    <a:pt x="634" y="68"/>
                    <a:pt x="634" y="101"/>
                    <a:pt x="634" y="101"/>
                  </a:cubicBezTo>
                  <a:lnTo>
                    <a:pt x="367" y="1002"/>
                  </a:lnTo>
                  <a:lnTo>
                    <a:pt x="100" y="401"/>
                  </a:lnTo>
                  <a:cubicBezTo>
                    <a:pt x="100" y="368"/>
                    <a:pt x="134" y="368"/>
                    <a:pt x="100" y="368"/>
                  </a:cubicBezTo>
                  <a:lnTo>
                    <a:pt x="33" y="401"/>
                  </a:lnTo>
                  <a:cubicBezTo>
                    <a:pt x="0" y="435"/>
                    <a:pt x="0" y="435"/>
                    <a:pt x="0" y="435"/>
                  </a:cubicBezTo>
                  <a:cubicBezTo>
                    <a:pt x="0" y="468"/>
                    <a:pt x="0" y="468"/>
                    <a:pt x="0" y="501"/>
                  </a:cubicBezTo>
                  <a:lnTo>
                    <a:pt x="300" y="1269"/>
                  </a:lnTo>
                  <a:lnTo>
                    <a:pt x="167" y="1802"/>
                  </a:lnTo>
                  <a:cubicBezTo>
                    <a:pt x="134" y="1836"/>
                    <a:pt x="134" y="1836"/>
                    <a:pt x="167" y="1836"/>
                  </a:cubicBezTo>
                  <a:lnTo>
                    <a:pt x="267" y="1802"/>
                  </a:lnTo>
                  <a:cubicBezTo>
                    <a:pt x="267" y="1802"/>
                    <a:pt x="267" y="1769"/>
                    <a:pt x="300" y="1769"/>
                  </a:cubicBezTo>
                  <a:lnTo>
                    <a:pt x="300" y="1736"/>
                  </a:lnTo>
                  <a:lnTo>
                    <a:pt x="767" y="1"/>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1837;p56">
              <a:extLst>
                <a:ext uri="{FF2B5EF4-FFF2-40B4-BE49-F238E27FC236}">
                  <a16:creationId xmlns:a16="http://schemas.microsoft.com/office/drawing/2014/main" id="{7B10B540-7FA1-4F3B-B980-70246611C70E}"/>
                </a:ext>
              </a:extLst>
            </p:cNvPr>
            <p:cNvSpPr/>
            <p:nvPr/>
          </p:nvSpPr>
          <p:spPr>
            <a:xfrm>
              <a:off x="4073925" y="1287200"/>
              <a:ext cx="22525" cy="46725"/>
            </a:xfrm>
            <a:custGeom>
              <a:avLst/>
              <a:gdLst/>
              <a:ahLst/>
              <a:cxnLst/>
              <a:rect l="l" t="t" r="r" b="b"/>
              <a:pathLst>
                <a:path w="901" h="1869" extrusionOk="0">
                  <a:moveTo>
                    <a:pt x="867" y="0"/>
                  </a:moveTo>
                  <a:lnTo>
                    <a:pt x="734" y="67"/>
                  </a:lnTo>
                  <a:cubicBezTo>
                    <a:pt x="734" y="67"/>
                    <a:pt x="701" y="100"/>
                    <a:pt x="701" y="100"/>
                  </a:cubicBezTo>
                  <a:cubicBezTo>
                    <a:pt x="701" y="100"/>
                    <a:pt x="701" y="134"/>
                    <a:pt x="701" y="167"/>
                  </a:cubicBezTo>
                  <a:lnTo>
                    <a:pt x="701" y="1034"/>
                  </a:lnTo>
                  <a:cubicBezTo>
                    <a:pt x="701" y="1168"/>
                    <a:pt x="667" y="1301"/>
                    <a:pt x="634" y="1401"/>
                  </a:cubicBezTo>
                  <a:cubicBezTo>
                    <a:pt x="567" y="1501"/>
                    <a:pt x="500" y="1602"/>
                    <a:pt x="434" y="1635"/>
                  </a:cubicBezTo>
                  <a:cubicBezTo>
                    <a:pt x="384" y="1652"/>
                    <a:pt x="342" y="1660"/>
                    <a:pt x="304" y="1660"/>
                  </a:cubicBezTo>
                  <a:cubicBezTo>
                    <a:pt x="267" y="1660"/>
                    <a:pt x="234" y="1652"/>
                    <a:pt x="200" y="1635"/>
                  </a:cubicBezTo>
                  <a:cubicBezTo>
                    <a:pt x="133" y="1568"/>
                    <a:pt x="100" y="1468"/>
                    <a:pt x="133" y="1368"/>
                  </a:cubicBezTo>
                  <a:lnTo>
                    <a:pt x="133" y="467"/>
                  </a:lnTo>
                  <a:lnTo>
                    <a:pt x="133" y="434"/>
                  </a:lnTo>
                  <a:lnTo>
                    <a:pt x="100" y="434"/>
                  </a:lnTo>
                  <a:lnTo>
                    <a:pt x="33" y="501"/>
                  </a:lnTo>
                  <a:cubicBezTo>
                    <a:pt x="0" y="501"/>
                    <a:pt x="0" y="501"/>
                    <a:pt x="0" y="534"/>
                  </a:cubicBezTo>
                  <a:cubicBezTo>
                    <a:pt x="0" y="534"/>
                    <a:pt x="0" y="567"/>
                    <a:pt x="0" y="567"/>
                  </a:cubicBezTo>
                  <a:lnTo>
                    <a:pt x="0" y="1435"/>
                  </a:lnTo>
                  <a:cubicBezTo>
                    <a:pt x="0" y="1501"/>
                    <a:pt x="0" y="1602"/>
                    <a:pt x="33" y="1668"/>
                  </a:cubicBezTo>
                  <a:cubicBezTo>
                    <a:pt x="33" y="1735"/>
                    <a:pt x="67" y="1768"/>
                    <a:pt x="100" y="1802"/>
                  </a:cubicBezTo>
                  <a:cubicBezTo>
                    <a:pt x="133" y="1868"/>
                    <a:pt x="200" y="1868"/>
                    <a:pt x="234" y="1868"/>
                  </a:cubicBezTo>
                  <a:cubicBezTo>
                    <a:pt x="300" y="1868"/>
                    <a:pt x="367" y="1835"/>
                    <a:pt x="434" y="1802"/>
                  </a:cubicBezTo>
                  <a:cubicBezTo>
                    <a:pt x="500" y="1768"/>
                    <a:pt x="600" y="1702"/>
                    <a:pt x="634" y="1635"/>
                  </a:cubicBezTo>
                  <a:cubicBezTo>
                    <a:pt x="701" y="1568"/>
                    <a:pt x="734" y="1501"/>
                    <a:pt x="767" y="1435"/>
                  </a:cubicBezTo>
                  <a:cubicBezTo>
                    <a:pt x="801" y="1335"/>
                    <a:pt x="834" y="1268"/>
                    <a:pt x="867" y="1168"/>
                  </a:cubicBezTo>
                  <a:cubicBezTo>
                    <a:pt x="867" y="1101"/>
                    <a:pt x="901" y="1001"/>
                    <a:pt x="901" y="934"/>
                  </a:cubicBezTo>
                  <a:lnTo>
                    <a:pt x="901" y="34"/>
                  </a:lnTo>
                  <a:lnTo>
                    <a:pt x="901"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1838;p56">
              <a:extLst>
                <a:ext uri="{FF2B5EF4-FFF2-40B4-BE49-F238E27FC236}">
                  <a16:creationId xmlns:a16="http://schemas.microsoft.com/office/drawing/2014/main" id="{086E6B6B-1455-4240-B744-9FE3CB8B0EA1}"/>
                </a:ext>
              </a:extLst>
            </p:cNvPr>
            <p:cNvSpPr/>
            <p:nvPr/>
          </p:nvSpPr>
          <p:spPr>
            <a:xfrm>
              <a:off x="4103925" y="1274700"/>
              <a:ext cx="20875" cy="45050"/>
            </a:xfrm>
            <a:custGeom>
              <a:avLst/>
              <a:gdLst/>
              <a:ahLst/>
              <a:cxnLst/>
              <a:rect l="l" t="t" r="r" b="b"/>
              <a:pathLst>
                <a:path w="835" h="1802" extrusionOk="0">
                  <a:moveTo>
                    <a:pt x="601" y="234"/>
                  </a:moveTo>
                  <a:cubicBezTo>
                    <a:pt x="635" y="234"/>
                    <a:pt x="668" y="300"/>
                    <a:pt x="668" y="400"/>
                  </a:cubicBezTo>
                  <a:cubicBezTo>
                    <a:pt x="668" y="467"/>
                    <a:pt x="635" y="567"/>
                    <a:pt x="601" y="634"/>
                  </a:cubicBezTo>
                  <a:cubicBezTo>
                    <a:pt x="535" y="701"/>
                    <a:pt x="468" y="767"/>
                    <a:pt x="401" y="801"/>
                  </a:cubicBezTo>
                  <a:lnTo>
                    <a:pt x="134" y="967"/>
                  </a:lnTo>
                  <a:lnTo>
                    <a:pt x="134" y="434"/>
                  </a:lnTo>
                  <a:lnTo>
                    <a:pt x="401" y="267"/>
                  </a:lnTo>
                  <a:cubicBezTo>
                    <a:pt x="468" y="234"/>
                    <a:pt x="535" y="234"/>
                    <a:pt x="601" y="234"/>
                  </a:cubicBezTo>
                  <a:close/>
                  <a:moveTo>
                    <a:pt x="568" y="0"/>
                  </a:moveTo>
                  <a:cubicBezTo>
                    <a:pt x="501" y="33"/>
                    <a:pt x="468" y="33"/>
                    <a:pt x="401" y="67"/>
                  </a:cubicBezTo>
                  <a:lnTo>
                    <a:pt x="34" y="267"/>
                  </a:lnTo>
                  <a:cubicBezTo>
                    <a:pt x="1" y="267"/>
                    <a:pt x="1" y="300"/>
                    <a:pt x="1" y="300"/>
                  </a:cubicBezTo>
                  <a:cubicBezTo>
                    <a:pt x="1" y="300"/>
                    <a:pt x="1" y="334"/>
                    <a:pt x="1" y="334"/>
                  </a:cubicBezTo>
                  <a:lnTo>
                    <a:pt x="1" y="1768"/>
                  </a:lnTo>
                  <a:cubicBezTo>
                    <a:pt x="1" y="1768"/>
                    <a:pt x="1" y="1768"/>
                    <a:pt x="1" y="1801"/>
                  </a:cubicBezTo>
                  <a:lnTo>
                    <a:pt x="34" y="1801"/>
                  </a:lnTo>
                  <a:lnTo>
                    <a:pt x="101" y="1768"/>
                  </a:lnTo>
                  <a:cubicBezTo>
                    <a:pt x="101" y="1735"/>
                    <a:pt x="134" y="1735"/>
                    <a:pt x="134" y="1701"/>
                  </a:cubicBezTo>
                  <a:cubicBezTo>
                    <a:pt x="134" y="1701"/>
                    <a:pt x="134" y="1668"/>
                    <a:pt x="134" y="1668"/>
                  </a:cubicBezTo>
                  <a:lnTo>
                    <a:pt x="134" y="1101"/>
                  </a:lnTo>
                  <a:lnTo>
                    <a:pt x="401" y="934"/>
                  </a:lnTo>
                  <a:lnTo>
                    <a:pt x="635" y="1368"/>
                  </a:lnTo>
                  <a:lnTo>
                    <a:pt x="668" y="1401"/>
                  </a:lnTo>
                  <a:lnTo>
                    <a:pt x="735" y="1401"/>
                  </a:lnTo>
                  <a:lnTo>
                    <a:pt x="801" y="1334"/>
                  </a:lnTo>
                  <a:cubicBezTo>
                    <a:pt x="835" y="1301"/>
                    <a:pt x="835" y="1301"/>
                    <a:pt x="801" y="1268"/>
                  </a:cubicBezTo>
                  <a:lnTo>
                    <a:pt x="568" y="867"/>
                  </a:lnTo>
                  <a:cubicBezTo>
                    <a:pt x="635" y="801"/>
                    <a:pt x="701" y="701"/>
                    <a:pt x="735" y="600"/>
                  </a:cubicBezTo>
                  <a:cubicBezTo>
                    <a:pt x="801" y="500"/>
                    <a:pt x="801" y="400"/>
                    <a:pt x="801" y="300"/>
                  </a:cubicBezTo>
                  <a:cubicBezTo>
                    <a:pt x="801" y="234"/>
                    <a:pt x="801" y="167"/>
                    <a:pt x="768" y="100"/>
                  </a:cubicBezTo>
                  <a:cubicBezTo>
                    <a:pt x="768" y="67"/>
                    <a:pt x="735" y="33"/>
                    <a:pt x="701"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1839;p56">
              <a:extLst>
                <a:ext uri="{FF2B5EF4-FFF2-40B4-BE49-F238E27FC236}">
                  <a16:creationId xmlns:a16="http://schemas.microsoft.com/office/drawing/2014/main" id="{59A386C9-BB63-4A42-9123-9424386FF2C8}"/>
                </a:ext>
              </a:extLst>
            </p:cNvPr>
            <p:cNvSpPr/>
            <p:nvPr/>
          </p:nvSpPr>
          <p:spPr>
            <a:xfrm>
              <a:off x="4129775" y="1266350"/>
              <a:ext cx="19225" cy="39225"/>
            </a:xfrm>
            <a:custGeom>
              <a:avLst/>
              <a:gdLst/>
              <a:ahLst/>
              <a:cxnLst/>
              <a:rect l="l" t="t" r="r" b="b"/>
              <a:pathLst>
                <a:path w="769" h="1569" extrusionOk="0">
                  <a:moveTo>
                    <a:pt x="101" y="0"/>
                  </a:moveTo>
                  <a:lnTo>
                    <a:pt x="34" y="34"/>
                  </a:lnTo>
                  <a:cubicBezTo>
                    <a:pt x="34" y="34"/>
                    <a:pt x="1" y="67"/>
                    <a:pt x="1" y="67"/>
                  </a:cubicBezTo>
                  <a:cubicBezTo>
                    <a:pt x="1" y="101"/>
                    <a:pt x="1" y="101"/>
                    <a:pt x="1" y="134"/>
                  </a:cubicBezTo>
                  <a:lnTo>
                    <a:pt x="1" y="1535"/>
                  </a:lnTo>
                  <a:cubicBezTo>
                    <a:pt x="1" y="1535"/>
                    <a:pt x="1" y="1568"/>
                    <a:pt x="1" y="1568"/>
                  </a:cubicBezTo>
                  <a:lnTo>
                    <a:pt x="68" y="1568"/>
                  </a:lnTo>
                  <a:lnTo>
                    <a:pt x="735" y="1201"/>
                  </a:lnTo>
                  <a:cubicBezTo>
                    <a:pt x="735" y="1168"/>
                    <a:pt x="735" y="1168"/>
                    <a:pt x="768" y="1135"/>
                  </a:cubicBezTo>
                  <a:cubicBezTo>
                    <a:pt x="768" y="1135"/>
                    <a:pt x="768" y="1101"/>
                    <a:pt x="768" y="1101"/>
                  </a:cubicBezTo>
                  <a:lnTo>
                    <a:pt x="768" y="1035"/>
                  </a:lnTo>
                  <a:cubicBezTo>
                    <a:pt x="768" y="1001"/>
                    <a:pt x="768" y="1001"/>
                    <a:pt x="768" y="1001"/>
                  </a:cubicBezTo>
                  <a:cubicBezTo>
                    <a:pt x="752" y="984"/>
                    <a:pt x="743" y="976"/>
                    <a:pt x="739" y="976"/>
                  </a:cubicBezTo>
                  <a:cubicBezTo>
                    <a:pt x="735" y="976"/>
                    <a:pt x="735" y="984"/>
                    <a:pt x="735" y="1001"/>
                  </a:cubicBezTo>
                  <a:lnTo>
                    <a:pt x="134" y="1301"/>
                  </a:lnTo>
                  <a:lnTo>
                    <a:pt x="134" y="34"/>
                  </a:lnTo>
                  <a:cubicBezTo>
                    <a:pt x="134" y="0"/>
                    <a:pt x="134" y="0"/>
                    <a:pt x="134"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1840;p56">
              <a:extLst>
                <a:ext uri="{FF2B5EF4-FFF2-40B4-BE49-F238E27FC236}">
                  <a16:creationId xmlns:a16="http://schemas.microsoft.com/office/drawing/2014/main" id="{099F85FF-3F80-49E8-94E9-1887C3CD6689}"/>
                </a:ext>
              </a:extLst>
            </p:cNvPr>
            <p:cNvSpPr/>
            <p:nvPr/>
          </p:nvSpPr>
          <p:spPr>
            <a:xfrm>
              <a:off x="4161475" y="1243000"/>
              <a:ext cx="10875" cy="16700"/>
            </a:xfrm>
            <a:custGeom>
              <a:avLst/>
              <a:gdLst/>
              <a:ahLst/>
              <a:cxnLst/>
              <a:rect l="l" t="t" r="r" b="b"/>
              <a:pathLst>
                <a:path w="435" h="668" extrusionOk="0">
                  <a:moveTo>
                    <a:pt x="401" y="0"/>
                  </a:moveTo>
                  <a:lnTo>
                    <a:pt x="301" y="67"/>
                  </a:lnTo>
                  <a:cubicBezTo>
                    <a:pt x="301" y="67"/>
                    <a:pt x="267" y="67"/>
                    <a:pt x="267" y="101"/>
                  </a:cubicBezTo>
                  <a:cubicBezTo>
                    <a:pt x="267" y="101"/>
                    <a:pt x="267" y="134"/>
                    <a:pt x="267" y="167"/>
                  </a:cubicBezTo>
                  <a:lnTo>
                    <a:pt x="301" y="501"/>
                  </a:lnTo>
                  <a:lnTo>
                    <a:pt x="301" y="534"/>
                  </a:lnTo>
                  <a:lnTo>
                    <a:pt x="367" y="534"/>
                  </a:lnTo>
                  <a:cubicBezTo>
                    <a:pt x="367" y="501"/>
                    <a:pt x="367" y="501"/>
                    <a:pt x="367" y="501"/>
                  </a:cubicBezTo>
                  <a:cubicBezTo>
                    <a:pt x="401" y="467"/>
                    <a:pt x="401" y="467"/>
                    <a:pt x="367" y="434"/>
                  </a:cubicBezTo>
                  <a:lnTo>
                    <a:pt x="434" y="67"/>
                  </a:lnTo>
                  <a:cubicBezTo>
                    <a:pt x="434" y="34"/>
                    <a:pt x="434" y="0"/>
                    <a:pt x="434" y="0"/>
                  </a:cubicBezTo>
                  <a:close/>
                  <a:moveTo>
                    <a:pt x="134" y="167"/>
                  </a:moveTo>
                  <a:lnTo>
                    <a:pt x="34" y="201"/>
                  </a:lnTo>
                  <a:cubicBezTo>
                    <a:pt x="34" y="201"/>
                    <a:pt x="1" y="234"/>
                    <a:pt x="1" y="234"/>
                  </a:cubicBezTo>
                  <a:cubicBezTo>
                    <a:pt x="1" y="267"/>
                    <a:pt x="1" y="301"/>
                    <a:pt x="1" y="301"/>
                  </a:cubicBezTo>
                  <a:lnTo>
                    <a:pt x="34" y="634"/>
                  </a:lnTo>
                  <a:cubicBezTo>
                    <a:pt x="34" y="634"/>
                    <a:pt x="34" y="668"/>
                    <a:pt x="34" y="668"/>
                  </a:cubicBezTo>
                  <a:lnTo>
                    <a:pt x="101" y="668"/>
                  </a:lnTo>
                  <a:lnTo>
                    <a:pt x="134" y="634"/>
                  </a:lnTo>
                  <a:cubicBezTo>
                    <a:pt x="134" y="634"/>
                    <a:pt x="134" y="601"/>
                    <a:pt x="134" y="568"/>
                  </a:cubicBezTo>
                  <a:lnTo>
                    <a:pt x="167" y="201"/>
                  </a:lnTo>
                  <a:cubicBezTo>
                    <a:pt x="167" y="201"/>
                    <a:pt x="167" y="167"/>
                    <a:pt x="167" y="167"/>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1841;p56">
              <a:extLst>
                <a:ext uri="{FF2B5EF4-FFF2-40B4-BE49-F238E27FC236}">
                  <a16:creationId xmlns:a16="http://schemas.microsoft.com/office/drawing/2014/main" id="{3031156F-0E1B-49BE-B3B6-7FD8DAB3FB10}"/>
                </a:ext>
              </a:extLst>
            </p:cNvPr>
            <p:cNvSpPr/>
            <p:nvPr/>
          </p:nvSpPr>
          <p:spPr>
            <a:xfrm>
              <a:off x="4178150" y="1238000"/>
              <a:ext cx="18375" cy="40050"/>
            </a:xfrm>
            <a:custGeom>
              <a:avLst/>
              <a:gdLst/>
              <a:ahLst/>
              <a:cxnLst/>
              <a:rect l="l" t="t" r="r" b="b"/>
              <a:pathLst>
                <a:path w="735" h="1602" extrusionOk="0">
                  <a:moveTo>
                    <a:pt x="101" y="0"/>
                  </a:moveTo>
                  <a:lnTo>
                    <a:pt x="34" y="34"/>
                  </a:lnTo>
                  <a:cubicBezTo>
                    <a:pt x="1" y="34"/>
                    <a:pt x="1" y="67"/>
                    <a:pt x="1" y="67"/>
                  </a:cubicBezTo>
                  <a:cubicBezTo>
                    <a:pt x="1" y="100"/>
                    <a:pt x="1" y="100"/>
                    <a:pt x="1" y="134"/>
                  </a:cubicBezTo>
                  <a:lnTo>
                    <a:pt x="1" y="1535"/>
                  </a:lnTo>
                  <a:cubicBezTo>
                    <a:pt x="1" y="1568"/>
                    <a:pt x="1" y="1568"/>
                    <a:pt x="1" y="1601"/>
                  </a:cubicBezTo>
                  <a:lnTo>
                    <a:pt x="34" y="1601"/>
                  </a:lnTo>
                  <a:lnTo>
                    <a:pt x="101" y="1568"/>
                  </a:lnTo>
                  <a:cubicBezTo>
                    <a:pt x="134" y="1535"/>
                    <a:pt x="134" y="1535"/>
                    <a:pt x="134" y="1501"/>
                  </a:cubicBezTo>
                  <a:cubicBezTo>
                    <a:pt x="134" y="1501"/>
                    <a:pt x="134" y="1468"/>
                    <a:pt x="134" y="1468"/>
                  </a:cubicBezTo>
                  <a:lnTo>
                    <a:pt x="134" y="901"/>
                  </a:lnTo>
                  <a:cubicBezTo>
                    <a:pt x="134" y="801"/>
                    <a:pt x="167" y="701"/>
                    <a:pt x="201" y="601"/>
                  </a:cubicBezTo>
                  <a:cubicBezTo>
                    <a:pt x="234" y="534"/>
                    <a:pt x="301" y="467"/>
                    <a:pt x="368" y="434"/>
                  </a:cubicBezTo>
                  <a:cubicBezTo>
                    <a:pt x="401" y="417"/>
                    <a:pt x="434" y="409"/>
                    <a:pt x="464" y="409"/>
                  </a:cubicBezTo>
                  <a:cubicBezTo>
                    <a:pt x="493" y="409"/>
                    <a:pt x="518" y="417"/>
                    <a:pt x="534" y="434"/>
                  </a:cubicBezTo>
                  <a:cubicBezTo>
                    <a:pt x="568" y="467"/>
                    <a:pt x="601" y="567"/>
                    <a:pt x="601" y="634"/>
                  </a:cubicBezTo>
                  <a:lnTo>
                    <a:pt x="601" y="1201"/>
                  </a:lnTo>
                  <a:cubicBezTo>
                    <a:pt x="601" y="1235"/>
                    <a:pt x="601" y="1235"/>
                    <a:pt x="601" y="1235"/>
                  </a:cubicBezTo>
                  <a:cubicBezTo>
                    <a:pt x="601" y="1251"/>
                    <a:pt x="601" y="1260"/>
                    <a:pt x="605" y="1260"/>
                  </a:cubicBezTo>
                  <a:cubicBezTo>
                    <a:pt x="609" y="1260"/>
                    <a:pt x="618" y="1251"/>
                    <a:pt x="634" y="1235"/>
                  </a:cubicBezTo>
                  <a:lnTo>
                    <a:pt x="701" y="1201"/>
                  </a:lnTo>
                  <a:cubicBezTo>
                    <a:pt x="701" y="1201"/>
                    <a:pt x="701" y="1201"/>
                    <a:pt x="735" y="1168"/>
                  </a:cubicBezTo>
                  <a:cubicBezTo>
                    <a:pt x="735" y="1168"/>
                    <a:pt x="735" y="1134"/>
                    <a:pt x="735" y="1134"/>
                  </a:cubicBezTo>
                  <a:lnTo>
                    <a:pt x="735" y="501"/>
                  </a:lnTo>
                  <a:cubicBezTo>
                    <a:pt x="735" y="434"/>
                    <a:pt x="735" y="367"/>
                    <a:pt x="735" y="334"/>
                  </a:cubicBezTo>
                  <a:cubicBezTo>
                    <a:pt x="701" y="267"/>
                    <a:pt x="668" y="234"/>
                    <a:pt x="634" y="200"/>
                  </a:cubicBezTo>
                  <a:cubicBezTo>
                    <a:pt x="601" y="200"/>
                    <a:pt x="568" y="167"/>
                    <a:pt x="534" y="167"/>
                  </a:cubicBezTo>
                  <a:cubicBezTo>
                    <a:pt x="468" y="200"/>
                    <a:pt x="434" y="200"/>
                    <a:pt x="401" y="234"/>
                  </a:cubicBezTo>
                  <a:cubicBezTo>
                    <a:pt x="334" y="267"/>
                    <a:pt x="268" y="301"/>
                    <a:pt x="234" y="367"/>
                  </a:cubicBezTo>
                  <a:cubicBezTo>
                    <a:pt x="201" y="401"/>
                    <a:pt x="167" y="467"/>
                    <a:pt x="134" y="534"/>
                  </a:cubicBezTo>
                  <a:lnTo>
                    <a:pt x="134" y="34"/>
                  </a:lnTo>
                  <a:cubicBezTo>
                    <a:pt x="134" y="34"/>
                    <a:pt x="134" y="0"/>
                    <a:pt x="134"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1842;p56">
              <a:extLst>
                <a:ext uri="{FF2B5EF4-FFF2-40B4-BE49-F238E27FC236}">
                  <a16:creationId xmlns:a16="http://schemas.microsoft.com/office/drawing/2014/main" id="{E1206A7F-8E79-408D-8D44-6B9AE63246BF}"/>
                </a:ext>
              </a:extLst>
            </p:cNvPr>
            <p:cNvSpPr/>
            <p:nvPr/>
          </p:nvSpPr>
          <p:spPr>
            <a:xfrm>
              <a:off x="4199825" y="1222975"/>
              <a:ext cx="14225" cy="37150"/>
            </a:xfrm>
            <a:custGeom>
              <a:avLst/>
              <a:gdLst/>
              <a:ahLst/>
              <a:cxnLst/>
              <a:rect l="l" t="t" r="r" b="b"/>
              <a:pathLst>
                <a:path w="569" h="1486" extrusionOk="0">
                  <a:moveTo>
                    <a:pt x="234" y="1"/>
                  </a:moveTo>
                  <a:lnTo>
                    <a:pt x="168" y="34"/>
                  </a:lnTo>
                  <a:cubicBezTo>
                    <a:pt x="168" y="34"/>
                    <a:pt x="168" y="68"/>
                    <a:pt x="134" y="68"/>
                  </a:cubicBezTo>
                  <a:cubicBezTo>
                    <a:pt x="134" y="101"/>
                    <a:pt x="134" y="101"/>
                    <a:pt x="134" y="134"/>
                  </a:cubicBezTo>
                  <a:lnTo>
                    <a:pt x="134" y="468"/>
                  </a:lnTo>
                  <a:lnTo>
                    <a:pt x="34" y="568"/>
                  </a:lnTo>
                  <a:cubicBezTo>
                    <a:pt x="1" y="568"/>
                    <a:pt x="1" y="568"/>
                    <a:pt x="1" y="601"/>
                  </a:cubicBezTo>
                  <a:cubicBezTo>
                    <a:pt x="1" y="601"/>
                    <a:pt x="1" y="635"/>
                    <a:pt x="1" y="635"/>
                  </a:cubicBezTo>
                  <a:lnTo>
                    <a:pt x="1" y="701"/>
                  </a:lnTo>
                  <a:lnTo>
                    <a:pt x="1" y="735"/>
                  </a:lnTo>
                  <a:lnTo>
                    <a:pt x="34" y="735"/>
                  </a:lnTo>
                  <a:lnTo>
                    <a:pt x="134" y="668"/>
                  </a:lnTo>
                  <a:lnTo>
                    <a:pt x="134" y="1202"/>
                  </a:lnTo>
                  <a:cubicBezTo>
                    <a:pt x="134" y="1268"/>
                    <a:pt x="168" y="1369"/>
                    <a:pt x="201" y="1435"/>
                  </a:cubicBezTo>
                  <a:cubicBezTo>
                    <a:pt x="234" y="1469"/>
                    <a:pt x="268" y="1485"/>
                    <a:pt x="305" y="1485"/>
                  </a:cubicBezTo>
                  <a:cubicBezTo>
                    <a:pt x="343" y="1485"/>
                    <a:pt x="385" y="1469"/>
                    <a:pt x="435" y="1435"/>
                  </a:cubicBezTo>
                  <a:lnTo>
                    <a:pt x="535" y="1369"/>
                  </a:lnTo>
                  <a:cubicBezTo>
                    <a:pt x="535" y="1369"/>
                    <a:pt x="535" y="1369"/>
                    <a:pt x="568" y="1335"/>
                  </a:cubicBezTo>
                  <a:cubicBezTo>
                    <a:pt x="568" y="1335"/>
                    <a:pt x="568" y="1302"/>
                    <a:pt x="568" y="1302"/>
                  </a:cubicBezTo>
                  <a:lnTo>
                    <a:pt x="568" y="1235"/>
                  </a:lnTo>
                  <a:cubicBezTo>
                    <a:pt x="568" y="1202"/>
                    <a:pt x="568" y="1202"/>
                    <a:pt x="568" y="1202"/>
                  </a:cubicBezTo>
                  <a:lnTo>
                    <a:pt x="535" y="1202"/>
                  </a:lnTo>
                  <a:lnTo>
                    <a:pt x="435" y="1235"/>
                  </a:lnTo>
                  <a:cubicBezTo>
                    <a:pt x="401" y="1268"/>
                    <a:pt x="401" y="1268"/>
                    <a:pt x="368" y="1268"/>
                  </a:cubicBezTo>
                  <a:lnTo>
                    <a:pt x="335" y="1268"/>
                  </a:lnTo>
                  <a:cubicBezTo>
                    <a:pt x="301" y="1268"/>
                    <a:pt x="301" y="1235"/>
                    <a:pt x="301" y="1235"/>
                  </a:cubicBezTo>
                  <a:cubicBezTo>
                    <a:pt x="301" y="1202"/>
                    <a:pt x="301" y="1168"/>
                    <a:pt x="301" y="1135"/>
                  </a:cubicBezTo>
                  <a:lnTo>
                    <a:pt x="268" y="601"/>
                  </a:lnTo>
                  <a:lnTo>
                    <a:pt x="468" y="468"/>
                  </a:lnTo>
                  <a:cubicBezTo>
                    <a:pt x="501" y="468"/>
                    <a:pt x="501" y="435"/>
                    <a:pt x="501" y="435"/>
                  </a:cubicBezTo>
                  <a:cubicBezTo>
                    <a:pt x="501" y="401"/>
                    <a:pt x="501" y="401"/>
                    <a:pt x="501" y="401"/>
                  </a:cubicBezTo>
                  <a:lnTo>
                    <a:pt x="501" y="301"/>
                  </a:lnTo>
                  <a:cubicBezTo>
                    <a:pt x="501" y="301"/>
                    <a:pt x="501" y="301"/>
                    <a:pt x="501" y="268"/>
                  </a:cubicBezTo>
                  <a:lnTo>
                    <a:pt x="468" y="268"/>
                  </a:lnTo>
                  <a:lnTo>
                    <a:pt x="268" y="401"/>
                  </a:lnTo>
                  <a:lnTo>
                    <a:pt x="268" y="34"/>
                  </a:lnTo>
                  <a:cubicBezTo>
                    <a:pt x="268" y="34"/>
                    <a:pt x="268" y="1"/>
                    <a:pt x="268"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1843;p56">
              <a:extLst>
                <a:ext uri="{FF2B5EF4-FFF2-40B4-BE49-F238E27FC236}">
                  <a16:creationId xmlns:a16="http://schemas.microsoft.com/office/drawing/2014/main" id="{C61F3AE2-D1DB-492A-81AF-9A51B5374870}"/>
                </a:ext>
              </a:extLst>
            </p:cNvPr>
            <p:cNvSpPr/>
            <p:nvPr/>
          </p:nvSpPr>
          <p:spPr>
            <a:xfrm>
              <a:off x="4215675" y="1213175"/>
              <a:ext cx="14200" cy="37475"/>
            </a:xfrm>
            <a:custGeom>
              <a:avLst/>
              <a:gdLst/>
              <a:ahLst/>
              <a:cxnLst/>
              <a:rect l="l" t="t" r="r" b="b"/>
              <a:pathLst>
                <a:path w="568" h="1499" extrusionOk="0">
                  <a:moveTo>
                    <a:pt x="272" y="1"/>
                  </a:moveTo>
                  <a:cubicBezTo>
                    <a:pt x="268" y="1"/>
                    <a:pt x="268" y="9"/>
                    <a:pt x="268" y="26"/>
                  </a:cubicBezTo>
                  <a:lnTo>
                    <a:pt x="201" y="59"/>
                  </a:lnTo>
                  <a:cubicBezTo>
                    <a:pt x="168" y="59"/>
                    <a:pt x="168" y="59"/>
                    <a:pt x="168" y="93"/>
                  </a:cubicBezTo>
                  <a:cubicBezTo>
                    <a:pt x="168" y="93"/>
                    <a:pt x="168" y="126"/>
                    <a:pt x="168" y="126"/>
                  </a:cubicBezTo>
                  <a:lnTo>
                    <a:pt x="168" y="493"/>
                  </a:lnTo>
                  <a:lnTo>
                    <a:pt x="34" y="560"/>
                  </a:lnTo>
                  <a:cubicBezTo>
                    <a:pt x="34" y="560"/>
                    <a:pt x="1" y="593"/>
                    <a:pt x="1" y="593"/>
                  </a:cubicBezTo>
                  <a:cubicBezTo>
                    <a:pt x="1" y="593"/>
                    <a:pt x="1" y="626"/>
                    <a:pt x="1" y="626"/>
                  </a:cubicBezTo>
                  <a:lnTo>
                    <a:pt x="1" y="726"/>
                  </a:lnTo>
                  <a:cubicBezTo>
                    <a:pt x="1" y="760"/>
                    <a:pt x="1" y="760"/>
                    <a:pt x="1" y="760"/>
                  </a:cubicBezTo>
                  <a:lnTo>
                    <a:pt x="34" y="760"/>
                  </a:lnTo>
                  <a:lnTo>
                    <a:pt x="168" y="660"/>
                  </a:lnTo>
                  <a:lnTo>
                    <a:pt x="168" y="1193"/>
                  </a:lnTo>
                  <a:cubicBezTo>
                    <a:pt x="168" y="1294"/>
                    <a:pt x="168" y="1394"/>
                    <a:pt x="234" y="1460"/>
                  </a:cubicBezTo>
                  <a:cubicBezTo>
                    <a:pt x="248" y="1488"/>
                    <a:pt x="268" y="1499"/>
                    <a:pt x="294" y="1499"/>
                  </a:cubicBezTo>
                  <a:cubicBezTo>
                    <a:pt x="330" y="1499"/>
                    <a:pt x="377" y="1480"/>
                    <a:pt x="434" y="1460"/>
                  </a:cubicBezTo>
                  <a:lnTo>
                    <a:pt x="534" y="1394"/>
                  </a:lnTo>
                  <a:cubicBezTo>
                    <a:pt x="534" y="1394"/>
                    <a:pt x="568" y="1360"/>
                    <a:pt x="568" y="1360"/>
                  </a:cubicBezTo>
                  <a:cubicBezTo>
                    <a:pt x="568" y="1327"/>
                    <a:pt x="568" y="1327"/>
                    <a:pt x="568" y="1294"/>
                  </a:cubicBezTo>
                  <a:lnTo>
                    <a:pt x="568" y="1227"/>
                  </a:lnTo>
                  <a:cubicBezTo>
                    <a:pt x="568" y="1227"/>
                    <a:pt x="568" y="1227"/>
                    <a:pt x="568" y="1193"/>
                  </a:cubicBezTo>
                  <a:lnTo>
                    <a:pt x="534" y="1193"/>
                  </a:lnTo>
                  <a:lnTo>
                    <a:pt x="468" y="1260"/>
                  </a:lnTo>
                  <a:cubicBezTo>
                    <a:pt x="434" y="1260"/>
                    <a:pt x="401" y="1294"/>
                    <a:pt x="368" y="1294"/>
                  </a:cubicBezTo>
                  <a:lnTo>
                    <a:pt x="334" y="1294"/>
                  </a:lnTo>
                  <a:cubicBezTo>
                    <a:pt x="334" y="1260"/>
                    <a:pt x="334" y="1260"/>
                    <a:pt x="334" y="1227"/>
                  </a:cubicBezTo>
                  <a:cubicBezTo>
                    <a:pt x="301" y="1193"/>
                    <a:pt x="301" y="1193"/>
                    <a:pt x="334" y="1160"/>
                  </a:cubicBezTo>
                  <a:lnTo>
                    <a:pt x="334" y="626"/>
                  </a:lnTo>
                  <a:lnTo>
                    <a:pt x="501" y="460"/>
                  </a:lnTo>
                  <a:cubicBezTo>
                    <a:pt x="501" y="460"/>
                    <a:pt x="534" y="460"/>
                    <a:pt x="534" y="426"/>
                  </a:cubicBezTo>
                  <a:cubicBezTo>
                    <a:pt x="534" y="426"/>
                    <a:pt x="534" y="393"/>
                    <a:pt x="534" y="393"/>
                  </a:cubicBezTo>
                  <a:lnTo>
                    <a:pt x="534" y="326"/>
                  </a:lnTo>
                  <a:cubicBezTo>
                    <a:pt x="534" y="293"/>
                    <a:pt x="534" y="293"/>
                    <a:pt x="534" y="293"/>
                  </a:cubicBezTo>
                  <a:lnTo>
                    <a:pt x="501" y="293"/>
                  </a:lnTo>
                  <a:lnTo>
                    <a:pt x="301" y="393"/>
                  </a:lnTo>
                  <a:lnTo>
                    <a:pt x="301" y="59"/>
                  </a:lnTo>
                  <a:cubicBezTo>
                    <a:pt x="301" y="26"/>
                    <a:pt x="301" y="26"/>
                    <a:pt x="301" y="26"/>
                  </a:cubicBezTo>
                  <a:cubicBezTo>
                    <a:pt x="284" y="9"/>
                    <a:pt x="276" y="1"/>
                    <a:pt x="272"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1844;p56">
              <a:extLst>
                <a:ext uri="{FF2B5EF4-FFF2-40B4-BE49-F238E27FC236}">
                  <a16:creationId xmlns:a16="http://schemas.microsoft.com/office/drawing/2014/main" id="{010440AD-A067-42E6-9F65-14818578474D}"/>
                </a:ext>
              </a:extLst>
            </p:cNvPr>
            <p:cNvSpPr/>
            <p:nvPr/>
          </p:nvSpPr>
          <p:spPr>
            <a:xfrm>
              <a:off x="4234850" y="1209650"/>
              <a:ext cx="19225" cy="45875"/>
            </a:xfrm>
            <a:custGeom>
              <a:avLst/>
              <a:gdLst/>
              <a:ahLst/>
              <a:cxnLst/>
              <a:rect l="l" t="t" r="r" b="b"/>
              <a:pathLst>
                <a:path w="769" h="1835" extrusionOk="0">
                  <a:moveTo>
                    <a:pt x="464" y="209"/>
                  </a:moveTo>
                  <a:cubicBezTo>
                    <a:pt x="493" y="209"/>
                    <a:pt x="518" y="217"/>
                    <a:pt x="535" y="234"/>
                  </a:cubicBezTo>
                  <a:cubicBezTo>
                    <a:pt x="601" y="300"/>
                    <a:pt x="601" y="367"/>
                    <a:pt x="601" y="434"/>
                  </a:cubicBezTo>
                  <a:cubicBezTo>
                    <a:pt x="601" y="501"/>
                    <a:pt x="601" y="534"/>
                    <a:pt x="601" y="567"/>
                  </a:cubicBezTo>
                  <a:cubicBezTo>
                    <a:pt x="601" y="667"/>
                    <a:pt x="568" y="767"/>
                    <a:pt x="535" y="867"/>
                  </a:cubicBezTo>
                  <a:cubicBezTo>
                    <a:pt x="501" y="934"/>
                    <a:pt x="435" y="1001"/>
                    <a:pt x="368" y="1068"/>
                  </a:cubicBezTo>
                  <a:cubicBezTo>
                    <a:pt x="323" y="1068"/>
                    <a:pt x="279" y="1082"/>
                    <a:pt x="244" y="1082"/>
                  </a:cubicBezTo>
                  <a:cubicBezTo>
                    <a:pt x="227" y="1082"/>
                    <a:pt x="212" y="1079"/>
                    <a:pt x="201" y="1068"/>
                  </a:cubicBezTo>
                  <a:cubicBezTo>
                    <a:pt x="134" y="1001"/>
                    <a:pt x="134" y="934"/>
                    <a:pt x="134" y="867"/>
                  </a:cubicBezTo>
                  <a:lnTo>
                    <a:pt x="134" y="667"/>
                  </a:lnTo>
                  <a:cubicBezTo>
                    <a:pt x="134" y="601"/>
                    <a:pt x="168" y="501"/>
                    <a:pt x="201" y="434"/>
                  </a:cubicBezTo>
                  <a:cubicBezTo>
                    <a:pt x="234" y="334"/>
                    <a:pt x="301" y="267"/>
                    <a:pt x="368" y="234"/>
                  </a:cubicBezTo>
                  <a:cubicBezTo>
                    <a:pt x="401" y="217"/>
                    <a:pt x="435" y="209"/>
                    <a:pt x="464" y="209"/>
                  </a:cubicBezTo>
                  <a:close/>
                  <a:moveTo>
                    <a:pt x="535" y="0"/>
                  </a:moveTo>
                  <a:cubicBezTo>
                    <a:pt x="468" y="0"/>
                    <a:pt x="435" y="0"/>
                    <a:pt x="401" y="34"/>
                  </a:cubicBezTo>
                  <a:cubicBezTo>
                    <a:pt x="335" y="67"/>
                    <a:pt x="268" y="134"/>
                    <a:pt x="234" y="167"/>
                  </a:cubicBezTo>
                  <a:cubicBezTo>
                    <a:pt x="201" y="234"/>
                    <a:pt x="168" y="267"/>
                    <a:pt x="134" y="334"/>
                  </a:cubicBezTo>
                  <a:lnTo>
                    <a:pt x="134" y="234"/>
                  </a:lnTo>
                  <a:cubicBezTo>
                    <a:pt x="134" y="200"/>
                    <a:pt x="134" y="200"/>
                    <a:pt x="134" y="200"/>
                  </a:cubicBezTo>
                  <a:lnTo>
                    <a:pt x="101" y="200"/>
                  </a:lnTo>
                  <a:lnTo>
                    <a:pt x="34" y="234"/>
                  </a:lnTo>
                  <a:cubicBezTo>
                    <a:pt x="34" y="267"/>
                    <a:pt x="1" y="267"/>
                    <a:pt x="1" y="300"/>
                  </a:cubicBezTo>
                  <a:cubicBezTo>
                    <a:pt x="1" y="300"/>
                    <a:pt x="1" y="334"/>
                    <a:pt x="1" y="334"/>
                  </a:cubicBezTo>
                  <a:lnTo>
                    <a:pt x="1" y="1801"/>
                  </a:lnTo>
                  <a:cubicBezTo>
                    <a:pt x="1" y="1801"/>
                    <a:pt x="1" y="1801"/>
                    <a:pt x="1" y="1835"/>
                  </a:cubicBezTo>
                  <a:lnTo>
                    <a:pt x="34" y="1835"/>
                  </a:lnTo>
                  <a:lnTo>
                    <a:pt x="101" y="1801"/>
                  </a:lnTo>
                  <a:cubicBezTo>
                    <a:pt x="134" y="1768"/>
                    <a:pt x="134" y="1768"/>
                    <a:pt x="134" y="1768"/>
                  </a:cubicBezTo>
                  <a:cubicBezTo>
                    <a:pt x="134" y="1735"/>
                    <a:pt x="134" y="1701"/>
                    <a:pt x="134" y="1701"/>
                  </a:cubicBezTo>
                  <a:lnTo>
                    <a:pt x="134" y="1234"/>
                  </a:lnTo>
                  <a:cubicBezTo>
                    <a:pt x="168" y="1234"/>
                    <a:pt x="201" y="1268"/>
                    <a:pt x="234" y="1268"/>
                  </a:cubicBezTo>
                  <a:cubicBezTo>
                    <a:pt x="268" y="1268"/>
                    <a:pt x="335" y="1234"/>
                    <a:pt x="401" y="1234"/>
                  </a:cubicBezTo>
                  <a:cubicBezTo>
                    <a:pt x="435" y="1201"/>
                    <a:pt x="501" y="1134"/>
                    <a:pt x="535" y="1101"/>
                  </a:cubicBezTo>
                  <a:cubicBezTo>
                    <a:pt x="568" y="1068"/>
                    <a:pt x="601" y="1001"/>
                    <a:pt x="635" y="934"/>
                  </a:cubicBezTo>
                  <a:cubicBezTo>
                    <a:pt x="668" y="867"/>
                    <a:pt x="701" y="801"/>
                    <a:pt x="735" y="734"/>
                  </a:cubicBezTo>
                  <a:cubicBezTo>
                    <a:pt x="735" y="634"/>
                    <a:pt x="768" y="567"/>
                    <a:pt x="768" y="501"/>
                  </a:cubicBezTo>
                  <a:lnTo>
                    <a:pt x="768" y="400"/>
                  </a:lnTo>
                  <a:lnTo>
                    <a:pt x="768" y="334"/>
                  </a:lnTo>
                  <a:cubicBezTo>
                    <a:pt x="768" y="267"/>
                    <a:pt x="735" y="200"/>
                    <a:pt x="735" y="134"/>
                  </a:cubicBezTo>
                  <a:cubicBezTo>
                    <a:pt x="701" y="100"/>
                    <a:pt x="668" y="67"/>
                    <a:pt x="635" y="34"/>
                  </a:cubicBezTo>
                  <a:cubicBezTo>
                    <a:pt x="601" y="0"/>
                    <a:pt x="568" y="0"/>
                    <a:pt x="535"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1845;p56">
              <a:extLst>
                <a:ext uri="{FF2B5EF4-FFF2-40B4-BE49-F238E27FC236}">
                  <a16:creationId xmlns:a16="http://schemas.microsoft.com/office/drawing/2014/main" id="{8D0B18B2-E173-470E-BA3A-6C351904C17F}"/>
                </a:ext>
              </a:extLst>
            </p:cNvPr>
            <p:cNvSpPr/>
            <p:nvPr/>
          </p:nvSpPr>
          <p:spPr>
            <a:xfrm>
              <a:off x="4259050" y="1202975"/>
              <a:ext cx="5025" cy="27550"/>
            </a:xfrm>
            <a:custGeom>
              <a:avLst/>
              <a:gdLst/>
              <a:ahLst/>
              <a:cxnLst/>
              <a:rect l="l" t="t" r="r" b="b"/>
              <a:pathLst>
                <a:path w="201" h="1102" extrusionOk="0">
                  <a:moveTo>
                    <a:pt x="167" y="0"/>
                  </a:moveTo>
                  <a:lnTo>
                    <a:pt x="34" y="100"/>
                  </a:lnTo>
                  <a:cubicBezTo>
                    <a:pt x="34" y="100"/>
                    <a:pt x="0" y="134"/>
                    <a:pt x="0" y="134"/>
                  </a:cubicBezTo>
                  <a:cubicBezTo>
                    <a:pt x="0" y="134"/>
                    <a:pt x="0" y="167"/>
                    <a:pt x="0" y="200"/>
                  </a:cubicBezTo>
                  <a:lnTo>
                    <a:pt x="0" y="301"/>
                  </a:lnTo>
                  <a:cubicBezTo>
                    <a:pt x="0" y="301"/>
                    <a:pt x="0" y="334"/>
                    <a:pt x="0" y="334"/>
                  </a:cubicBezTo>
                  <a:lnTo>
                    <a:pt x="34" y="334"/>
                  </a:lnTo>
                  <a:lnTo>
                    <a:pt x="167" y="267"/>
                  </a:lnTo>
                  <a:cubicBezTo>
                    <a:pt x="167" y="267"/>
                    <a:pt x="167" y="234"/>
                    <a:pt x="167" y="234"/>
                  </a:cubicBezTo>
                  <a:cubicBezTo>
                    <a:pt x="167" y="234"/>
                    <a:pt x="167" y="200"/>
                    <a:pt x="167" y="200"/>
                  </a:cubicBezTo>
                  <a:lnTo>
                    <a:pt x="167" y="34"/>
                  </a:lnTo>
                  <a:cubicBezTo>
                    <a:pt x="200" y="34"/>
                    <a:pt x="200" y="34"/>
                    <a:pt x="167" y="0"/>
                  </a:cubicBezTo>
                  <a:close/>
                  <a:moveTo>
                    <a:pt x="167" y="768"/>
                  </a:moveTo>
                  <a:lnTo>
                    <a:pt x="34" y="834"/>
                  </a:lnTo>
                  <a:cubicBezTo>
                    <a:pt x="34" y="868"/>
                    <a:pt x="0" y="868"/>
                    <a:pt x="0" y="868"/>
                  </a:cubicBezTo>
                  <a:cubicBezTo>
                    <a:pt x="0" y="901"/>
                    <a:pt x="0" y="901"/>
                    <a:pt x="0" y="934"/>
                  </a:cubicBezTo>
                  <a:lnTo>
                    <a:pt x="0" y="1068"/>
                  </a:lnTo>
                  <a:lnTo>
                    <a:pt x="0" y="1101"/>
                  </a:lnTo>
                  <a:lnTo>
                    <a:pt x="34" y="1101"/>
                  </a:lnTo>
                  <a:lnTo>
                    <a:pt x="167" y="1034"/>
                  </a:lnTo>
                  <a:cubicBezTo>
                    <a:pt x="167" y="1034"/>
                    <a:pt x="167" y="1034"/>
                    <a:pt x="167" y="1001"/>
                  </a:cubicBezTo>
                  <a:cubicBezTo>
                    <a:pt x="167" y="1001"/>
                    <a:pt x="167" y="968"/>
                    <a:pt x="167" y="968"/>
                  </a:cubicBezTo>
                  <a:lnTo>
                    <a:pt x="167" y="801"/>
                  </a:lnTo>
                  <a:cubicBezTo>
                    <a:pt x="200" y="801"/>
                    <a:pt x="200" y="801"/>
                    <a:pt x="167" y="768"/>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1846;p56">
              <a:extLst>
                <a:ext uri="{FF2B5EF4-FFF2-40B4-BE49-F238E27FC236}">
                  <a16:creationId xmlns:a16="http://schemas.microsoft.com/office/drawing/2014/main" id="{35C7DCD8-32EE-45A3-97B4-DCA099F0C57D}"/>
                </a:ext>
              </a:extLst>
            </p:cNvPr>
            <p:cNvSpPr/>
            <p:nvPr/>
          </p:nvSpPr>
          <p:spPr>
            <a:xfrm>
              <a:off x="4268225" y="1173775"/>
              <a:ext cx="17525" cy="55900"/>
            </a:xfrm>
            <a:custGeom>
              <a:avLst/>
              <a:gdLst/>
              <a:ahLst/>
              <a:cxnLst/>
              <a:rect l="l" t="t" r="r" b="b"/>
              <a:pathLst>
                <a:path w="701" h="2236" extrusionOk="0">
                  <a:moveTo>
                    <a:pt x="601" y="1"/>
                  </a:moveTo>
                  <a:cubicBezTo>
                    <a:pt x="567" y="34"/>
                    <a:pt x="534" y="68"/>
                    <a:pt x="534" y="134"/>
                  </a:cubicBezTo>
                  <a:lnTo>
                    <a:pt x="0" y="2169"/>
                  </a:lnTo>
                  <a:cubicBezTo>
                    <a:pt x="0" y="2202"/>
                    <a:pt x="0" y="2202"/>
                    <a:pt x="0" y="2202"/>
                  </a:cubicBezTo>
                  <a:cubicBezTo>
                    <a:pt x="0" y="2202"/>
                    <a:pt x="0" y="2236"/>
                    <a:pt x="0" y="2236"/>
                  </a:cubicBezTo>
                  <a:lnTo>
                    <a:pt x="67" y="2202"/>
                  </a:lnTo>
                  <a:cubicBezTo>
                    <a:pt x="67" y="2202"/>
                    <a:pt x="100" y="2169"/>
                    <a:pt x="100" y="2169"/>
                  </a:cubicBezTo>
                  <a:cubicBezTo>
                    <a:pt x="134" y="2136"/>
                    <a:pt x="134" y="2102"/>
                    <a:pt x="134" y="2102"/>
                  </a:cubicBezTo>
                  <a:lnTo>
                    <a:pt x="701" y="1"/>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1847;p56">
              <a:extLst>
                <a:ext uri="{FF2B5EF4-FFF2-40B4-BE49-F238E27FC236}">
                  <a16:creationId xmlns:a16="http://schemas.microsoft.com/office/drawing/2014/main" id="{A9BAC6CB-A0E9-4C2F-9632-B6E821C0B0D9}"/>
                </a:ext>
              </a:extLst>
            </p:cNvPr>
            <p:cNvSpPr/>
            <p:nvPr/>
          </p:nvSpPr>
          <p:spPr>
            <a:xfrm>
              <a:off x="4279050" y="1167100"/>
              <a:ext cx="17550" cy="55900"/>
            </a:xfrm>
            <a:custGeom>
              <a:avLst/>
              <a:gdLst/>
              <a:ahLst/>
              <a:cxnLst/>
              <a:rect l="l" t="t" r="r" b="b"/>
              <a:pathLst>
                <a:path w="702" h="2236" extrusionOk="0">
                  <a:moveTo>
                    <a:pt x="635" y="1"/>
                  </a:moveTo>
                  <a:cubicBezTo>
                    <a:pt x="601" y="34"/>
                    <a:pt x="601" y="34"/>
                    <a:pt x="601" y="68"/>
                  </a:cubicBezTo>
                  <a:cubicBezTo>
                    <a:pt x="568" y="68"/>
                    <a:pt x="568" y="101"/>
                    <a:pt x="568" y="134"/>
                  </a:cubicBezTo>
                  <a:lnTo>
                    <a:pt x="1" y="2203"/>
                  </a:lnTo>
                  <a:cubicBezTo>
                    <a:pt x="1" y="2203"/>
                    <a:pt x="1" y="2236"/>
                    <a:pt x="1" y="2236"/>
                  </a:cubicBezTo>
                  <a:lnTo>
                    <a:pt x="34" y="2236"/>
                  </a:lnTo>
                  <a:lnTo>
                    <a:pt x="101" y="2203"/>
                  </a:lnTo>
                  <a:cubicBezTo>
                    <a:pt x="101" y="2203"/>
                    <a:pt x="134" y="2169"/>
                    <a:pt x="134" y="2169"/>
                  </a:cubicBezTo>
                  <a:cubicBezTo>
                    <a:pt x="134" y="2136"/>
                    <a:pt x="168" y="2102"/>
                    <a:pt x="168" y="2102"/>
                  </a:cubicBezTo>
                  <a:lnTo>
                    <a:pt x="701" y="1"/>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1848;p56">
              <a:extLst>
                <a:ext uri="{FF2B5EF4-FFF2-40B4-BE49-F238E27FC236}">
                  <a16:creationId xmlns:a16="http://schemas.microsoft.com/office/drawing/2014/main" id="{87673412-7D97-40E7-9742-01224FE0242B}"/>
                </a:ext>
              </a:extLst>
            </p:cNvPr>
            <p:cNvSpPr/>
            <p:nvPr/>
          </p:nvSpPr>
          <p:spPr>
            <a:xfrm>
              <a:off x="4301575" y="1164200"/>
              <a:ext cx="29225" cy="42975"/>
            </a:xfrm>
            <a:custGeom>
              <a:avLst/>
              <a:gdLst/>
              <a:ahLst/>
              <a:cxnLst/>
              <a:rect l="l" t="t" r="r" b="b"/>
              <a:pathLst>
                <a:path w="1169" h="1719" extrusionOk="0">
                  <a:moveTo>
                    <a:pt x="989" y="0"/>
                  </a:moveTo>
                  <a:cubicBezTo>
                    <a:pt x="951" y="0"/>
                    <a:pt x="901" y="17"/>
                    <a:pt x="834" y="50"/>
                  </a:cubicBezTo>
                  <a:cubicBezTo>
                    <a:pt x="801" y="84"/>
                    <a:pt x="768" y="84"/>
                    <a:pt x="734" y="117"/>
                  </a:cubicBezTo>
                  <a:cubicBezTo>
                    <a:pt x="701" y="184"/>
                    <a:pt x="634" y="217"/>
                    <a:pt x="601" y="284"/>
                  </a:cubicBezTo>
                  <a:cubicBezTo>
                    <a:pt x="601" y="317"/>
                    <a:pt x="568" y="350"/>
                    <a:pt x="568" y="384"/>
                  </a:cubicBezTo>
                  <a:cubicBezTo>
                    <a:pt x="568" y="350"/>
                    <a:pt x="501" y="317"/>
                    <a:pt x="468" y="317"/>
                  </a:cubicBezTo>
                  <a:cubicBezTo>
                    <a:pt x="401" y="317"/>
                    <a:pt x="334" y="317"/>
                    <a:pt x="301" y="350"/>
                  </a:cubicBezTo>
                  <a:cubicBezTo>
                    <a:pt x="267" y="384"/>
                    <a:pt x="234" y="417"/>
                    <a:pt x="234" y="417"/>
                  </a:cubicBezTo>
                  <a:lnTo>
                    <a:pt x="167" y="484"/>
                  </a:lnTo>
                  <a:cubicBezTo>
                    <a:pt x="134" y="517"/>
                    <a:pt x="134" y="551"/>
                    <a:pt x="134" y="551"/>
                  </a:cubicBezTo>
                  <a:lnTo>
                    <a:pt x="101" y="551"/>
                  </a:lnTo>
                  <a:lnTo>
                    <a:pt x="67" y="584"/>
                  </a:lnTo>
                  <a:cubicBezTo>
                    <a:pt x="34" y="584"/>
                    <a:pt x="34" y="617"/>
                    <a:pt x="34" y="617"/>
                  </a:cubicBezTo>
                  <a:cubicBezTo>
                    <a:pt x="34" y="617"/>
                    <a:pt x="34" y="651"/>
                    <a:pt x="34" y="651"/>
                  </a:cubicBezTo>
                  <a:lnTo>
                    <a:pt x="34" y="1685"/>
                  </a:lnTo>
                  <a:cubicBezTo>
                    <a:pt x="34" y="1718"/>
                    <a:pt x="1" y="1718"/>
                    <a:pt x="34" y="1718"/>
                  </a:cubicBezTo>
                  <a:lnTo>
                    <a:pt x="67" y="1718"/>
                  </a:lnTo>
                  <a:lnTo>
                    <a:pt x="101" y="1685"/>
                  </a:lnTo>
                  <a:cubicBezTo>
                    <a:pt x="134" y="1651"/>
                    <a:pt x="134" y="1651"/>
                    <a:pt x="134" y="1651"/>
                  </a:cubicBezTo>
                  <a:cubicBezTo>
                    <a:pt x="134" y="1618"/>
                    <a:pt x="134" y="1618"/>
                    <a:pt x="134" y="1585"/>
                  </a:cubicBezTo>
                  <a:lnTo>
                    <a:pt x="134" y="984"/>
                  </a:lnTo>
                  <a:cubicBezTo>
                    <a:pt x="134" y="884"/>
                    <a:pt x="167" y="817"/>
                    <a:pt x="201" y="717"/>
                  </a:cubicBezTo>
                  <a:cubicBezTo>
                    <a:pt x="234" y="651"/>
                    <a:pt x="267" y="617"/>
                    <a:pt x="334" y="551"/>
                  </a:cubicBezTo>
                  <a:cubicBezTo>
                    <a:pt x="367" y="534"/>
                    <a:pt x="392" y="526"/>
                    <a:pt x="413" y="526"/>
                  </a:cubicBezTo>
                  <a:cubicBezTo>
                    <a:pt x="434" y="526"/>
                    <a:pt x="451" y="534"/>
                    <a:pt x="468" y="551"/>
                  </a:cubicBezTo>
                  <a:cubicBezTo>
                    <a:pt x="534" y="617"/>
                    <a:pt x="534" y="717"/>
                    <a:pt x="534" y="784"/>
                  </a:cubicBezTo>
                  <a:lnTo>
                    <a:pt x="534" y="1385"/>
                  </a:lnTo>
                  <a:cubicBezTo>
                    <a:pt x="534" y="1385"/>
                    <a:pt x="534" y="1385"/>
                    <a:pt x="534" y="1418"/>
                  </a:cubicBezTo>
                  <a:lnTo>
                    <a:pt x="568" y="1418"/>
                  </a:lnTo>
                  <a:lnTo>
                    <a:pt x="634" y="1385"/>
                  </a:lnTo>
                  <a:cubicBezTo>
                    <a:pt x="668" y="1351"/>
                    <a:pt x="668" y="1351"/>
                    <a:pt x="668" y="1351"/>
                  </a:cubicBezTo>
                  <a:cubicBezTo>
                    <a:pt x="668" y="1318"/>
                    <a:pt x="668" y="1318"/>
                    <a:pt x="668" y="1284"/>
                  </a:cubicBezTo>
                  <a:lnTo>
                    <a:pt x="668" y="684"/>
                  </a:lnTo>
                  <a:cubicBezTo>
                    <a:pt x="634" y="584"/>
                    <a:pt x="668" y="517"/>
                    <a:pt x="701" y="417"/>
                  </a:cubicBezTo>
                  <a:cubicBezTo>
                    <a:pt x="734" y="350"/>
                    <a:pt x="768" y="284"/>
                    <a:pt x="834" y="250"/>
                  </a:cubicBezTo>
                  <a:cubicBezTo>
                    <a:pt x="868" y="234"/>
                    <a:pt x="901" y="225"/>
                    <a:pt x="930" y="225"/>
                  </a:cubicBezTo>
                  <a:cubicBezTo>
                    <a:pt x="960" y="225"/>
                    <a:pt x="985" y="234"/>
                    <a:pt x="1001" y="250"/>
                  </a:cubicBezTo>
                  <a:cubicBezTo>
                    <a:pt x="1035" y="317"/>
                    <a:pt x="1035" y="417"/>
                    <a:pt x="1035" y="484"/>
                  </a:cubicBezTo>
                  <a:lnTo>
                    <a:pt x="1035" y="1084"/>
                  </a:lnTo>
                  <a:lnTo>
                    <a:pt x="1135" y="1084"/>
                  </a:lnTo>
                  <a:cubicBezTo>
                    <a:pt x="1135" y="1051"/>
                    <a:pt x="1168" y="1051"/>
                    <a:pt x="1168" y="1018"/>
                  </a:cubicBezTo>
                  <a:cubicBezTo>
                    <a:pt x="1168" y="1018"/>
                    <a:pt x="1168" y="984"/>
                    <a:pt x="1168" y="984"/>
                  </a:cubicBezTo>
                  <a:lnTo>
                    <a:pt x="1168" y="384"/>
                  </a:lnTo>
                  <a:cubicBezTo>
                    <a:pt x="1168" y="250"/>
                    <a:pt x="1135" y="150"/>
                    <a:pt x="1068" y="50"/>
                  </a:cubicBezTo>
                  <a:cubicBezTo>
                    <a:pt x="1051" y="17"/>
                    <a:pt x="1026" y="0"/>
                    <a:pt x="989"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1849;p56">
              <a:extLst>
                <a:ext uri="{FF2B5EF4-FFF2-40B4-BE49-F238E27FC236}">
                  <a16:creationId xmlns:a16="http://schemas.microsoft.com/office/drawing/2014/main" id="{43603BA0-FC4F-43FE-A497-586A3069D816}"/>
                </a:ext>
              </a:extLst>
            </p:cNvPr>
            <p:cNvSpPr/>
            <p:nvPr/>
          </p:nvSpPr>
          <p:spPr>
            <a:xfrm>
              <a:off x="4334100" y="1148775"/>
              <a:ext cx="19200" cy="46725"/>
            </a:xfrm>
            <a:custGeom>
              <a:avLst/>
              <a:gdLst/>
              <a:ahLst/>
              <a:cxnLst/>
              <a:rect l="l" t="t" r="r" b="b"/>
              <a:pathLst>
                <a:path w="768" h="1869" extrusionOk="0">
                  <a:moveTo>
                    <a:pt x="734" y="0"/>
                  </a:moveTo>
                  <a:lnTo>
                    <a:pt x="668" y="33"/>
                  </a:lnTo>
                  <a:cubicBezTo>
                    <a:pt x="668" y="67"/>
                    <a:pt x="634" y="67"/>
                    <a:pt x="634" y="100"/>
                  </a:cubicBezTo>
                  <a:cubicBezTo>
                    <a:pt x="634" y="100"/>
                    <a:pt x="634" y="100"/>
                    <a:pt x="634" y="134"/>
                  </a:cubicBezTo>
                  <a:lnTo>
                    <a:pt x="367" y="1034"/>
                  </a:lnTo>
                  <a:lnTo>
                    <a:pt x="134" y="434"/>
                  </a:lnTo>
                  <a:lnTo>
                    <a:pt x="134" y="400"/>
                  </a:lnTo>
                  <a:lnTo>
                    <a:pt x="101" y="400"/>
                  </a:lnTo>
                  <a:lnTo>
                    <a:pt x="34" y="434"/>
                  </a:lnTo>
                  <a:cubicBezTo>
                    <a:pt x="0" y="434"/>
                    <a:pt x="0" y="467"/>
                    <a:pt x="0" y="467"/>
                  </a:cubicBezTo>
                  <a:cubicBezTo>
                    <a:pt x="0" y="467"/>
                    <a:pt x="0" y="500"/>
                    <a:pt x="0" y="500"/>
                  </a:cubicBezTo>
                  <a:lnTo>
                    <a:pt x="334" y="1301"/>
                  </a:lnTo>
                  <a:lnTo>
                    <a:pt x="167" y="1835"/>
                  </a:lnTo>
                  <a:cubicBezTo>
                    <a:pt x="167" y="1835"/>
                    <a:pt x="167" y="1868"/>
                    <a:pt x="167" y="1868"/>
                  </a:cubicBezTo>
                  <a:lnTo>
                    <a:pt x="234" y="1868"/>
                  </a:lnTo>
                  <a:lnTo>
                    <a:pt x="301" y="1835"/>
                  </a:lnTo>
                  <a:cubicBezTo>
                    <a:pt x="334" y="1835"/>
                    <a:pt x="334" y="1801"/>
                    <a:pt x="334" y="1801"/>
                  </a:cubicBezTo>
                  <a:cubicBezTo>
                    <a:pt x="334" y="1768"/>
                    <a:pt x="334" y="1768"/>
                    <a:pt x="334" y="1735"/>
                  </a:cubicBezTo>
                  <a:lnTo>
                    <a:pt x="768" y="33"/>
                  </a:lnTo>
                  <a:cubicBezTo>
                    <a:pt x="768" y="33"/>
                    <a:pt x="768" y="33"/>
                    <a:pt x="768"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1850;p56">
              <a:extLst>
                <a:ext uri="{FF2B5EF4-FFF2-40B4-BE49-F238E27FC236}">
                  <a16:creationId xmlns:a16="http://schemas.microsoft.com/office/drawing/2014/main" id="{C0167CB9-EDC6-42C6-9F52-D0F3C8CC145F}"/>
                </a:ext>
              </a:extLst>
            </p:cNvPr>
            <p:cNvSpPr/>
            <p:nvPr/>
          </p:nvSpPr>
          <p:spPr>
            <a:xfrm>
              <a:off x="4359125" y="1137925"/>
              <a:ext cx="18375" cy="45900"/>
            </a:xfrm>
            <a:custGeom>
              <a:avLst/>
              <a:gdLst/>
              <a:ahLst/>
              <a:cxnLst/>
              <a:rect l="l" t="t" r="r" b="b"/>
              <a:pathLst>
                <a:path w="735" h="1836" extrusionOk="0">
                  <a:moveTo>
                    <a:pt x="463" y="242"/>
                  </a:moveTo>
                  <a:cubicBezTo>
                    <a:pt x="492" y="242"/>
                    <a:pt x="517" y="251"/>
                    <a:pt x="534" y="267"/>
                  </a:cubicBezTo>
                  <a:cubicBezTo>
                    <a:pt x="601" y="334"/>
                    <a:pt x="601" y="401"/>
                    <a:pt x="601" y="467"/>
                  </a:cubicBezTo>
                  <a:lnTo>
                    <a:pt x="601" y="601"/>
                  </a:lnTo>
                  <a:cubicBezTo>
                    <a:pt x="601" y="701"/>
                    <a:pt x="601" y="801"/>
                    <a:pt x="534" y="868"/>
                  </a:cubicBezTo>
                  <a:cubicBezTo>
                    <a:pt x="501" y="968"/>
                    <a:pt x="434" y="1035"/>
                    <a:pt x="367" y="1068"/>
                  </a:cubicBezTo>
                  <a:cubicBezTo>
                    <a:pt x="334" y="1085"/>
                    <a:pt x="300" y="1093"/>
                    <a:pt x="271" y="1093"/>
                  </a:cubicBezTo>
                  <a:cubicBezTo>
                    <a:pt x="242" y="1093"/>
                    <a:pt x="217" y="1085"/>
                    <a:pt x="200" y="1068"/>
                  </a:cubicBezTo>
                  <a:cubicBezTo>
                    <a:pt x="134" y="1035"/>
                    <a:pt x="134" y="934"/>
                    <a:pt x="134" y="868"/>
                  </a:cubicBezTo>
                  <a:lnTo>
                    <a:pt x="134" y="701"/>
                  </a:lnTo>
                  <a:cubicBezTo>
                    <a:pt x="134" y="601"/>
                    <a:pt x="167" y="534"/>
                    <a:pt x="200" y="434"/>
                  </a:cubicBezTo>
                  <a:cubicBezTo>
                    <a:pt x="234" y="367"/>
                    <a:pt x="300" y="301"/>
                    <a:pt x="367" y="267"/>
                  </a:cubicBezTo>
                  <a:cubicBezTo>
                    <a:pt x="400" y="251"/>
                    <a:pt x="434" y="242"/>
                    <a:pt x="463" y="242"/>
                  </a:cubicBezTo>
                  <a:close/>
                  <a:moveTo>
                    <a:pt x="534" y="0"/>
                  </a:moveTo>
                  <a:cubicBezTo>
                    <a:pt x="467" y="0"/>
                    <a:pt x="434" y="0"/>
                    <a:pt x="367" y="34"/>
                  </a:cubicBezTo>
                  <a:cubicBezTo>
                    <a:pt x="300" y="67"/>
                    <a:pt x="267" y="134"/>
                    <a:pt x="234" y="167"/>
                  </a:cubicBezTo>
                  <a:cubicBezTo>
                    <a:pt x="167" y="234"/>
                    <a:pt x="134" y="267"/>
                    <a:pt x="134" y="334"/>
                  </a:cubicBezTo>
                  <a:lnTo>
                    <a:pt x="134" y="267"/>
                  </a:lnTo>
                  <a:cubicBezTo>
                    <a:pt x="134" y="234"/>
                    <a:pt x="134" y="234"/>
                    <a:pt x="134" y="234"/>
                  </a:cubicBezTo>
                  <a:lnTo>
                    <a:pt x="100" y="234"/>
                  </a:lnTo>
                  <a:lnTo>
                    <a:pt x="34" y="267"/>
                  </a:lnTo>
                  <a:cubicBezTo>
                    <a:pt x="0" y="267"/>
                    <a:pt x="0" y="301"/>
                    <a:pt x="0" y="301"/>
                  </a:cubicBezTo>
                  <a:cubicBezTo>
                    <a:pt x="0" y="334"/>
                    <a:pt x="0" y="334"/>
                    <a:pt x="0" y="367"/>
                  </a:cubicBezTo>
                  <a:lnTo>
                    <a:pt x="0" y="1802"/>
                  </a:lnTo>
                  <a:cubicBezTo>
                    <a:pt x="0" y="1802"/>
                    <a:pt x="0" y="1802"/>
                    <a:pt x="0" y="1835"/>
                  </a:cubicBezTo>
                  <a:lnTo>
                    <a:pt x="34" y="1835"/>
                  </a:lnTo>
                  <a:lnTo>
                    <a:pt x="100" y="1802"/>
                  </a:lnTo>
                  <a:cubicBezTo>
                    <a:pt x="134" y="1802"/>
                    <a:pt x="134" y="1768"/>
                    <a:pt x="134" y="1768"/>
                  </a:cubicBezTo>
                  <a:cubicBezTo>
                    <a:pt x="134" y="1735"/>
                    <a:pt x="134" y="1735"/>
                    <a:pt x="134" y="1702"/>
                  </a:cubicBezTo>
                  <a:lnTo>
                    <a:pt x="134" y="1235"/>
                  </a:lnTo>
                  <a:cubicBezTo>
                    <a:pt x="167" y="1235"/>
                    <a:pt x="200" y="1268"/>
                    <a:pt x="234" y="1268"/>
                  </a:cubicBezTo>
                  <a:cubicBezTo>
                    <a:pt x="267" y="1268"/>
                    <a:pt x="334" y="1268"/>
                    <a:pt x="400" y="1235"/>
                  </a:cubicBezTo>
                  <a:cubicBezTo>
                    <a:pt x="434" y="1201"/>
                    <a:pt x="467" y="1135"/>
                    <a:pt x="534" y="1101"/>
                  </a:cubicBezTo>
                  <a:cubicBezTo>
                    <a:pt x="567" y="1068"/>
                    <a:pt x="601" y="1001"/>
                    <a:pt x="634" y="934"/>
                  </a:cubicBezTo>
                  <a:cubicBezTo>
                    <a:pt x="667" y="868"/>
                    <a:pt x="701" y="801"/>
                    <a:pt x="701" y="734"/>
                  </a:cubicBezTo>
                  <a:cubicBezTo>
                    <a:pt x="734" y="634"/>
                    <a:pt x="734" y="568"/>
                    <a:pt x="734" y="501"/>
                  </a:cubicBezTo>
                  <a:lnTo>
                    <a:pt x="734" y="334"/>
                  </a:lnTo>
                  <a:cubicBezTo>
                    <a:pt x="734" y="267"/>
                    <a:pt x="734" y="201"/>
                    <a:pt x="701" y="134"/>
                  </a:cubicBezTo>
                  <a:cubicBezTo>
                    <a:pt x="701" y="101"/>
                    <a:pt x="667" y="67"/>
                    <a:pt x="634" y="34"/>
                  </a:cubicBezTo>
                  <a:cubicBezTo>
                    <a:pt x="601" y="0"/>
                    <a:pt x="567" y="0"/>
                    <a:pt x="534"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1851;p56">
              <a:extLst>
                <a:ext uri="{FF2B5EF4-FFF2-40B4-BE49-F238E27FC236}">
                  <a16:creationId xmlns:a16="http://schemas.microsoft.com/office/drawing/2014/main" id="{6F375F4E-0423-499A-A1D9-FAE08DB75A11}"/>
                </a:ext>
              </a:extLst>
            </p:cNvPr>
            <p:cNvSpPr/>
            <p:nvPr/>
          </p:nvSpPr>
          <p:spPr>
            <a:xfrm>
              <a:off x="4381625" y="1124575"/>
              <a:ext cx="18375" cy="33175"/>
            </a:xfrm>
            <a:custGeom>
              <a:avLst/>
              <a:gdLst/>
              <a:ahLst/>
              <a:cxnLst/>
              <a:rect l="l" t="t" r="r" b="b"/>
              <a:pathLst>
                <a:path w="735" h="1327" extrusionOk="0">
                  <a:moveTo>
                    <a:pt x="568" y="568"/>
                  </a:moveTo>
                  <a:lnTo>
                    <a:pt x="568" y="601"/>
                  </a:lnTo>
                  <a:cubicBezTo>
                    <a:pt x="568" y="668"/>
                    <a:pt x="568" y="701"/>
                    <a:pt x="568" y="768"/>
                  </a:cubicBezTo>
                  <a:cubicBezTo>
                    <a:pt x="535" y="801"/>
                    <a:pt x="535" y="835"/>
                    <a:pt x="501" y="901"/>
                  </a:cubicBezTo>
                  <a:cubicBezTo>
                    <a:pt x="468" y="935"/>
                    <a:pt x="434" y="968"/>
                    <a:pt x="401" y="1001"/>
                  </a:cubicBezTo>
                  <a:cubicBezTo>
                    <a:pt x="368" y="1035"/>
                    <a:pt x="334" y="1068"/>
                    <a:pt x="301" y="1102"/>
                  </a:cubicBezTo>
                  <a:lnTo>
                    <a:pt x="201" y="1102"/>
                  </a:lnTo>
                  <a:cubicBezTo>
                    <a:pt x="201" y="1118"/>
                    <a:pt x="193" y="1127"/>
                    <a:pt x="184" y="1127"/>
                  </a:cubicBezTo>
                  <a:cubicBezTo>
                    <a:pt x="176" y="1127"/>
                    <a:pt x="168" y="1118"/>
                    <a:pt x="168" y="1102"/>
                  </a:cubicBezTo>
                  <a:lnTo>
                    <a:pt x="134" y="1102"/>
                  </a:lnTo>
                  <a:cubicBezTo>
                    <a:pt x="134" y="1068"/>
                    <a:pt x="134" y="1068"/>
                    <a:pt x="134" y="1035"/>
                  </a:cubicBezTo>
                  <a:cubicBezTo>
                    <a:pt x="134" y="968"/>
                    <a:pt x="168" y="935"/>
                    <a:pt x="201" y="868"/>
                  </a:cubicBezTo>
                  <a:cubicBezTo>
                    <a:pt x="234" y="801"/>
                    <a:pt x="301" y="768"/>
                    <a:pt x="368" y="701"/>
                  </a:cubicBezTo>
                  <a:lnTo>
                    <a:pt x="568" y="568"/>
                  </a:lnTo>
                  <a:close/>
                  <a:moveTo>
                    <a:pt x="535" y="1"/>
                  </a:moveTo>
                  <a:cubicBezTo>
                    <a:pt x="468" y="1"/>
                    <a:pt x="434" y="34"/>
                    <a:pt x="401" y="67"/>
                  </a:cubicBezTo>
                  <a:cubicBezTo>
                    <a:pt x="334" y="67"/>
                    <a:pt x="301" y="101"/>
                    <a:pt x="268" y="168"/>
                  </a:cubicBezTo>
                  <a:cubicBezTo>
                    <a:pt x="234" y="201"/>
                    <a:pt x="201" y="234"/>
                    <a:pt x="168" y="268"/>
                  </a:cubicBezTo>
                  <a:cubicBezTo>
                    <a:pt x="134" y="301"/>
                    <a:pt x="134" y="368"/>
                    <a:pt x="101" y="401"/>
                  </a:cubicBezTo>
                  <a:cubicBezTo>
                    <a:pt x="101" y="434"/>
                    <a:pt x="68" y="468"/>
                    <a:pt x="68" y="534"/>
                  </a:cubicBezTo>
                  <a:cubicBezTo>
                    <a:pt x="68" y="568"/>
                    <a:pt x="68" y="568"/>
                    <a:pt x="68" y="568"/>
                  </a:cubicBezTo>
                  <a:lnTo>
                    <a:pt x="101" y="568"/>
                  </a:lnTo>
                  <a:lnTo>
                    <a:pt x="168" y="534"/>
                  </a:lnTo>
                  <a:cubicBezTo>
                    <a:pt x="168" y="501"/>
                    <a:pt x="168" y="501"/>
                    <a:pt x="201" y="501"/>
                  </a:cubicBezTo>
                  <a:lnTo>
                    <a:pt x="201" y="468"/>
                  </a:lnTo>
                  <a:cubicBezTo>
                    <a:pt x="234" y="434"/>
                    <a:pt x="234" y="368"/>
                    <a:pt x="268" y="334"/>
                  </a:cubicBezTo>
                  <a:cubicBezTo>
                    <a:pt x="301" y="301"/>
                    <a:pt x="334" y="268"/>
                    <a:pt x="368" y="234"/>
                  </a:cubicBezTo>
                  <a:cubicBezTo>
                    <a:pt x="401" y="218"/>
                    <a:pt x="426" y="209"/>
                    <a:pt x="451" y="209"/>
                  </a:cubicBezTo>
                  <a:cubicBezTo>
                    <a:pt x="476" y="209"/>
                    <a:pt x="501" y="218"/>
                    <a:pt x="535" y="234"/>
                  </a:cubicBezTo>
                  <a:cubicBezTo>
                    <a:pt x="568" y="234"/>
                    <a:pt x="568" y="268"/>
                    <a:pt x="568" y="368"/>
                  </a:cubicBezTo>
                  <a:lnTo>
                    <a:pt x="568" y="401"/>
                  </a:lnTo>
                  <a:lnTo>
                    <a:pt x="334" y="568"/>
                  </a:lnTo>
                  <a:lnTo>
                    <a:pt x="201" y="701"/>
                  </a:lnTo>
                  <a:cubicBezTo>
                    <a:pt x="168" y="735"/>
                    <a:pt x="134" y="768"/>
                    <a:pt x="101" y="835"/>
                  </a:cubicBezTo>
                  <a:cubicBezTo>
                    <a:pt x="68" y="868"/>
                    <a:pt x="34" y="935"/>
                    <a:pt x="34" y="968"/>
                  </a:cubicBezTo>
                  <a:cubicBezTo>
                    <a:pt x="1" y="1035"/>
                    <a:pt x="1" y="1102"/>
                    <a:pt x="1" y="1135"/>
                  </a:cubicBezTo>
                  <a:cubicBezTo>
                    <a:pt x="1" y="1202"/>
                    <a:pt x="34" y="1235"/>
                    <a:pt x="68" y="1235"/>
                  </a:cubicBezTo>
                  <a:cubicBezTo>
                    <a:pt x="68" y="1268"/>
                    <a:pt x="101" y="1302"/>
                    <a:pt x="134" y="1302"/>
                  </a:cubicBezTo>
                  <a:cubicBezTo>
                    <a:pt x="134" y="1318"/>
                    <a:pt x="143" y="1327"/>
                    <a:pt x="155" y="1327"/>
                  </a:cubicBezTo>
                  <a:cubicBezTo>
                    <a:pt x="168" y="1327"/>
                    <a:pt x="184" y="1318"/>
                    <a:pt x="201" y="1302"/>
                  </a:cubicBezTo>
                  <a:cubicBezTo>
                    <a:pt x="234" y="1302"/>
                    <a:pt x="301" y="1302"/>
                    <a:pt x="334" y="1268"/>
                  </a:cubicBezTo>
                  <a:cubicBezTo>
                    <a:pt x="368" y="1268"/>
                    <a:pt x="368" y="1235"/>
                    <a:pt x="401" y="1202"/>
                  </a:cubicBezTo>
                  <a:cubicBezTo>
                    <a:pt x="434" y="1202"/>
                    <a:pt x="468" y="1168"/>
                    <a:pt x="501" y="1135"/>
                  </a:cubicBezTo>
                  <a:cubicBezTo>
                    <a:pt x="535" y="1102"/>
                    <a:pt x="535" y="1068"/>
                    <a:pt x="568" y="1035"/>
                  </a:cubicBezTo>
                  <a:cubicBezTo>
                    <a:pt x="601" y="1001"/>
                    <a:pt x="601" y="968"/>
                    <a:pt x="601" y="935"/>
                  </a:cubicBezTo>
                  <a:lnTo>
                    <a:pt x="601" y="1035"/>
                  </a:lnTo>
                  <a:lnTo>
                    <a:pt x="601" y="1068"/>
                  </a:lnTo>
                  <a:lnTo>
                    <a:pt x="635" y="1068"/>
                  </a:lnTo>
                  <a:lnTo>
                    <a:pt x="701" y="1035"/>
                  </a:lnTo>
                  <a:cubicBezTo>
                    <a:pt x="701" y="1001"/>
                    <a:pt x="735" y="1001"/>
                    <a:pt x="735" y="1001"/>
                  </a:cubicBezTo>
                  <a:cubicBezTo>
                    <a:pt x="735" y="968"/>
                    <a:pt x="735" y="968"/>
                    <a:pt x="735" y="935"/>
                  </a:cubicBezTo>
                  <a:lnTo>
                    <a:pt x="735" y="268"/>
                  </a:lnTo>
                  <a:cubicBezTo>
                    <a:pt x="735" y="201"/>
                    <a:pt x="735" y="168"/>
                    <a:pt x="701" y="101"/>
                  </a:cubicBezTo>
                  <a:cubicBezTo>
                    <a:pt x="701" y="67"/>
                    <a:pt x="668" y="34"/>
                    <a:pt x="635"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1852;p56">
              <a:extLst>
                <a:ext uri="{FF2B5EF4-FFF2-40B4-BE49-F238E27FC236}">
                  <a16:creationId xmlns:a16="http://schemas.microsoft.com/office/drawing/2014/main" id="{98E16207-019F-4466-B662-2B11636DA003}"/>
                </a:ext>
              </a:extLst>
            </p:cNvPr>
            <p:cNvSpPr/>
            <p:nvPr/>
          </p:nvSpPr>
          <p:spPr>
            <a:xfrm>
              <a:off x="4403325" y="1107900"/>
              <a:ext cx="20025" cy="47550"/>
            </a:xfrm>
            <a:custGeom>
              <a:avLst/>
              <a:gdLst/>
              <a:ahLst/>
              <a:cxnLst/>
              <a:rect l="l" t="t" r="r" b="b"/>
              <a:pathLst>
                <a:path w="801" h="1902" extrusionOk="0">
                  <a:moveTo>
                    <a:pt x="530" y="342"/>
                  </a:moveTo>
                  <a:cubicBezTo>
                    <a:pt x="559" y="342"/>
                    <a:pt x="584" y="351"/>
                    <a:pt x="601" y="368"/>
                  </a:cubicBezTo>
                  <a:cubicBezTo>
                    <a:pt x="667" y="401"/>
                    <a:pt x="701" y="501"/>
                    <a:pt x="701" y="568"/>
                  </a:cubicBezTo>
                  <a:lnTo>
                    <a:pt x="701" y="701"/>
                  </a:lnTo>
                  <a:cubicBezTo>
                    <a:pt x="667" y="801"/>
                    <a:pt x="667" y="901"/>
                    <a:pt x="601" y="1001"/>
                  </a:cubicBezTo>
                  <a:cubicBezTo>
                    <a:pt x="567" y="1068"/>
                    <a:pt x="500" y="1135"/>
                    <a:pt x="434" y="1168"/>
                  </a:cubicBezTo>
                  <a:cubicBezTo>
                    <a:pt x="400" y="1185"/>
                    <a:pt x="367" y="1193"/>
                    <a:pt x="338" y="1193"/>
                  </a:cubicBezTo>
                  <a:cubicBezTo>
                    <a:pt x="309" y="1193"/>
                    <a:pt x="284" y="1185"/>
                    <a:pt x="267" y="1168"/>
                  </a:cubicBezTo>
                  <a:cubicBezTo>
                    <a:pt x="234" y="1101"/>
                    <a:pt x="200" y="1035"/>
                    <a:pt x="200" y="968"/>
                  </a:cubicBezTo>
                  <a:cubicBezTo>
                    <a:pt x="200" y="935"/>
                    <a:pt x="200" y="868"/>
                    <a:pt x="200" y="835"/>
                  </a:cubicBezTo>
                  <a:cubicBezTo>
                    <a:pt x="200" y="734"/>
                    <a:pt x="234" y="634"/>
                    <a:pt x="267" y="568"/>
                  </a:cubicBezTo>
                  <a:cubicBezTo>
                    <a:pt x="300" y="468"/>
                    <a:pt x="367" y="401"/>
                    <a:pt x="434" y="368"/>
                  </a:cubicBezTo>
                  <a:cubicBezTo>
                    <a:pt x="467" y="351"/>
                    <a:pt x="500" y="342"/>
                    <a:pt x="530" y="342"/>
                  </a:cubicBezTo>
                  <a:close/>
                  <a:moveTo>
                    <a:pt x="767" y="1"/>
                  </a:moveTo>
                  <a:lnTo>
                    <a:pt x="701" y="34"/>
                  </a:lnTo>
                  <a:cubicBezTo>
                    <a:pt x="701" y="67"/>
                    <a:pt x="701" y="67"/>
                    <a:pt x="701" y="67"/>
                  </a:cubicBezTo>
                  <a:cubicBezTo>
                    <a:pt x="667" y="101"/>
                    <a:pt x="667" y="101"/>
                    <a:pt x="701" y="134"/>
                  </a:cubicBezTo>
                  <a:lnTo>
                    <a:pt x="701" y="201"/>
                  </a:lnTo>
                  <a:cubicBezTo>
                    <a:pt x="667" y="167"/>
                    <a:pt x="634" y="167"/>
                    <a:pt x="601" y="134"/>
                  </a:cubicBezTo>
                  <a:cubicBezTo>
                    <a:pt x="534" y="134"/>
                    <a:pt x="467" y="167"/>
                    <a:pt x="434" y="201"/>
                  </a:cubicBezTo>
                  <a:cubicBezTo>
                    <a:pt x="367" y="234"/>
                    <a:pt x="334" y="267"/>
                    <a:pt x="267" y="301"/>
                  </a:cubicBezTo>
                  <a:cubicBezTo>
                    <a:pt x="234" y="368"/>
                    <a:pt x="200" y="434"/>
                    <a:pt x="167" y="501"/>
                  </a:cubicBezTo>
                  <a:cubicBezTo>
                    <a:pt x="134" y="534"/>
                    <a:pt x="100" y="634"/>
                    <a:pt x="100" y="701"/>
                  </a:cubicBezTo>
                  <a:cubicBezTo>
                    <a:pt x="67" y="768"/>
                    <a:pt x="67" y="835"/>
                    <a:pt x="67" y="935"/>
                  </a:cubicBezTo>
                  <a:cubicBezTo>
                    <a:pt x="67" y="968"/>
                    <a:pt x="0" y="968"/>
                    <a:pt x="0" y="1001"/>
                  </a:cubicBezTo>
                  <a:lnTo>
                    <a:pt x="0" y="1068"/>
                  </a:lnTo>
                  <a:cubicBezTo>
                    <a:pt x="0" y="1135"/>
                    <a:pt x="0" y="1201"/>
                    <a:pt x="33" y="1268"/>
                  </a:cubicBezTo>
                  <a:cubicBezTo>
                    <a:pt x="33" y="1302"/>
                    <a:pt x="67" y="1335"/>
                    <a:pt x="100" y="1368"/>
                  </a:cubicBezTo>
                  <a:cubicBezTo>
                    <a:pt x="134" y="1402"/>
                    <a:pt x="167" y="1402"/>
                    <a:pt x="234" y="1402"/>
                  </a:cubicBezTo>
                  <a:cubicBezTo>
                    <a:pt x="267" y="1402"/>
                    <a:pt x="334" y="1402"/>
                    <a:pt x="367" y="1368"/>
                  </a:cubicBezTo>
                  <a:cubicBezTo>
                    <a:pt x="434" y="1335"/>
                    <a:pt x="500" y="1268"/>
                    <a:pt x="534" y="1235"/>
                  </a:cubicBezTo>
                  <a:cubicBezTo>
                    <a:pt x="567" y="1168"/>
                    <a:pt x="601" y="1135"/>
                    <a:pt x="634" y="1068"/>
                  </a:cubicBezTo>
                  <a:lnTo>
                    <a:pt x="634" y="1235"/>
                  </a:lnTo>
                  <a:cubicBezTo>
                    <a:pt x="634" y="1302"/>
                    <a:pt x="634" y="1335"/>
                    <a:pt x="601" y="1368"/>
                  </a:cubicBezTo>
                  <a:cubicBezTo>
                    <a:pt x="601" y="1435"/>
                    <a:pt x="567" y="1468"/>
                    <a:pt x="534" y="1502"/>
                  </a:cubicBezTo>
                  <a:cubicBezTo>
                    <a:pt x="534" y="1535"/>
                    <a:pt x="500" y="1568"/>
                    <a:pt x="467" y="1602"/>
                  </a:cubicBezTo>
                  <a:cubicBezTo>
                    <a:pt x="434" y="1635"/>
                    <a:pt x="400" y="1635"/>
                    <a:pt x="367" y="1668"/>
                  </a:cubicBezTo>
                  <a:cubicBezTo>
                    <a:pt x="334" y="1702"/>
                    <a:pt x="300" y="1702"/>
                    <a:pt x="267" y="1702"/>
                  </a:cubicBezTo>
                  <a:lnTo>
                    <a:pt x="200" y="1702"/>
                  </a:lnTo>
                  <a:cubicBezTo>
                    <a:pt x="200" y="1702"/>
                    <a:pt x="200" y="1702"/>
                    <a:pt x="167" y="1668"/>
                  </a:cubicBezTo>
                  <a:cubicBezTo>
                    <a:pt x="167" y="1635"/>
                    <a:pt x="167" y="1635"/>
                    <a:pt x="134" y="1635"/>
                  </a:cubicBezTo>
                  <a:lnTo>
                    <a:pt x="67" y="1635"/>
                  </a:lnTo>
                  <a:cubicBezTo>
                    <a:pt x="67" y="1668"/>
                    <a:pt x="33" y="1668"/>
                    <a:pt x="33" y="1668"/>
                  </a:cubicBezTo>
                  <a:cubicBezTo>
                    <a:pt x="33" y="1702"/>
                    <a:pt x="33" y="1735"/>
                    <a:pt x="33" y="1735"/>
                  </a:cubicBezTo>
                  <a:cubicBezTo>
                    <a:pt x="33" y="1769"/>
                    <a:pt x="33" y="1802"/>
                    <a:pt x="67" y="1835"/>
                  </a:cubicBezTo>
                  <a:cubicBezTo>
                    <a:pt x="67" y="1869"/>
                    <a:pt x="100" y="1869"/>
                    <a:pt x="134" y="1902"/>
                  </a:cubicBezTo>
                  <a:lnTo>
                    <a:pt x="234" y="1902"/>
                  </a:lnTo>
                  <a:cubicBezTo>
                    <a:pt x="300" y="1869"/>
                    <a:pt x="367" y="1869"/>
                    <a:pt x="400" y="1835"/>
                  </a:cubicBezTo>
                  <a:cubicBezTo>
                    <a:pt x="534" y="1769"/>
                    <a:pt x="634" y="1668"/>
                    <a:pt x="701" y="1535"/>
                  </a:cubicBezTo>
                  <a:cubicBezTo>
                    <a:pt x="767" y="1402"/>
                    <a:pt x="801" y="1268"/>
                    <a:pt x="801" y="1101"/>
                  </a:cubicBezTo>
                  <a:lnTo>
                    <a:pt x="801" y="34"/>
                  </a:lnTo>
                  <a:cubicBezTo>
                    <a:pt x="801" y="34"/>
                    <a:pt x="801" y="34"/>
                    <a:pt x="801"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1853;p56">
              <a:extLst>
                <a:ext uri="{FF2B5EF4-FFF2-40B4-BE49-F238E27FC236}">
                  <a16:creationId xmlns:a16="http://schemas.microsoft.com/office/drawing/2014/main" id="{DB6B09A4-5736-4852-BE6C-4A5E33409712}"/>
                </a:ext>
              </a:extLst>
            </p:cNvPr>
            <p:cNvSpPr/>
            <p:nvPr/>
          </p:nvSpPr>
          <p:spPr>
            <a:xfrm>
              <a:off x="4429175" y="1097050"/>
              <a:ext cx="19200" cy="32550"/>
            </a:xfrm>
            <a:custGeom>
              <a:avLst/>
              <a:gdLst/>
              <a:ahLst/>
              <a:cxnLst/>
              <a:rect l="l" t="t" r="r" b="b"/>
              <a:pathLst>
                <a:path w="768" h="1302" extrusionOk="0">
                  <a:moveTo>
                    <a:pt x="451" y="218"/>
                  </a:moveTo>
                  <a:cubicBezTo>
                    <a:pt x="476" y="218"/>
                    <a:pt x="501" y="234"/>
                    <a:pt x="534" y="268"/>
                  </a:cubicBezTo>
                  <a:cubicBezTo>
                    <a:pt x="601" y="301"/>
                    <a:pt x="601" y="335"/>
                    <a:pt x="601" y="401"/>
                  </a:cubicBezTo>
                  <a:lnTo>
                    <a:pt x="167" y="668"/>
                  </a:lnTo>
                  <a:lnTo>
                    <a:pt x="134" y="668"/>
                  </a:lnTo>
                  <a:cubicBezTo>
                    <a:pt x="134" y="635"/>
                    <a:pt x="134" y="601"/>
                    <a:pt x="167" y="535"/>
                  </a:cubicBezTo>
                  <a:cubicBezTo>
                    <a:pt x="167" y="468"/>
                    <a:pt x="234" y="401"/>
                    <a:pt x="267" y="335"/>
                  </a:cubicBezTo>
                  <a:cubicBezTo>
                    <a:pt x="300" y="301"/>
                    <a:pt x="334" y="268"/>
                    <a:pt x="367" y="268"/>
                  </a:cubicBezTo>
                  <a:cubicBezTo>
                    <a:pt x="400" y="234"/>
                    <a:pt x="425" y="218"/>
                    <a:pt x="451" y="218"/>
                  </a:cubicBezTo>
                  <a:close/>
                  <a:moveTo>
                    <a:pt x="534" y="1"/>
                  </a:moveTo>
                  <a:cubicBezTo>
                    <a:pt x="501" y="1"/>
                    <a:pt x="434" y="34"/>
                    <a:pt x="400" y="68"/>
                  </a:cubicBezTo>
                  <a:cubicBezTo>
                    <a:pt x="334" y="101"/>
                    <a:pt x="267" y="134"/>
                    <a:pt x="234" y="168"/>
                  </a:cubicBezTo>
                  <a:cubicBezTo>
                    <a:pt x="200" y="234"/>
                    <a:pt x="134" y="301"/>
                    <a:pt x="134" y="368"/>
                  </a:cubicBezTo>
                  <a:cubicBezTo>
                    <a:pt x="100" y="401"/>
                    <a:pt x="67" y="468"/>
                    <a:pt x="34" y="535"/>
                  </a:cubicBezTo>
                  <a:cubicBezTo>
                    <a:pt x="34" y="601"/>
                    <a:pt x="0" y="701"/>
                    <a:pt x="0" y="768"/>
                  </a:cubicBezTo>
                  <a:cubicBezTo>
                    <a:pt x="0" y="835"/>
                    <a:pt x="0" y="902"/>
                    <a:pt x="0" y="968"/>
                  </a:cubicBezTo>
                  <a:cubicBezTo>
                    <a:pt x="0" y="1035"/>
                    <a:pt x="34" y="1102"/>
                    <a:pt x="34" y="1135"/>
                  </a:cubicBezTo>
                  <a:cubicBezTo>
                    <a:pt x="67" y="1202"/>
                    <a:pt x="100" y="1235"/>
                    <a:pt x="134" y="1269"/>
                  </a:cubicBezTo>
                  <a:cubicBezTo>
                    <a:pt x="167" y="1269"/>
                    <a:pt x="200" y="1302"/>
                    <a:pt x="234" y="1302"/>
                  </a:cubicBezTo>
                  <a:cubicBezTo>
                    <a:pt x="300" y="1302"/>
                    <a:pt x="334" y="1269"/>
                    <a:pt x="367" y="1269"/>
                  </a:cubicBezTo>
                  <a:cubicBezTo>
                    <a:pt x="434" y="1235"/>
                    <a:pt x="501" y="1168"/>
                    <a:pt x="534" y="1135"/>
                  </a:cubicBezTo>
                  <a:cubicBezTo>
                    <a:pt x="567" y="1102"/>
                    <a:pt x="601" y="1068"/>
                    <a:pt x="634" y="1002"/>
                  </a:cubicBezTo>
                  <a:cubicBezTo>
                    <a:pt x="667" y="968"/>
                    <a:pt x="701" y="935"/>
                    <a:pt x="701" y="868"/>
                  </a:cubicBezTo>
                  <a:cubicBezTo>
                    <a:pt x="734" y="835"/>
                    <a:pt x="734" y="802"/>
                    <a:pt x="734" y="768"/>
                  </a:cubicBezTo>
                  <a:cubicBezTo>
                    <a:pt x="734" y="768"/>
                    <a:pt x="734" y="735"/>
                    <a:pt x="734" y="735"/>
                  </a:cubicBezTo>
                  <a:lnTo>
                    <a:pt x="701" y="735"/>
                  </a:lnTo>
                  <a:lnTo>
                    <a:pt x="667" y="768"/>
                  </a:lnTo>
                  <a:lnTo>
                    <a:pt x="634" y="802"/>
                  </a:lnTo>
                  <a:lnTo>
                    <a:pt x="601" y="835"/>
                  </a:lnTo>
                  <a:cubicBezTo>
                    <a:pt x="567" y="868"/>
                    <a:pt x="567" y="902"/>
                    <a:pt x="534" y="935"/>
                  </a:cubicBezTo>
                  <a:cubicBezTo>
                    <a:pt x="501" y="1002"/>
                    <a:pt x="434" y="1035"/>
                    <a:pt x="400" y="1068"/>
                  </a:cubicBezTo>
                  <a:cubicBezTo>
                    <a:pt x="367" y="1085"/>
                    <a:pt x="342" y="1093"/>
                    <a:pt x="317" y="1093"/>
                  </a:cubicBezTo>
                  <a:cubicBezTo>
                    <a:pt x="292" y="1093"/>
                    <a:pt x="267" y="1085"/>
                    <a:pt x="234" y="1068"/>
                  </a:cubicBezTo>
                  <a:cubicBezTo>
                    <a:pt x="200" y="1035"/>
                    <a:pt x="167" y="968"/>
                    <a:pt x="167" y="868"/>
                  </a:cubicBezTo>
                  <a:lnTo>
                    <a:pt x="734" y="535"/>
                  </a:lnTo>
                  <a:cubicBezTo>
                    <a:pt x="734" y="535"/>
                    <a:pt x="767" y="501"/>
                    <a:pt x="767" y="501"/>
                  </a:cubicBezTo>
                  <a:cubicBezTo>
                    <a:pt x="767" y="501"/>
                    <a:pt x="767" y="468"/>
                    <a:pt x="767" y="435"/>
                  </a:cubicBezTo>
                  <a:lnTo>
                    <a:pt x="767" y="401"/>
                  </a:lnTo>
                  <a:cubicBezTo>
                    <a:pt x="767" y="335"/>
                    <a:pt x="767" y="234"/>
                    <a:pt x="734" y="168"/>
                  </a:cubicBezTo>
                  <a:cubicBezTo>
                    <a:pt x="734" y="134"/>
                    <a:pt x="701" y="68"/>
                    <a:pt x="667" y="34"/>
                  </a:cubicBezTo>
                  <a:cubicBezTo>
                    <a:pt x="634" y="1"/>
                    <a:pt x="601" y="1"/>
                    <a:pt x="534"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1854;p56">
              <a:extLst>
                <a:ext uri="{FF2B5EF4-FFF2-40B4-BE49-F238E27FC236}">
                  <a16:creationId xmlns:a16="http://schemas.microsoft.com/office/drawing/2014/main" id="{17C2F0A3-5875-4C53-ABB9-8A7C37166375}"/>
                </a:ext>
              </a:extLst>
            </p:cNvPr>
            <p:cNvSpPr/>
            <p:nvPr/>
          </p:nvSpPr>
          <p:spPr>
            <a:xfrm>
              <a:off x="4452525" y="1110400"/>
              <a:ext cx="5025" cy="8375"/>
            </a:xfrm>
            <a:custGeom>
              <a:avLst/>
              <a:gdLst/>
              <a:ahLst/>
              <a:cxnLst/>
              <a:rect l="l" t="t" r="r" b="b"/>
              <a:pathLst>
                <a:path w="201" h="335" extrusionOk="0">
                  <a:moveTo>
                    <a:pt x="167" y="1"/>
                  </a:moveTo>
                  <a:lnTo>
                    <a:pt x="67" y="67"/>
                  </a:lnTo>
                  <a:cubicBezTo>
                    <a:pt x="34" y="67"/>
                    <a:pt x="34" y="101"/>
                    <a:pt x="34" y="101"/>
                  </a:cubicBezTo>
                  <a:cubicBezTo>
                    <a:pt x="34" y="134"/>
                    <a:pt x="34" y="134"/>
                    <a:pt x="34" y="167"/>
                  </a:cubicBezTo>
                  <a:lnTo>
                    <a:pt x="34" y="301"/>
                  </a:lnTo>
                  <a:cubicBezTo>
                    <a:pt x="0" y="301"/>
                    <a:pt x="0" y="334"/>
                    <a:pt x="34" y="334"/>
                  </a:cubicBezTo>
                  <a:lnTo>
                    <a:pt x="67" y="334"/>
                  </a:lnTo>
                  <a:lnTo>
                    <a:pt x="167" y="268"/>
                  </a:lnTo>
                  <a:cubicBezTo>
                    <a:pt x="200" y="268"/>
                    <a:pt x="200" y="234"/>
                    <a:pt x="200" y="234"/>
                  </a:cubicBezTo>
                  <a:cubicBezTo>
                    <a:pt x="200" y="234"/>
                    <a:pt x="200" y="201"/>
                    <a:pt x="200" y="201"/>
                  </a:cubicBezTo>
                  <a:lnTo>
                    <a:pt x="200" y="34"/>
                  </a:lnTo>
                  <a:cubicBezTo>
                    <a:pt x="200" y="34"/>
                    <a:pt x="200" y="34"/>
                    <a:pt x="200"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1855;p56">
              <a:extLst>
                <a:ext uri="{FF2B5EF4-FFF2-40B4-BE49-F238E27FC236}">
                  <a16:creationId xmlns:a16="http://schemas.microsoft.com/office/drawing/2014/main" id="{1025EFE4-17E9-4611-81E6-D9FDE6B7B07C}"/>
                </a:ext>
              </a:extLst>
            </p:cNvPr>
            <p:cNvSpPr/>
            <p:nvPr/>
          </p:nvSpPr>
          <p:spPr>
            <a:xfrm>
              <a:off x="4461700" y="1077875"/>
              <a:ext cx="19200" cy="32550"/>
            </a:xfrm>
            <a:custGeom>
              <a:avLst/>
              <a:gdLst/>
              <a:ahLst/>
              <a:cxnLst/>
              <a:rect l="l" t="t" r="r" b="b"/>
              <a:pathLst>
                <a:path w="768" h="1302" extrusionOk="0">
                  <a:moveTo>
                    <a:pt x="534" y="1"/>
                  </a:moveTo>
                  <a:cubicBezTo>
                    <a:pt x="500" y="1"/>
                    <a:pt x="434" y="34"/>
                    <a:pt x="400" y="67"/>
                  </a:cubicBezTo>
                  <a:cubicBezTo>
                    <a:pt x="334" y="101"/>
                    <a:pt x="267" y="134"/>
                    <a:pt x="234" y="201"/>
                  </a:cubicBezTo>
                  <a:cubicBezTo>
                    <a:pt x="167" y="234"/>
                    <a:pt x="134" y="301"/>
                    <a:pt x="100" y="368"/>
                  </a:cubicBezTo>
                  <a:cubicBezTo>
                    <a:pt x="67" y="434"/>
                    <a:pt x="67" y="501"/>
                    <a:pt x="33" y="568"/>
                  </a:cubicBezTo>
                  <a:cubicBezTo>
                    <a:pt x="0" y="635"/>
                    <a:pt x="0" y="701"/>
                    <a:pt x="0" y="768"/>
                  </a:cubicBezTo>
                  <a:cubicBezTo>
                    <a:pt x="0" y="801"/>
                    <a:pt x="0" y="835"/>
                    <a:pt x="0" y="868"/>
                  </a:cubicBezTo>
                  <a:lnTo>
                    <a:pt x="0" y="968"/>
                  </a:lnTo>
                  <a:cubicBezTo>
                    <a:pt x="0" y="1001"/>
                    <a:pt x="0" y="1068"/>
                    <a:pt x="33" y="1135"/>
                  </a:cubicBezTo>
                  <a:cubicBezTo>
                    <a:pt x="33" y="1168"/>
                    <a:pt x="67" y="1235"/>
                    <a:pt x="100" y="1268"/>
                  </a:cubicBezTo>
                  <a:cubicBezTo>
                    <a:pt x="134" y="1268"/>
                    <a:pt x="167" y="1302"/>
                    <a:pt x="234" y="1302"/>
                  </a:cubicBezTo>
                  <a:cubicBezTo>
                    <a:pt x="267" y="1268"/>
                    <a:pt x="334" y="1268"/>
                    <a:pt x="400" y="1235"/>
                  </a:cubicBezTo>
                  <a:cubicBezTo>
                    <a:pt x="434" y="1202"/>
                    <a:pt x="500" y="1168"/>
                    <a:pt x="534" y="1102"/>
                  </a:cubicBezTo>
                  <a:cubicBezTo>
                    <a:pt x="601" y="1068"/>
                    <a:pt x="634" y="1001"/>
                    <a:pt x="667" y="935"/>
                  </a:cubicBezTo>
                  <a:cubicBezTo>
                    <a:pt x="701" y="901"/>
                    <a:pt x="701" y="835"/>
                    <a:pt x="734" y="801"/>
                  </a:cubicBezTo>
                  <a:cubicBezTo>
                    <a:pt x="734" y="768"/>
                    <a:pt x="767" y="701"/>
                    <a:pt x="767" y="668"/>
                  </a:cubicBezTo>
                  <a:cubicBezTo>
                    <a:pt x="767" y="668"/>
                    <a:pt x="767" y="635"/>
                    <a:pt x="767" y="635"/>
                  </a:cubicBezTo>
                  <a:lnTo>
                    <a:pt x="734" y="635"/>
                  </a:lnTo>
                  <a:lnTo>
                    <a:pt x="667" y="668"/>
                  </a:lnTo>
                  <a:lnTo>
                    <a:pt x="634" y="701"/>
                  </a:lnTo>
                  <a:lnTo>
                    <a:pt x="634" y="735"/>
                  </a:lnTo>
                  <a:cubicBezTo>
                    <a:pt x="601" y="801"/>
                    <a:pt x="567" y="868"/>
                    <a:pt x="534" y="935"/>
                  </a:cubicBezTo>
                  <a:cubicBezTo>
                    <a:pt x="500" y="968"/>
                    <a:pt x="467" y="1001"/>
                    <a:pt x="400" y="1035"/>
                  </a:cubicBezTo>
                  <a:cubicBezTo>
                    <a:pt x="367" y="1068"/>
                    <a:pt x="334" y="1068"/>
                    <a:pt x="334" y="1068"/>
                  </a:cubicBezTo>
                  <a:lnTo>
                    <a:pt x="234" y="1068"/>
                  </a:lnTo>
                  <a:cubicBezTo>
                    <a:pt x="234" y="1068"/>
                    <a:pt x="200" y="1035"/>
                    <a:pt x="200" y="1001"/>
                  </a:cubicBezTo>
                  <a:cubicBezTo>
                    <a:pt x="167" y="968"/>
                    <a:pt x="167" y="901"/>
                    <a:pt x="167" y="868"/>
                  </a:cubicBezTo>
                  <a:cubicBezTo>
                    <a:pt x="167" y="801"/>
                    <a:pt x="167" y="735"/>
                    <a:pt x="167" y="701"/>
                  </a:cubicBezTo>
                  <a:cubicBezTo>
                    <a:pt x="167" y="635"/>
                    <a:pt x="167" y="568"/>
                    <a:pt x="200" y="534"/>
                  </a:cubicBezTo>
                  <a:cubicBezTo>
                    <a:pt x="200" y="468"/>
                    <a:pt x="234" y="434"/>
                    <a:pt x="234" y="401"/>
                  </a:cubicBezTo>
                  <a:cubicBezTo>
                    <a:pt x="267" y="368"/>
                    <a:pt x="300" y="334"/>
                    <a:pt x="334" y="301"/>
                  </a:cubicBezTo>
                  <a:cubicBezTo>
                    <a:pt x="334" y="268"/>
                    <a:pt x="367" y="234"/>
                    <a:pt x="400" y="234"/>
                  </a:cubicBezTo>
                  <a:cubicBezTo>
                    <a:pt x="434" y="201"/>
                    <a:pt x="500" y="201"/>
                    <a:pt x="534" y="201"/>
                  </a:cubicBezTo>
                  <a:cubicBezTo>
                    <a:pt x="567" y="201"/>
                    <a:pt x="601" y="234"/>
                    <a:pt x="634" y="268"/>
                  </a:cubicBezTo>
                  <a:lnTo>
                    <a:pt x="634" y="301"/>
                  </a:lnTo>
                  <a:lnTo>
                    <a:pt x="667" y="301"/>
                  </a:lnTo>
                  <a:lnTo>
                    <a:pt x="734" y="268"/>
                  </a:lnTo>
                  <a:cubicBezTo>
                    <a:pt x="767" y="268"/>
                    <a:pt x="767" y="234"/>
                    <a:pt x="767" y="234"/>
                  </a:cubicBezTo>
                  <a:cubicBezTo>
                    <a:pt x="767" y="234"/>
                    <a:pt x="767" y="201"/>
                    <a:pt x="767" y="201"/>
                  </a:cubicBezTo>
                  <a:cubicBezTo>
                    <a:pt x="767" y="167"/>
                    <a:pt x="734" y="134"/>
                    <a:pt x="734" y="101"/>
                  </a:cubicBezTo>
                  <a:cubicBezTo>
                    <a:pt x="701" y="67"/>
                    <a:pt x="701" y="34"/>
                    <a:pt x="667" y="34"/>
                  </a:cubicBezTo>
                  <a:cubicBezTo>
                    <a:pt x="634" y="1"/>
                    <a:pt x="601" y="1"/>
                    <a:pt x="534"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1856;p56">
              <a:extLst>
                <a:ext uri="{FF2B5EF4-FFF2-40B4-BE49-F238E27FC236}">
                  <a16:creationId xmlns:a16="http://schemas.microsoft.com/office/drawing/2014/main" id="{12F14CAC-2A7D-4548-B1CB-AE8749782B5C}"/>
                </a:ext>
              </a:extLst>
            </p:cNvPr>
            <p:cNvSpPr/>
            <p:nvPr/>
          </p:nvSpPr>
          <p:spPr>
            <a:xfrm>
              <a:off x="4485050" y="1064525"/>
              <a:ext cx="19200" cy="32550"/>
            </a:xfrm>
            <a:custGeom>
              <a:avLst/>
              <a:gdLst/>
              <a:ahLst/>
              <a:cxnLst/>
              <a:rect l="l" t="t" r="r" b="b"/>
              <a:pathLst>
                <a:path w="768" h="1302" extrusionOk="0">
                  <a:moveTo>
                    <a:pt x="567" y="234"/>
                  </a:moveTo>
                  <a:cubicBezTo>
                    <a:pt x="567" y="268"/>
                    <a:pt x="601" y="301"/>
                    <a:pt x="601" y="335"/>
                  </a:cubicBezTo>
                  <a:cubicBezTo>
                    <a:pt x="601" y="368"/>
                    <a:pt x="634" y="401"/>
                    <a:pt x="634" y="435"/>
                  </a:cubicBezTo>
                  <a:cubicBezTo>
                    <a:pt x="634" y="468"/>
                    <a:pt x="634" y="501"/>
                    <a:pt x="634" y="535"/>
                  </a:cubicBezTo>
                  <a:cubicBezTo>
                    <a:pt x="634" y="568"/>
                    <a:pt x="634" y="568"/>
                    <a:pt x="634" y="601"/>
                  </a:cubicBezTo>
                  <a:cubicBezTo>
                    <a:pt x="634" y="668"/>
                    <a:pt x="601" y="701"/>
                    <a:pt x="601" y="735"/>
                  </a:cubicBezTo>
                  <a:cubicBezTo>
                    <a:pt x="601" y="802"/>
                    <a:pt x="567" y="835"/>
                    <a:pt x="567" y="868"/>
                  </a:cubicBezTo>
                  <a:cubicBezTo>
                    <a:pt x="534" y="902"/>
                    <a:pt x="500" y="935"/>
                    <a:pt x="467" y="968"/>
                  </a:cubicBezTo>
                  <a:cubicBezTo>
                    <a:pt x="467" y="1002"/>
                    <a:pt x="434" y="1035"/>
                    <a:pt x="367" y="1068"/>
                  </a:cubicBezTo>
                  <a:cubicBezTo>
                    <a:pt x="367" y="1068"/>
                    <a:pt x="334" y="1102"/>
                    <a:pt x="267" y="1102"/>
                  </a:cubicBezTo>
                  <a:cubicBezTo>
                    <a:pt x="267" y="1102"/>
                    <a:pt x="234" y="1102"/>
                    <a:pt x="200" y="1068"/>
                  </a:cubicBezTo>
                  <a:cubicBezTo>
                    <a:pt x="200" y="1068"/>
                    <a:pt x="167" y="1035"/>
                    <a:pt x="167" y="1002"/>
                  </a:cubicBezTo>
                  <a:cubicBezTo>
                    <a:pt x="167" y="968"/>
                    <a:pt x="134" y="935"/>
                    <a:pt x="134" y="902"/>
                  </a:cubicBezTo>
                  <a:lnTo>
                    <a:pt x="134" y="802"/>
                  </a:lnTo>
                  <a:lnTo>
                    <a:pt x="134" y="701"/>
                  </a:lnTo>
                  <a:cubicBezTo>
                    <a:pt x="134" y="668"/>
                    <a:pt x="167" y="601"/>
                    <a:pt x="167" y="568"/>
                  </a:cubicBezTo>
                  <a:cubicBezTo>
                    <a:pt x="167" y="535"/>
                    <a:pt x="200" y="501"/>
                    <a:pt x="200" y="435"/>
                  </a:cubicBezTo>
                  <a:cubicBezTo>
                    <a:pt x="234" y="401"/>
                    <a:pt x="267" y="368"/>
                    <a:pt x="267" y="335"/>
                  </a:cubicBezTo>
                  <a:cubicBezTo>
                    <a:pt x="300" y="301"/>
                    <a:pt x="334" y="268"/>
                    <a:pt x="367" y="268"/>
                  </a:cubicBezTo>
                  <a:cubicBezTo>
                    <a:pt x="400" y="234"/>
                    <a:pt x="434" y="234"/>
                    <a:pt x="467" y="234"/>
                  </a:cubicBezTo>
                  <a:close/>
                  <a:moveTo>
                    <a:pt x="534" y="1"/>
                  </a:moveTo>
                  <a:cubicBezTo>
                    <a:pt x="500" y="34"/>
                    <a:pt x="434" y="34"/>
                    <a:pt x="400" y="68"/>
                  </a:cubicBezTo>
                  <a:cubicBezTo>
                    <a:pt x="334" y="101"/>
                    <a:pt x="267" y="134"/>
                    <a:pt x="234" y="201"/>
                  </a:cubicBezTo>
                  <a:cubicBezTo>
                    <a:pt x="167" y="234"/>
                    <a:pt x="134" y="301"/>
                    <a:pt x="100" y="368"/>
                  </a:cubicBezTo>
                  <a:cubicBezTo>
                    <a:pt x="67" y="435"/>
                    <a:pt x="33" y="501"/>
                    <a:pt x="33" y="568"/>
                  </a:cubicBezTo>
                  <a:cubicBezTo>
                    <a:pt x="0" y="635"/>
                    <a:pt x="0" y="701"/>
                    <a:pt x="0" y="768"/>
                  </a:cubicBezTo>
                  <a:lnTo>
                    <a:pt x="0" y="835"/>
                  </a:lnTo>
                  <a:lnTo>
                    <a:pt x="0" y="902"/>
                  </a:lnTo>
                  <a:lnTo>
                    <a:pt x="0" y="935"/>
                  </a:lnTo>
                  <a:lnTo>
                    <a:pt x="0" y="1002"/>
                  </a:lnTo>
                  <a:cubicBezTo>
                    <a:pt x="0" y="1035"/>
                    <a:pt x="0" y="1102"/>
                    <a:pt x="33" y="1169"/>
                  </a:cubicBezTo>
                  <a:cubicBezTo>
                    <a:pt x="33" y="1202"/>
                    <a:pt x="67" y="1235"/>
                    <a:pt x="100" y="1269"/>
                  </a:cubicBezTo>
                  <a:cubicBezTo>
                    <a:pt x="134" y="1302"/>
                    <a:pt x="200" y="1302"/>
                    <a:pt x="234" y="1302"/>
                  </a:cubicBezTo>
                  <a:cubicBezTo>
                    <a:pt x="267" y="1302"/>
                    <a:pt x="334" y="1269"/>
                    <a:pt x="400" y="1235"/>
                  </a:cubicBezTo>
                  <a:cubicBezTo>
                    <a:pt x="434" y="1235"/>
                    <a:pt x="500" y="1169"/>
                    <a:pt x="534" y="1135"/>
                  </a:cubicBezTo>
                  <a:cubicBezTo>
                    <a:pt x="601" y="1068"/>
                    <a:pt x="634" y="1002"/>
                    <a:pt x="667" y="968"/>
                  </a:cubicBezTo>
                  <a:cubicBezTo>
                    <a:pt x="701" y="902"/>
                    <a:pt x="734" y="835"/>
                    <a:pt x="734" y="768"/>
                  </a:cubicBezTo>
                  <a:cubicBezTo>
                    <a:pt x="767" y="701"/>
                    <a:pt x="767" y="601"/>
                    <a:pt x="767" y="535"/>
                  </a:cubicBezTo>
                  <a:cubicBezTo>
                    <a:pt x="767" y="535"/>
                    <a:pt x="767" y="501"/>
                    <a:pt x="767" y="501"/>
                  </a:cubicBezTo>
                  <a:lnTo>
                    <a:pt x="767" y="368"/>
                  </a:lnTo>
                  <a:cubicBezTo>
                    <a:pt x="767" y="368"/>
                    <a:pt x="767" y="335"/>
                    <a:pt x="767" y="335"/>
                  </a:cubicBezTo>
                  <a:cubicBezTo>
                    <a:pt x="767" y="268"/>
                    <a:pt x="767" y="201"/>
                    <a:pt x="734" y="168"/>
                  </a:cubicBezTo>
                  <a:cubicBezTo>
                    <a:pt x="734" y="101"/>
                    <a:pt x="701" y="68"/>
                    <a:pt x="667" y="34"/>
                  </a:cubicBezTo>
                  <a:cubicBezTo>
                    <a:pt x="634" y="34"/>
                    <a:pt x="567" y="1"/>
                    <a:pt x="534"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1857;p56">
              <a:extLst>
                <a:ext uri="{FF2B5EF4-FFF2-40B4-BE49-F238E27FC236}">
                  <a16:creationId xmlns:a16="http://schemas.microsoft.com/office/drawing/2014/main" id="{CCBBEF20-006B-4C4C-98DF-E8698E7C43A4}"/>
                </a:ext>
              </a:extLst>
            </p:cNvPr>
            <p:cNvSpPr/>
            <p:nvPr/>
          </p:nvSpPr>
          <p:spPr>
            <a:xfrm>
              <a:off x="4511725" y="1043275"/>
              <a:ext cx="28375" cy="42125"/>
            </a:xfrm>
            <a:custGeom>
              <a:avLst/>
              <a:gdLst/>
              <a:ahLst/>
              <a:cxnLst/>
              <a:rect l="l" t="t" r="r" b="b"/>
              <a:pathLst>
                <a:path w="1135" h="1685" extrusionOk="0">
                  <a:moveTo>
                    <a:pt x="964" y="0"/>
                  </a:moveTo>
                  <a:cubicBezTo>
                    <a:pt x="926" y="0"/>
                    <a:pt x="885" y="17"/>
                    <a:pt x="834" y="50"/>
                  </a:cubicBezTo>
                  <a:cubicBezTo>
                    <a:pt x="801" y="50"/>
                    <a:pt x="768" y="84"/>
                    <a:pt x="734" y="117"/>
                  </a:cubicBezTo>
                  <a:cubicBezTo>
                    <a:pt x="701" y="150"/>
                    <a:pt x="668" y="184"/>
                    <a:pt x="668" y="217"/>
                  </a:cubicBezTo>
                  <a:cubicBezTo>
                    <a:pt x="634" y="217"/>
                    <a:pt x="601" y="251"/>
                    <a:pt x="601" y="284"/>
                  </a:cubicBezTo>
                  <a:cubicBezTo>
                    <a:pt x="568" y="317"/>
                    <a:pt x="568" y="351"/>
                    <a:pt x="568" y="384"/>
                  </a:cubicBezTo>
                  <a:cubicBezTo>
                    <a:pt x="534" y="351"/>
                    <a:pt x="501" y="317"/>
                    <a:pt x="434" y="317"/>
                  </a:cubicBezTo>
                  <a:cubicBezTo>
                    <a:pt x="401" y="317"/>
                    <a:pt x="334" y="317"/>
                    <a:pt x="301" y="351"/>
                  </a:cubicBezTo>
                  <a:cubicBezTo>
                    <a:pt x="267" y="384"/>
                    <a:pt x="234" y="384"/>
                    <a:pt x="201" y="417"/>
                  </a:cubicBezTo>
                  <a:cubicBezTo>
                    <a:pt x="167" y="451"/>
                    <a:pt x="167" y="451"/>
                    <a:pt x="134" y="484"/>
                  </a:cubicBezTo>
                  <a:cubicBezTo>
                    <a:pt x="134" y="517"/>
                    <a:pt x="101" y="551"/>
                    <a:pt x="101" y="551"/>
                  </a:cubicBezTo>
                  <a:lnTo>
                    <a:pt x="34" y="551"/>
                  </a:lnTo>
                  <a:cubicBezTo>
                    <a:pt x="1" y="584"/>
                    <a:pt x="1" y="584"/>
                    <a:pt x="1" y="617"/>
                  </a:cubicBezTo>
                  <a:cubicBezTo>
                    <a:pt x="1" y="617"/>
                    <a:pt x="1" y="651"/>
                    <a:pt x="1" y="651"/>
                  </a:cubicBezTo>
                  <a:lnTo>
                    <a:pt x="1" y="1652"/>
                  </a:lnTo>
                  <a:cubicBezTo>
                    <a:pt x="1" y="1685"/>
                    <a:pt x="1" y="1685"/>
                    <a:pt x="1" y="1685"/>
                  </a:cubicBezTo>
                  <a:lnTo>
                    <a:pt x="34" y="1685"/>
                  </a:lnTo>
                  <a:lnTo>
                    <a:pt x="101" y="1652"/>
                  </a:lnTo>
                  <a:cubicBezTo>
                    <a:pt x="134" y="1652"/>
                    <a:pt x="134" y="1618"/>
                    <a:pt x="134" y="1618"/>
                  </a:cubicBezTo>
                  <a:cubicBezTo>
                    <a:pt x="134" y="1618"/>
                    <a:pt x="134" y="1585"/>
                    <a:pt x="134" y="1585"/>
                  </a:cubicBezTo>
                  <a:lnTo>
                    <a:pt x="134" y="984"/>
                  </a:lnTo>
                  <a:cubicBezTo>
                    <a:pt x="101" y="884"/>
                    <a:pt x="134" y="784"/>
                    <a:pt x="167" y="718"/>
                  </a:cubicBezTo>
                  <a:cubicBezTo>
                    <a:pt x="201" y="651"/>
                    <a:pt x="267" y="584"/>
                    <a:pt x="301" y="551"/>
                  </a:cubicBezTo>
                  <a:cubicBezTo>
                    <a:pt x="334" y="534"/>
                    <a:pt x="367" y="526"/>
                    <a:pt x="397" y="526"/>
                  </a:cubicBezTo>
                  <a:cubicBezTo>
                    <a:pt x="426" y="526"/>
                    <a:pt x="451" y="534"/>
                    <a:pt x="468" y="551"/>
                  </a:cubicBezTo>
                  <a:cubicBezTo>
                    <a:pt x="501" y="617"/>
                    <a:pt x="501" y="684"/>
                    <a:pt x="501" y="784"/>
                  </a:cubicBezTo>
                  <a:lnTo>
                    <a:pt x="501" y="1351"/>
                  </a:lnTo>
                  <a:lnTo>
                    <a:pt x="501" y="1385"/>
                  </a:lnTo>
                  <a:cubicBezTo>
                    <a:pt x="501" y="1401"/>
                    <a:pt x="509" y="1410"/>
                    <a:pt x="518" y="1410"/>
                  </a:cubicBezTo>
                  <a:cubicBezTo>
                    <a:pt x="526" y="1410"/>
                    <a:pt x="534" y="1401"/>
                    <a:pt x="534" y="1385"/>
                  </a:cubicBezTo>
                  <a:lnTo>
                    <a:pt x="601" y="1351"/>
                  </a:lnTo>
                  <a:cubicBezTo>
                    <a:pt x="601" y="1351"/>
                    <a:pt x="634" y="1351"/>
                    <a:pt x="634" y="1318"/>
                  </a:cubicBezTo>
                  <a:cubicBezTo>
                    <a:pt x="634" y="1318"/>
                    <a:pt x="634" y="1285"/>
                    <a:pt x="634" y="1285"/>
                  </a:cubicBezTo>
                  <a:lnTo>
                    <a:pt x="634" y="684"/>
                  </a:lnTo>
                  <a:cubicBezTo>
                    <a:pt x="634" y="584"/>
                    <a:pt x="634" y="484"/>
                    <a:pt x="701" y="417"/>
                  </a:cubicBezTo>
                  <a:cubicBezTo>
                    <a:pt x="701" y="351"/>
                    <a:pt x="768" y="284"/>
                    <a:pt x="834" y="251"/>
                  </a:cubicBezTo>
                  <a:cubicBezTo>
                    <a:pt x="868" y="234"/>
                    <a:pt x="893" y="226"/>
                    <a:pt x="914" y="226"/>
                  </a:cubicBezTo>
                  <a:cubicBezTo>
                    <a:pt x="935" y="226"/>
                    <a:pt x="951" y="234"/>
                    <a:pt x="968" y="251"/>
                  </a:cubicBezTo>
                  <a:cubicBezTo>
                    <a:pt x="1001" y="317"/>
                    <a:pt x="1035" y="384"/>
                    <a:pt x="1035" y="484"/>
                  </a:cubicBezTo>
                  <a:lnTo>
                    <a:pt x="1035" y="1051"/>
                  </a:lnTo>
                  <a:cubicBezTo>
                    <a:pt x="1001" y="1084"/>
                    <a:pt x="1001" y="1084"/>
                    <a:pt x="1035" y="1084"/>
                  </a:cubicBezTo>
                  <a:lnTo>
                    <a:pt x="1101" y="1051"/>
                  </a:lnTo>
                  <a:cubicBezTo>
                    <a:pt x="1135" y="1051"/>
                    <a:pt x="1135" y="1018"/>
                    <a:pt x="1135" y="1018"/>
                  </a:cubicBezTo>
                  <a:cubicBezTo>
                    <a:pt x="1135" y="1018"/>
                    <a:pt x="1135" y="984"/>
                    <a:pt x="1135" y="984"/>
                  </a:cubicBezTo>
                  <a:lnTo>
                    <a:pt x="1135" y="351"/>
                  </a:lnTo>
                  <a:cubicBezTo>
                    <a:pt x="1135" y="251"/>
                    <a:pt x="1135" y="150"/>
                    <a:pt x="1068" y="50"/>
                  </a:cubicBezTo>
                  <a:cubicBezTo>
                    <a:pt x="1035" y="17"/>
                    <a:pt x="1001" y="0"/>
                    <a:pt x="964"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1858;p56">
              <a:extLst>
                <a:ext uri="{FF2B5EF4-FFF2-40B4-BE49-F238E27FC236}">
                  <a16:creationId xmlns:a16="http://schemas.microsoft.com/office/drawing/2014/main" id="{FD8A420A-FD54-497B-AD9C-848C7E83E4CA}"/>
                </a:ext>
              </a:extLst>
            </p:cNvPr>
            <p:cNvSpPr/>
            <p:nvPr/>
          </p:nvSpPr>
          <p:spPr>
            <a:xfrm>
              <a:off x="4544250" y="1013675"/>
              <a:ext cx="17525" cy="56725"/>
            </a:xfrm>
            <a:custGeom>
              <a:avLst/>
              <a:gdLst/>
              <a:ahLst/>
              <a:cxnLst/>
              <a:rect l="l" t="t" r="r" b="b"/>
              <a:pathLst>
                <a:path w="701" h="2269" extrusionOk="0">
                  <a:moveTo>
                    <a:pt x="668" y="0"/>
                  </a:moveTo>
                  <a:lnTo>
                    <a:pt x="634" y="34"/>
                  </a:lnTo>
                  <a:cubicBezTo>
                    <a:pt x="601" y="34"/>
                    <a:pt x="601" y="67"/>
                    <a:pt x="568" y="67"/>
                  </a:cubicBezTo>
                  <a:cubicBezTo>
                    <a:pt x="568" y="100"/>
                    <a:pt x="568" y="134"/>
                    <a:pt x="568" y="134"/>
                  </a:cubicBezTo>
                  <a:lnTo>
                    <a:pt x="0" y="2235"/>
                  </a:lnTo>
                  <a:cubicBezTo>
                    <a:pt x="0" y="2268"/>
                    <a:pt x="0" y="2268"/>
                    <a:pt x="0" y="2268"/>
                  </a:cubicBezTo>
                  <a:lnTo>
                    <a:pt x="34" y="2268"/>
                  </a:lnTo>
                  <a:lnTo>
                    <a:pt x="67" y="2235"/>
                  </a:lnTo>
                  <a:cubicBezTo>
                    <a:pt x="101" y="2235"/>
                    <a:pt x="101" y="2235"/>
                    <a:pt x="134" y="2202"/>
                  </a:cubicBezTo>
                  <a:cubicBezTo>
                    <a:pt x="134" y="2168"/>
                    <a:pt x="134" y="2168"/>
                    <a:pt x="134" y="2135"/>
                  </a:cubicBezTo>
                  <a:lnTo>
                    <a:pt x="701" y="67"/>
                  </a:lnTo>
                  <a:cubicBezTo>
                    <a:pt x="701" y="34"/>
                    <a:pt x="701" y="34"/>
                    <a:pt x="701" y="34"/>
                  </a:cubicBezTo>
                  <a:cubicBezTo>
                    <a:pt x="701" y="34"/>
                    <a:pt x="701" y="0"/>
                    <a:pt x="701"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1859;p56">
              <a:extLst>
                <a:ext uri="{FF2B5EF4-FFF2-40B4-BE49-F238E27FC236}">
                  <a16:creationId xmlns:a16="http://schemas.microsoft.com/office/drawing/2014/main" id="{63B511F2-60D0-4F66-85E3-A4033FDEC6B3}"/>
                </a:ext>
              </a:extLst>
            </p:cNvPr>
            <p:cNvSpPr/>
            <p:nvPr/>
          </p:nvSpPr>
          <p:spPr>
            <a:xfrm>
              <a:off x="4565925" y="1009500"/>
              <a:ext cx="10875" cy="16700"/>
            </a:xfrm>
            <a:custGeom>
              <a:avLst/>
              <a:gdLst/>
              <a:ahLst/>
              <a:cxnLst/>
              <a:rect l="l" t="t" r="r" b="b"/>
              <a:pathLst>
                <a:path w="435" h="668" extrusionOk="0">
                  <a:moveTo>
                    <a:pt x="401" y="0"/>
                  </a:moveTo>
                  <a:lnTo>
                    <a:pt x="301" y="34"/>
                  </a:lnTo>
                  <a:cubicBezTo>
                    <a:pt x="301" y="67"/>
                    <a:pt x="268" y="67"/>
                    <a:pt x="268" y="100"/>
                  </a:cubicBezTo>
                  <a:cubicBezTo>
                    <a:pt x="268" y="100"/>
                    <a:pt x="268" y="134"/>
                    <a:pt x="268" y="134"/>
                  </a:cubicBezTo>
                  <a:lnTo>
                    <a:pt x="301" y="467"/>
                  </a:lnTo>
                  <a:cubicBezTo>
                    <a:pt x="301" y="501"/>
                    <a:pt x="301" y="501"/>
                    <a:pt x="301" y="501"/>
                  </a:cubicBezTo>
                  <a:cubicBezTo>
                    <a:pt x="301" y="517"/>
                    <a:pt x="301" y="526"/>
                    <a:pt x="305" y="526"/>
                  </a:cubicBezTo>
                  <a:cubicBezTo>
                    <a:pt x="309" y="526"/>
                    <a:pt x="318" y="517"/>
                    <a:pt x="334" y="501"/>
                  </a:cubicBezTo>
                  <a:lnTo>
                    <a:pt x="401" y="501"/>
                  </a:lnTo>
                  <a:cubicBezTo>
                    <a:pt x="401" y="467"/>
                    <a:pt x="401" y="434"/>
                    <a:pt x="401" y="434"/>
                  </a:cubicBezTo>
                  <a:lnTo>
                    <a:pt x="434" y="34"/>
                  </a:lnTo>
                  <a:cubicBezTo>
                    <a:pt x="434" y="0"/>
                    <a:pt x="434" y="0"/>
                    <a:pt x="434" y="0"/>
                  </a:cubicBezTo>
                  <a:close/>
                  <a:moveTo>
                    <a:pt x="134" y="134"/>
                  </a:moveTo>
                  <a:lnTo>
                    <a:pt x="34" y="201"/>
                  </a:lnTo>
                  <a:cubicBezTo>
                    <a:pt x="34" y="201"/>
                    <a:pt x="1" y="234"/>
                    <a:pt x="1" y="234"/>
                  </a:cubicBezTo>
                  <a:cubicBezTo>
                    <a:pt x="1" y="267"/>
                    <a:pt x="1" y="267"/>
                    <a:pt x="1" y="301"/>
                  </a:cubicBezTo>
                  <a:lnTo>
                    <a:pt x="34" y="634"/>
                  </a:lnTo>
                  <a:cubicBezTo>
                    <a:pt x="34" y="634"/>
                    <a:pt x="34" y="668"/>
                    <a:pt x="34" y="668"/>
                  </a:cubicBezTo>
                  <a:lnTo>
                    <a:pt x="101" y="668"/>
                  </a:lnTo>
                  <a:cubicBezTo>
                    <a:pt x="101" y="668"/>
                    <a:pt x="101" y="668"/>
                    <a:pt x="134" y="634"/>
                  </a:cubicBezTo>
                  <a:cubicBezTo>
                    <a:pt x="134" y="634"/>
                    <a:pt x="134" y="601"/>
                    <a:pt x="134" y="567"/>
                  </a:cubicBezTo>
                  <a:lnTo>
                    <a:pt x="168" y="201"/>
                  </a:lnTo>
                  <a:cubicBezTo>
                    <a:pt x="168" y="167"/>
                    <a:pt x="168" y="134"/>
                    <a:pt x="168" y="134"/>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1860;p56">
              <a:extLst>
                <a:ext uri="{FF2B5EF4-FFF2-40B4-BE49-F238E27FC236}">
                  <a16:creationId xmlns:a16="http://schemas.microsoft.com/office/drawing/2014/main" id="{CA9EDD9A-4019-4D58-B4C8-E7C3DE372260}"/>
                </a:ext>
              </a:extLst>
            </p:cNvPr>
            <p:cNvSpPr/>
            <p:nvPr/>
          </p:nvSpPr>
          <p:spPr>
            <a:xfrm>
              <a:off x="4720200" y="884650"/>
              <a:ext cx="65075" cy="83400"/>
            </a:xfrm>
            <a:custGeom>
              <a:avLst/>
              <a:gdLst/>
              <a:ahLst/>
              <a:cxnLst/>
              <a:rect l="l" t="t" r="r" b="b"/>
              <a:pathLst>
                <a:path w="2603" h="3336" extrusionOk="0">
                  <a:moveTo>
                    <a:pt x="1769" y="458"/>
                  </a:moveTo>
                  <a:cubicBezTo>
                    <a:pt x="1835" y="491"/>
                    <a:pt x="1869" y="525"/>
                    <a:pt x="1902" y="591"/>
                  </a:cubicBezTo>
                  <a:cubicBezTo>
                    <a:pt x="1936" y="658"/>
                    <a:pt x="1936" y="725"/>
                    <a:pt x="1936" y="825"/>
                  </a:cubicBezTo>
                  <a:cubicBezTo>
                    <a:pt x="1936" y="891"/>
                    <a:pt x="1936" y="992"/>
                    <a:pt x="1902" y="1058"/>
                  </a:cubicBezTo>
                  <a:cubicBezTo>
                    <a:pt x="1869" y="1125"/>
                    <a:pt x="1869" y="1192"/>
                    <a:pt x="1835" y="1258"/>
                  </a:cubicBezTo>
                  <a:cubicBezTo>
                    <a:pt x="1802" y="1292"/>
                    <a:pt x="1769" y="1358"/>
                    <a:pt x="1735" y="1425"/>
                  </a:cubicBezTo>
                  <a:lnTo>
                    <a:pt x="1635" y="1592"/>
                  </a:lnTo>
                  <a:cubicBezTo>
                    <a:pt x="1602" y="1625"/>
                    <a:pt x="1569" y="1692"/>
                    <a:pt x="1535" y="1725"/>
                  </a:cubicBezTo>
                  <a:cubicBezTo>
                    <a:pt x="1535" y="1792"/>
                    <a:pt x="1502" y="1825"/>
                    <a:pt x="1502" y="1892"/>
                  </a:cubicBezTo>
                  <a:cubicBezTo>
                    <a:pt x="1469" y="1926"/>
                    <a:pt x="1469" y="1926"/>
                    <a:pt x="1469" y="1959"/>
                  </a:cubicBezTo>
                  <a:cubicBezTo>
                    <a:pt x="1469" y="1992"/>
                    <a:pt x="1435" y="1992"/>
                    <a:pt x="1435" y="2026"/>
                  </a:cubicBezTo>
                  <a:lnTo>
                    <a:pt x="1135" y="2159"/>
                  </a:lnTo>
                  <a:cubicBezTo>
                    <a:pt x="1135" y="2176"/>
                    <a:pt x="1127" y="2184"/>
                    <a:pt x="1118" y="2184"/>
                  </a:cubicBezTo>
                  <a:cubicBezTo>
                    <a:pt x="1110" y="2184"/>
                    <a:pt x="1102" y="2176"/>
                    <a:pt x="1102" y="2159"/>
                  </a:cubicBezTo>
                  <a:cubicBezTo>
                    <a:pt x="1102" y="2159"/>
                    <a:pt x="1102" y="2126"/>
                    <a:pt x="1102" y="2126"/>
                  </a:cubicBezTo>
                  <a:cubicBezTo>
                    <a:pt x="1102" y="2059"/>
                    <a:pt x="1102" y="1992"/>
                    <a:pt x="1135" y="1926"/>
                  </a:cubicBezTo>
                  <a:cubicBezTo>
                    <a:pt x="1168" y="1859"/>
                    <a:pt x="1168" y="1792"/>
                    <a:pt x="1202" y="1725"/>
                  </a:cubicBezTo>
                  <a:cubicBezTo>
                    <a:pt x="1235" y="1659"/>
                    <a:pt x="1268" y="1625"/>
                    <a:pt x="1302" y="1559"/>
                  </a:cubicBezTo>
                  <a:cubicBezTo>
                    <a:pt x="1335" y="1492"/>
                    <a:pt x="1368" y="1425"/>
                    <a:pt x="1402" y="1392"/>
                  </a:cubicBezTo>
                  <a:cubicBezTo>
                    <a:pt x="1435" y="1325"/>
                    <a:pt x="1469" y="1292"/>
                    <a:pt x="1502" y="1225"/>
                  </a:cubicBezTo>
                  <a:cubicBezTo>
                    <a:pt x="1502" y="1192"/>
                    <a:pt x="1502" y="1158"/>
                    <a:pt x="1502" y="1092"/>
                  </a:cubicBezTo>
                  <a:cubicBezTo>
                    <a:pt x="1502" y="1058"/>
                    <a:pt x="1502" y="1025"/>
                    <a:pt x="1469" y="992"/>
                  </a:cubicBezTo>
                  <a:cubicBezTo>
                    <a:pt x="1402" y="992"/>
                    <a:pt x="1368" y="992"/>
                    <a:pt x="1302" y="1025"/>
                  </a:cubicBezTo>
                  <a:cubicBezTo>
                    <a:pt x="1268" y="1058"/>
                    <a:pt x="1202" y="1125"/>
                    <a:pt x="1168" y="1158"/>
                  </a:cubicBezTo>
                  <a:cubicBezTo>
                    <a:pt x="1135" y="1192"/>
                    <a:pt x="1102" y="1258"/>
                    <a:pt x="1102" y="1292"/>
                  </a:cubicBezTo>
                  <a:lnTo>
                    <a:pt x="1068" y="1392"/>
                  </a:lnTo>
                  <a:cubicBezTo>
                    <a:pt x="1068" y="1425"/>
                    <a:pt x="1035" y="1459"/>
                    <a:pt x="1002" y="1492"/>
                  </a:cubicBezTo>
                  <a:lnTo>
                    <a:pt x="735" y="1659"/>
                  </a:lnTo>
                  <a:lnTo>
                    <a:pt x="668" y="1659"/>
                  </a:lnTo>
                  <a:cubicBezTo>
                    <a:pt x="668" y="1625"/>
                    <a:pt x="668" y="1625"/>
                    <a:pt x="668" y="1592"/>
                  </a:cubicBezTo>
                  <a:cubicBezTo>
                    <a:pt x="701" y="1525"/>
                    <a:pt x="701" y="1425"/>
                    <a:pt x="735" y="1358"/>
                  </a:cubicBezTo>
                  <a:cubicBezTo>
                    <a:pt x="801" y="1125"/>
                    <a:pt x="901" y="958"/>
                    <a:pt x="1068" y="791"/>
                  </a:cubicBezTo>
                  <a:cubicBezTo>
                    <a:pt x="1135" y="691"/>
                    <a:pt x="1235" y="625"/>
                    <a:pt x="1335" y="558"/>
                  </a:cubicBezTo>
                  <a:cubicBezTo>
                    <a:pt x="1402" y="525"/>
                    <a:pt x="1469" y="491"/>
                    <a:pt x="1569" y="458"/>
                  </a:cubicBezTo>
                  <a:close/>
                  <a:moveTo>
                    <a:pt x="1502" y="2192"/>
                  </a:moveTo>
                  <a:cubicBezTo>
                    <a:pt x="1502" y="2226"/>
                    <a:pt x="1502" y="2226"/>
                    <a:pt x="1502" y="2259"/>
                  </a:cubicBezTo>
                  <a:lnTo>
                    <a:pt x="1502" y="2559"/>
                  </a:lnTo>
                  <a:cubicBezTo>
                    <a:pt x="1502" y="2593"/>
                    <a:pt x="1502" y="2593"/>
                    <a:pt x="1502" y="2626"/>
                  </a:cubicBezTo>
                  <a:cubicBezTo>
                    <a:pt x="1502" y="2659"/>
                    <a:pt x="1502" y="2659"/>
                    <a:pt x="1469" y="2693"/>
                  </a:cubicBezTo>
                  <a:lnTo>
                    <a:pt x="1168" y="2860"/>
                  </a:lnTo>
                  <a:lnTo>
                    <a:pt x="1135" y="2860"/>
                  </a:lnTo>
                  <a:cubicBezTo>
                    <a:pt x="1135" y="2826"/>
                    <a:pt x="1135" y="2826"/>
                    <a:pt x="1135" y="2793"/>
                  </a:cubicBezTo>
                  <a:lnTo>
                    <a:pt x="1135" y="2493"/>
                  </a:lnTo>
                  <a:cubicBezTo>
                    <a:pt x="1135" y="2459"/>
                    <a:pt x="1135" y="2459"/>
                    <a:pt x="1135" y="2426"/>
                  </a:cubicBezTo>
                  <a:cubicBezTo>
                    <a:pt x="1135" y="2393"/>
                    <a:pt x="1168" y="2393"/>
                    <a:pt x="1168" y="2359"/>
                  </a:cubicBezTo>
                  <a:lnTo>
                    <a:pt x="1469" y="2192"/>
                  </a:lnTo>
                  <a:close/>
                  <a:moveTo>
                    <a:pt x="1888" y="1"/>
                  </a:moveTo>
                  <a:cubicBezTo>
                    <a:pt x="1710" y="1"/>
                    <a:pt x="1511" y="62"/>
                    <a:pt x="1302" y="191"/>
                  </a:cubicBezTo>
                  <a:cubicBezTo>
                    <a:pt x="535" y="691"/>
                    <a:pt x="68" y="1492"/>
                    <a:pt x="1" y="2426"/>
                  </a:cubicBezTo>
                  <a:cubicBezTo>
                    <a:pt x="1" y="3013"/>
                    <a:pt x="298" y="3335"/>
                    <a:pt x="719" y="3335"/>
                  </a:cubicBezTo>
                  <a:cubicBezTo>
                    <a:pt x="896" y="3335"/>
                    <a:pt x="1094" y="3278"/>
                    <a:pt x="1302" y="3160"/>
                  </a:cubicBezTo>
                  <a:cubicBezTo>
                    <a:pt x="2069" y="2659"/>
                    <a:pt x="2536" y="1825"/>
                    <a:pt x="2603" y="925"/>
                  </a:cubicBezTo>
                  <a:cubicBezTo>
                    <a:pt x="2603" y="339"/>
                    <a:pt x="2307" y="1"/>
                    <a:pt x="1888"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1861;p56">
              <a:extLst>
                <a:ext uri="{FF2B5EF4-FFF2-40B4-BE49-F238E27FC236}">
                  <a16:creationId xmlns:a16="http://schemas.microsoft.com/office/drawing/2014/main" id="{1861EB8A-0F0A-4081-AB3F-E1D822DE3BB3}"/>
                </a:ext>
              </a:extLst>
            </p:cNvPr>
            <p:cNvSpPr/>
            <p:nvPr/>
          </p:nvSpPr>
          <p:spPr>
            <a:xfrm>
              <a:off x="4856150" y="819350"/>
              <a:ext cx="17525" cy="30050"/>
            </a:xfrm>
            <a:custGeom>
              <a:avLst/>
              <a:gdLst/>
              <a:ahLst/>
              <a:cxnLst/>
              <a:rect l="l" t="t" r="r" b="b"/>
              <a:pathLst>
                <a:path w="701" h="1202" extrusionOk="0">
                  <a:moveTo>
                    <a:pt x="701" y="1"/>
                  </a:moveTo>
                  <a:lnTo>
                    <a:pt x="0" y="401"/>
                  </a:lnTo>
                  <a:lnTo>
                    <a:pt x="0" y="1202"/>
                  </a:lnTo>
                  <a:lnTo>
                    <a:pt x="701" y="802"/>
                  </a:lnTo>
                  <a:lnTo>
                    <a:pt x="701" y="1"/>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1862;p56">
              <a:extLst>
                <a:ext uri="{FF2B5EF4-FFF2-40B4-BE49-F238E27FC236}">
                  <a16:creationId xmlns:a16="http://schemas.microsoft.com/office/drawing/2014/main" id="{FD710024-1FC2-4BE8-9F37-473834A1BEE1}"/>
                </a:ext>
              </a:extLst>
            </p:cNvPr>
            <p:cNvSpPr/>
            <p:nvPr/>
          </p:nvSpPr>
          <p:spPr>
            <a:xfrm>
              <a:off x="4880325" y="805175"/>
              <a:ext cx="17525" cy="30050"/>
            </a:xfrm>
            <a:custGeom>
              <a:avLst/>
              <a:gdLst/>
              <a:ahLst/>
              <a:cxnLst/>
              <a:rect l="l" t="t" r="r" b="b"/>
              <a:pathLst>
                <a:path w="701" h="1202" extrusionOk="0">
                  <a:moveTo>
                    <a:pt x="701" y="1"/>
                  </a:moveTo>
                  <a:lnTo>
                    <a:pt x="0" y="401"/>
                  </a:lnTo>
                  <a:lnTo>
                    <a:pt x="0" y="1202"/>
                  </a:lnTo>
                  <a:lnTo>
                    <a:pt x="701" y="801"/>
                  </a:lnTo>
                  <a:lnTo>
                    <a:pt x="701" y="1"/>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1863;p56">
              <a:extLst>
                <a:ext uri="{FF2B5EF4-FFF2-40B4-BE49-F238E27FC236}">
                  <a16:creationId xmlns:a16="http://schemas.microsoft.com/office/drawing/2014/main" id="{85221FD7-24D1-4798-A826-7CAA792138B4}"/>
                </a:ext>
              </a:extLst>
            </p:cNvPr>
            <p:cNvSpPr/>
            <p:nvPr/>
          </p:nvSpPr>
          <p:spPr>
            <a:xfrm>
              <a:off x="4905350" y="791000"/>
              <a:ext cx="16700" cy="30050"/>
            </a:xfrm>
            <a:custGeom>
              <a:avLst/>
              <a:gdLst/>
              <a:ahLst/>
              <a:cxnLst/>
              <a:rect l="l" t="t" r="r" b="b"/>
              <a:pathLst>
                <a:path w="668" h="1202" extrusionOk="0">
                  <a:moveTo>
                    <a:pt x="667" y="1"/>
                  </a:moveTo>
                  <a:lnTo>
                    <a:pt x="0" y="401"/>
                  </a:lnTo>
                  <a:lnTo>
                    <a:pt x="0" y="1202"/>
                  </a:lnTo>
                  <a:lnTo>
                    <a:pt x="667" y="801"/>
                  </a:lnTo>
                  <a:lnTo>
                    <a:pt x="667" y="1"/>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1864;p56">
              <a:extLst>
                <a:ext uri="{FF2B5EF4-FFF2-40B4-BE49-F238E27FC236}">
                  <a16:creationId xmlns:a16="http://schemas.microsoft.com/office/drawing/2014/main" id="{F43D3524-82C9-4B6B-83A1-D0F49B2A9C67}"/>
                </a:ext>
              </a:extLst>
            </p:cNvPr>
            <p:cNvSpPr/>
            <p:nvPr/>
          </p:nvSpPr>
          <p:spPr>
            <a:xfrm>
              <a:off x="4856150" y="847725"/>
              <a:ext cx="17525" cy="30025"/>
            </a:xfrm>
            <a:custGeom>
              <a:avLst/>
              <a:gdLst/>
              <a:ahLst/>
              <a:cxnLst/>
              <a:rect l="l" t="t" r="r" b="b"/>
              <a:pathLst>
                <a:path w="701" h="1201" extrusionOk="0">
                  <a:moveTo>
                    <a:pt x="701" y="0"/>
                  </a:moveTo>
                  <a:lnTo>
                    <a:pt x="0" y="400"/>
                  </a:lnTo>
                  <a:lnTo>
                    <a:pt x="0" y="1201"/>
                  </a:lnTo>
                  <a:lnTo>
                    <a:pt x="701" y="801"/>
                  </a:lnTo>
                  <a:lnTo>
                    <a:pt x="701"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1865;p56">
              <a:extLst>
                <a:ext uri="{FF2B5EF4-FFF2-40B4-BE49-F238E27FC236}">
                  <a16:creationId xmlns:a16="http://schemas.microsoft.com/office/drawing/2014/main" id="{D40A1637-9357-49F1-84E4-9673501F6ACA}"/>
                </a:ext>
              </a:extLst>
            </p:cNvPr>
            <p:cNvSpPr/>
            <p:nvPr/>
          </p:nvSpPr>
          <p:spPr>
            <a:xfrm>
              <a:off x="4880325" y="833550"/>
              <a:ext cx="17525" cy="30025"/>
            </a:xfrm>
            <a:custGeom>
              <a:avLst/>
              <a:gdLst/>
              <a:ahLst/>
              <a:cxnLst/>
              <a:rect l="l" t="t" r="r" b="b"/>
              <a:pathLst>
                <a:path w="701" h="1201" extrusionOk="0">
                  <a:moveTo>
                    <a:pt x="701" y="0"/>
                  </a:moveTo>
                  <a:lnTo>
                    <a:pt x="0" y="400"/>
                  </a:lnTo>
                  <a:lnTo>
                    <a:pt x="0" y="1201"/>
                  </a:lnTo>
                  <a:lnTo>
                    <a:pt x="701" y="801"/>
                  </a:lnTo>
                  <a:lnTo>
                    <a:pt x="701"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1866;p56">
              <a:extLst>
                <a:ext uri="{FF2B5EF4-FFF2-40B4-BE49-F238E27FC236}">
                  <a16:creationId xmlns:a16="http://schemas.microsoft.com/office/drawing/2014/main" id="{F5999C8B-50C2-4717-AC1C-CB4D9173386B}"/>
                </a:ext>
              </a:extLst>
            </p:cNvPr>
            <p:cNvSpPr/>
            <p:nvPr/>
          </p:nvSpPr>
          <p:spPr>
            <a:xfrm>
              <a:off x="4905350" y="819350"/>
              <a:ext cx="16700" cy="30050"/>
            </a:xfrm>
            <a:custGeom>
              <a:avLst/>
              <a:gdLst/>
              <a:ahLst/>
              <a:cxnLst/>
              <a:rect l="l" t="t" r="r" b="b"/>
              <a:pathLst>
                <a:path w="668" h="1202" extrusionOk="0">
                  <a:moveTo>
                    <a:pt x="667" y="1"/>
                  </a:moveTo>
                  <a:lnTo>
                    <a:pt x="0" y="401"/>
                  </a:lnTo>
                  <a:lnTo>
                    <a:pt x="0" y="1202"/>
                  </a:lnTo>
                  <a:lnTo>
                    <a:pt x="667" y="802"/>
                  </a:lnTo>
                  <a:lnTo>
                    <a:pt x="667" y="1"/>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1867;p56">
              <a:extLst>
                <a:ext uri="{FF2B5EF4-FFF2-40B4-BE49-F238E27FC236}">
                  <a16:creationId xmlns:a16="http://schemas.microsoft.com/office/drawing/2014/main" id="{4379330C-7A25-4777-A704-E2C7F06020C1}"/>
                </a:ext>
              </a:extLst>
            </p:cNvPr>
            <p:cNvSpPr/>
            <p:nvPr/>
          </p:nvSpPr>
          <p:spPr>
            <a:xfrm>
              <a:off x="4856150" y="876075"/>
              <a:ext cx="17525" cy="30050"/>
            </a:xfrm>
            <a:custGeom>
              <a:avLst/>
              <a:gdLst/>
              <a:ahLst/>
              <a:cxnLst/>
              <a:rect l="l" t="t" r="r" b="b"/>
              <a:pathLst>
                <a:path w="701" h="1202" extrusionOk="0">
                  <a:moveTo>
                    <a:pt x="701" y="0"/>
                  </a:moveTo>
                  <a:lnTo>
                    <a:pt x="0" y="401"/>
                  </a:lnTo>
                  <a:lnTo>
                    <a:pt x="0" y="1201"/>
                  </a:lnTo>
                  <a:lnTo>
                    <a:pt x="701" y="801"/>
                  </a:lnTo>
                  <a:lnTo>
                    <a:pt x="701"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1868;p56">
              <a:extLst>
                <a:ext uri="{FF2B5EF4-FFF2-40B4-BE49-F238E27FC236}">
                  <a16:creationId xmlns:a16="http://schemas.microsoft.com/office/drawing/2014/main" id="{C1D4D287-DA87-4542-B514-F9BE15E0C8DC}"/>
                </a:ext>
              </a:extLst>
            </p:cNvPr>
            <p:cNvSpPr/>
            <p:nvPr/>
          </p:nvSpPr>
          <p:spPr>
            <a:xfrm>
              <a:off x="4880325" y="861900"/>
              <a:ext cx="17525" cy="30050"/>
            </a:xfrm>
            <a:custGeom>
              <a:avLst/>
              <a:gdLst/>
              <a:ahLst/>
              <a:cxnLst/>
              <a:rect l="l" t="t" r="r" b="b"/>
              <a:pathLst>
                <a:path w="701" h="1202" extrusionOk="0">
                  <a:moveTo>
                    <a:pt x="701" y="0"/>
                  </a:moveTo>
                  <a:lnTo>
                    <a:pt x="0" y="400"/>
                  </a:lnTo>
                  <a:lnTo>
                    <a:pt x="0" y="1201"/>
                  </a:lnTo>
                  <a:lnTo>
                    <a:pt x="701" y="801"/>
                  </a:lnTo>
                  <a:lnTo>
                    <a:pt x="701"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1869;p56">
              <a:extLst>
                <a:ext uri="{FF2B5EF4-FFF2-40B4-BE49-F238E27FC236}">
                  <a16:creationId xmlns:a16="http://schemas.microsoft.com/office/drawing/2014/main" id="{70D27DE0-BDAA-4B67-9A1D-668965E0E20C}"/>
                </a:ext>
              </a:extLst>
            </p:cNvPr>
            <p:cNvSpPr/>
            <p:nvPr/>
          </p:nvSpPr>
          <p:spPr>
            <a:xfrm>
              <a:off x="4905350" y="847725"/>
              <a:ext cx="16700" cy="30025"/>
            </a:xfrm>
            <a:custGeom>
              <a:avLst/>
              <a:gdLst/>
              <a:ahLst/>
              <a:cxnLst/>
              <a:rect l="l" t="t" r="r" b="b"/>
              <a:pathLst>
                <a:path w="668" h="1201" extrusionOk="0">
                  <a:moveTo>
                    <a:pt x="667" y="0"/>
                  </a:moveTo>
                  <a:lnTo>
                    <a:pt x="0" y="400"/>
                  </a:lnTo>
                  <a:lnTo>
                    <a:pt x="0" y="1201"/>
                  </a:lnTo>
                  <a:lnTo>
                    <a:pt x="667" y="801"/>
                  </a:lnTo>
                  <a:lnTo>
                    <a:pt x="667"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1870;p56">
              <a:extLst>
                <a:ext uri="{FF2B5EF4-FFF2-40B4-BE49-F238E27FC236}">
                  <a16:creationId xmlns:a16="http://schemas.microsoft.com/office/drawing/2014/main" id="{D5B849A7-85A5-4EDF-8C57-BDFF9C7FD4D2}"/>
                </a:ext>
              </a:extLst>
            </p:cNvPr>
            <p:cNvSpPr/>
            <p:nvPr/>
          </p:nvSpPr>
          <p:spPr>
            <a:xfrm>
              <a:off x="4985400" y="714450"/>
              <a:ext cx="76750" cy="110950"/>
            </a:xfrm>
            <a:custGeom>
              <a:avLst/>
              <a:gdLst/>
              <a:ahLst/>
              <a:cxnLst/>
              <a:rect l="l" t="t" r="r" b="b"/>
              <a:pathLst>
                <a:path w="3070" h="4438" extrusionOk="0">
                  <a:moveTo>
                    <a:pt x="2154" y="0"/>
                  </a:moveTo>
                  <a:cubicBezTo>
                    <a:pt x="1964" y="0"/>
                    <a:pt x="1754" y="63"/>
                    <a:pt x="1535" y="194"/>
                  </a:cubicBezTo>
                  <a:cubicBezTo>
                    <a:pt x="668" y="661"/>
                    <a:pt x="0" y="1962"/>
                    <a:pt x="0" y="3096"/>
                  </a:cubicBezTo>
                  <a:cubicBezTo>
                    <a:pt x="0" y="3944"/>
                    <a:pt x="373" y="4438"/>
                    <a:pt x="924" y="4438"/>
                  </a:cubicBezTo>
                  <a:cubicBezTo>
                    <a:pt x="1110" y="4438"/>
                    <a:pt x="1316" y="4382"/>
                    <a:pt x="1535" y="4264"/>
                  </a:cubicBezTo>
                  <a:cubicBezTo>
                    <a:pt x="2369" y="3763"/>
                    <a:pt x="3069" y="2462"/>
                    <a:pt x="3069" y="1328"/>
                  </a:cubicBezTo>
                  <a:cubicBezTo>
                    <a:pt x="3069" y="492"/>
                    <a:pt x="2688" y="0"/>
                    <a:pt x="2154"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1871;p56">
              <a:extLst>
                <a:ext uri="{FF2B5EF4-FFF2-40B4-BE49-F238E27FC236}">
                  <a16:creationId xmlns:a16="http://schemas.microsoft.com/office/drawing/2014/main" id="{03AC9119-E982-4CB1-A83E-9C3391CE5796}"/>
                </a:ext>
              </a:extLst>
            </p:cNvPr>
            <p:cNvSpPr/>
            <p:nvPr/>
          </p:nvSpPr>
          <p:spPr>
            <a:xfrm>
              <a:off x="5007925" y="727825"/>
              <a:ext cx="30875" cy="43925"/>
            </a:xfrm>
            <a:custGeom>
              <a:avLst/>
              <a:gdLst/>
              <a:ahLst/>
              <a:cxnLst/>
              <a:rect l="l" t="t" r="r" b="b"/>
              <a:pathLst>
                <a:path w="1235" h="1757" extrusionOk="0">
                  <a:moveTo>
                    <a:pt x="858" y="1"/>
                  </a:moveTo>
                  <a:cubicBezTo>
                    <a:pt x="789" y="1"/>
                    <a:pt x="713" y="20"/>
                    <a:pt x="634" y="59"/>
                  </a:cubicBezTo>
                  <a:cubicBezTo>
                    <a:pt x="234" y="326"/>
                    <a:pt x="33" y="760"/>
                    <a:pt x="0" y="1227"/>
                  </a:cubicBezTo>
                  <a:cubicBezTo>
                    <a:pt x="0" y="1576"/>
                    <a:pt x="167" y="1757"/>
                    <a:pt x="391" y="1757"/>
                  </a:cubicBezTo>
                  <a:cubicBezTo>
                    <a:pt x="467" y="1757"/>
                    <a:pt x="549" y="1736"/>
                    <a:pt x="634" y="1694"/>
                  </a:cubicBezTo>
                  <a:cubicBezTo>
                    <a:pt x="1001" y="1427"/>
                    <a:pt x="1201" y="993"/>
                    <a:pt x="1234" y="526"/>
                  </a:cubicBezTo>
                  <a:cubicBezTo>
                    <a:pt x="1234" y="196"/>
                    <a:pt x="1079" y="1"/>
                    <a:pt x="858"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1872;p56">
              <a:extLst>
                <a:ext uri="{FF2B5EF4-FFF2-40B4-BE49-F238E27FC236}">
                  <a16:creationId xmlns:a16="http://schemas.microsoft.com/office/drawing/2014/main" id="{3657FC21-26D5-4906-9C29-68761429F3AA}"/>
                </a:ext>
              </a:extLst>
            </p:cNvPr>
            <p:cNvSpPr/>
            <p:nvPr/>
          </p:nvSpPr>
          <p:spPr>
            <a:xfrm>
              <a:off x="5001250" y="769575"/>
              <a:ext cx="44225" cy="47000"/>
            </a:xfrm>
            <a:custGeom>
              <a:avLst/>
              <a:gdLst/>
              <a:ahLst/>
              <a:cxnLst/>
              <a:rect l="l" t="t" r="r" b="b"/>
              <a:pathLst>
                <a:path w="1769" h="1880" extrusionOk="0">
                  <a:moveTo>
                    <a:pt x="1328" y="1"/>
                  </a:moveTo>
                  <a:cubicBezTo>
                    <a:pt x="1238" y="1"/>
                    <a:pt x="1138" y="30"/>
                    <a:pt x="1034" y="91"/>
                  </a:cubicBezTo>
                  <a:lnTo>
                    <a:pt x="734" y="257"/>
                  </a:lnTo>
                  <a:cubicBezTo>
                    <a:pt x="300" y="591"/>
                    <a:pt x="34" y="1125"/>
                    <a:pt x="0" y="1692"/>
                  </a:cubicBezTo>
                  <a:lnTo>
                    <a:pt x="0" y="1758"/>
                  </a:lnTo>
                  <a:cubicBezTo>
                    <a:pt x="128" y="1838"/>
                    <a:pt x="278" y="1880"/>
                    <a:pt x="429" y="1880"/>
                  </a:cubicBezTo>
                  <a:cubicBezTo>
                    <a:pt x="594" y="1880"/>
                    <a:pt x="761" y="1830"/>
                    <a:pt x="901" y="1725"/>
                  </a:cubicBezTo>
                  <a:cubicBezTo>
                    <a:pt x="1268" y="1492"/>
                    <a:pt x="1568" y="1125"/>
                    <a:pt x="1768" y="724"/>
                  </a:cubicBezTo>
                  <a:lnTo>
                    <a:pt x="1768" y="658"/>
                  </a:lnTo>
                  <a:cubicBezTo>
                    <a:pt x="1768" y="238"/>
                    <a:pt x="1585" y="1"/>
                    <a:pt x="1328"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1873;p56">
              <a:extLst>
                <a:ext uri="{FF2B5EF4-FFF2-40B4-BE49-F238E27FC236}">
                  <a16:creationId xmlns:a16="http://schemas.microsoft.com/office/drawing/2014/main" id="{87656ABF-2684-42CD-A58F-34C3BABEF3D5}"/>
                </a:ext>
              </a:extLst>
            </p:cNvPr>
            <p:cNvSpPr/>
            <p:nvPr/>
          </p:nvSpPr>
          <p:spPr>
            <a:xfrm>
              <a:off x="2065825" y="4171750"/>
              <a:ext cx="522875" cy="507275"/>
            </a:xfrm>
            <a:custGeom>
              <a:avLst/>
              <a:gdLst/>
              <a:ahLst/>
              <a:cxnLst/>
              <a:rect l="l" t="t" r="r" b="b"/>
              <a:pathLst>
                <a:path w="20915" h="20291" extrusionOk="0">
                  <a:moveTo>
                    <a:pt x="2969" y="1"/>
                  </a:moveTo>
                  <a:cubicBezTo>
                    <a:pt x="0" y="2469"/>
                    <a:pt x="1801" y="15145"/>
                    <a:pt x="4803" y="18281"/>
                  </a:cubicBezTo>
                  <a:lnTo>
                    <a:pt x="4904" y="18381"/>
                  </a:lnTo>
                  <a:lnTo>
                    <a:pt x="5004" y="18481"/>
                  </a:lnTo>
                  <a:cubicBezTo>
                    <a:pt x="5070" y="18548"/>
                    <a:pt x="5170" y="18648"/>
                    <a:pt x="5270" y="18714"/>
                  </a:cubicBezTo>
                  <a:lnTo>
                    <a:pt x="5337" y="18781"/>
                  </a:lnTo>
                  <a:lnTo>
                    <a:pt x="5571" y="18948"/>
                  </a:lnTo>
                  <a:cubicBezTo>
                    <a:pt x="5704" y="19048"/>
                    <a:pt x="5838" y="19115"/>
                    <a:pt x="5971" y="19215"/>
                  </a:cubicBezTo>
                  <a:cubicBezTo>
                    <a:pt x="7222" y="19932"/>
                    <a:pt x="8848" y="20290"/>
                    <a:pt x="10474" y="20290"/>
                  </a:cubicBezTo>
                  <a:cubicBezTo>
                    <a:pt x="12100" y="20290"/>
                    <a:pt x="13726" y="19932"/>
                    <a:pt x="14977" y="19215"/>
                  </a:cubicBezTo>
                  <a:cubicBezTo>
                    <a:pt x="15111" y="19115"/>
                    <a:pt x="15244" y="19048"/>
                    <a:pt x="15378" y="18948"/>
                  </a:cubicBezTo>
                  <a:lnTo>
                    <a:pt x="15578" y="18781"/>
                  </a:lnTo>
                  <a:lnTo>
                    <a:pt x="15678" y="18714"/>
                  </a:lnTo>
                  <a:lnTo>
                    <a:pt x="15945" y="18481"/>
                  </a:lnTo>
                  <a:lnTo>
                    <a:pt x="16045" y="18347"/>
                  </a:lnTo>
                  <a:lnTo>
                    <a:pt x="16112" y="18281"/>
                  </a:lnTo>
                  <a:cubicBezTo>
                    <a:pt x="19147" y="15179"/>
                    <a:pt x="20915" y="2469"/>
                    <a:pt x="17980"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1874;p56">
              <a:extLst>
                <a:ext uri="{FF2B5EF4-FFF2-40B4-BE49-F238E27FC236}">
                  <a16:creationId xmlns:a16="http://schemas.microsoft.com/office/drawing/2014/main" id="{8BC86EA4-9E3D-40D6-9A7E-6E3EBF98ABCD}"/>
                </a:ext>
              </a:extLst>
            </p:cNvPr>
            <p:cNvSpPr/>
            <p:nvPr/>
          </p:nvSpPr>
          <p:spPr>
            <a:xfrm>
              <a:off x="2086650" y="4109225"/>
              <a:ext cx="481225" cy="256025"/>
            </a:xfrm>
            <a:custGeom>
              <a:avLst/>
              <a:gdLst/>
              <a:ahLst/>
              <a:cxnLst/>
              <a:rect l="l" t="t" r="r" b="b"/>
              <a:pathLst>
                <a:path w="19249" h="10241" extrusionOk="0">
                  <a:moveTo>
                    <a:pt x="9641" y="0"/>
                  </a:moveTo>
                  <a:cubicBezTo>
                    <a:pt x="7398" y="0"/>
                    <a:pt x="5155" y="501"/>
                    <a:pt x="3437" y="1501"/>
                  </a:cubicBezTo>
                  <a:cubicBezTo>
                    <a:pt x="1" y="3503"/>
                    <a:pt x="1" y="6738"/>
                    <a:pt x="3437" y="8740"/>
                  </a:cubicBezTo>
                  <a:cubicBezTo>
                    <a:pt x="5155" y="9740"/>
                    <a:pt x="7398" y="10241"/>
                    <a:pt x="9641" y="10241"/>
                  </a:cubicBezTo>
                  <a:cubicBezTo>
                    <a:pt x="11884" y="10241"/>
                    <a:pt x="14128" y="9740"/>
                    <a:pt x="15846" y="8740"/>
                  </a:cubicBezTo>
                  <a:cubicBezTo>
                    <a:pt x="19248" y="6738"/>
                    <a:pt x="19248" y="3503"/>
                    <a:pt x="15846" y="1501"/>
                  </a:cubicBezTo>
                  <a:cubicBezTo>
                    <a:pt x="14128" y="501"/>
                    <a:pt x="11884" y="0"/>
                    <a:pt x="9641"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1875;p56">
              <a:extLst>
                <a:ext uri="{FF2B5EF4-FFF2-40B4-BE49-F238E27FC236}">
                  <a16:creationId xmlns:a16="http://schemas.microsoft.com/office/drawing/2014/main" id="{9DC0F156-58B9-4CD0-A1BE-D6D383757B6B}"/>
                </a:ext>
              </a:extLst>
            </p:cNvPr>
            <p:cNvSpPr/>
            <p:nvPr/>
          </p:nvSpPr>
          <p:spPr>
            <a:xfrm>
              <a:off x="2086650" y="4109225"/>
              <a:ext cx="481225" cy="256025"/>
            </a:xfrm>
            <a:custGeom>
              <a:avLst/>
              <a:gdLst/>
              <a:ahLst/>
              <a:cxnLst/>
              <a:rect l="l" t="t" r="r" b="b"/>
              <a:pathLst>
                <a:path w="19249" h="10241" extrusionOk="0">
                  <a:moveTo>
                    <a:pt x="9641" y="0"/>
                  </a:moveTo>
                  <a:cubicBezTo>
                    <a:pt x="7398" y="0"/>
                    <a:pt x="5155" y="501"/>
                    <a:pt x="3437" y="1501"/>
                  </a:cubicBezTo>
                  <a:cubicBezTo>
                    <a:pt x="1" y="3503"/>
                    <a:pt x="1" y="6738"/>
                    <a:pt x="3437" y="8740"/>
                  </a:cubicBezTo>
                  <a:cubicBezTo>
                    <a:pt x="5155" y="9740"/>
                    <a:pt x="7398" y="10241"/>
                    <a:pt x="9641" y="10241"/>
                  </a:cubicBezTo>
                  <a:cubicBezTo>
                    <a:pt x="11884" y="10241"/>
                    <a:pt x="14128" y="9740"/>
                    <a:pt x="15846" y="8740"/>
                  </a:cubicBezTo>
                  <a:cubicBezTo>
                    <a:pt x="19248" y="6738"/>
                    <a:pt x="19248" y="3503"/>
                    <a:pt x="15846" y="1501"/>
                  </a:cubicBezTo>
                  <a:cubicBezTo>
                    <a:pt x="14128" y="501"/>
                    <a:pt x="11884" y="0"/>
                    <a:pt x="96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1876;p56">
              <a:extLst>
                <a:ext uri="{FF2B5EF4-FFF2-40B4-BE49-F238E27FC236}">
                  <a16:creationId xmlns:a16="http://schemas.microsoft.com/office/drawing/2014/main" id="{11711324-CB3B-4C73-B7D6-BDA02728BFD7}"/>
                </a:ext>
              </a:extLst>
            </p:cNvPr>
            <p:cNvSpPr/>
            <p:nvPr/>
          </p:nvSpPr>
          <p:spPr>
            <a:xfrm>
              <a:off x="2150875" y="4143100"/>
              <a:ext cx="352775" cy="187975"/>
            </a:xfrm>
            <a:custGeom>
              <a:avLst/>
              <a:gdLst/>
              <a:ahLst/>
              <a:cxnLst/>
              <a:rect l="l" t="t" r="r" b="b"/>
              <a:pathLst>
                <a:path w="14111" h="7519" extrusionOk="0">
                  <a:moveTo>
                    <a:pt x="7096" y="0"/>
                  </a:moveTo>
                  <a:cubicBezTo>
                    <a:pt x="5440" y="0"/>
                    <a:pt x="3777" y="376"/>
                    <a:pt x="2502" y="1114"/>
                  </a:cubicBezTo>
                  <a:cubicBezTo>
                    <a:pt x="0" y="2581"/>
                    <a:pt x="0" y="4950"/>
                    <a:pt x="2502" y="6417"/>
                  </a:cubicBezTo>
                  <a:cubicBezTo>
                    <a:pt x="3753" y="7151"/>
                    <a:pt x="5404" y="7518"/>
                    <a:pt x="7055" y="7518"/>
                  </a:cubicBezTo>
                  <a:cubicBezTo>
                    <a:pt x="8707" y="7518"/>
                    <a:pt x="10358" y="7151"/>
                    <a:pt x="11609" y="6417"/>
                  </a:cubicBezTo>
                  <a:cubicBezTo>
                    <a:pt x="14111" y="4950"/>
                    <a:pt x="14111" y="2581"/>
                    <a:pt x="11609" y="1114"/>
                  </a:cubicBezTo>
                  <a:cubicBezTo>
                    <a:pt x="10365" y="367"/>
                    <a:pt x="8733" y="0"/>
                    <a:pt x="709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1877;p56">
              <a:extLst>
                <a:ext uri="{FF2B5EF4-FFF2-40B4-BE49-F238E27FC236}">
                  <a16:creationId xmlns:a16="http://schemas.microsoft.com/office/drawing/2014/main" id="{8757FC7C-F201-4493-853D-D6388E4880B3}"/>
                </a:ext>
              </a:extLst>
            </p:cNvPr>
            <p:cNvSpPr/>
            <p:nvPr/>
          </p:nvSpPr>
          <p:spPr>
            <a:xfrm>
              <a:off x="2175900" y="4205950"/>
              <a:ext cx="303575" cy="125125"/>
            </a:xfrm>
            <a:custGeom>
              <a:avLst/>
              <a:gdLst/>
              <a:ahLst/>
              <a:cxnLst/>
              <a:rect l="l" t="t" r="r" b="b"/>
              <a:pathLst>
                <a:path w="12143" h="5005" extrusionOk="0">
                  <a:moveTo>
                    <a:pt x="6054" y="1"/>
                  </a:moveTo>
                  <a:cubicBezTo>
                    <a:pt x="4403" y="1"/>
                    <a:pt x="2752" y="368"/>
                    <a:pt x="1501" y="1101"/>
                  </a:cubicBezTo>
                  <a:cubicBezTo>
                    <a:pt x="901" y="1435"/>
                    <a:pt x="367" y="1935"/>
                    <a:pt x="0" y="2502"/>
                  </a:cubicBezTo>
                  <a:cubicBezTo>
                    <a:pt x="367" y="3103"/>
                    <a:pt x="901" y="3570"/>
                    <a:pt x="1501" y="3903"/>
                  </a:cubicBezTo>
                  <a:cubicBezTo>
                    <a:pt x="2752" y="4637"/>
                    <a:pt x="4403" y="5004"/>
                    <a:pt x="6054" y="5004"/>
                  </a:cubicBezTo>
                  <a:cubicBezTo>
                    <a:pt x="7706" y="5004"/>
                    <a:pt x="9357" y="4637"/>
                    <a:pt x="10608" y="3903"/>
                  </a:cubicBezTo>
                  <a:cubicBezTo>
                    <a:pt x="11242" y="3570"/>
                    <a:pt x="11742" y="3103"/>
                    <a:pt x="12142" y="2502"/>
                  </a:cubicBezTo>
                  <a:cubicBezTo>
                    <a:pt x="11742" y="1935"/>
                    <a:pt x="11208" y="1435"/>
                    <a:pt x="10608" y="1101"/>
                  </a:cubicBezTo>
                  <a:cubicBezTo>
                    <a:pt x="9357" y="368"/>
                    <a:pt x="7706" y="1"/>
                    <a:pt x="6054"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1878;p56">
              <a:extLst>
                <a:ext uri="{FF2B5EF4-FFF2-40B4-BE49-F238E27FC236}">
                  <a16:creationId xmlns:a16="http://schemas.microsoft.com/office/drawing/2014/main" id="{484EAAC2-EEC8-4499-A481-273CFCB69BE1}"/>
                </a:ext>
              </a:extLst>
            </p:cNvPr>
            <p:cNvSpPr/>
            <p:nvPr/>
          </p:nvSpPr>
          <p:spPr>
            <a:xfrm>
              <a:off x="2028275" y="3404550"/>
              <a:ext cx="390325" cy="706350"/>
            </a:xfrm>
            <a:custGeom>
              <a:avLst/>
              <a:gdLst/>
              <a:ahLst/>
              <a:cxnLst/>
              <a:rect l="l" t="t" r="r" b="b"/>
              <a:pathLst>
                <a:path w="15613" h="28254" extrusionOk="0">
                  <a:moveTo>
                    <a:pt x="1" y="0"/>
                  </a:moveTo>
                  <a:cubicBezTo>
                    <a:pt x="1569" y="1768"/>
                    <a:pt x="2803" y="3836"/>
                    <a:pt x="3637" y="6038"/>
                  </a:cubicBezTo>
                  <a:lnTo>
                    <a:pt x="9641" y="10141"/>
                  </a:lnTo>
                  <a:lnTo>
                    <a:pt x="3970" y="8006"/>
                  </a:lnTo>
                  <a:lnTo>
                    <a:pt x="3970" y="8006"/>
                  </a:lnTo>
                  <a:cubicBezTo>
                    <a:pt x="4037" y="9507"/>
                    <a:pt x="4404" y="11008"/>
                    <a:pt x="5105" y="12343"/>
                  </a:cubicBezTo>
                  <a:cubicBezTo>
                    <a:pt x="5105" y="12343"/>
                    <a:pt x="8841" y="14177"/>
                    <a:pt x="10875" y="16112"/>
                  </a:cubicBezTo>
                  <a:lnTo>
                    <a:pt x="5872" y="14544"/>
                  </a:lnTo>
                  <a:lnTo>
                    <a:pt x="5872" y="14544"/>
                  </a:lnTo>
                  <a:cubicBezTo>
                    <a:pt x="5738" y="15411"/>
                    <a:pt x="5772" y="16312"/>
                    <a:pt x="6039" y="17146"/>
                  </a:cubicBezTo>
                  <a:lnTo>
                    <a:pt x="6139" y="17513"/>
                  </a:lnTo>
                  <a:cubicBezTo>
                    <a:pt x="6406" y="18313"/>
                    <a:pt x="6772" y="19815"/>
                    <a:pt x="7440" y="21582"/>
                  </a:cubicBezTo>
                  <a:cubicBezTo>
                    <a:pt x="7973" y="23150"/>
                    <a:pt x="8674" y="24685"/>
                    <a:pt x="9508" y="26119"/>
                  </a:cubicBezTo>
                  <a:cubicBezTo>
                    <a:pt x="9908" y="26820"/>
                    <a:pt x="10375" y="27487"/>
                    <a:pt x="10875" y="28120"/>
                  </a:cubicBezTo>
                  <a:lnTo>
                    <a:pt x="10975" y="28254"/>
                  </a:lnTo>
                  <a:cubicBezTo>
                    <a:pt x="11909" y="27620"/>
                    <a:pt x="12877" y="27020"/>
                    <a:pt x="13878" y="26453"/>
                  </a:cubicBezTo>
                  <a:cubicBezTo>
                    <a:pt x="14445" y="24985"/>
                    <a:pt x="15078" y="21382"/>
                    <a:pt x="15212" y="18480"/>
                  </a:cubicBezTo>
                  <a:cubicBezTo>
                    <a:pt x="15612" y="7372"/>
                    <a:pt x="6873" y="1635"/>
                    <a:pt x="1"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1879;p56">
              <a:extLst>
                <a:ext uri="{FF2B5EF4-FFF2-40B4-BE49-F238E27FC236}">
                  <a16:creationId xmlns:a16="http://schemas.microsoft.com/office/drawing/2014/main" id="{9BEDA966-BDB2-4740-AA97-8B68993C3077}"/>
                </a:ext>
              </a:extLst>
            </p:cNvPr>
            <p:cNvSpPr/>
            <p:nvPr/>
          </p:nvSpPr>
          <p:spPr>
            <a:xfrm>
              <a:off x="2028275" y="3404550"/>
              <a:ext cx="390325" cy="706350"/>
            </a:xfrm>
            <a:custGeom>
              <a:avLst/>
              <a:gdLst/>
              <a:ahLst/>
              <a:cxnLst/>
              <a:rect l="l" t="t" r="r" b="b"/>
              <a:pathLst>
                <a:path w="15613" h="28254" extrusionOk="0">
                  <a:moveTo>
                    <a:pt x="1" y="0"/>
                  </a:moveTo>
                  <a:cubicBezTo>
                    <a:pt x="1569" y="1768"/>
                    <a:pt x="2803" y="3836"/>
                    <a:pt x="3637" y="6038"/>
                  </a:cubicBezTo>
                  <a:lnTo>
                    <a:pt x="9641" y="10141"/>
                  </a:lnTo>
                  <a:lnTo>
                    <a:pt x="3970" y="8006"/>
                  </a:lnTo>
                  <a:lnTo>
                    <a:pt x="3970" y="8006"/>
                  </a:lnTo>
                  <a:cubicBezTo>
                    <a:pt x="4037" y="9507"/>
                    <a:pt x="4404" y="11008"/>
                    <a:pt x="5105" y="12343"/>
                  </a:cubicBezTo>
                  <a:cubicBezTo>
                    <a:pt x="5105" y="12343"/>
                    <a:pt x="8841" y="14177"/>
                    <a:pt x="10875" y="16112"/>
                  </a:cubicBezTo>
                  <a:lnTo>
                    <a:pt x="5872" y="14544"/>
                  </a:lnTo>
                  <a:lnTo>
                    <a:pt x="5872" y="14544"/>
                  </a:lnTo>
                  <a:cubicBezTo>
                    <a:pt x="5738" y="15411"/>
                    <a:pt x="5772" y="16312"/>
                    <a:pt x="6039" y="17146"/>
                  </a:cubicBezTo>
                  <a:lnTo>
                    <a:pt x="6139" y="17513"/>
                  </a:lnTo>
                  <a:cubicBezTo>
                    <a:pt x="6406" y="18313"/>
                    <a:pt x="6772" y="19815"/>
                    <a:pt x="7440" y="21582"/>
                  </a:cubicBezTo>
                  <a:cubicBezTo>
                    <a:pt x="7973" y="23150"/>
                    <a:pt x="8674" y="24685"/>
                    <a:pt x="9508" y="26119"/>
                  </a:cubicBezTo>
                  <a:cubicBezTo>
                    <a:pt x="9908" y="26820"/>
                    <a:pt x="10375" y="27487"/>
                    <a:pt x="10875" y="28120"/>
                  </a:cubicBezTo>
                  <a:lnTo>
                    <a:pt x="10975" y="28254"/>
                  </a:lnTo>
                  <a:cubicBezTo>
                    <a:pt x="11909" y="27620"/>
                    <a:pt x="12877" y="27020"/>
                    <a:pt x="13878" y="26453"/>
                  </a:cubicBezTo>
                  <a:cubicBezTo>
                    <a:pt x="14445" y="24985"/>
                    <a:pt x="15078" y="21382"/>
                    <a:pt x="15212" y="18480"/>
                  </a:cubicBezTo>
                  <a:cubicBezTo>
                    <a:pt x="15612" y="7372"/>
                    <a:pt x="6873" y="1635"/>
                    <a:pt x="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1880;p56">
              <a:extLst>
                <a:ext uri="{FF2B5EF4-FFF2-40B4-BE49-F238E27FC236}">
                  <a16:creationId xmlns:a16="http://schemas.microsoft.com/office/drawing/2014/main" id="{0C383C2A-06F9-414D-AC9D-FA34443B75AD}"/>
                </a:ext>
              </a:extLst>
            </p:cNvPr>
            <p:cNvSpPr/>
            <p:nvPr/>
          </p:nvSpPr>
          <p:spPr>
            <a:xfrm>
              <a:off x="2239275" y="3558825"/>
              <a:ext cx="120100" cy="466200"/>
            </a:xfrm>
            <a:custGeom>
              <a:avLst/>
              <a:gdLst/>
              <a:ahLst/>
              <a:cxnLst/>
              <a:rect l="l" t="t" r="r" b="b"/>
              <a:pathLst>
                <a:path w="4804" h="18648" extrusionOk="0">
                  <a:moveTo>
                    <a:pt x="0" y="0"/>
                  </a:moveTo>
                  <a:cubicBezTo>
                    <a:pt x="601" y="534"/>
                    <a:pt x="1134" y="1168"/>
                    <a:pt x="1568" y="1868"/>
                  </a:cubicBezTo>
                  <a:cubicBezTo>
                    <a:pt x="1968" y="2569"/>
                    <a:pt x="2335" y="3303"/>
                    <a:pt x="2636" y="4070"/>
                  </a:cubicBezTo>
                  <a:cubicBezTo>
                    <a:pt x="3269" y="5571"/>
                    <a:pt x="3736" y="7139"/>
                    <a:pt x="4003" y="8773"/>
                  </a:cubicBezTo>
                  <a:cubicBezTo>
                    <a:pt x="4604" y="11976"/>
                    <a:pt x="4403" y="15278"/>
                    <a:pt x="3503" y="18447"/>
                  </a:cubicBezTo>
                  <a:cubicBezTo>
                    <a:pt x="3469" y="18514"/>
                    <a:pt x="3503" y="18614"/>
                    <a:pt x="3603" y="18647"/>
                  </a:cubicBezTo>
                  <a:cubicBezTo>
                    <a:pt x="3670" y="18647"/>
                    <a:pt x="3770" y="18614"/>
                    <a:pt x="3803" y="18514"/>
                  </a:cubicBezTo>
                  <a:cubicBezTo>
                    <a:pt x="4670" y="15345"/>
                    <a:pt x="4804" y="11976"/>
                    <a:pt x="4170" y="8740"/>
                  </a:cubicBezTo>
                  <a:cubicBezTo>
                    <a:pt x="3870" y="7139"/>
                    <a:pt x="3369" y="5538"/>
                    <a:pt x="2736" y="4037"/>
                  </a:cubicBezTo>
                  <a:cubicBezTo>
                    <a:pt x="2402" y="3269"/>
                    <a:pt x="2035" y="2569"/>
                    <a:pt x="1601" y="1868"/>
                  </a:cubicBezTo>
                  <a:cubicBezTo>
                    <a:pt x="1168" y="1168"/>
                    <a:pt x="634" y="534"/>
                    <a:pt x="0"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1881;p56">
              <a:extLst>
                <a:ext uri="{FF2B5EF4-FFF2-40B4-BE49-F238E27FC236}">
                  <a16:creationId xmlns:a16="http://schemas.microsoft.com/office/drawing/2014/main" id="{7DD9B0EE-730D-442B-AE5B-8B362D2C2ADD}"/>
                </a:ext>
              </a:extLst>
            </p:cNvPr>
            <p:cNvSpPr/>
            <p:nvPr/>
          </p:nvSpPr>
          <p:spPr>
            <a:xfrm>
              <a:off x="2285125" y="3697250"/>
              <a:ext cx="479550" cy="583250"/>
            </a:xfrm>
            <a:custGeom>
              <a:avLst/>
              <a:gdLst/>
              <a:ahLst/>
              <a:cxnLst/>
              <a:rect l="l" t="t" r="r" b="b"/>
              <a:pathLst>
                <a:path w="19182" h="23330" extrusionOk="0">
                  <a:moveTo>
                    <a:pt x="19181" y="1"/>
                  </a:moveTo>
                  <a:lnTo>
                    <a:pt x="19181" y="1"/>
                  </a:lnTo>
                  <a:cubicBezTo>
                    <a:pt x="15212" y="101"/>
                    <a:pt x="7373" y="2669"/>
                    <a:pt x="3337" y="7506"/>
                  </a:cubicBezTo>
                  <a:cubicBezTo>
                    <a:pt x="2636" y="8340"/>
                    <a:pt x="2069" y="9274"/>
                    <a:pt x="1635" y="10275"/>
                  </a:cubicBezTo>
                  <a:cubicBezTo>
                    <a:pt x="1" y="13977"/>
                    <a:pt x="168" y="16980"/>
                    <a:pt x="535" y="18814"/>
                  </a:cubicBezTo>
                  <a:cubicBezTo>
                    <a:pt x="902" y="20682"/>
                    <a:pt x="1068" y="22750"/>
                    <a:pt x="1469" y="23084"/>
                  </a:cubicBezTo>
                  <a:cubicBezTo>
                    <a:pt x="1652" y="23244"/>
                    <a:pt x="1875" y="23330"/>
                    <a:pt x="2157" y="23330"/>
                  </a:cubicBezTo>
                  <a:cubicBezTo>
                    <a:pt x="2697" y="23330"/>
                    <a:pt x="3454" y="23017"/>
                    <a:pt x="4571" y="22317"/>
                  </a:cubicBezTo>
                  <a:cubicBezTo>
                    <a:pt x="7673" y="20382"/>
                    <a:pt x="8741" y="16012"/>
                    <a:pt x="8741" y="16012"/>
                  </a:cubicBezTo>
                  <a:lnTo>
                    <a:pt x="4304" y="15445"/>
                  </a:lnTo>
                  <a:lnTo>
                    <a:pt x="9941" y="14044"/>
                  </a:lnTo>
                  <a:lnTo>
                    <a:pt x="12410" y="9741"/>
                  </a:lnTo>
                  <a:lnTo>
                    <a:pt x="7039" y="9241"/>
                  </a:lnTo>
                  <a:lnTo>
                    <a:pt x="13644" y="7573"/>
                  </a:lnTo>
                  <a:cubicBezTo>
                    <a:pt x="16913" y="2036"/>
                    <a:pt x="19015" y="201"/>
                    <a:pt x="19181"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1882;p56">
              <a:extLst>
                <a:ext uri="{FF2B5EF4-FFF2-40B4-BE49-F238E27FC236}">
                  <a16:creationId xmlns:a16="http://schemas.microsoft.com/office/drawing/2014/main" id="{E95F2670-BD76-41E0-893D-851F9E14CAEB}"/>
                </a:ext>
              </a:extLst>
            </p:cNvPr>
            <p:cNvSpPr/>
            <p:nvPr/>
          </p:nvSpPr>
          <p:spPr>
            <a:xfrm>
              <a:off x="2285125" y="3697250"/>
              <a:ext cx="479550" cy="583250"/>
            </a:xfrm>
            <a:custGeom>
              <a:avLst/>
              <a:gdLst/>
              <a:ahLst/>
              <a:cxnLst/>
              <a:rect l="l" t="t" r="r" b="b"/>
              <a:pathLst>
                <a:path w="19182" h="23330" extrusionOk="0">
                  <a:moveTo>
                    <a:pt x="19181" y="1"/>
                  </a:moveTo>
                  <a:lnTo>
                    <a:pt x="19181" y="1"/>
                  </a:lnTo>
                  <a:cubicBezTo>
                    <a:pt x="15212" y="101"/>
                    <a:pt x="7373" y="2669"/>
                    <a:pt x="3337" y="7506"/>
                  </a:cubicBezTo>
                  <a:cubicBezTo>
                    <a:pt x="2636" y="8340"/>
                    <a:pt x="2069" y="9274"/>
                    <a:pt x="1635" y="10275"/>
                  </a:cubicBezTo>
                  <a:cubicBezTo>
                    <a:pt x="1" y="13977"/>
                    <a:pt x="168" y="16980"/>
                    <a:pt x="535" y="18814"/>
                  </a:cubicBezTo>
                  <a:cubicBezTo>
                    <a:pt x="902" y="20682"/>
                    <a:pt x="1068" y="22750"/>
                    <a:pt x="1469" y="23084"/>
                  </a:cubicBezTo>
                  <a:cubicBezTo>
                    <a:pt x="1652" y="23244"/>
                    <a:pt x="1875" y="23330"/>
                    <a:pt x="2157" y="23330"/>
                  </a:cubicBezTo>
                  <a:cubicBezTo>
                    <a:pt x="2697" y="23330"/>
                    <a:pt x="3454" y="23017"/>
                    <a:pt x="4571" y="22317"/>
                  </a:cubicBezTo>
                  <a:cubicBezTo>
                    <a:pt x="7673" y="20382"/>
                    <a:pt x="8741" y="16012"/>
                    <a:pt x="8741" y="16012"/>
                  </a:cubicBezTo>
                  <a:lnTo>
                    <a:pt x="4304" y="15445"/>
                  </a:lnTo>
                  <a:lnTo>
                    <a:pt x="9941" y="14044"/>
                  </a:lnTo>
                  <a:lnTo>
                    <a:pt x="12410" y="9741"/>
                  </a:lnTo>
                  <a:lnTo>
                    <a:pt x="7039" y="9241"/>
                  </a:lnTo>
                  <a:lnTo>
                    <a:pt x="13644" y="7573"/>
                  </a:lnTo>
                  <a:cubicBezTo>
                    <a:pt x="16913" y="2036"/>
                    <a:pt x="19015" y="201"/>
                    <a:pt x="1918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1883;p56">
              <a:extLst>
                <a:ext uri="{FF2B5EF4-FFF2-40B4-BE49-F238E27FC236}">
                  <a16:creationId xmlns:a16="http://schemas.microsoft.com/office/drawing/2014/main" id="{99EB683A-8C22-4A53-B9FA-DB88F901999A}"/>
                </a:ext>
              </a:extLst>
            </p:cNvPr>
            <p:cNvSpPr/>
            <p:nvPr/>
          </p:nvSpPr>
          <p:spPr>
            <a:xfrm>
              <a:off x="2285125" y="3697250"/>
              <a:ext cx="478700" cy="581275"/>
            </a:xfrm>
            <a:custGeom>
              <a:avLst/>
              <a:gdLst/>
              <a:ahLst/>
              <a:cxnLst/>
              <a:rect l="l" t="t" r="r" b="b"/>
              <a:pathLst>
                <a:path w="19148" h="23251" extrusionOk="0">
                  <a:moveTo>
                    <a:pt x="19148" y="1"/>
                  </a:moveTo>
                  <a:cubicBezTo>
                    <a:pt x="15212" y="101"/>
                    <a:pt x="7373" y="2636"/>
                    <a:pt x="3337" y="7506"/>
                  </a:cubicBezTo>
                  <a:cubicBezTo>
                    <a:pt x="2636" y="8307"/>
                    <a:pt x="2069" y="9241"/>
                    <a:pt x="1602" y="10241"/>
                  </a:cubicBezTo>
                  <a:cubicBezTo>
                    <a:pt x="1" y="13944"/>
                    <a:pt x="168" y="16980"/>
                    <a:pt x="535" y="18814"/>
                  </a:cubicBezTo>
                  <a:cubicBezTo>
                    <a:pt x="902" y="20649"/>
                    <a:pt x="1068" y="22717"/>
                    <a:pt x="1469" y="23051"/>
                  </a:cubicBezTo>
                  <a:cubicBezTo>
                    <a:pt x="1569" y="23151"/>
                    <a:pt x="1669" y="23217"/>
                    <a:pt x="1802" y="23251"/>
                  </a:cubicBezTo>
                  <a:cubicBezTo>
                    <a:pt x="1635" y="21149"/>
                    <a:pt x="1602" y="19081"/>
                    <a:pt x="1702" y="16980"/>
                  </a:cubicBezTo>
                  <a:cubicBezTo>
                    <a:pt x="1869" y="15345"/>
                    <a:pt x="2236" y="13711"/>
                    <a:pt x="2836" y="12176"/>
                  </a:cubicBezTo>
                  <a:cubicBezTo>
                    <a:pt x="3103" y="11509"/>
                    <a:pt x="3437" y="10875"/>
                    <a:pt x="3804" y="10275"/>
                  </a:cubicBezTo>
                  <a:cubicBezTo>
                    <a:pt x="6839" y="5471"/>
                    <a:pt x="13144" y="1202"/>
                    <a:pt x="1914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1884;p56">
              <a:extLst>
                <a:ext uri="{FF2B5EF4-FFF2-40B4-BE49-F238E27FC236}">
                  <a16:creationId xmlns:a16="http://schemas.microsoft.com/office/drawing/2014/main" id="{5AD8139C-0272-4D9F-A6F9-4ABBB3CD81C4}"/>
                </a:ext>
              </a:extLst>
            </p:cNvPr>
            <p:cNvSpPr/>
            <p:nvPr/>
          </p:nvSpPr>
          <p:spPr>
            <a:xfrm>
              <a:off x="2327675" y="3750625"/>
              <a:ext cx="286900" cy="371125"/>
            </a:xfrm>
            <a:custGeom>
              <a:avLst/>
              <a:gdLst/>
              <a:ahLst/>
              <a:cxnLst/>
              <a:rect l="l" t="t" r="r" b="b"/>
              <a:pathLst>
                <a:path w="11476" h="14845" extrusionOk="0">
                  <a:moveTo>
                    <a:pt x="11475" y="1"/>
                  </a:moveTo>
                  <a:cubicBezTo>
                    <a:pt x="11302" y="91"/>
                    <a:pt x="11130" y="183"/>
                    <a:pt x="10960" y="276"/>
                  </a:cubicBezTo>
                  <a:lnTo>
                    <a:pt x="10960" y="276"/>
                  </a:lnTo>
                  <a:cubicBezTo>
                    <a:pt x="11130" y="194"/>
                    <a:pt x="11302" y="113"/>
                    <a:pt x="11475" y="34"/>
                  </a:cubicBezTo>
                  <a:cubicBezTo>
                    <a:pt x="11475" y="1"/>
                    <a:pt x="11475" y="1"/>
                    <a:pt x="11475" y="1"/>
                  </a:cubicBezTo>
                  <a:close/>
                  <a:moveTo>
                    <a:pt x="10960" y="276"/>
                  </a:moveTo>
                  <a:lnTo>
                    <a:pt x="10960" y="276"/>
                  </a:lnTo>
                  <a:cubicBezTo>
                    <a:pt x="8171" y="1630"/>
                    <a:pt x="5713" y="3514"/>
                    <a:pt x="3669" y="5871"/>
                  </a:cubicBezTo>
                  <a:cubicBezTo>
                    <a:pt x="2569" y="7106"/>
                    <a:pt x="1701" y="8507"/>
                    <a:pt x="1068" y="10041"/>
                  </a:cubicBezTo>
                  <a:cubicBezTo>
                    <a:pt x="434" y="11576"/>
                    <a:pt x="67" y="13210"/>
                    <a:pt x="0" y="14845"/>
                  </a:cubicBezTo>
                  <a:cubicBezTo>
                    <a:pt x="234" y="13243"/>
                    <a:pt x="667" y="11676"/>
                    <a:pt x="1334" y="10175"/>
                  </a:cubicBezTo>
                  <a:cubicBezTo>
                    <a:pt x="1968" y="8673"/>
                    <a:pt x="2802" y="7272"/>
                    <a:pt x="3836" y="6005"/>
                  </a:cubicBezTo>
                  <a:cubicBezTo>
                    <a:pt x="4870" y="4737"/>
                    <a:pt x="6038" y="3603"/>
                    <a:pt x="7339" y="2636"/>
                  </a:cubicBezTo>
                  <a:cubicBezTo>
                    <a:pt x="8486" y="1753"/>
                    <a:pt x="9686" y="974"/>
                    <a:pt x="10960" y="276"/>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1885;p56">
              <a:extLst>
                <a:ext uri="{FF2B5EF4-FFF2-40B4-BE49-F238E27FC236}">
                  <a16:creationId xmlns:a16="http://schemas.microsoft.com/office/drawing/2014/main" id="{35385B88-4B53-4A6C-850E-2BAB41FEC640}"/>
                </a:ext>
              </a:extLst>
            </p:cNvPr>
            <p:cNvSpPr/>
            <p:nvPr/>
          </p:nvSpPr>
          <p:spPr>
            <a:xfrm>
              <a:off x="1889025" y="3801700"/>
              <a:ext cx="458675" cy="479525"/>
            </a:xfrm>
            <a:custGeom>
              <a:avLst/>
              <a:gdLst/>
              <a:ahLst/>
              <a:cxnLst/>
              <a:rect l="l" t="t" r="r" b="b"/>
              <a:pathLst>
                <a:path w="18347" h="19181" extrusionOk="0">
                  <a:moveTo>
                    <a:pt x="717" y="1"/>
                  </a:moveTo>
                  <a:cubicBezTo>
                    <a:pt x="476" y="1"/>
                    <a:pt x="234" y="9"/>
                    <a:pt x="0" y="26"/>
                  </a:cubicBezTo>
                  <a:lnTo>
                    <a:pt x="0" y="59"/>
                  </a:lnTo>
                  <a:cubicBezTo>
                    <a:pt x="2035" y="2261"/>
                    <a:pt x="3936" y="4629"/>
                    <a:pt x="5671" y="7064"/>
                  </a:cubicBezTo>
                  <a:lnTo>
                    <a:pt x="10841" y="7564"/>
                  </a:lnTo>
                  <a:lnTo>
                    <a:pt x="7105" y="8465"/>
                  </a:lnTo>
                  <a:lnTo>
                    <a:pt x="9340" y="11534"/>
                  </a:lnTo>
                  <a:lnTo>
                    <a:pt x="14411" y="12268"/>
                  </a:lnTo>
                  <a:lnTo>
                    <a:pt x="10541" y="13168"/>
                  </a:lnTo>
                  <a:cubicBezTo>
                    <a:pt x="10541" y="13168"/>
                    <a:pt x="11842" y="17071"/>
                    <a:pt x="14778" y="18506"/>
                  </a:cubicBezTo>
                  <a:cubicBezTo>
                    <a:pt x="15718" y="18965"/>
                    <a:pt x="16371" y="19180"/>
                    <a:pt x="16832" y="19180"/>
                  </a:cubicBezTo>
                  <a:cubicBezTo>
                    <a:pt x="17074" y="19180"/>
                    <a:pt x="17263" y="19121"/>
                    <a:pt x="17413" y="19006"/>
                  </a:cubicBezTo>
                  <a:cubicBezTo>
                    <a:pt x="17479" y="18973"/>
                    <a:pt x="17513" y="18939"/>
                    <a:pt x="17580" y="18906"/>
                  </a:cubicBezTo>
                  <a:cubicBezTo>
                    <a:pt x="17880" y="18572"/>
                    <a:pt x="18347" y="16671"/>
                    <a:pt x="18313" y="15003"/>
                  </a:cubicBezTo>
                  <a:cubicBezTo>
                    <a:pt x="18347" y="12635"/>
                    <a:pt x="17780" y="10300"/>
                    <a:pt x="16679" y="8232"/>
                  </a:cubicBezTo>
                  <a:cubicBezTo>
                    <a:pt x="16545" y="7965"/>
                    <a:pt x="16412" y="7731"/>
                    <a:pt x="16279" y="7498"/>
                  </a:cubicBezTo>
                  <a:cubicBezTo>
                    <a:pt x="16245" y="7398"/>
                    <a:pt x="16179" y="7298"/>
                    <a:pt x="16112" y="7198"/>
                  </a:cubicBezTo>
                  <a:cubicBezTo>
                    <a:pt x="15678" y="6497"/>
                    <a:pt x="15144" y="5830"/>
                    <a:pt x="14544" y="5229"/>
                  </a:cubicBezTo>
                  <a:cubicBezTo>
                    <a:pt x="13243" y="3995"/>
                    <a:pt x="11742" y="2995"/>
                    <a:pt x="10108" y="2261"/>
                  </a:cubicBezTo>
                  <a:cubicBezTo>
                    <a:pt x="9774" y="2094"/>
                    <a:pt x="9440" y="1960"/>
                    <a:pt x="9107" y="1794"/>
                  </a:cubicBezTo>
                  <a:cubicBezTo>
                    <a:pt x="8440" y="1527"/>
                    <a:pt x="7739" y="1293"/>
                    <a:pt x="7072" y="1060"/>
                  </a:cubicBezTo>
                  <a:cubicBezTo>
                    <a:pt x="5237" y="493"/>
                    <a:pt x="3336" y="159"/>
                    <a:pt x="1435" y="26"/>
                  </a:cubicBezTo>
                  <a:cubicBezTo>
                    <a:pt x="1201" y="9"/>
                    <a:pt x="959" y="1"/>
                    <a:pt x="717"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1886;p56">
              <a:extLst>
                <a:ext uri="{FF2B5EF4-FFF2-40B4-BE49-F238E27FC236}">
                  <a16:creationId xmlns:a16="http://schemas.microsoft.com/office/drawing/2014/main" id="{8CFA817E-9DC3-4AA6-8FC1-148EC1121299}"/>
                </a:ext>
              </a:extLst>
            </p:cNvPr>
            <p:cNvSpPr/>
            <p:nvPr/>
          </p:nvSpPr>
          <p:spPr>
            <a:xfrm>
              <a:off x="1888175" y="3801700"/>
              <a:ext cx="458700" cy="478500"/>
            </a:xfrm>
            <a:custGeom>
              <a:avLst/>
              <a:gdLst/>
              <a:ahLst/>
              <a:cxnLst/>
              <a:rect l="l" t="t" r="r" b="b"/>
              <a:pathLst>
                <a:path w="18348" h="19140" extrusionOk="0">
                  <a:moveTo>
                    <a:pt x="722" y="1"/>
                  </a:moveTo>
                  <a:cubicBezTo>
                    <a:pt x="476" y="1"/>
                    <a:pt x="234" y="9"/>
                    <a:pt x="1" y="26"/>
                  </a:cubicBezTo>
                  <a:cubicBezTo>
                    <a:pt x="6572" y="1060"/>
                    <a:pt x="11509" y="4863"/>
                    <a:pt x="13677" y="7531"/>
                  </a:cubicBezTo>
                  <a:cubicBezTo>
                    <a:pt x="15712" y="10100"/>
                    <a:pt x="17347" y="16538"/>
                    <a:pt x="17147" y="19139"/>
                  </a:cubicBezTo>
                  <a:cubicBezTo>
                    <a:pt x="17247" y="19106"/>
                    <a:pt x="17347" y="19073"/>
                    <a:pt x="17447" y="19006"/>
                  </a:cubicBezTo>
                  <a:cubicBezTo>
                    <a:pt x="17480" y="18973"/>
                    <a:pt x="17547" y="18939"/>
                    <a:pt x="17580" y="18873"/>
                  </a:cubicBezTo>
                  <a:cubicBezTo>
                    <a:pt x="17914" y="18539"/>
                    <a:pt x="18347" y="16638"/>
                    <a:pt x="18314" y="14970"/>
                  </a:cubicBezTo>
                  <a:cubicBezTo>
                    <a:pt x="18347" y="12601"/>
                    <a:pt x="17780" y="10300"/>
                    <a:pt x="16680" y="8198"/>
                  </a:cubicBezTo>
                  <a:cubicBezTo>
                    <a:pt x="16579" y="7965"/>
                    <a:pt x="16446" y="7731"/>
                    <a:pt x="16313" y="7464"/>
                  </a:cubicBezTo>
                  <a:cubicBezTo>
                    <a:pt x="16246" y="7364"/>
                    <a:pt x="16179" y="7298"/>
                    <a:pt x="16146" y="7198"/>
                  </a:cubicBezTo>
                  <a:cubicBezTo>
                    <a:pt x="15679" y="6464"/>
                    <a:pt x="15145" y="5797"/>
                    <a:pt x="14545" y="5196"/>
                  </a:cubicBezTo>
                  <a:cubicBezTo>
                    <a:pt x="13244" y="3962"/>
                    <a:pt x="11743" y="2961"/>
                    <a:pt x="10108" y="2227"/>
                  </a:cubicBezTo>
                  <a:cubicBezTo>
                    <a:pt x="9775" y="2094"/>
                    <a:pt x="9441" y="1927"/>
                    <a:pt x="9107" y="1794"/>
                  </a:cubicBezTo>
                  <a:cubicBezTo>
                    <a:pt x="8440" y="1527"/>
                    <a:pt x="7773" y="1260"/>
                    <a:pt x="7073" y="1060"/>
                  </a:cubicBezTo>
                  <a:cubicBezTo>
                    <a:pt x="5271" y="493"/>
                    <a:pt x="3370" y="126"/>
                    <a:pt x="1469" y="26"/>
                  </a:cubicBezTo>
                  <a:cubicBezTo>
                    <a:pt x="1218" y="9"/>
                    <a:pt x="968" y="1"/>
                    <a:pt x="72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1887;p56">
              <a:extLst>
                <a:ext uri="{FF2B5EF4-FFF2-40B4-BE49-F238E27FC236}">
                  <a16:creationId xmlns:a16="http://schemas.microsoft.com/office/drawing/2014/main" id="{61B8C2B5-6FAD-46D1-8029-B81E8DA01D64}"/>
                </a:ext>
              </a:extLst>
            </p:cNvPr>
            <p:cNvSpPr/>
            <p:nvPr/>
          </p:nvSpPr>
          <p:spPr>
            <a:xfrm>
              <a:off x="2017450" y="3839025"/>
              <a:ext cx="300225" cy="441175"/>
            </a:xfrm>
            <a:custGeom>
              <a:avLst/>
              <a:gdLst/>
              <a:ahLst/>
              <a:cxnLst/>
              <a:rect l="l" t="t" r="r" b="b"/>
              <a:pathLst>
                <a:path w="12009" h="17647" extrusionOk="0">
                  <a:moveTo>
                    <a:pt x="0" y="0"/>
                  </a:moveTo>
                  <a:lnTo>
                    <a:pt x="0" y="0"/>
                  </a:lnTo>
                  <a:cubicBezTo>
                    <a:pt x="1735" y="801"/>
                    <a:pt x="3369" y="1768"/>
                    <a:pt x="4904" y="2903"/>
                  </a:cubicBezTo>
                  <a:cubicBezTo>
                    <a:pt x="5671" y="3470"/>
                    <a:pt x="6372" y="4070"/>
                    <a:pt x="7072" y="4704"/>
                  </a:cubicBezTo>
                  <a:cubicBezTo>
                    <a:pt x="7773" y="5338"/>
                    <a:pt x="8373" y="6071"/>
                    <a:pt x="8907" y="6839"/>
                  </a:cubicBezTo>
                  <a:cubicBezTo>
                    <a:pt x="9941" y="8440"/>
                    <a:pt x="10675" y="10174"/>
                    <a:pt x="11175" y="12009"/>
                  </a:cubicBezTo>
                  <a:cubicBezTo>
                    <a:pt x="11675" y="13844"/>
                    <a:pt x="11942" y="15745"/>
                    <a:pt x="11942" y="17646"/>
                  </a:cubicBezTo>
                  <a:lnTo>
                    <a:pt x="11976" y="17646"/>
                  </a:lnTo>
                  <a:cubicBezTo>
                    <a:pt x="12009" y="15745"/>
                    <a:pt x="11775" y="13844"/>
                    <a:pt x="11308" y="11976"/>
                  </a:cubicBezTo>
                  <a:cubicBezTo>
                    <a:pt x="10841" y="10108"/>
                    <a:pt x="10108" y="8340"/>
                    <a:pt x="9107" y="6705"/>
                  </a:cubicBezTo>
                  <a:cubicBezTo>
                    <a:pt x="8573" y="5905"/>
                    <a:pt x="7973" y="5137"/>
                    <a:pt x="7272" y="4504"/>
                  </a:cubicBezTo>
                  <a:cubicBezTo>
                    <a:pt x="6605" y="3803"/>
                    <a:pt x="5838" y="3203"/>
                    <a:pt x="5071" y="2636"/>
                  </a:cubicBezTo>
                  <a:cubicBezTo>
                    <a:pt x="3503" y="1535"/>
                    <a:pt x="1802" y="634"/>
                    <a:pt x="0"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1888;p56">
              <a:extLst>
                <a:ext uri="{FF2B5EF4-FFF2-40B4-BE49-F238E27FC236}">
                  <a16:creationId xmlns:a16="http://schemas.microsoft.com/office/drawing/2014/main" id="{64120DBF-8A1D-4F71-A3C7-060F045077E6}"/>
                </a:ext>
              </a:extLst>
            </p:cNvPr>
            <p:cNvSpPr/>
            <p:nvPr/>
          </p:nvSpPr>
          <p:spPr>
            <a:xfrm>
              <a:off x="5326475" y="3383700"/>
              <a:ext cx="316925" cy="121725"/>
            </a:xfrm>
            <a:custGeom>
              <a:avLst/>
              <a:gdLst/>
              <a:ahLst/>
              <a:cxnLst/>
              <a:rect l="l" t="t" r="r" b="b"/>
              <a:pathLst>
                <a:path w="12677" h="4869" extrusionOk="0">
                  <a:moveTo>
                    <a:pt x="12643" y="0"/>
                  </a:moveTo>
                  <a:lnTo>
                    <a:pt x="167" y="2902"/>
                  </a:lnTo>
                  <a:cubicBezTo>
                    <a:pt x="0" y="3269"/>
                    <a:pt x="101" y="3736"/>
                    <a:pt x="401" y="4003"/>
                  </a:cubicBezTo>
                  <a:cubicBezTo>
                    <a:pt x="1292" y="4580"/>
                    <a:pt x="2307" y="4868"/>
                    <a:pt x="3348" y="4868"/>
                  </a:cubicBezTo>
                  <a:cubicBezTo>
                    <a:pt x="3632" y="4868"/>
                    <a:pt x="3918" y="4847"/>
                    <a:pt x="4203" y="4804"/>
                  </a:cubicBezTo>
                  <a:cubicBezTo>
                    <a:pt x="6071" y="4570"/>
                    <a:pt x="7106" y="4037"/>
                    <a:pt x="7839" y="3470"/>
                  </a:cubicBezTo>
                  <a:cubicBezTo>
                    <a:pt x="8573" y="2902"/>
                    <a:pt x="9674" y="2069"/>
                    <a:pt x="10508" y="1902"/>
                  </a:cubicBezTo>
                  <a:cubicBezTo>
                    <a:pt x="11175" y="1802"/>
                    <a:pt x="11842" y="1568"/>
                    <a:pt x="12409" y="1201"/>
                  </a:cubicBezTo>
                  <a:cubicBezTo>
                    <a:pt x="12676" y="968"/>
                    <a:pt x="12643" y="0"/>
                    <a:pt x="1264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1889;p56">
              <a:extLst>
                <a:ext uri="{FF2B5EF4-FFF2-40B4-BE49-F238E27FC236}">
                  <a16:creationId xmlns:a16="http://schemas.microsoft.com/office/drawing/2014/main" id="{AB64E8D9-28D3-4560-B16B-5A1E37D9052E}"/>
                </a:ext>
              </a:extLst>
            </p:cNvPr>
            <p:cNvSpPr/>
            <p:nvPr/>
          </p:nvSpPr>
          <p:spPr>
            <a:xfrm>
              <a:off x="5321475" y="3287800"/>
              <a:ext cx="321925" cy="205175"/>
            </a:xfrm>
            <a:custGeom>
              <a:avLst/>
              <a:gdLst/>
              <a:ahLst/>
              <a:cxnLst/>
              <a:rect l="l" t="t" r="r" b="b"/>
              <a:pathLst>
                <a:path w="12877" h="8207" extrusionOk="0">
                  <a:moveTo>
                    <a:pt x="12076" y="0"/>
                  </a:moveTo>
                  <a:cubicBezTo>
                    <a:pt x="12076" y="200"/>
                    <a:pt x="12076" y="334"/>
                    <a:pt x="11942" y="434"/>
                  </a:cubicBezTo>
                  <a:cubicBezTo>
                    <a:pt x="11842" y="534"/>
                    <a:pt x="11709" y="567"/>
                    <a:pt x="11575" y="634"/>
                  </a:cubicBezTo>
                  <a:cubicBezTo>
                    <a:pt x="11475" y="734"/>
                    <a:pt x="11342" y="834"/>
                    <a:pt x="11242" y="968"/>
                  </a:cubicBezTo>
                  <a:cubicBezTo>
                    <a:pt x="11075" y="1201"/>
                    <a:pt x="10875" y="1401"/>
                    <a:pt x="10675" y="1601"/>
                  </a:cubicBezTo>
                  <a:cubicBezTo>
                    <a:pt x="10626" y="1650"/>
                    <a:pt x="10559" y="1681"/>
                    <a:pt x="10514" y="1681"/>
                  </a:cubicBezTo>
                  <a:cubicBezTo>
                    <a:pt x="10497" y="1681"/>
                    <a:pt x="10483" y="1677"/>
                    <a:pt x="10474" y="1668"/>
                  </a:cubicBezTo>
                  <a:cubicBezTo>
                    <a:pt x="10408" y="1601"/>
                    <a:pt x="10441" y="1535"/>
                    <a:pt x="10474" y="1435"/>
                  </a:cubicBezTo>
                  <a:cubicBezTo>
                    <a:pt x="10508" y="1335"/>
                    <a:pt x="10541" y="1235"/>
                    <a:pt x="10541" y="1101"/>
                  </a:cubicBezTo>
                  <a:cubicBezTo>
                    <a:pt x="10541" y="768"/>
                    <a:pt x="10141" y="634"/>
                    <a:pt x="9841" y="501"/>
                  </a:cubicBezTo>
                  <a:cubicBezTo>
                    <a:pt x="9507" y="367"/>
                    <a:pt x="9174" y="267"/>
                    <a:pt x="8807" y="200"/>
                  </a:cubicBezTo>
                  <a:cubicBezTo>
                    <a:pt x="8754" y="185"/>
                    <a:pt x="8701" y="177"/>
                    <a:pt x="8649" y="177"/>
                  </a:cubicBezTo>
                  <a:cubicBezTo>
                    <a:pt x="8374" y="177"/>
                    <a:pt x="8129" y="387"/>
                    <a:pt x="8073" y="667"/>
                  </a:cubicBezTo>
                  <a:cubicBezTo>
                    <a:pt x="7472" y="2002"/>
                    <a:pt x="6171" y="3069"/>
                    <a:pt x="4837" y="3803"/>
                  </a:cubicBezTo>
                  <a:cubicBezTo>
                    <a:pt x="4370" y="4103"/>
                    <a:pt x="2936" y="4870"/>
                    <a:pt x="2502" y="5037"/>
                  </a:cubicBezTo>
                  <a:cubicBezTo>
                    <a:pt x="367" y="5938"/>
                    <a:pt x="0" y="6405"/>
                    <a:pt x="467" y="7139"/>
                  </a:cubicBezTo>
                  <a:cubicBezTo>
                    <a:pt x="834" y="7773"/>
                    <a:pt x="2469" y="8206"/>
                    <a:pt x="3936" y="8206"/>
                  </a:cubicBezTo>
                  <a:cubicBezTo>
                    <a:pt x="5337" y="8106"/>
                    <a:pt x="6705" y="7639"/>
                    <a:pt x="7906" y="6839"/>
                  </a:cubicBezTo>
                  <a:cubicBezTo>
                    <a:pt x="8707" y="6205"/>
                    <a:pt x="9607" y="5704"/>
                    <a:pt x="10575" y="5304"/>
                  </a:cubicBezTo>
                  <a:cubicBezTo>
                    <a:pt x="11408" y="5037"/>
                    <a:pt x="12709" y="4670"/>
                    <a:pt x="12809" y="4170"/>
                  </a:cubicBezTo>
                  <a:cubicBezTo>
                    <a:pt x="12876" y="3369"/>
                    <a:pt x="12809" y="2535"/>
                    <a:pt x="12609" y="1768"/>
                  </a:cubicBezTo>
                  <a:cubicBezTo>
                    <a:pt x="12476" y="1301"/>
                    <a:pt x="12443" y="501"/>
                    <a:pt x="12376" y="234"/>
                  </a:cubicBezTo>
                  <a:cubicBezTo>
                    <a:pt x="12342" y="100"/>
                    <a:pt x="12209" y="0"/>
                    <a:pt x="12076" y="0"/>
                  </a:cubicBez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1890;p56">
              <a:extLst>
                <a:ext uri="{FF2B5EF4-FFF2-40B4-BE49-F238E27FC236}">
                  <a16:creationId xmlns:a16="http://schemas.microsoft.com/office/drawing/2014/main" id="{0D5ADDC7-8B20-405D-A050-C4B0C470AFF9}"/>
                </a:ext>
              </a:extLst>
            </p:cNvPr>
            <p:cNvSpPr/>
            <p:nvPr/>
          </p:nvSpPr>
          <p:spPr>
            <a:xfrm>
              <a:off x="5320625" y="3405375"/>
              <a:ext cx="227700" cy="88425"/>
            </a:xfrm>
            <a:custGeom>
              <a:avLst/>
              <a:gdLst/>
              <a:ahLst/>
              <a:cxnLst/>
              <a:rect l="l" t="t" r="r" b="b"/>
              <a:pathLst>
                <a:path w="9108" h="3537" extrusionOk="0">
                  <a:moveTo>
                    <a:pt x="3237" y="1"/>
                  </a:moveTo>
                  <a:lnTo>
                    <a:pt x="2403" y="334"/>
                  </a:lnTo>
                  <a:cubicBezTo>
                    <a:pt x="268" y="1235"/>
                    <a:pt x="1" y="1702"/>
                    <a:pt x="468" y="2436"/>
                  </a:cubicBezTo>
                  <a:cubicBezTo>
                    <a:pt x="868" y="3070"/>
                    <a:pt x="2036" y="3537"/>
                    <a:pt x="3904" y="3537"/>
                  </a:cubicBezTo>
                  <a:cubicBezTo>
                    <a:pt x="5338" y="3436"/>
                    <a:pt x="6739" y="2969"/>
                    <a:pt x="7940" y="2169"/>
                  </a:cubicBezTo>
                  <a:cubicBezTo>
                    <a:pt x="8307" y="1869"/>
                    <a:pt x="8707" y="1602"/>
                    <a:pt x="9107" y="1368"/>
                  </a:cubicBezTo>
                  <a:lnTo>
                    <a:pt x="9107" y="1368"/>
                  </a:lnTo>
                  <a:cubicBezTo>
                    <a:pt x="9107" y="1369"/>
                    <a:pt x="7453" y="2282"/>
                    <a:pt x="6290" y="2282"/>
                  </a:cubicBezTo>
                  <a:cubicBezTo>
                    <a:pt x="6013" y="2282"/>
                    <a:pt x="5764" y="2230"/>
                    <a:pt x="5572" y="2102"/>
                  </a:cubicBezTo>
                  <a:cubicBezTo>
                    <a:pt x="5171" y="1902"/>
                    <a:pt x="5005" y="1435"/>
                    <a:pt x="5238" y="1035"/>
                  </a:cubicBezTo>
                  <a:cubicBezTo>
                    <a:pt x="5238" y="901"/>
                    <a:pt x="3904" y="67"/>
                    <a:pt x="3237"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1891;p56">
              <a:extLst>
                <a:ext uri="{FF2B5EF4-FFF2-40B4-BE49-F238E27FC236}">
                  <a16:creationId xmlns:a16="http://schemas.microsoft.com/office/drawing/2014/main" id="{723D6C3B-9830-4E4F-92BF-E8E34564ACA7}"/>
                </a:ext>
              </a:extLst>
            </p:cNvPr>
            <p:cNvSpPr/>
            <p:nvPr/>
          </p:nvSpPr>
          <p:spPr>
            <a:xfrm>
              <a:off x="5804325" y="3513800"/>
              <a:ext cx="136775" cy="108350"/>
            </a:xfrm>
            <a:custGeom>
              <a:avLst/>
              <a:gdLst/>
              <a:ahLst/>
              <a:cxnLst/>
              <a:rect l="l" t="t" r="r" b="b"/>
              <a:pathLst>
                <a:path w="5471" h="4334" extrusionOk="0">
                  <a:moveTo>
                    <a:pt x="5337" y="0"/>
                  </a:moveTo>
                  <a:lnTo>
                    <a:pt x="100" y="734"/>
                  </a:lnTo>
                  <a:cubicBezTo>
                    <a:pt x="0" y="1635"/>
                    <a:pt x="134" y="2569"/>
                    <a:pt x="534" y="3403"/>
                  </a:cubicBezTo>
                  <a:cubicBezTo>
                    <a:pt x="844" y="4024"/>
                    <a:pt x="1489" y="4334"/>
                    <a:pt x="2206" y="4334"/>
                  </a:cubicBezTo>
                  <a:cubicBezTo>
                    <a:pt x="2336" y="4334"/>
                    <a:pt x="2469" y="4324"/>
                    <a:pt x="2602" y="4303"/>
                  </a:cubicBezTo>
                  <a:cubicBezTo>
                    <a:pt x="3503" y="4170"/>
                    <a:pt x="4670" y="3769"/>
                    <a:pt x="5037" y="2769"/>
                  </a:cubicBezTo>
                  <a:cubicBezTo>
                    <a:pt x="5371" y="1901"/>
                    <a:pt x="5471" y="934"/>
                    <a:pt x="533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1892;p56">
              <a:extLst>
                <a:ext uri="{FF2B5EF4-FFF2-40B4-BE49-F238E27FC236}">
                  <a16:creationId xmlns:a16="http://schemas.microsoft.com/office/drawing/2014/main" id="{46FAAA67-28EE-4607-9E89-C24831B355AB}"/>
                </a:ext>
              </a:extLst>
            </p:cNvPr>
            <p:cNvSpPr/>
            <p:nvPr/>
          </p:nvSpPr>
          <p:spPr>
            <a:xfrm>
              <a:off x="5802650" y="3329500"/>
              <a:ext cx="136775" cy="280250"/>
            </a:xfrm>
            <a:custGeom>
              <a:avLst/>
              <a:gdLst/>
              <a:ahLst/>
              <a:cxnLst/>
              <a:rect l="l" t="t" r="r" b="b"/>
              <a:pathLst>
                <a:path w="5471" h="11210" extrusionOk="0">
                  <a:moveTo>
                    <a:pt x="1268" y="0"/>
                  </a:moveTo>
                  <a:cubicBezTo>
                    <a:pt x="968" y="100"/>
                    <a:pt x="901" y="1268"/>
                    <a:pt x="868" y="2435"/>
                  </a:cubicBezTo>
                  <a:cubicBezTo>
                    <a:pt x="768" y="3770"/>
                    <a:pt x="601" y="5104"/>
                    <a:pt x="334" y="6405"/>
                  </a:cubicBezTo>
                  <a:cubicBezTo>
                    <a:pt x="100" y="7973"/>
                    <a:pt x="0" y="9207"/>
                    <a:pt x="734" y="10374"/>
                  </a:cubicBezTo>
                  <a:cubicBezTo>
                    <a:pt x="1105" y="10978"/>
                    <a:pt x="1702" y="11210"/>
                    <a:pt x="2325" y="11210"/>
                  </a:cubicBezTo>
                  <a:cubicBezTo>
                    <a:pt x="3215" y="11210"/>
                    <a:pt x="4158" y="10737"/>
                    <a:pt x="4570" y="10207"/>
                  </a:cubicBezTo>
                  <a:cubicBezTo>
                    <a:pt x="5304" y="9307"/>
                    <a:pt x="5471" y="8640"/>
                    <a:pt x="5404" y="7039"/>
                  </a:cubicBezTo>
                  <a:cubicBezTo>
                    <a:pt x="5371" y="5638"/>
                    <a:pt x="4904" y="4904"/>
                    <a:pt x="4871" y="3202"/>
                  </a:cubicBezTo>
                  <a:cubicBezTo>
                    <a:pt x="4837" y="1635"/>
                    <a:pt x="4904" y="67"/>
                    <a:pt x="4537" y="0"/>
                  </a:cubicBezTo>
                  <a:cubicBezTo>
                    <a:pt x="4537" y="100"/>
                    <a:pt x="4470" y="200"/>
                    <a:pt x="4470" y="300"/>
                  </a:cubicBezTo>
                  <a:lnTo>
                    <a:pt x="4470" y="667"/>
                  </a:lnTo>
                  <a:cubicBezTo>
                    <a:pt x="4437" y="867"/>
                    <a:pt x="4437" y="1001"/>
                    <a:pt x="4437" y="1201"/>
                  </a:cubicBezTo>
                  <a:cubicBezTo>
                    <a:pt x="4437" y="1234"/>
                    <a:pt x="4437" y="1268"/>
                    <a:pt x="4370" y="1301"/>
                  </a:cubicBezTo>
                  <a:cubicBezTo>
                    <a:pt x="4337" y="1301"/>
                    <a:pt x="4304" y="1234"/>
                    <a:pt x="4304" y="1201"/>
                  </a:cubicBezTo>
                  <a:cubicBezTo>
                    <a:pt x="4270" y="1068"/>
                    <a:pt x="4270" y="968"/>
                    <a:pt x="4304" y="867"/>
                  </a:cubicBezTo>
                  <a:cubicBezTo>
                    <a:pt x="4304" y="801"/>
                    <a:pt x="4304" y="734"/>
                    <a:pt x="4304" y="701"/>
                  </a:cubicBezTo>
                  <a:cubicBezTo>
                    <a:pt x="4270" y="601"/>
                    <a:pt x="4203" y="534"/>
                    <a:pt x="4103" y="501"/>
                  </a:cubicBezTo>
                  <a:cubicBezTo>
                    <a:pt x="3970" y="467"/>
                    <a:pt x="3837" y="434"/>
                    <a:pt x="3670" y="400"/>
                  </a:cubicBezTo>
                  <a:cubicBezTo>
                    <a:pt x="3503" y="367"/>
                    <a:pt x="3303" y="367"/>
                    <a:pt x="3136" y="367"/>
                  </a:cubicBezTo>
                  <a:cubicBezTo>
                    <a:pt x="2769" y="367"/>
                    <a:pt x="2402" y="400"/>
                    <a:pt x="2069" y="434"/>
                  </a:cubicBezTo>
                  <a:cubicBezTo>
                    <a:pt x="1902" y="434"/>
                    <a:pt x="1768" y="467"/>
                    <a:pt x="1635" y="567"/>
                  </a:cubicBezTo>
                  <a:cubicBezTo>
                    <a:pt x="1535" y="667"/>
                    <a:pt x="1501" y="801"/>
                    <a:pt x="1501" y="934"/>
                  </a:cubicBezTo>
                  <a:cubicBezTo>
                    <a:pt x="1501" y="1068"/>
                    <a:pt x="1468" y="1234"/>
                    <a:pt x="1435" y="1368"/>
                  </a:cubicBezTo>
                  <a:cubicBezTo>
                    <a:pt x="1235" y="1334"/>
                    <a:pt x="1268" y="734"/>
                    <a:pt x="1268" y="567"/>
                  </a:cubicBezTo>
                  <a:lnTo>
                    <a:pt x="1268" y="0"/>
                  </a:ln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1893;p56">
              <a:extLst>
                <a:ext uri="{FF2B5EF4-FFF2-40B4-BE49-F238E27FC236}">
                  <a16:creationId xmlns:a16="http://schemas.microsoft.com/office/drawing/2014/main" id="{BE281C78-8987-4C0B-B176-26E02B15A7A8}"/>
                </a:ext>
              </a:extLst>
            </p:cNvPr>
            <p:cNvSpPr/>
            <p:nvPr/>
          </p:nvSpPr>
          <p:spPr>
            <a:xfrm>
              <a:off x="5803475" y="3492950"/>
              <a:ext cx="136800" cy="116800"/>
            </a:xfrm>
            <a:custGeom>
              <a:avLst/>
              <a:gdLst/>
              <a:ahLst/>
              <a:cxnLst/>
              <a:rect l="l" t="t" r="r" b="b"/>
              <a:pathLst>
                <a:path w="5472" h="4672" extrusionOk="0">
                  <a:moveTo>
                    <a:pt x="301" y="0"/>
                  </a:moveTo>
                  <a:lnTo>
                    <a:pt x="301" y="0"/>
                  </a:lnTo>
                  <a:cubicBezTo>
                    <a:pt x="67" y="1501"/>
                    <a:pt x="1" y="2702"/>
                    <a:pt x="735" y="3836"/>
                  </a:cubicBezTo>
                  <a:cubicBezTo>
                    <a:pt x="1105" y="4440"/>
                    <a:pt x="1702" y="4672"/>
                    <a:pt x="2325" y="4672"/>
                  </a:cubicBezTo>
                  <a:cubicBezTo>
                    <a:pt x="3215" y="4672"/>
                    <a:pt x="4159" y="4199"/>
                    <a:pt x="4571" y="3669"/>
                  </a:cubicBezTo>
                  <a:cubicBezTo>
                    <a:pt x="5271" y="2769"/>
                    <a:pt x="5471" y="2102"/>
                    <a:pt x="5405" y="501"/>
                  </a:cubicBezTo>
                  <a:cubicBezTo>
                    <a:pt x="5371" y="334"/>
                    <a:pt x="5371" y="200"/>
                    <a:pt x="5338" y="34"/>
                  </a:cubicBezTo>
                  <a:lnTo>
                    <a:pt x="5338" y="34"/>
                  </a:lnTo>
                  <a:cubicBezTo>
                    <a:pt x="5338" y="267"/>
                    <a:pt x="5405" y="1801"/>
                    <a:pt x="4938" y="2035"/>
                  </a:cubicBezTo>
                  <a:cubicBezTo>
                    <a:pt x="4896" y="2056"/>
                    <a:pt x="4855" y="2065"/>
                    <a:pt x="4815" y="2065"/>
                  </a:cubicBezTo>
                  <a:cubicBezTo>
                    <a:pt x="4403" y="2065"/>
                    <a:pt x="4070" y="1068"/>
                    <a:pt x="4070" y="1068"/>
                  </a:cubicBezTo>
                  <a:cubicBezTo>
                    <a:pt x="3648" y="909"/>
                    <a:pt x="3198" y="825"/>
                    <a:pt x="2749" y="825"/>
                  </a:cubicBezTo>
                  <a:cubicBezTo>
                    <a:pt x="2347" y="825"/>
                    <a:pt x="1947" y="892"/>
                    <a:pt x="1569" y="1034"/>
                  </a:cubicBezTo>
                  <a:cubicBezTo>
                    <a:pt x="1509" y="1332"/>
                    <a:pt x="1238" y="2000"/>
                    <a:pt x="872" y="2000"/>
                  </a:cubicBezTo>
                  <a:cubicBezTo>
                    <a:pt x="828" y="2000"/>
                    <a:pt x="782" y="1990"/>
                    <a:pt x="735" y="1968"/>
                  </a:cubicBezTo>
                  <a:cubicBezTo>
                    <a:pt x="268" y="1768"/>
                    <a:pt x="301" y="34"/>
                    <a:pt x="301"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1894;p56">
              <a:extLst>
                <a:ext uri="{FF2B5EF4-FFF2-40B4-BE49-F238E27FC236}">
                  <a16:creationId xmlns:a16="http://schemas.microsoft.com/office/drawing/2014/main" id="{E1ACE9D3-9F42-4D85-BCA9-1E3CC9D8ACA2}"/>
                </a:ext>
              </a:extLst>
            </p:cNvPr>
            <p:cNvSpPr/>
            <p:nvPr/>
          </p:nvSpPr>
          <p:spPr>
            <a:xfrm>
              <a:off x="5495750" y="2123625"/>
              <a:ext cx="467025" cy="1344225"/>
            </a:xfrm>
            <a:custGeom>
              <a:avLst/>
              <a:gdLst/>
              <a:ahLst/>
              <a:cxnLst/>
              <a:rect l="l" t="t" r="r" b="b"/>
              <a:pathLst>
                <a:path w="18681" h="53769" extrusionOk="0">
                  <a:moveTo>
                    <a:pt x="14645" y="1"/>
                  </a:moveTo>
                  <a:lnTo>
                    <a:pt x="535" y="2869"/>
                  </a:lnTo>
                  <a:cubicBezTo>
                    <a:pt x="335" y="9040"/>
                    <a:pt x="1" y="20349"/>
                    <a:pt x="134" y="26420"/>
                  </a:cubicBezTo>
                  <a:cubicBezTo>
                    <a:pt x="168" y="29522"/>
                    <a:pt x="101" y="48702"/>
                    <a:pt x="101" y="48702"/>
                  </a:cubicBezTo>
                  <a:cubicBezTo>
                    <a:pt x="753" y="49667"/>
                    <a:pt x="1729" y="49968"/>
                    <a:pt x="2694" y="49968"/>
                  </a:cubicBezTo>
                  <a:cubicBezTo>
                    <a:pt x="4298" y="49968"/>
                    <a:pt x="5872" y="49136"/>
                    <a:pt x="5872" y="49136"/>
                  </a:cubicBezTo>
                  <a:cubicBezTo>
                    <a:pt x="5872" y="49136"/>
                    <a:pt x="7006" y="35526"/>
                    <a:pt x="7139" y="32958"/>
                  </a:cubicBezTo>
                  <a:cubicBezTo>
                    <a:pt x="7239" y="30723"/>
                    <a:pt x="7406" y="27620"/>
                    <a:pt x="7406" y="27620"/>
                  </a:cubicBezTo>
                  <a:lnTo>
                    <a:pt x="8374" y="16579"/>
                  </a:lnTo>
                  <a:cubicBezTo>
                    <a:pt x="8374" y="16579"/>
                    <a:pt x="9441" y="22950"/>
                    <a:pt x="9941" y="26753"/>
                  </a:cubicBezTo>
                  <a:cubicBezTo>
                    <a:pt x="10475" y="31090"/>
                    <a:pt x="12677" y="53039"/>
                    <a:pt x="12677" y="53039"/>
                  </a:cubicBezTo>
                  <a:cubicBezTo>
                    <a:pt x="13300" y="53580"/>
                    <a:pt x="14017" y="53768"/>
                    <a:pt x="14713" y="53768"/>
                  </a:cubicBezTo>
                  <a:cubicBezTo>
                    <a:pt x="16287" y="53768"/>
                    <a:pt x="17747" y="52805"/>
                    <a:pt x="17747" y="52805"/>
                  </a:cubicBezTo>
                  <a:cubicBezTo>
                    <a:pt x="17747" y="52805"/>
                    <a:pt x="18681" y="37027"/>
                    <a:pt x="18281" y="32624"/>
                  </a:cubicBezTo>
                  <a:cubicBezTo>
                    <a:pt x="17914" y="28921"/>
                    <a:pt x="17380" y="27020"/>
                    <a:pt x="17313" y="26186"/>
                  </a:cubicBezTo>
                  <a:cubicBezTo>
                    <a:pt x="17313" y="26186"/>
                    <a:pt x="16980" y="14478"/>
                    <a:pt x="16379" y="6405"/>
                  </a:cubicBezTo>
                  <a:cubicBezTo>
                    <a:pt x="16113" y="4204"/>
                    <a:pt x="15545" y="2035"/>
                    <a:pt x="14645"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1895;p56">
              <a:extLst>
                <a:ext uri="{FF2B5EF4-FFF2-40B4-BE49-F238E27FC236}">
                  <a16:creationId xmlns:a16="http://schemas.microsoft.com/office/drawing/2014/main" id="{02CABABF-78DA-4FEE-97C8-11DD5CB4A55B}"/>
                </a:ext>
              </a:extLst>
            </p:cNvPr>
            <p:cNvSpPr/>
            <p:nvPr/>
          </p:nvSpPr>
          <p:spPr>
            <a:xfrm>
              <a:off x="5565800" y="2349625"/>
              <a:ext cx="139300" cy="431175"/>
            </a:xfrm>
            <a:custGeom>
              <a:avLst/>
              <a:gdLst/>
              <a:ahLst/>
              <a:cxnLst/>
              <a:rect l="l" t="t" r="r" b="b"/>
              <a:pathLst>
                <a:path w="5572" h="17247" extrusionOk="0">
                  <a:moveTo>
                    <a:pt x="1" y="0"/>
                  </a:moveTo>
                  <a:lnTo>
                    <a:pt x="1" y="0"/>
                  </a:lnTo>
                  <a:cubicBezTo>
                    <a:pt x="868" y="1335"/>
                    <a:pt x="2269" y="2235"/>
                    <a:pt x="3837" y="2436"/>
                  </a:cubicBezTo>
                  <a:lnTo>
                    <a:pt x="4437" y="5938"/>
                  </a:lnTo>
                  <a:lnTo>
                    <a:pt x="4704" y="17246"/>
                  </a:lnTo>
                  <a:lnTo>
                    <a:pt x="5572" y="7539"/>
                  </a:lnTo>
                  <a:lnTo>
                    <a:pt x="4738" y="1835"/>
                  </a:lnTo>
                  <a:cubicBezTo>
                    <a:pt x="4738" y="1835"/>
                    <a:pt x="1469" y="1401"/>
                    <a:pt x="1" y="0"/>
                  </a:cubicBez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1896;p56">
              <a:extLst>
                <a:ext uri="{FF2B5EF4-FFF2-40B4-BE49-F238E27FC236}">
                  <a16:creationId xmlns:a16="http://schemas.microsoft.com/office/drawing/2014/main" id="{D451C938-0CDA-435D-8151-2A8BDF5A5C22}"/>
                </a:ext>
              </a:extLst>
            </p:cNvPr>
            <p:cNvSpPr/>
            <p:nvPr/>
          </p:nvSpPr>
          <p:spPr>
            <a:xfrm>
              <a:off x="5448225" y="2067750"/>
              <a:ext cx="108450" cy="150150"/>
            </a:xfrm>
            <a:custGeom>
              <a:avLst/>
              <a:gdLst/>
              <a:ahLst/>
              <a:cxnLst/>
              <a:rect l="l" t="t" r="r" b="b"/>
              <a:pathLst>
                <a:path w="4338" h="6006" extrusionOk="0">
                  <a:moveTo>
                    <a:pt x="2002" y="1"/>
                  </a:moveTo>
                  <a:lnTo>
                    <a:pt x="1" y="3336"/>
                  </a:lnTo>
                  <a:lnTo>
                    <a:pt x="2369" y="6005"/>
                  </a:lnTo>
                  <a:cubicBezTo>
                    <a:pt x="2369" y="6005"/>
                    <a:pt x="4337" y="3570"/>
                    <a:pt x="4270" y="3570"/>
                  </a:cubicBezTo>
                  <a:cubicBezTo>
                    <a:pt x="4170" y="3570"/>
                    <a:pt x="2002" y="1"/>
                    <a:pt x="2002" y="1"/>
                  </a:cubicBezTo>
                  <a:close/>
                </a:path>
              </a:pathLst>
            </a:custGeom>
            <a:solidFill>
              <a:srgbClr val="FFA8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1897;p56">
              <a:extLst>
                <a:ext uri="{FF2B5EF4-FFF2-40B4-BE49-F238E27FC236}">
                  <a16:creationId xmlns:a16="http://schemas.microsoft.com/office/drawing/2014/main" id="{6C99A7AA-9065-46C2-91C2-247A548DE01A}"/>
                </a:ext>
              </a:extLst>
            </p:cNvPr>
            <p:cNvSpPr/>
            <p:nvPr/>
          </p:nvSpPr>
          <p:spPr>
            <a:xfrm>
              <a:off x="5313125" y="1673300"/>
              <a:ext cx="281900" cy="482875"/>
            </a:xfrm>
            <a:custGeom>
              <a:avLst/>
              <a:gdLst/>
              <a:ahLst/>
              <a:cxnLst/>
              <a:rect l="l" t="t" r="r" b="b"/>
              <a:pathLst>
                <a:path w="11276" h="19315" extrusionOk="0">
                  <a:moveTo>
                    <a:pt x="11275" y="1"/>
                  </a:moveTo>
                  <a:cubicBezTo>
                    <a:pt x="8107" y="901"/>
                    <a:pt x="8073" y="668"/>
                    <a:pt x="6038" y="3370"/>
                  </a:cubicBezTo>
                  <a:cubicBezTo>
                    <a:pt x="4637" y="5238"/>
                    <a:pt x="1869" y="8674"/>
                    <a:pt x="1035" y="10108"/>
                  </a:cubicBezTo>
                  <a:cubicBezTo>
                    <a:pt x="134" y="11709"/>
                    <a:pt x="1" y="12343"/>
                    <a:pt x="735" y="13544"/>
                  </a:cubicBezTo>
                  <a:cubicBezTo>
                    <a:pt x="1402" y="14711"/>
                    <a:pt x="5405" y="19315"/>
                    <a:pt x="5405" y="19315"/>
                  </a:cubicBezTo>
                  <a:cubicBezTo>
                    <a:pt x="6372" y="18547"/>
                    <a:pt x="7439" y="17847"/>
                    <a:pt x="7973" y="16513"/>
                  </a:cubicBezTo>
                  <a:lnTo>
                    <a:pt x="5405" y="12243"/>
                  </a:lnTo>
                  <a:lnTo>
                    <a:pt x="10708" y="6806"/>
                  </a:lnTo>
                  <a:lnTo>
                    <a:pt x="11275" y="1"/>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1898;p56">
              <a:extLst>
                <a:ext uri="{FF2B5EF4-FFF2-40B4-BE49-F238E27FC236}">
                  <a16:creationId xmlns:a16="http://schemas.microsoft.com/office/drawing/2014/main" id="{5EF9A291-3CD1-45D0-9F78-2A7AAEC15EDD}"/>
                </a:ext>
              </a:extLst>
            </p:cNvPr>
            <p:cNvSpPr/>
            <p:nvPr/>
          </p:nvSpPr>
          <p:spPr>
            <a:xfrm>
              <a:off x="5764275" y="1311125"/>
              <a:ext cx="97600" cy="266300"/>
            </a:xfrm>
            <a:custGeom>
              <a:avLst/>
              <a:gdLst/>
              <a:ahLst/>
              <a:cxnLst/>
              <a:rect l="l" t="t" r="r" b="b"/>
              <a:pathLst>
                <a:path w="3904" h="10652" extrusionOk="0">
                  <a:moveTo>
                    <a:pt x="3010" y="1"/>
                  </a:moveTo>
                  <a:cubicBezTo>
                    <a:pt x="2884" y="1"/>
                    <a:pt x="2757" y="26"/>
                    <a:pt x="2636" y="77"/>
                  </a:cubicBezTo>
                  <a:cubicBezTo>
                    <a:pt x="2269" y="244"/>
                    <a:pt x="2069" y="645"/>
                    <a:pt x="2169" y="1045"/>
                  </a:cubicBezTo>
                  <a:cubicBezTo>
                    <a:pt x="2102" y="1045"/>
                    <a:pt x="2036" y="1045"/>
                    <a:pt x="1969" y="1011"/>
                  </a:cubicBezTo>
                  <a:lnTo>
                    <a:pt x="335" y="2279"/>
                  </a:lnTo>
                  <a:cubicBezTo>
                    <a:pt x="335" y="2279"/>
                    <a:pt x="1" y="2913"/>
                    <a:pt x="168" y="4414"/>
                  </a:cubicBezTo>
                  <a:cubicBezTo>
                    <a:pt x="268" y="5615"/>
                    <a:pt x="1335" y="7049"/>
                    <a:pt x="1335" y="7049"/>
                  </a:cubicBezTo>
                  <a:lnTo>
                    <a:pt x="1235" y="8684"/>
                  </a:lnTo>
                  <a:lnTo>
                    <a:pt x="1235" y="10652"/>
                  </a:lnTo>
                  <a:cubicBezTo>
                    <a:pt x="1235" y="10652"/>
                    <a:pt x="1635" y="10652"/>
                    <a:pt x="1869" y="10051"/>
                  </a:cubicBezTo>
                  <a:cubicBezTo>
                    <a:pt x="2303" y="8850"/>
                    <a:pt x="2670" y="7650"/>
                    <a:pt x="2936" y="6382"/>
                  </a:cubicBezTo>
                  <a:cubicBezTo>
                    <a:pt x="3437" y="4414"/>
                    <a:pt x="3904" y="2813"/>
                    <a:pt x="3537" y="2046"/>
                  </a:cubicBezTo>
                  <a:cubicBezTo>
                    <a:pt x="3337" y="1645"/>
                    <a:pt x="2970" y="1345"/>
                    <a:pt x="2536" y="1178"/>
                  </a:cubicBezTo>
                  <a:lnTo>
                    <a:pt x="3870" y="578"/>
                  </a:lnTo>
                  <a:cubicBezTo>
                    <a:pt x="3722" y="207"/>
                    <a:pt x="3372" y="1"/>
                    <a:pt x="301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1899;p56">
              <a:extLst>
                <a:ext uri="{FF2B5EF4-FFF2-40B4-BE49-F238E27FC236}">
                  <a16:creationId xmlns:a16="http://schemas.microsoft.com/office/drawing/2014/main" id="{C7771D42-D01E-4F97-9AFC-5C2ADBCB75E8}"/>
                </a:ext>
              </a:extLst>
            </p:cNvPr>
            <p:cNvSpPr/>
            <p:nvPr/>
          </p:nvSpPr>
          <p:spPr>
            <a:xfrm>
              <a:off x="5548300" y="1293875"/>
              <a:ext cx="195175" cy="167150"/>
            </a:xfrm>
            <a:custGeom>
              <a:avLst/>
              <a:gdLst/>
              <a:ahLst/>
              <a:cxnLst/>
              <a:rect l="l" t="t" r="r" b="b"/>
              <a:pathLst>
                <a:path w="7807" h="6686" extrusionOk="0">
                  <a:moveTo>
                    <a:pt x="3336" y="0"/>
                  </a:moveTo>
                  <a:cubicBezTo>
                    <a:pt x="1502" y="0"/>
                    <a:pt x="0" y="1501"/>
                    <a:pt x="0" y="3336"/>
                  </a:cubicBezTo>
                  <a:cubicBezTo>
                    <a:pt x="0" y="5347"/>
                    <a:pt x="1654" y="6685"/>
                    <a:pt x="3374" y="6685"/>
                  </a:cubicBezTo>
                  <a:cubicBezTo>
                    <a:pt x="4193" y="6685"/>
                    <a:pt x="5027" y="6382"/>
                    <a:pt x="5705" y="5704"/>
                  </a:cubicBezTo>
                  <a:cubicBezTo>
                    <a:pt x="7806" y="3603"/>
                    <a:pt x="6305" y="0"/>
                    <a:pt x="333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1900;p56">
              <a:extLst>
                <a:ext uri="{FF2B5EF4-FFF2-40B4-BE49-F238E27FC236}">
                  <a16:creationId xmlns:a16="http://schemas.microsoft.com/office/drawing/2014/main" id="{37819B01-C29B-4C11-8BEF-0DF70D42B98B}"/>
                </a:ext>
              </a:extLst>
            </p:cNvPr>
            <p:cNvSpPr/>
            <p:nvPr/>
          </p:nvSpPr>
          <p:spPr>
            <a:xfrm>
              <a:off x="5558300" y="1333550"/>
              <a:ext cx="326100" cy="374800"/>
            </a:xfrm>
            <a:custGeom>
              <a:avLst/>
              <a:gdLst/>
              <a:ahLst/>
              <a:cxnLst/>
              <a:rect l="l" t="t" r="r" b="b"/>
              <a:pathLst>
                <a:path w="13044" h="14992" extrusionOk="0">
                  <a:moveTo>
                    <a:pt x="3300" y="1"/>
                  </a:moveTo>
                  <a:cubicBezTo>
                    <a:pt x="2163" y="1"/>
                    <a:pt x="1200" y="204"/>
                    <a:pt x="701" y="581"/>
                  </a:cubicBezTo>
                  <a:cubicBezTo>
                    <a:pt x="1" y="4217"/>
                    <a:pt x="101" y="7386"/>
                    <a:pt x="635" y="9254"/>
                  </a:cubicBezTo>
                  <a:cubicBezTo>
                    <a:pt x="935" y="10422"/>
                    <a:pt x="1535" y="11322"/>
                    <a:pt x="2603" y="11489"/>
                  </a:cubicBezTo>
                  <a:cubicBezTo>
                    <a:pt x="2736" y="11498"/>
                    <a:pt x="2872" y="11502"/>
                    <a:pt x="3008" y="11502"/>
                  </a:cubicBezTo>
                  <a:cubicBezTo>
                    <a:pt x="3418" y="11502"/>
                    <a:pt x="3837" y="11464"/>
                    <a:pt x="4237" y="11389"/>
                  </a:cubicBezTo>
                  <a:lnTo>
                    <a:pt x="4237" y="13024"/>
                  </a:lnTo>
                  <a:cubicBezTo>
                    <a:pt x="4104" y="13524"/>
                    <a:pt x="4304" y="13958"/>
                    <a:pt x="4537" y="14858"/>
                  </a:cubicBezTo>
                  <a:cubicBezTo>
                    <a:pt x="5805" y="14525"/>
                    <a:pt x="8240" y="14992"/>
                    <a:pt x="9474" y="12723"/>
                  </a:cubicBezTo>
                  <a:lnTo>
                    <a:pt x="9474" y="7787"/>
                  </a:lnTo>
                  <a:cubicBezTo>
                    <a:pt x="9666" y="8267"/>
                    <a:pt x="10136" y="8557"/>
                    <a:pt x="10632" y="8557"/>
                  </a:cubicBezTo>
                  <a:cubicBezTo>
                    <a:pt x="10825" y="8557"/>
                    <a:pt x="11022" y="8514"/>
                    <a:pt x="11209" y="8420"/>
                  </a:cubicBezTo>
                  <a:cubicBezTo>
                    <a:pt x="12009" y="8053"/>
                    <a:pt x="13043" y="6486"/>
                    <a:pt x="12510" y="5318"/>
                  </a:cubicBezTo>
                  <a:cubicBezTo>
                    <a:pt x="12257" y="4766"/>
                    <a:pt x="11878" y="4587"/>
                    <a:pt x="11513" y="4587"/>
                  </a:cubicBezTo>
                  <a:cubicBezTo>
                    <a:pt x="11106" y="4587"/>
                    <a:pt x="10717" y="4809"/>
                    <a:pt x="10542" y="4985"/>
                  </a:cubicBezTo>
                  <a:cubicBezTo>
                    <a:pt x="10260" y="5294"/>
                    <a:pt x="10002" y="5960"/>
                    <a:pt x="9688" y="5960"/>
                  </a:cubicBezTo>
                  <a:cubicBezTo>
                    <a:pt x="9630" y="5960"/>
                    <a:pt x="9570" y="5937"/>
                    <a:pt x="9508" y="5885"/>
                  </a:cubicBezTo>
                  <a:cubicBezTo>
                    <a:pt x="9107" y="5552"/>
                    <a:pt x="8373" y="4618"/>
                    <a:pt x="8540" y="1415"/>
                  </a:cubicBezTo>
                  <a:cubicBezTo>
                    <a:pt x="7030" y="442"/>
                    <a:pt x="4975" y="1"/>
                    <a:pt x="3300" y="1"/>
                  </a:cubicBezTo>
                  <a:close/>
                </a:path>
              </a:pathLst>
            </a:custGeom>
            <a:solidFill>
              <a:srgbClr val="FFA8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1901;p56">
              <a:extLst>
                <a:ext uri="{FF2B5EF4-FFF2-40B4-BE49-F238E27FC236}">
                  <a16:creationId xmlns:a16="http://schemas.microsoft.com/office/drawing/2014/main" id="{55379E8F-0D55-4F98-97FA-A96613686B18}"/>
                </a:ext>
              </a:extLst>
            </p:cNvPr>
            <p:cNvSpPr/>
            <p:nvPr/>
          </p:nvSpPr>
          <p:spPr>
            <a:xfrm>
              <a:off x="5682550" y="1448150"/>
              <a:ext cx="30050" cy="25650"/>
            </a:xfrm>
            <a:custGeom>
              <a:avLst/>
              <a:gdLst/>
              <a:ahLst/>
              <a:cxnLst/>
              <a:rect l="l" t="t" r="r" b="b"/>
              <a:pathLst>
                <a:path w="1202" h="1026" extrusionOk="0">
                  <a:moveTo>
                    <a:pt x="535" y="0"/>
                  </a:moveTo>
                  <a:cubicBezTo>
                    <a:pt x="234" y="0"/>
                    <a:pt x="1" y="234"/>
                    <a:pt x="34" y="534"/>
                  </a:cubicBezTo>
                  <a:cubicBezTo>
                    <a:pt x="34" y="825"/>
                    <a:pt x="275" y="1026"/>
                    <a:pt x="533" y="1026"/>
                  </a:cubicBezTo>
                  <a:cubicBezTo>
                    <a:pt x="660" y="1026"/>
                    <a:pt x="792" y="977"/>
                    <a:pt x="902" y="868"/>
                  </a:cubicBezTo>
                  <a:cubicBezTo>
                    <a:pt x="1202" y="567"/>
                    <a:pt x="968" y="0"/>
                    <a:pt x="53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1902;p56">
              <a:extLst>
                <a:ext uri="{FF2B5EF4-FFF2-40B4-BE49-F238E27FC236}">
                  <a16:creationId xmlns:a16="http://schemas.microsoft.com/office/drawing/2014/main" id="{C11B366F-0983-43E1-89F6-A562632D4768}"/>
                </a:ext>
              </a:extLst>
            </p:cNvPr>
            <p:cNvSpPr/>
            <p:nvPr/>
          </p:nvSpPr>
          <p:spPr>
            <a:xfrm>
              <a:off x="5586650" y="1443975"/>
              <a:ext cx="30050" cy="25100"/>
            </a:xfrm>
            <a:custGeom>
              <a:avLst/>
              <a:gdLst/>
              <a:ahLst/>
              <a:cxnLst/>
              <a:rect l="l" t="t" r="r" b="b"/>
              <a:pathLst>
                <a:path w="1202" h="1004" extrusionOk="0">
                  <a:moveTo>
                    <a:pt x="535" y="1"/>
                  </a:moveTo>
                  <a:cubicBezTo>
                    <a:pt x="234" y="1"/>
                    <a:pt x="1" y="201"/>
                    <a:pt x="34" y="501"/>
                  </a:cubicBezTo>
                  <a:cubicBezTo>
                    <a:pt x="34" y="799"/>
                    <a:pt x="287" y="1003"/>
                    <a:pt x="554" y="1003"/>
                  </a:cubicBezTo>
                  <a:cubicBezTo>
                    <a:pt x="674" y="1003"/>
                    <a:pt x="798" y="961"/>
                    <a:pt x="902" y="868"/>
                  </a:cubicBezTo>
                  <a:cubicBezTo>
                    <a:pt x="1202" y="534"/>
                    <a:pt x="968" y="1"/>
                    <a:pt x="53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1903;p56">
              <a:extLst>
                <a:ext uri="{FF2B5EF4-FFF2-40B4-BE49-F238E27FC236}">
                  <a16:creationId xmlns:a16="http://schemas.microsoft.com/office/drawing/2014/main" id="{9F28C593-68BF-41AE-96D7-83052E383733}"/>
                </a:ext>
              </a:extLst>
            </p:cNvPr>
            <p:cNvSpPr/>
            <p:nvPr/>
          </p:nvSpPr>
          <p:spPr>
            <a:xfrm>
              <a:off x="5664225" y="1566575"/>
              <a:ext cx="110925" cy="67550"/>
            </a:xfrm>
            <a:custGeom>
              <a:avLst/>
              <a:gdLst/>
              <a:ahLst/>
              <a:cxnLst/>
              <a:rect l="l" t="t" r="r" b="b"/>
              <a:pathLst>
                <a:path w="4437" h="2702" extrusionOk="0">
                  <a:moveTo>
                    <a:pt x="4437" y="0"/>
                  </a:moveTo>
                  <a:cubicBezTo>
                    <a:pt x="4170" y="500"/>
                    <a:pt x="3769" y="901"/>
                    <a:pt x="3269" y="1134"/>
                  </a:cubicBezTo>
                  <a:cubicBezTo>
                    <a:pt x="2435" y="1601"/>
                    <a:pt x="0" y="2068"/>
                    <a:pt x="0" y="2068"/>
                  </a:cubicBezTo>
                  <a:lnTo>
                    <a:pt x="0" y="2702"/>
                  </a:lnTo>
                  <a:cubicBezTo>
                    <a:pt x="0" y="2702"/>
                    <a:pt x="3136" y="2135"/>
                    <a:pt x="3769" y="1368"/>
                  </a:cubicBezTo>
                  <a:cubicBezTo>
                    <a:pt x="4070" y="967"/>
                    <a:pt x="4303" y="500"/>
                    <a:pt x="4437" y="0"/>
                  </a:cubicBezTo>
                  <a:close/>
                </a:path>
              </a:pathLst>
            </a:custGeom>
            <a:solidFill>
              <a:srgbClr val="F28F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1904;p56">
              <a:extLst>
                <a:ext uri="{FF2B5EF4-FFF2-40B4-BE49-F238E27FC236}">
                  <a16:creationId xmlns:a16="http://schemas.microsoft.com/office/drawing/2014/main" id="{C1663D64-EEAB-450B-9CE5-43137EA75B1A}"/>
                </a:ext>
              </a:extLst>
            </p:cNvPr>
            <p:cNvSpPr/>
            <p:nvPr/>
          </p:nvSpPr>
          <p:spPr>
            <a:xfrm>
              <a:off x="5552475" y="1241225"/>
              <a:ext cx="273550" cy="162925"/>
            </a:xfrm>
            <a:custGeom>
              <a:avLst/>
              <a:gdLst/>
              <a:ahLst/>
              <a:cxnLst/>
              <a:rect l="l" t="t" r="r" b="b"/>
              <a:pathLst>
                <a:path w="10942" h="6517" extrusionOk="0">
                  <a:moveTo>
                    <a:pt x="1987" y="0"/>
                  </a:moveTo>
                  <a:cubicBezTo>
                    <a:pt x="1970" y="0"/>
                    <a:pt x="1953" y="2"/>
                    <a:pt x="1935" y="5"/>
                  </a:cubicBezTo>
                  <a:cubicBezTo>
                    <a:pt x="1601" y="71"/>
                    <a:pt x="1535" y="672"/>
                    <a:pt x="1501" y="939"/>
                  </a:cubicBezTo>
                  <a:cubicBezTo>
                    <a:pt x="1401" y="1339"/>
                    <a:pt x="1401" y="1773"/>
                    <a:pt x="1501" y="2173"/>
                  </a:cubicBezTo>
                  <a:cubicBezTo>
                    <a:pt x="1401" y="2106"/>
                    <a:pt x="1268" y="2040"/>
                    <a:pt x="1168" y="1973"/>
                  </a:cubicBezTo>
                  <a:cubicBezTo>
                    <a:pt x="1034" y="1873"/>
                    <a:pt x="934" y="1806"/>
                    <a:pt x="834" y="1706"/>
                  </a:cubicBezTo>
                  <a:cubicBezTo>
                    <a:pt x="722" y="1622"/>
                    <a:pt x="468" y="1301"/>
                    <a:pt x="291" y="1301"/>
                  </a:cubicBezTo>
                  <a:cubicBezTo>
                    <a:pt x="257" y="1301"/>
                    <a:pt x="227" y="1313"/>
                    <a:pt x="200" y="1339"/>
                  </a:cubicBezTo>
                  <a:cubicBezTo>
                    <a:pt x="167" y="1406"/>
                    <a:pt x="134" y="1472"/>
                    <a:pt x="134" y="1573"/>
                  </a:cubicBezTo>
                  <a:lnTo>
                    <a:pt x="134" y="1673"/>
                  </a:lnTo>
                  <a:cubicBezTo>
                    <a:pt x="0" y="2573"/>
                    <a:pt x="300" y="3474"/>
                    <a:pt x="868" y="4141"/>
                  </a:cubicBezTo>
                  <a:cubicBezTo>
                    <a:pt x="1435" y="4741"/>
                    <a:pt x="2168" y="5142"/>
                    <a:pt x="2969" y="5275"/>
                  </a:cubicBezTo>
                  <a:cubicBezTo>
                    <a:pt x="3382" y="5350"/>
                    <a:pt x="3799" y="5388"/>
                    <a:pt x="4218" y="5388"/>
                  </a:cubicBezTo>
                  <a:cubicBezTo>
                    <a:pt x="4916" y="5388"/>
                    <a:pt x="5617" y="5284"/>
                    <a:pt x="6305" y="5075"/>
                  </a:cubicBezTo>
                  <a:cubicBezTo>
                    <a:pt x="6672" y="4975"/>
                    <a:pt x="6939" y="4808"/>
                    <a:pt x="7339" y="4741"/>
                  </a:cubicBezTo>
                  <a:cubicBezTo>
                    <a:pt x="7374" y="4727"/>
                    <a:pt x="7412" y="4721"/>
                    <a:pt x="7448" y="4721"/>
                  </a:cubicBezTo>
                  <a:cubicBezTo>
                    <a:pt x="7584" y="4721"/>
                    <a:pt x="7713" y="4810"/>
                    <a:pt x="7739" y="4942"/>
                  </a:cubicBezTo>
                  <a:cubicBezTo>
                    <a:pt x="7739" y="5108"/>
                    <a:pt x="7839" y="5342"/>
                    <a:pt x="7873" y="5475"/>
                  </a:cubicBezTo>
                  <a:cubicBezTo>
                    <a:pt x="8028" y="6097"/>
                    <a:pt x="8589" y="6516"/>
                    <a:pt x="9205" y="6516"/>
                  </a:cubicBezTo>
                  <a:cubicBezTo>
                    <a:pt x="9250" y="6516"/>
                    <a:pt x="9295" y="6514"/>
                    <a:pt x="9340" y="6509"/>
                  </a:cubicBezTo>
                  <a:cubicBezTo>
                    <a:pt x="9173" y="6509"/>
                    <a:pt x="9474" y="5242"/>
                    <a:pt x="9507" y="5142"/>
                  </a:cubicBezTo>
                  <a:cubicBezTo>
                    <a:pt x="9707" y="4741"/>
                    <a:pt x="10041" y="4741"/>
                    <a:pt x="10408" y="4475"/>
                  </a:cubicBezTo>
                  <a:cubicBezTo>
                    <a:pt x="10941" y="4074"/>
                    <a:pt x="10908" y="3441"/>
                    <a:pt x="10641" y="2840"/>
                  </a:cubicBezTo>
                  <a:cubicBezTo>
                    <a:pt x="10007" y="1573"/>
                    <a:pt x="8406" y="1005"/>
                    <a:pt x="7072" y="972"/>
                  </a:cubicBezTo>
                  <a:cubicBezTo>
                    <a:pt x="7026" y="971"/>
                    <a:pt x="6979" y="971"/>
                    <a:pt x="6933" y="971"/>
                  </a:cubicBezTo>
                  <a:cubicBezTo>
                    <a:pt x="6237" y="971"/>
                    <a:pt x="5513" y="1074"/>
                    <a:pt x="4811" y="1074"/>
                  </a:cubicBezTo>
                  <a:cubicBezTo>
                    <a:pt x="3968" y="1074"/>
                    <a:pt x="3158" y="925"/>
                    <a:pt x="2469" y="272"/>
                  </a:cubicBezTo>
                  <a:cubicBezTo>
                    <a:pt x="2317" y="150"/>
                    <a:pt x="2164" y="0"/>
                    <a:pt x="198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1905;p56">
              <a:extLst>
                <a:ext uri="{FF2B5EF4-FFF2-40B4-BE49-F238E27FC236}">
                  <a16:creationId xmlns:a16="http://schemas.microsoft.com/office/drawing/2014/main" id="{54D6CFDA-D900-452D-BCB9-74B249ABDE2E}"/>
                </a:ext>
              </a:extLst>
            </p:cNvPr>
            <p:cNvSpPr/>
            <p:nvPr/>
          </p:nvSpPr>
          <p:spPr>
            <a:xfrm>
              <a:off x="5700075" y="1418400"/>
              <a:ext cx="29200" cy="23100"/>
            </a:xfrm>
            <a:custGeom>
              <a:avLst/>
              <a:gdLst/>
              <a:ahLst/>
              <a:cxnLst/>
              <a:rect l="l" t="t" r="r" b="b"/>
              <a:pathLst>
                <a:path w="1168" h="924" extrusionOk="0">
                  <a:moveTo>
                    <a:pt x="499" y="0"/>
                  </a:moveTo>
                  <a:cubicBezTo>
                    <a:pt x="298" y="0"/>
                    <a:pt x="108" y="97"/>
                    <a:pt x="0" y="290"/>
                  </a:cubicBezTo>
                  <a:lnTo>
                    <a:pt x="1001" y="923"/>
                  </a:lnTo>
                  <a:cubicBezTo>
                    <a:pt x="1168" y="623"/>
                    <a:pt x="1101" y="256"/>
                    <a:pt x="834" y="90"/>
                  </a:cubicBezTo>
                  <a:cubicBezTo>
                    <a:pt x="727" y="30"/>
                    <a:pt x="611" y="0"/>
                    <a:pt x="49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1906;p56">
              <a:extLst>
                <a:ext uri="{FF2B5EF4-FFF2-40B4-BE49-F238E27FC236}">
                  <a16:creationId xmlns:a16="http://schemas.microsoft.com/office/drawing/2014/main" id="{95CD2AC3-3EFA-41A5-A947-20C7292C6224}"/>
                </a:ext>
              </a:extLst>
            </p:cNvPr>
            <p:cNvSpPr/>
            <p:nvPr/>
          </p:nvSpPr>
          <p:spPr>
            <a:xfrm>
              <a:off x="5641700" y="1539875"/>
              <a:ext cx="43400" cy="26400"/>
            </a:xfrm>
            <a:custGeom>
              <a:avLst/>
              <a:gdLst/>
              <a:ahLst/>
              <a:cxnLst/>
              <a:rect l="l" t="t" r="r" b="b"/>
              <a:pathLst>
                <a:path w="1736" h="1056" extrusionOk="0">
                  <a:moveTo>
                    <a:pt x="1635" y="1"/>
                  </a:moveTo>
                  <a:lnTo>
                    <a:pt x="0" y="401"/>
                  </a:lnTo>
                  <a:cubicBezTo>
                    <a:pt x="86" y="802"/>
                    <a:pt x="419" y="1056"/>
                    <a:pt x="807" y="1056"/>
                  </a:cubicBezTo>
                  <a:cubicBezTo>
                    <a:pt x="870" y="1056"/>
                    <a:pt x="935" y="1049"/>
                    <a:pt x="1001" y="1035"/>
                  </a:cubicBezTo>
                  <a:cubicBezTo>
                    <a:pt x="1468" y="901"/>
                    <a:pt x="1735" y="434"/>
                    <a:pt x="1635" y="1"/>
                  </a:cubicBezTo>
                  <a:close/>
                </a:path>
              </a:pathLst>
            </a:custGeom>
            <a:solidFill>
              <a:srgbClr val="B166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1907;p56">
              <a:extLst>
                <a:ext uri="{FF2B5EF4-FFF2-40B4-BE49-F238E27FC236}">
                  <a16:creationId xmlns:a16="http://schemas.microsoft.com/office/drawing/2014/main" id="{A7FBB9C4-2142-4E25-BD40-915A7B091CCE}"/>
                </a:ext>
              </a:extLst>
            </p:cNvPr>
            <p:cNvSpPr/>
            <p:nvPr/>
          </p:nvSpPr>
          <p:spPr>
            <a:xfrm>
              <a:off x="5659200" y="1547325"/>
              <a:ext cx="24225" cy="19275"/>
            </a:xfrm>
            <a:custGeom>
              <a:avLst/>
              <a:gdLst/>
              <a:ahLst/>
              <a:cxnLst/>
              <a:rect l="l" t="t" r="r" b="b"/>
              <a:pathLst>
                <a:path w="969" h="771" extrusionOk="0">
                  <a:moveTo>
                    <a:pt x="813" y="1"/>
                  </a:moveTo>
                  <a:cubicBezTo>
                    <a:pt x="401" y="1"/>
                    <a:pt x="33" y="355"/>
                    <a:pt x="1" y="770"/>
                  </a:cubicBezTo>
                  <a:cubicBezTo>
                    <a:pt x="101" y="770"/>
                    <a:pt x="201" y="770"/>
                    <a:pt x="335" y="737"/>
                  </a:cubicBezTo>
                  <a:cubicBezTo>
                    <a:pt x="668" y="637"/>
                    <a:pt x="902" y="336"/>
                    <a:pt x="968" y="3"/>
                  </a:cubicBezTo>
                  <a:lnTo>
                    <a:pt x="868" y="3"/>
                  </a:lnTo>
                  <a:cubicBezTo>
                    <a:pt x="850" y="1"/>
                    <a:pt x="832" y="1"/>
                    <a:pt x="813" y="1"/>
                  </a:cubicBezTo>
                  <a:close/>
                </a:path>
              </a:pathLst>
            </a:custGeom>
            <a:solidFill>
              <a:srgbClr val="F28F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1908;p56">
              <a:extLst>
                <a:ext uri="{FF2B5EF4-FFF2-40B4-BE49-F238E27FC236}">
                  <a16:creationId xmlns:a16="http://schemas.microsoft.com/office/drawing/2014/main" id="{74174780-0E90-4E15-90D9-EA0B0110988F}"/>
                </a:ext>
              </a:extLst>
            </p:cNvPr>
            <p:cNvSpPr/>
            <p:nvPr/>
          </p:nvSpPr>
          <p:spPr>
            <a:xfrm>
              <a:off x="5573325" y="1412300"/>
              <a:ext cx="30050" cy="21700"/>
            </a:xfrm>
            <a:custGeom>
              <a:avLst/>
              <a:gdLst/>
              <a:ahLst/>
              <a:cxnLst/>
              <a:rect l="l" t="t" r="r" b="b"/>
              <a:pathLst>
                <a:path w="1202" h="868" extrusionOk="0">
                  <a:moveTo>
                    <a:pt x="687" y="1"/>
                  </a:moveTo>
                  <a:cubicBezTo>
                    <a:pt x="602" y="1"/>
                    <a:pt x="516" y="21"/>
                    <a:pt x="434" y="67"/>
                  </a:cubicBezTo>
                  <a:cubicBezTo>
                    <a:pt x="134" y="200"/>
                    <a:pt x="0" y="534"/>
                    <a:pt x="134" y="867"/>
                  </a:cubicBezTo>
                  <a:lnTo>
                    <a:pt x="1201" y="367"/>
                  </a:lnTo>
                  <a:cubicBezTo>
                    <a:pt x="1128" y="148"/>
                    <a:pt x="914" y="1"/>
                    <a:pt x="68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1909;p56">
              <a:extLst>
                <a:ext uri="{FF2B5EF4-FFF2-40B4-BE49-F238E27FC236}">
                  <a16:creationId xmlns:a16="http://schemas.microsoft.com/office/drawing/2014/main" id="{AE5159B3-F2BB-4471-A546-676CD9E89F7C}"/>
                </a:ext>
              </a:extLst>
            </p:cNvPr>
            <p:cNvSpPr/>
            <p:nvPr/>
          </p:nvSpPr>
          <p:spPr>
            <a:xfrm>
              <a:off x="5603350" y="1443975"/>
              <a:ext cx="50050" cy="80925"/>
            </a:xfrm>
            <a:custGeom>
              <a:avLst/>
              <a:gdLst/>
              <a:ahLst/>
              <a:cxnLst/>
              <a:rect l="l" t="t" r="r" b="b"/>
              <a:pathLst>
                <a:path w="2002" h="3237" extrusionOk="0">
                  <a:moveTo>
                    <a:pt x="2001" y="1"/>
                  </a:moveTo>
                  <a:lnTo>
                    <a:pt x="0" y="2636"/>
                  </a:lnTo>
                  <a:lnTo>
                    <a:pt x="1701" y="3236"/>
                  </a:lnTo>
                  <a:lnTo>
                    <a:pt x="2001" y="1"/>
                  </a:lnTo>
                  <a:close/>
                </a:path>
              </a:pathLst>
            </a:custGeom>
            <a:solidFill>
              <a:srgbClr val="F28F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1910;p56">
              <a:extLst>
                <a:ext uri="{FF2B5EF4-FFF2-40B4-BE49-F238E27FC236}">
                  <a16:creationId xmlns:a16="http://schemas.microsoft.com/office/drawing/2014/main" id="{55E50606-8BCC-490D-B726-75A5401B5128}"/>
                </a:ext>
              </a:extLst>
            </p:cNvPr>
            <p:cNvSpPr/>
            <p:nvPr/>
          </p:nvSpPr>
          <p:spPr>
            <a:xfrm>
              <a:off x="5501600" y="1651625"/>
              <a:ext cx="457850" cy="607675"/>
            </a:xfrm>
            <a:custGeom>
              <a:avLst/>
              <a:gdLst/>
              <a:ahLst/>
              <a:cxnLst/>
              <a:rect l="l" t="t" r="r" b="b"/>
              <a:pathLst>
                <a:path w="18314" h="24307" extrusionOk="0">
                  <a:moveTo>
                    <a:pt x="13877" y="0"/>
                  </a:moveTo>
                  <a:cubicBezTo>
                    <a:pt x="13877" y="0"/>
                    <a:pt x="7939" y="1568"/>
                    <a:pt x="6805" y="2135"/>
                  </a:cubicBezTo>
                  <a:cubicBezTo>
                    <a:pt x="6472" y="1535"/>
                    <a:pt x="6238" y="901"/>
                    <a:pt x="6105" y="234"/>
                  </a:cubicBezTo>
                  <a:cubicBezTo>
                    <a:pt x="6105" y="234"/>
                    <a:pt x="2903" y="1001"/>
                    <a:pt x="2135" y="1435"/>
                  </a:cubicBezTo>
                  <a:cubicBezTo>
                    <a:pt x="901" y="2202"/>
                    <a:pt x="701" y="4937"/>
                    <a:pt x="401" y="10141"/>
                  </a:cubicBezTo>
                  <a:cubicBezTo>
                    <a:pt x="0" y="17179"/>
                    <a:pt x="201" y="22817"/>
                    <a:pt x="201" y="22817"/>
                  </a:cubicBezTo>
                  <a:cubicBezTo>
                    <a:pt x="2202" y="23651"/>
                    <a:pt x="4337" y="24151"/>
                    <a:pt x="6505" y="24251"/>
                  </a:cubicBezTo>
                  <a:cubicBezTo>
                    <a:pt x="7015" y="24288"/>
                    <a:pt x="7523" y="24307"/>
                    <a:pt x="8030" y="24307"/>
                  </a:cubicBezTo>
                  <a:cubicBezTo>
                    <a:pt x="10711" y="24307"/>
                    <a:pt x="13349" y="23788"/>
                    <a:pt x="15845" y="22750"/>
                  </a:cubicBezTo>
                  <a:cubicBezTo>
                    <a:pt x="15845" y="22750"/>
                    <a:pt x="16212" y="13810"/>
                    <a:pt x="16879" y="11208"/>
                  </a:cubicBezTo>
                  <a:cubicBezTo>
                    <a:pt x="17780" y="7673"/>
                    <a:pt x="18314" y="2135"/>
                    <a:pt x="18314" y="2135"/>
                  </a:cubicBezTo>
                  <a:cubicBezTo>
                    <a:pt x="16879" y="1335"/>
                    <a:pt x="15412" y="634"/>
                    <a:pt x="13877" y="0"/>
                  </a:cubicBez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1911;p56">
              <a:extLst>
                <a:ext uri="{FF2B5EF4-FFF2-40B4-BE49-F238E27FC236}">
                  <a16:creationId xmlns:a16="http://schemas.microsoft.com/office/drawing/2014/main" id="{F4320925-DE6C-45C6-B2C9-7A5F9C0C22D1}"/>
                </a:ext>
              </a:extLst>
            </p:cNvPr>
            <p:cNvSpPr/>
            <p:nvPr/>
          </p:nvSpPr>
          <p:spPr>
            <a:xfrm>
              <a:off x="5609175" y="1705000"/>
              <a:ext cx="62575" cy="551250"/>
            </a:xfrm>
            <a:custGeom>
              <a:avLst/>
              <a:gdLst/>
              <a:ahLst/>
              <a:cxnLst/>
              <a:rect l="l" t="t" r="r" b="b"/>
              <a:pathLst>
                <a:path w="2503" h="22050" extrusionOk="0">
                  <a:moveTo>
                    <a:pt x="2502" y="0"/>
                  </a:moveTo>
                  <a:cubicBezTo>
                    <a:pt x="1" y="9374"/>
                    <a:pt x="401" y="18247"/>
                    <a:pt x="734" y="21983"/>
                  </a:cubicBezTo>
                  <a:cubicBezTo>
                    <a:pt x="1001" y="22016"/>
                    <a:pt x="1235" y="22049"/>
                    <a:pt x="1502" y="22049"/>
                  </a:cubicBezTo>
                  <a:cubicBezTo>
                    <a:pt x="368" y="11076"/>
                    <a:pt x="2502" y="2"/>
                    <a:pt x="250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1912;p56">
              <a:extLst>
                <a:ext uri="{FF2B5EF4-FFF2-40B4-BE49-F238E27FC236}">
                  <a16:creationId xmlns:a16="http://schemas.microsoft.com/office/drawing/2014/main" id="{B7ECB0BB-0B3D-456F-8734-6492F3E0DB66}"/>
                </a:ext>
              </a:extLst>
            </p:cNvPr>
            <p:cNvSpPr/>
            <p:nvPr/>
          </p:nvSpPr>
          <p:spPr>
            <a:xfrm>
              <a:off x="5620025" y="1624100"/>
              <a:ext cx="51725" cy="99200"/>
            </a:xfrm>
            <a:custGeom>
              <a:avLst/>
              <a:gdLst/>
              <a:ahLst/>
              <a:cxnLst/>
              <a:rect l="l" t="t" r="r" b="b"/>
              <a:pathLst>
                <a:path w="2069" h="3968" extrusionOk="0">
                  <a:moveTo>
                    <a:pt x="1768" y="1"/>
                  </a:moveTo>
                  <a:cubicBezTo>
                    <a:pt x="1034" y="201"/>
                    <a:pt x="0" y="3703"/>
                    <a:pt x="167" y="3937"/>
                  </a:cubicBezTo>
                  <a:cubicBezTo>
                    <a:pt x="180" y="3958"/>
                    <a:pt x="197" y="3967"/>
                    <a:pt x="217" y="3967"/>
                  </a:cubicBezTo>
                  <a:cubicBezTo>
                    <a:pt x="416" y="3967"/>
                    <a:pt x="952" y="3087"/>
                    <a:pt x="1612" y="3087"/>
                  </a:cubicBezTo>
                  <a:cubicBezTo>
                    <a:pt x="1759" y="3087"/>
                    <a:pt x="1912" y="3130"/>
                    <a:pt x="2068" y="3236"/>
                  </a:cubicBezTo>
                  <a:cubicBezTo>
                    <a:pt x="1935" y="2636"/>
                    <a:pt x="1835" y="2002"/>
                    <a:pt x="1768" y="1402"/>
                  </a:cubicBezTo>
                  <a:lnTo>
                    <a:pt x="1768" y="1"/>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1913;p56">
              <a:extLst>
                <a:ext uri="{FF2B5EF4-FFF2-40B4-BE49-F238E27FC236}">
                  <a16:creationId xmlns:a16="http://schemas.microsoft.com/office/drawing/2014/main" id="{D81C2072-EEB2-4C82-8BD5-DA379F7F348A}"/>
                </a:ext>
              </a:extLst>
            </p:cNvPr>
            <p:cNvSpPr/>
            <p:nvPr/>
          </p:nvSpPr>
          <p:spPr>
            <a:xfrm>
              <a:off x="5671725" y="1599075"/>
              <a:ext cx="176825" cy="150975"/>
            </a:xfrm>
            <a:custGeom>
              <a:avLst/>
              <a:gdLst/>
              <a:ahLst/>
              <a:cxnLst/>
              <a:rect l="l" t="t" r="r" b="b"/>
              <a:pathLst>
                <a:path w="7073" h="6039" extrusionOk="0">
                  <a:moveTo>
                    <a:pt x="4937" y="1"/>
                  </a:moveTo>
                  <a:lnTo>
                    <a:pt x="4937" y="401"/>
                  </a:lnTo>
                  <a:cubicBezTo>
                    <a:pt x="4870" y="768"/>
                    <a:pt x="4137" y="1635"/>
                    <a:pt x="2302" y="2469"/>
                  </a:cubicBezTo>
                  <a:cubicBezTo>
                    <a:pt x="467" y="3270"/>
                    <a:pt x="0" y="4237"/>
                    <a:pt x="0" y="4237"/>
                  </a:cubicBezTo>
                  <a:cubicBezTo>
                    <a:pt x="0" y="4237"/>
                    <a:pt x="126" y="4170"/>
                    <a:pt x="357" y="4170"/>
                  </a:cubicBezTo>
                  <a:cubicBezTo>
                    <a:pt x="554" y="4170"/>
                    <a:pt x="829" y="4219"/>
                    <a:pt x="1168" y="4404"/>
                  </a:cubicBezTo>
                  <a:cubicBezTo>
                    <a:pt x="1868" y="4838"/>
                    <a:pt x="2702" y="6039"/>
                    <a:pt x="3103" y="6039"/>
                  </a:cubicBezTo>
                  <a:cubicBezTo>
                    <a:pt x="3503" y="6039"/>
                    <a:pt x="4704" y="4671"/>
                    <a:pt x="5771" y="3570"/>
                  </a:cubicBezTo>
                  <a:cubicBezTo>
                    <a:pt x="6638" y="2670"/>
                    <a:pt x="7072" y="2102"/>
                    <a:pt x="7072" y="2102"/>
                  </a:cubicBezTo>
                  <a:cubicBezTo>
                    <a:pt x="7072" y="2102"/>
                    <a:pt x="5638" y="34"/>
                    <a:pt x="4937"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1914;p56">
              <a:extLst>
                <a:ext uri="{FF2B5EF4-FFF2-40B4-BE49-F238E27FC236}">
                  <a16:creationId xmlns:a16="http://schemas.microsoft.com/office/drawing/2014/main" id="{CF675B70-AD4C-425F-8E57-C044832CB95E}"/>
                </a:ext>
              </a:extLst>
            </p:cNvPr>
            <p:cNvSpPr/>
            <p:nvPr/>
          </p:nvSpPr>
          <p:spPr>
            <a:xfrm>
              <a:off x="5736775" y="1816750"/>
              <a:ext cx="483700" cy="814775"/>
            </a:xfrm>
            <a:custGeom>
              <a:avLst/>
              <a:gdLst/>
              <a:ahLst/>
              <a:cxnLst/>
              <a:rect l="l" t="t" r="r" b="b"/>
              <a:pathLst>
                <a:path w="19348" h="32591" extrusionOk="0">
                  <a:moveTo>
                    <a:pt x="18380" y="0"/>
                  </a:moveTo>
                  <a:cubicBezTo>
                    <a:pt x="18313" y="34"/>
                    <a:pt x="18247" y="34"/>
                    <a:pt x="18180" y="67"/>
                  </a:cubicBezTo>
                  <a:lnTo>
                    <a:pt x="8907" y="5437"/>
                  </a:lnTo>
                  <a:lnTo>
                    <a:pt x="7806" y="6071"/>
                  </a:lnTo>
                  <a:lnTo>
                    <a:pt x="6138" y="7005"/>
                  </a:lnTo>
                  <a:lnTo>
                    <a:pt x="6105" y="7039"/>
                  </a:lnTo>
                  <a:lnTo>
                    <a:pt x="467" y="10308"/>
                  </a:lnTo>
                  <a:cubicBezTo>
                    <a:pt x="434" y="10308"/>
                    <a:pt x="400" y="10341"/>
                    <a:pt x="367" y="10374"/>
                  </a:cubicBezTo>
                  <a:cubicBezTo>
                    <a:pt x="267" y="10441"/>
                    <a:pt x="200" y="10541"/>
                    <a:pt x="167" y="10641"/>
                  </a:cubicBezTo>
                  <a:cubicBezTo>
                    <a:pt x="67" y="10775"/>
                    <a:pt x="34" y="10908"/>
                    <a:pt x="34" y="11075"/>
                  </a:cubicBezTo>
                  <a:lnTo>
                    <a:pt x="34" y="31856"/>
                  </a:lnTo>
                  <a:cubicBezTo>
                    <a:pt x="0" y="31956"/>
                    <a:pt x="34" y="32056"/>
                    <a:pt x="134" y="32123"/>
                  </a:cubicBezTo>
                  <a:lnTo>
                    <a:pt x="834" y="32557"/>
                  </a:lnTo>
                  <a:cubicBezTo>
                    <a:pt x="867" y="32557"/>
                    <a:pt x="934" y="32590"/>
                    <a:pt x="968" y="32590"/>
                  </a:cubicBezTo>
                  <a:cubicBezTo>
                    <a:pt x="1034" y="32557"/>
                    <a:pt x="1101" y="32557"/>
                    <a:pt x="1168" y="32523"/>
                  </a:cubicBezTo>
                  <a:lnTo>
                    <a:pt x="18880" y="22283"/>
                  </a:lnTo>
                  <a:cubicBezTo>
                    <a:pt x="19147" y="22116"/>
                    <a:pt x="19314" y="21816"/>
                    <a:pt x="19347" y="21482"/>
                  </a:cubicBezTo>
                  <a:lnTo>
                    <a:pt x="19347" y="734"/>
                  </a:lnTo>
                  <a:cubicBezTo>
                    <a:pt x="19347" y="601"/>
                    <a:pt x="19281" y="501"/>
                    <a:pt x="19214" y="434"/>
                  </a:cubicBezTo>
                  <a:lnTo>
                    <a:pt x="19181" y="434"/>
                  </a:lnTo>
                  <a:lnTo>
                    <a:pt x="18513" y="67"/>
                  </a:lnTo>
                  <a:cubicBezTo>
                    <a:pt x="18480" y="34"/>
                    <a:pt x="18447" y="34"/>
                    <a:pt x="18380"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1915;p56">
              <a:extLst>
                <a:ext uri="{FF2B5EF4-FFF2-40B4-BE49-F238E27FC236}">
                  <a16:creationId xmlns:a16="http://schemas.microsoft.com/office/drawing/2014/main" id="{34788F82-B17E-4906-947B-1F97A3E438FB}"/>
                </a:ext>
              </a:extLst>
            </p:cNvPr>
            <p:cNvSpPr/>
            <p:nvPr/>
          </p:nvSpPr>
          <p:spPr>
            <a:xfrm>
              <a:off x="5740925" y="1816750"/>
              <a:ext cx="474550" cy="275225"/>
            </a:xfrm>
            <a:custGeom>
              <a:avLst/>
              <a:gdLst/>
              <a:ahLst/>
              <a:cxnLst/>
              <a:rect l="l" t="t" r="r" b="b"/>
              <a:pathLst>
                <a:path w="18982" h="11009" extrusionOk="0">
                  <a:moveTo>
                    <a:pt x="18214" y="0"/>
                  </a:moveTo>
                  <a:cubicBezTo>
                    <a:pt x="18147" y="0"/>
                    <a:pt x="18081" y="34"/>
                    <a:pt x="18014" y="67"/>
                  </a:cubicBezTo>
                  <a:lnTo>
                    <a:pt x="8707" y="5404"/>
                  </a:lnTo>
                  <a:lnTo>
                    <a:pt x="7640" y="6071"/>
                  </a:lnTo>
                  <a:lnTo>
                    <a:pt x="5972" y="7005"/>
                  </a:lnTo>
                  <a:lnTo>
                    <a:pt x="5939" y="7039"/>
                  </a:lnTo>
                  <a:lnTo>
                    <a:pt x="301" y="10308"/>
                  </a:lnTo>
                  <a:cubicBezTo>
                    <a:pt x="268" y="10308"/>
                    <a:pt x="234" y="10341"/>
                    <a:pt x="201" y="10374"/>
                  </a:cubicBezTo>
                  <a:cubicBezTo>
                    <a:pt x="134" y="10441"/>
                    <a:pt x="34" y="10508"/>
                    <a:pt x="1" y="10608"/>
                  </a:cubicBezTo>
                  <a:lnTo>
                    <a:pt x="668" y="11008"/>
                  </a:lnTo>
                  <a:cubicBezTo>
                    <a:pt x="701" y="10975"/>
                    <a:pt x="701" y="10941"/>
                    <a:pt x="735" y="10908"/>
                  </a:cubicBezTo>
                  <a:cubicBezTo>
                    <a:pt x="768" y="10841"/>
                    <a:pt x="835" y="10775"/>
                    <a:pt x="902" y="10741"/>
                  </a:cubicBezTo>
                  <a:lnTo>
                    <a:pt x="1002" y="10675"/>
                  </a:lnTo>
                  <a:lnTo>
                    <a:pt x="6639" y="7406"/>
                  </a:lnTo>
                  <a:cubicBezTo>
                    <a:pt x="6773" y="7339"/>
                    <a:pt x="8040" y="6605"/>
                    <a:pt x="8307" y="6472"/>
                  </a:cubicBezTo>
                  <a:lnTo>
                    <a:pt x="8974" y="6071"/>
                  </a:lnTo>
                  <a:lnTo>
                    <a:pt x="18714" y="467"/>
                  </a:lnTo>
                  <a:cubicBezTo>
                    <a:pt x="18753" y="428"/>
                    <a:pt x="18804" y="412"/>
                    <a:pt x="18859" y="412"/>
                  </a:cubicBezTo>
                  <a:cubicBezTo>
                    <a:pt x="18898" y="412"/>
                    <a:pt x="18940" y="420"/>
                    <a:pt x="18981" y="434"/>
                  </a:cubicBezTo>
                  <a:lnTo>
                    <a:pt x="18347" y="34"/>
                  </a:lnTo>
                  <a:cubicBezTo>
                    <a:pt x="18281" y="0"/>
                    <a:pt x="18247" y="0"/>
                    <a:pt x="1821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1916;p56">
              <a:extLst>
                <a:ext uri="{FF2B5EF4-FFF2-40B4-BE49-F238E27FC236}">
                  <a16:creationId xmlns:a16="http://schemas.microsoft.com/office/drawing/2014/main" id="{3741191F-5185-4E3B-A747-D6D4984C0E35}"/>
                </a:ext>
              </a:extLst>
            </p:cNvPr>
            <p:cNvSpPr/>
            <p:nvPr/>
          </p:nvSpPr>
          <p:spPr>
            <a:xfrm>
              <a:off x="5753450" y="1826400"/>
              <a:ext cx="467025" cy="804775"/>
            </a:xfrm>
            <a:custGeom>
              <a:avLst/>
              <a:gdLst/>
              <a:ahLst/>
              <a:cxnLst/>
              <a:rect l="l" t="t" r="r" b="b"/>
              <a:pathLst>
                <a:path w="18681" h="32191" extrusionOk="0">
                  <a:moveTo>
                    <a:pt x="18386" y="1"/>
                  </a:moveTo>
                  <a:cubicBezTo>
                    <a:pt x="18308" y="1"/>
                    <a:pt x="18227" y="24"/>
                    <a:pt x="18180" y="48"/>
                  </a:cubicBezTo>
                  <a:lnTo>
                    <a:pt x="7773" y="6052"/>
                  </a:lnTo>
                  <a:lnTo>
                    <a:pt x="6105" y="7020"/>
                  </a:lnTo>
                  <a:lnTo>
                    <a:pt x="467" y="10289"/>
                  </a:lnTo>
                  <a:cubicBezTo>
                    <a:pt x="334" y="10355"/>
                    <a:pt x="234" y="10489"/>
                    <a:pt x="134" y="10622"/>
                  </a:cubicBezTo>
                  <a:cubicBezTo>
                    <a:pt x="67" y="10756"/>
                    <a:pt x="34" y="10889"/>
                    <a:pt x="0" y="11056"/>
                  </a:cubicBezTo>
                  <a:lnTo>
                    <a:pt x="0" y="31904"/>
                  </a:lnTo>
                  <a:cubicBezTo>
                    <a:pt x="0" y="32074"/>
                    <a:pt x="124" y="32190"/>
                    <a:pt x="268" y="32190"/>
                  </a:cubicBezTo>
                  <a:cubicBezTo>
                    <a:pt x="322" y="32190"/>
                    <a:pt x="379" y="32174"/>
                    <a:pt x="434" y="32137"/>
                  </a:cubicBezTo>
                  <a:lnTo>
                    <a:pt x="18213" y="21897"/>
                  </a:lnTo>
                  <a:cubicBezTo>
                    <a:pt x="18480" y="21697"/>
                    <a:pt x="18647" y="21430"/>
                    <a:pt x="18647" y="21096"/>
                  </a:cubicBezTo>
                  <a:lnTo>
                    <a:pt x="18647" y="348"/>
                  </a:lnTo>
                  <a:cubicBezTo>
                    <a:pt x="18680" y="215"/>
                    <a:pt x="18614" y="81"/>
                    <a:pt x="18480" y="14"/>
                  </a:cubicBezTo>
                  <a:cubicBezTo>
                    <a:pt x="18451" y="5"/>
                    <a:pt x="18419" y="1"/>
                    <a:pt x="18386"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1917;p56">
              <a:extLst>
                <a:ext uri="{FF2B5EF4-FFF2-40B4-BE49-F238E27FC236}">
                  <a16:creationId xmlns:a16="http://schemas.microsoft.com/office/drawing/2014/main" id="{856FBF65-6492-43FE-A7F1-768387FC6EA9}"/>
                </a:ext>
              </a:extLst>
            </p:cNvPr>
            <p:cNvSpPr/>
            <p:nvPr/>
          </p:nvSpPr>
          <p:spPr>
            <a:xfrm>
              <a:off x="5786800" y="2175550"/>
              <a:ext cx="126775" cy="270000"/>
            </a:xfrm>
            <a:custGeom>
              <a:avLst/>
              <a:gdLst/>
              <a:ahLst/>
              <a:cxnLst/>
              <a:rect l="l" t="t" r="r" b="b"/>
              <a:pathLst>
                <a:path w="5071" h="10800" extrusionOk="0">
                  <a:moveTo>
                    <a:pt x="4938" y="0"/>
                  </a:moveTo>
                  <a:cubicBezTo>
                    <a:pt x="4912" y="0"/>
                    <a:pt x="4887" y="8"/>
                    <a:pt x="4871" y="25"/>
                  </a:cubicBezTo>
                  <a:lnTo>
                    <a:pt x="3737" y="659"/>
                  </a:lnTo>
                  <a:cubicBezTo>
                    <a:pt x="3637" y="726"/>
                    <a:pt x="3570" y="826"/>
                    <a:pt x="3537" y="926"/>
                  </a:cubicBezTo>
                  <a:lnTo>
                    <a:pt x="3436" y="1126"/>
                  </a:lnTo>
                  <a:lnTo>
                    <a:pt x="2569" y="3594"/>
                  </a:lnTo>
                  <a:lnTo>
                    <a:pt x="1635" y="2160"/>
                  </a:lnTo>
                  <a:cubicBezTo>
                    <a:pt x="1635" y="2127"/>
                    <a:pt x="1602" y="2093"/>
                    <a:pt x="1568" y="2060"/>
                  </a:cubicBezTo>
                  <a:cubicBezTo>
                    <a:pt x="1535" y="2027"/>
                    <a:pt x="1502" y="2010"/>
                    <a:pt x="1464" y="2010"/>
                  </a:cubicBezTo>
                  <a:cubicBezTo>
                    <a:pt x="1427" y="2010"/>
                    <a:pt x="1385" y="2027"/>
                    <a:pt x="1335" y="2060"/>
                  </a:cubicBezTo>
                  <a:lnTo>
                    <a:pt x="201" y="2694"/>
                  </a:lnTo>
                  <a:cubicBezTo>
                    <a:pt x="167" y="2727"/>
                    <a:pt x="134" y="2794"/>
                    <a:pt x="101" y="2861"/>
                  </a:cubicBezTo>
                  <a:cubicBezTo>
                    <a:pt x="67" y="2927"/>
                    <a:pt x="34" y="2994"/>
                    <a:pt x="34" y="3061"/>
                  </a:cubicBezTo>
                  <a:cubicBezTo>
                    <a:pt x="34" y="3094"/>
                    <a:pt x="67" y="3127"/>
                    <a:pt x="67" y="3161"/>
                  </a:cubicBezTo>
                  <a:lnTo>
                    <a:pt x="1735" y="5796"/>
                  </a:lnTo>
                  <a:lnTo>
                    <a:pt x="1" y="10499"/>
                  </a:lnTo>
                  <a:cubicBezTo>
                    <a:pt x="1" y="10533"/>
                    <a:pt x="1" y="10566"/>
                    <a:pt x="1" y="10566"/>
                  </a:cubicBezTo>
                  <a:cubicBezTo>
                    <a:pt x="1" y="10599"/>
                    <a:pt x="1" y="10633"/>
                    <a:pt x="1" y="10633"/>
                  </a:cubicBezTo>
                  <a:cubicBezTo>
                    <a:pt x="1" y="10699"/>
                    <a:pt x="34" y="10733"/>
                    <a:pt x="67" y="10800"/>
                  </a:cubicBezTo>
                  <a:lnTo>
                    <a:pt x="167" y="10800"/>
                  </a:lnTo>
                  <a:lnTo>
                    <a:pt x="1302" y="10132"/>
                  </a:lnTo>
                  <a:cubicBezTo>
                    <a:pt x="1402" y="10099"/>
                    <a:pt x="1468" y="10032"/>
                    <a:pt x="1502" y="9932"/>
                  </a:cubicBezTo>
                  <a:cubicBezTo>
                    <a:pt x="1568" y="9866"/>
                    <a:pt x="1602" y="9765"/>
                    <a:pt x="1602" y="9699"/>
                  </a:cubicBezTo>
                  <a:lnTo>
                    <a:pt x="2569" y="7064"/>
                  </a:lnTo>
                  <a:lnTo>
                    <a:pt x="3470" y="8598"/>
                  </a:lnTo>
                  <a:cubicBezTo>
                    <a:pt x="3503" y="8631"/>
                    <a:pt x="3537" y="8698"/>
                    <a:pt x="3570" y="8731"/>
                  </a:cubicBezTo>
                  <a:cubicBezTo>
                    <a:pt x="3580" y="8741"/>
                    <a:pt x="3592" y="8745"/>
                    <a:pt x="3608" y="8745"/>
                  </a:cubicBezTo>
                  <a:cubicBezTo>
                    <a:pt x="3645" y="8745"/>
                    <a:pt x="3699" y="8722"/>
                    <a:pt x="3770" y="8698"/>
                  </a:cubicBezTo>
                  <a:lnTo>
                    <a:pt x="4904" y="8031"/>
                  </a:lnTo>
                  <a:cubicBezTo>
                    <a:pt x="4971" y="7998"/>
                    <a:pt x="5004" y="7964"/>
                    <a:pt x="5004" y="7897"/>
                  </a:cubicBezTo>
                  <a:cubicBezTo>
                    <a:pt x="5038" y="7831"/>
                    <a:pt x="5071" y="7764"/>
                    <a:pt x="5071" y="7697"/>
                  </a:cubicBezTo>
                  <a:lnTo>
                    <a:pt x="5071" y="7631"/>
                  </a:lnTo>
                  <a:lnTo>
                    <a:pt x="5071" y="7564"/>
                  </a:lnTo>
                  <a:lnTo>
                    <a:pt x="3370" y="4895"/>
                  </a:lnTo>
                  <a:lnTo>
                    <a:pt x="5038" y="292"/>
                  </a:lnTo>
                  <a:cubicBezTo>
                    <a:pt x="5038" y="259"/>
                    <a:pt x="5038" y="225"/>
                    <a:pt x="5038" y="159"/>
                  </a:cubicBezTo>
                  <a:cubicBezTo>
                    <a:pt x="5071" y="125"/>
                    <a:pt x="5038" y="59"/>
                    <a:pt x="5004" y="25"/>
                  </a:cubicBezTo>
                  <a:cubicBezTo>
                    <a:pt x="4988" y="8"/>
                    <a:pt x="4963" y="0"/>
                    <a:pt x="4938" y="0"/>
                  </a:cubicBez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1918;p56">
              <a:extLst>
                <a:ext uri="{FF2B5EF4-FFF2-40B4-BE49-F238E27FC236}">
                  <a16:creationId xmlns:a16="http://schemas.microsoft.com/office/drawing/2014/main" id="{46F988AA-A80E-454A-8BC1-5CDE960AEF2C}"/>
                </a:ext>
              </a:extLst>
            </p:cNvPr>
            <p:cNvSpPr/>
            <p:nvPr/>
          </p:nvSpPr>
          <p:spPr>
            <a:xfrm>
              <a:off x="5940250" y="2085675"/>
              <a:ext cx="130125" cy="271275"/>
            </a:xfrm>
            <a:custGeom>
              <a:avLst/>
              <a:gdLst/>
              <a:ahLst/>
              <a:cxnLst/>
              <a:rect l="l" t="t" r="r" b="b"/>
              <a:pathLst>
                <a:path w="5205" h="10851" extrusionOk="0">
                  <a:moveTo>
                    <a:pt x="5071" y="1"/>
                  </a:moveTo>
                  <a:cubicBezTo>
                    <a:pt x="5046" y="1"/>
                    <a:pt x="5021" y="18"/>
                    <a:pt x="5004" y="51"/>
                  </a:cubicBezTo>
                  <a:lnTo>
                    <a:pt x="4137" y="551"/>
                  </a:lnTo>
                  <a:cubicBezTo>
                    <a:pt x="4037" y="585"/>
                    <a:pt x="3937" y="685"/>
                    <a:pt x="3903" y="785"/>
                  </a:cubicBezTo>
                  <a:cubicBezTo>
                    <a:pt x="3870" y="918"/>
                    <a:pt x="3803" y="985"/>
                    <a:pt x="3803" y="1018"/>
                  </a:cubicBezTo>
                  <a:lnTo>
                    <a:pt x="2602" y="4921"/>
                  </a:lnTo>
                  <a:lnTo>
                    <a:pt x="1401" y="2419"/>
                  </a:lnTo>
                  <a:cubicBezTo>
                    <a:pt x="1368" y="2353"/>
                    <a:pt x="1335" y="2319"/>
                    <a:pt x="1301" y="2286"/>
                  </a:cubicBezTo>
                  <a:cubicBezTo>
                    <a:pt x="1268" y="2253"/>
                    <a:pt x="1235" y="2236"/>
                    <a:pt x="1197" y="2236"/>
                  </a:cubicBezTo>
                  <a:cubicBezTo>
                    <a:pt x="1160" y="2236"/>
                    <a:pt x="1118" y="2253"/>
                    <a:pt x="1068" y="2286"/>
                  </a:cubicBezTo>
                  <a:lnTo>
                    <a:pt x="201" y="2786"/>
                  </a:lnTo>
                  <a:cubicBezTo>
                    <a:pt x="134" y="2820"/>
                    <a:pt x="100" y="2886"/>
                    <a:pt x="67" y="2953"/>
                  </a:cubicBezTo>
                  <a:cubicBezTo>
                    <a:pt x="34" y="3020"/>
                    <a:pt x="0" y="3120"/>
                    <a:pt x="0" y="3220"/>
                  </a:cubicBezTo>
                  <a:lnTo>
                    <a:pt x="0" y="10659"/>
                  </a:lnTo>
                  <a:cubicBezTo>
                    <a:pt x="0" y="10692"/>
                    <a:pt x="34" y="10759"/>
                    <a:pt x="67" y="10825"/>
                  </a:cubicBezTo>
                  <a:cubicBezTo>
                    <a:pt x="84" y="10842"/>
                    <a:pt x="109" y="10850"/>
                    <a:pt x="134" y="10850"/>
                  </a:cubicBezTo>
                  <a:cubicBezTo>
                    <a:pt x="159" y="10850"/>
                    <a:pt x="184" y="10842"/>
                    <a:pt x="201" y="10825"/>
                  </a:cubicBezTo>
                  <a:lnTo>
                    <a:pt x="1168" y="10258"/>
                  </a:lnTo>
                  <a:cubicBezTo>
                    <a:pt x="1235" y="10225"/>
                    <a:pt x="1301" y="10158"/>
                    <a:pt x="1335" y="10091"/>
                  </a:cubicBezTo>
                  <a:cubicBezTo>
                    <a:pt x="1368" y="10025"/>
                    <a:pt x="1368" y="9925"/>
                    <a:pt x="1401" y="9825"/>
                  </a:cubicBezTo>
                  <a:lnTo>
                    <a:pt x="1401" y="6022"/>
                  </a:lnTo>
                  <a:lnTo>
                    <a:pt x="2069" y="7523"/>
                  </a:lnTo>
                  <a:cubicBezTo>
                    <a:pt x="2102" y="7556"/>
                    <a:pt x="2135" y="7623"/>
                    <a:pt x="2169" y="7656"/>
                  </a:cubicBezTo>
                  <a:cubicBezTo>
                    <a:pt x="2202" y="7673"/>
                    <a:pt x="2227" y="7681"/>
                    <a:pt x="2256" y="7681"/>
                  </a:cubicBezTo>
                  <a:cubicBezTo>
                    <a:pt x="2285" y="7681"/>
                    <a:pt x="2319" y="7673"/>
                    <a:pt x="2369" y="7656"/>
                  </a:cubicBezTo>
                  <a:lnTo>
                    <a:pt x="2836" y="7390"/>
                  </a:lnTo>
                  <a:cubicBezTo>
                    <a:pt x="2902" y="7356"/>
                    <a:pt x="2969" y="7289"/>
                    <a:pt x="3003" y="7189"/>
                  </a:cubicBezTo>
                  <a:cubicBezTo>
                    <a:pt x="3069" y="7123"/>
                    <a:pt x="3103" y="7023"/>
                    <a:pt x="3103" y="6956"/>
                  </a:cubicBezTo>
                  <a:lnTo>
                    <a:pt x="3803" y="4654"/>
                  </a:lnTo>
                  <a:lnTo>
                    <a:pt x="3803" y="8457"/>
                  </a:lnTo>
                  <a:cubicBezTo>
                    <a:pt x="3803" y="8524"/>
                    <a:pt x="3836" y="8590"/>
                    <a:pt x="3870" y="8624"/>
                  </a:cubicBezTo>
                  <a:cubicBezTo>
                    <a:pt x="3886" y="8640"/>
                    <a:pt x="3911" y="8649"/>
                    <a:pt x="3941" y="8649"/>
                  </a:cubicBezTo>
                  <a:cubicBezTo>
                    <a:pt x="3970" y="8649"/>
                    <a:pt x="4003" y="8640"/>
                    <a:pt x="4037" y="8624"/>
                  </a:cubicBezTo>
                  <a:lnTo>
                    <a:pt x="5004" y="8057"/>
                  </a:lnTo>
                  <a:cubicBezTo>
                    <a:pt x="5071" y="8023"/>
                    <a:pt x="5104" y="7957"/>
                    <a:pt x="5137" y="7890"/>
                  </a:cubicBezTo>
                  <a:cubicBezTo>
                    <a:pt x="5171" y="7823"/>
                    <a:pt x="5204" y="7723"/>
                    <a:pt x="5204" y="7656"/>
                  </a:cubicBezTo>
                  <a:lnTo>
                    <a:pt x="5204" y="218"/>
                  </a:lnTo>
                  <a:cubicBezTo>
                    <a:pt x="5204" y="151"/>
                    <a:pt x="5171" y="84"/>
                    <a:pt x="5137" y="51"/>
                  </a:cubicBezTo>
                  <a:cubicBezTo>
                    <a:pt x="5121" y="18"/>
                    <a:pt x="5096" y="1"/>
                    <a:pt x="5071" y="1"/>
                  </a:cubicBez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1919;p56">
              <a:extLst>
                <a:ext uri="{FF2B5EF4-FFF2-40B4-BE49-F238E27FC236}">
                  <a16:creationId xmlns:a16="http://schemas.microsoft.com/office/drawing/2014/main" id="{D51FCFFC-83E4-452E-ADA3-D26196190BD8}"/>
                </a:ext>
              </a:extLst>
            </p:cNvPr>
            <p:cNvSpPr/>
            <p:nvPr/>
          </p:nvSpPr>
          <p:spPr>
            <a:xfrm>
              <a:off x="6105375" y="2044825"/>
              <a:ext cx="96750" cy="216225"/>
            </a:xfrm>
            <a:custGeom>
              <a:avLst/>
              <a:gdLst/>
              <a:ahLst/>
              <a:cxnLst/>
              <a:rect l="l" t="t" r="r" b="b"/>
              <a:pathLst>
                <a:path w="3870" h="8649" extrusionOk="0">
                  <a:moveTo>
                    <a:pt x="1234" y="0"/>
                  </a:moveTo>
                  <a:cubicBezTo>
                    <a:pt x="1209" y="0"/>
                    <a:pt x="1184" y="17"/>
                    <a:pt x="1168" y="50"/>
                  </a:cubicBezTo>
                  <a:lnTo>
                    <a:pt x="200" y="584"/>
                  </a:lnTo>
                  <a:cubicBezTo>
                    <a:pt x="134" y="651"/>
                    <a:pt x="100" y="684"/>
                    <a:pt x="67" y="784"/>
                  </a:cubicBezTo>
                  <a:cubicBezTo>
                    <a:pt x="33" y="851"/>
                    <a:pt x="0" y="951"/>
                    <a:pt x="0" y="1018"/>
                  </a:cubicBezTo>
                  <a:lnTo>
                    <a:pt x="0" y="8456"/>
                  </a:lnTo>
                  <a:cubicBezTo>
                    <a:pt x="0" y="8490"/>
                    <a:pt x="0" y="8557"/>
                    <a:pt x="67" y="8623"/>
                  </a:cubicBezTo>
                  <a:cubicBezTo>
                    <a:pt x="83" y="8640"/>
                    <a:pt x="108" y="8648"/>
                    <a:pt x="134" y="8648"/>
                  </a:cubicBezTo>
                  <a:cubicBezTo>
                    <a:pt x="159" y="8648"/>
                    <a:pt x="184" y="8640"/>
                    <a:pt x="200" y="8623"/>
                  </a:cubicBezTo>
                  <a:lnTo>
                    <a:pt x="3669" y="6622"/>
                  </a:lnTo>
                  <a:cubicBezTo>
                    <a:pt x="3736" y="6588"/>
                    <a:pt x="3769" y="6522"/>
                    <a:pt x="3803" y="6455"/>
                  </a:cubicBezTo>
                  <a:cubicBezTo>
                    <a:pt x="3836" y="6388"/>
                    <a:pt x="3870" y="6288"/>
                    <a:pt x="3870" y="6222"/>
                  </a:cubicBezTo>
                  <a:lnTo>
                    <a:pt x="3870" y="4987"/>
                  </a:lnTo>
                  <a:cubicBezTo>
                    <a:pt x="3870" y="4921"/>
                    <a:pt x="3836" y="4854"/>
                    <a:pt x="3803" y="4821"/>
                  </a:cubicBezTo>
                  <a:cubicBezTo>
                    <a:pt x="3786" y="4804"/>
                    <a:pt x="3761" y="4796"/>
                    <a:pt x="3736" y="4796"/>
                  </a:cubicBezTo>
                  <a:cubicBezTo>
                    <a:pt x="3711" y="4796"/>
                    <a:pt x="3686" y="4804"/>
                    <a:pt x="3669" y="4821"/>
                  </a:cubicBezTo>
                  <a:lnTo>
                    <a:pt x="1368" y="6121"/>
                  </a:lnTo>
                  <a:lnTo>
                    <a:pt x="1368" y="217"/>
                  </a:lnTo>
                  <a:cubicBezTo>
                    <a:pt x="1401" y="151"/>
                    <a:pt x="1368" y="84"/>
                    <a:pt x="1301" y="50"/>
                  </a:cubicBezTo>
                  <a:cubicBezTo>
                    <a:pt x="1284" y="17"/>
                    <a:pt x="1259" y="0"/>
                    <a:pt x="1234" y="0"/>
                  </a:cubicBez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1920;p56">
              <a:extLst>
                <a:ext uri="{FF2B5EF4-FFF2-40B4-BE49-F238E27FC236}">
                  <a16:creationId xmlns:a16="http://schemas.microsoft.com/office/drawing/2014/main" id="{4D458FC3-9FCD-4D9F-A2D3-F597B252F518}"/>
                </a:ext>
              </a:extLst>
            </p:cNvPr>
            <p:cNvSpPr/>
            <p:nvPr/>
          </p:nvSpPr>
          <p:spPr>
            <a:xfrm>
              <a:off x="5757625" y="2089450"/>
              <a:ext cx="1675" cy="2525"/>
            </a:xfrm>
            <a:custGeom>
              <a:avLst/>
              <a:gdLst/>
              <a:ahLst/>
              <a:cxnLst/>
              <a:rect l="l" t="t" r="r" b="b"/>
              <a:pathLst>
                <a:path w="67" h="101" extrusionOk="0">
                  <a:moveTo>
                    <a:pt x="0" y="100"/>
                  </a:moveTo>
                  <a:lnTo>
                    <a:pt x="0" y="100"/>
                  </a:lnTo>
                  <a:cubicBezTo>
                    <a:pt x="33" y="67"/>
                    <a:pt x="33" y="33"/>
                    <a:pt x="67" y="0"/>
                  </a:cubicBezTo>
                  <a:cubicBezTo>
                    <a:pt x="33" y="33"/>
                    <a:pt x="33" y="67"/>
                    <a:pt x="0" y="10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1921;p56">
              <a:extLst>
                <a:ext uri="{FF2B5EF4-FFF2-40B4-BE49-F238E27FC236}">
                  <a16:creationId xmlns:a16="http://schemas.microsoft.com/office/drawing/2014/main" id="{CBFA3EBC-8424-43F5-811D-9EC91041F8E1}"/>
                </a:ext>
              </a:extLst>
            </p:cNvPr>
            <p:cNvSpPr/>
            <p:nvPr/>
          </p:nvSpPr>
          <p:spPr>
            <a:xfrm>
              <a:off x="5736775" y="2082775"/>
              <a:ext cx="21700" cy="547900"/>
            </a:xfrm>
            <a:custGeom>
              <a:avLst/>
              <a:gdLst/>
              <a:ahLst/>
              <a:cxnLst/>
              <a:rect l="l" t="t" r="r" b="b"/>
              <a:pathLst>
                <a:path w="868" h="21916" extrusionOk="0">
                  <a:moveTo>
                    <a:pt x="167" y="0"/>
                  </a:moveTo>
                  <a:cubicBezTo>
                    <a:pt x="67" y="134"/>
                    <a:pt x="34" y="267"/>
                    <a:pt x="0" y="434"/>
                  </a:cubicBezTo>
                  <a:lnTo>
                    <a:pt x="0" y="21215"/>
                  </a:lnTo>
                  <a:cubicBezTo>
                    <a:pt x="0" y="21315"/>
                    <a:pt x="34" y="21415"/>
                    <a:pt x="134" y="21482"/>
                  </a:cubicBezTo>
                  <a:lnTo>
                    <a:pt x="834" y="21916"/>
                  </a:lnTo>
                  <a:lnTo>
                    <a:pt x="867" y="21916"/>
                  </a:lnTo>
                  <a:cubicBezTo>
                    <a:pt x="767" y="21882"/>
                    <a:pt x="701" y="21782"/>
                    <a:pt x="701" y="21716"/>
                  </a:cubicBezTo>
                  <a:lnTo>
                    <a:pt x="701" y="867"/>
                  </a:lnTo>
                  <a:cubicBezTo>
                    <a:pt x="701" y="701"/>
                    <a:pt x="767" y="534"/>
                    <a:pt x="834" y="400"/>
                  </a:cubicBezTo>
                  <a:lnTo>
                    <a:pt x="167"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1922;p56">
              <a:extLst>
                <a:ext uri="{FF2B5EF4-FFF2-40B4-BE49-F238E27FC236}">
                  <a16:creationId xmlns:a16="http://schemas.microsoft.com/office/drawing/2014/main" id="{CCFC272B-8F1D-4659-9E77-829DDFB22DC6}"/>
                </a:ext>
              </a:extLst>
            </p:cNvPr>
            <p:cNvSpPr/>
            <p:nvPr/>
          </p:nvSpPr>
          <p:spPr>
            <a:xfrm>
              <a:off x="5853525" y="1690800"/>
              <a:ext cx="261025" cy="824375"/>
            </a:xfrm>
            <a:custGeom>
              <a:avLst/>
              <a:gdLst/>
              <a:ahLst/>
              <a:cxnLst/>
              <a:rect l="l" t="t" r="r" b="b"/>
              <a:pathLst>
                <a:path w="10441" h="32975" extrusionOk="0">
                  <a:moveTo>
                    <a:pt x="1162" y="0"/>
                  </a:moveTo>
                  <a:cubicBezTo>
                    <a:pt x="1130" y="0"/>
                    <a:pt x="1099" y="1"/>
                    <a:pt x="1068" y="1"/>
                  </a:cubicBezTo>
                  <a:cubicBezTo>
                    <a:pt x="0" y="1269"/>
                    <a:pt x="1134" y="5272"/>
                    <a:pt x="1835" y="7206"/>
                  </a:cubicBezTo>
                  <a:cubicBezTo>
                    <a:pt x="1835" y="7206"/>
                    <a:pt x="5071" y="15145"/>
                    <a:pt x="5671" y="17981"/>
                  </a:cubicBezTo>
                  <a:cubicBezTo>
                    <a:pt x="6205" y="20483"/>
                    <a:pt x="6805" y="23618"/>
                    <a:pt x="6772" y="25753"/>
                  </a:cubicBezTo>
                  <a:cubicBezTo>
                    <a:pt x="6772" y="26120"/>
                    <a:pt x="6605" y="26487"/>
                    <a:pt x="6371" y="26787"/>
                  </a:cubicBezTo>
                  <a:cubicBezTo>
                    <a:pt x="5671" y="27521"/>
                    <a:pt x="5671" y="28121"/>
                    <a:pt x="5204" y="28955"/>
                  </a:cubicBezTo>
                  <a:cubicBezTo>
                    <a:pt x="4870" y="29589"/>
                    <a:pt x="4470" y="29856"/>
                    <a:pt x="4604" y="29989"/>
                  </a:cubicBezTo>
                  <a:cubicBezTo>
                    <a:pt x="4765" y="30169"/>
                    <a:pt x="4986" y="30262"/>
                    <a:pt x="5206" y="30262"/>
                  </a:cubicBezTo>
                  <a:cubicBezTo>
                    <a:pt x="5395" y="30262"/>
                    <a:pt x="5584" y="30194"/>
                    <a:pt x="5738" y="30056"/>
                  </a:cubicBezTo>
                  <a:cubicBezTo>
                    <a:pt x="6071" y="29823"/>
                    <a:pt x="6338" y="29556"/>
                    <a:pt x="6605" y="29222"/>
                  </a:cubicBezTo>
                  <a:lnTo>
                    <a:pt x="6605" y="29222"/>
                  </a:lnTo>
                  <a:cubicBezTo>
                    <a:pt x="6505" y="30223"/>
                    <a:pt x="6271" y="31190"/>
                    <a:pt x="5904" y="32091"/>
                  </a:cubicBezTo>
                  <a:lnTo>
                    <a:pt x="5137" y="32525"/>
                  </a:lnTo>
                  <a:cubicBezTo>
                    <a:pt x="5137" y="32525"/>
                    <a:pt x="5269" y="32975"/>
                    <a:pt x="6122" y="32975"/>
                  </a:cubicBezTo>
                  <a:cubicBezTo>
                    <a:pt x="6407" y="32975"/>
                    <a:pt x="6772" y="32925"/>
                    <a:pt x="7239" y="32791"/>
                  </a:cubicBezTo>
                  <a:cubicBezTo>
                    <a:pt x="9307" y="32191"/>
                    <a:pt x="10074" y="31924"/>
                    <a:pt x="10308" y="28355"/>
                  </a:cubicBezTo>
                  <a:cubicBezTo>
                    <a:pt x="10408" y="27054"/>
                    <a:pt x="10441" y="25753"/>
                    <a:pt x="10341" y="24419"/>
                  </a:cubicBezTo>
                  <a:cubicBezTo>
                    <a:pt x="10041" y="21083"/>
                    <a:pt x="9807" y="18114"/>
                    <a:pt x="9307" y="16113"/>
                  </a:cubicBezTo>
                  <a:cubicBezTo>
                    <a:pt x="6330" y="3843"/>
                    <a:pt x="4764" y="0"/>
                    <a:pt x="1162" y="0"/>
                  </a:cubicBezTo>
                  <a:close/>
                </a:path>
              </a:pathLst>
            </a:custGeom>
            <a:solidFill>
              <a:srgbClr val="FFA8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1923;p56">
              <a:extLst>
                <a:ext uri="{FF2B5EF4-FFF2-40B4-BE49-F238E27FC236}">
                  <a16:creationId xmlns:a16="http://schemas.microsoft.com/office/drawing/2014/main" id="{73EA9F18-FABE-4E16-BC4E-300EE3C00A41}"/>
                </a:ext>
              </a:extLst>
            </p:cNvPr>
            <p:cNvSpPr/>
            <p:nvPr/>
          </p:nvSpPr>
          <p:spPr>
            <a:xfrm>
              <a:off x="5842675" y="1664975"/>
              <a:ext cx="278550" cy="662125"/>
            </a:xfrm>
            <a:custGeom>
              <a:avLst/>
              <a:gdLst/>
              <a:ahLst/>
              <a:cxnLst/>
              <a:rect l="l" t="t" r="r" b="b"/>
              <a:pathLst>
                <a:path w="11142" h="26485" extrusionOk="0">
                  <a:moveTo>
                    <a:pt x="1402" y="0"/>
                  </a:moveTo>
                  <a:cubicBezTo>
                    <a:pt x="1" y="4270"/>
                    <a:pt x="2002" y="8773"/>
                    <a:pt x="2002" y="8773"/>
                  </a:cubicBezTo>
                  <a:cubicBezTo>
                    <a:pt x="2002" y="8773"/>
                    <a:pt x="4504" y="14911"/>
                    <a:pt x="5304" y="17746"/>
                  </a:cubicBezTo>
                  <a:cubicBezTo>
                    <a:pt x="6072" y="20582"/>
                    <a:pt x="6972" y="25919"/>
                    <a:pt x="6972" y="25919"/>
                  </a:cubicBezTo>
                  <a:cubicBezTo>
                    <a:pt x="7710" y="26349"/>
                    <a:pt x="8470" y="26485"/>
                    <a:pt x="9135" y="26485"/>
                  </a:cubicBezTo>
                  <a:cubicBezTo>
                    <a:pt x="10277" y="26485"/>
                    <a:pt x="11142" y="26086"/>
                    <a:pt x="11142" y="26086"/>
                  </a:cubicBezTo>
                  <a:cubicBezTo>
                    <a:pt x="11109" y="21282"/>
                    <a:pt x="10408" y="16545"/>
                    <a:pt x="9140" y="11942"/>
                  </a:cubicBezTo>
                  <a:cubicBezTo>
                    <a:pt x="7406" y="5804"/>
                    <a:pt x="7006" y="3770"/>
                    <a:pt x="5972" y="2202"/>
                  </a:cubicBezTo>
                  <a:cubicBezTo>
                    <a:pt x="5104" y="834"/>
                    <a:pt x="1402" y="0"/>
                    <a:pt x="1402"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1924;p56">
              <a:extLst>
                <a:ext uri="{FF2B5EF4-FFF2-40B4-BE49-F238E27FC236}">
                  <a16:creationId xmlns:a16="http://schemas.microsoft.com/office/drawing/2014/main" id="{2030BFF4-1CFD-4B4D-A144-618A5A3F900F}"/>
                </a:ext>
              </a:extLst>
            </p:cNvPr>
            <p:cNvSpPr/>
            <p:nvPr/>
          </p:nvSpPr>
          <p:spPr>
            <a:xfrm>
              <a:off x="5685075" y="985325"/>
              <a:ext cx="67550" cy="142625"/>
            </a:xfrm>
            <a:custGeom>
              <a:avLst/>
              <a:gdLst/>
              <a:ahLst/>
              <a:cxnLst/>
              <a:rect l="l" t="t" r="r" b="b"/>
              <a:pathLst>
                <a:path w="2702" h="5705" extrusionOk="0">
                  <a:moveTo>
                    <a:pt x="200" y="0"/>
                  </a:moveTo>
                  <a:lnTo>
                    <a:pt x="200" y="1434"/>
                  </a:lnTo>
                  <a:lnTo>
                    <a:pt x="1001" y="3769"/>
                  </a:lnTo>
                  <a:lnTo>
                    <a:pt x="0" y="5704"/>
                  </a:lnTo>
                  <a:lnTo>
                    <a:pt x="1534" y="4804"/>
                  </a:lnTo>
                  <a:cubicBezTo>
                    <a:pt x="1568" y="4770"/>
                    <a:pt x="1601" y="4737"/>
                    <a:pt x="1601" y="4737"/>
                  </a:cubicBezTo>
                  <a:lnTo>
                    <a:pt x="2702" y="2869"/>
                  </a:lnTo>
                  <a:lnTo>
                    <a:pt x="2702" y="1434"/>
                  </a:lnTo>
                  <a:lnTo>
                    <a:pt x="200" y="0"/>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1925;p56">
              <a:extLst>
                <a:ext uri="{FF2B5EF4-FFF2-40B4-BE49-F238E27FC236}">
                  <a16:creationId xmlns:a16="http://schemas.microsoft.com/office/drawing/2014/main" id="{638A39C1-B696-4C58-95B6-05C627011C97}"/>
                </a:ext>
              </a:extLst>
            </p:cNvPr>
            <p:cNvSpPr/>
            <p:nvPr/>
          </p:nvSpPr>
          <p:spPr>
            <a:xfrm>
              <a:off x="5685075" y="985325"/>
              <a:ext cx="67550" cy="142625"/>
            </a:xfrm>
            <a:custGeom>
              <a:avLst/>
              <a:gdLst/>
              <a:ahLst/>
              <a:cxnLst/>
              <a:rect l="l" t="t" r="r" b="b"/>
              <a:pathLst>
                <a:path w="2702" h="5705" extrusionOk="0">
                  <a:moveTo>
                    <a:pt x="200" y="0"/>
                  </a:moveTo>
                  <a:lnTo>
                    <a:pt x="200" y="1434"/>
                  </a:lnTo>
                  <a:lnTo>
                    <a:pt x="1001" y="3769"/>
                  </a:lnTo>
                  <a:lnTo>
                    <a:pt x="0" y="5704"/>
                  </a:lnTo>
                  <a:lnTo>
                    <a:pt x="1534" y="4804"/>
                  </a:lnTo>
                  <a:cubicBezTo>
                    <a:pt x="1568" y="4770"/>
                    <a:pt x="1601" y="4737"/>
                    <a:pt x="1601" y="4737"/>
                  </a:cubicBezTo>
                  <a:lnTo>
                    <a:pt x="2702" y="2869"/>
                  </a:lnTo>
                  <a:lnTo>
                    <a:pt x="2702" y="1434"/>
                  </a:lnTo>
                  <a:lnTo>
                    <a:pt x="200"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1926;p56">
              <a:extLst>
                <a:ext uri="{FF2B5EF4-FFF2-40B4-BE49-F238E27FC236}">
                  <a16:creationId xmlns:a16="http://schemas.microsoft.com/office/drawing/2014/main" id="{35E717EA-6C0D-4DA9-8CE5-D0B4DC5A9567}"/>
                </a:ext>
              </a:extLst>
            </p:cNvPr>
            <p:cNvSpPr/>
            <p:nvPr/>
          </p:nvSpPr>
          <p:spPr>
            <a:xfrm>
              <a:off x="5523275" y="552300"/>
              <a:ext cx="387800" cy="605875"/>
            </a:xfrm>
            <a:custGeom>
              <a:avLst/>
              <a:gdLst/>
              <a:ahLst/>
              <a:cxnLst/>
              <a:rect l="l" t="t" r="r" b="b"/>
              <a:pathLst>
                <a:path w="15512" h="24235" extrusionOk="0">
                  <a:moveTo>
                    <a:pt x="2119" y="0"/>
                  </a:moveTo>
                  <a:cubicBezTo>
                    <a:pt x="1860" y="0"/>
                    <a:pt x="1602" y="59"/>
                    <a:pt x="1368" y="175"/>
                  </a:cubicBezTo>
                  <a:lnTo>
                    <a:pt x="768" y="542"/>
                  </a:lnTo>
                  <a:cubicBezTo>
                    <a:pt x="334" y="809"/>
                    <a:pt x="34" y="1310"/>
                    <a:pt x="1" y="1843"/>
                  </a:cubicBezTo>
                  <a:lnTo>
                    <a:pt x="1" y="15887"/>
                  </a:lnTo>
                  <a:cubicBezTo>
                    <a:pt x="34" y="16387"/>
                    <a:pt x="334" y="16887"/>
                    <a:pt x="768" y="17188"/>
                  </a:cubicBezTo>
                  <a:lnTo>
                    <a:pt x="5104" y="19689"/>
                  </a:lnTo>
                  <a:lnTo>
                    <a:pt x="6239" y="22925"/>
                  </a:lnTo>
                  <a:cubicBezTo>
                    <a:pt x="6257" y="23000"/>
                    <a:pt x="6318" y="23043"/>
                    <a:pt x="6386" y="23043"/>
                  </a:cubicBezTo>
                  <a:cubicBezTo>
                    <a:pt x="6438" y="23043"/>
                    <a:pt x="6495" y="23017"/>
                    <a:pt x="6539" y="22958"/>
                  </a:cubicBezTo>
                  <a:lnTo>
                    <a:pt x="7606" y="21124"/>
                  </a:lnTo>
                  <a:lnTo>
                    <a:pt x="12643" y="24059"/>
                  </a:lnTo>
                  <a:cubicBezTo>
                    <a:pt x="12877" y="24176"/>
                    <a:pt x="13135" y="24234"/>
                    <a:pt x="13394" y="24234"/>
                  </a:cubicBezTo>
                  <a:cubicBezTo>
                    <a:pt x="13652" y="24234"/>
                    <a:pt x="13911" y="24176"/>
                    <a:pt x="14144" y="24059"/>
                  </a:cubicBezTo>
                  <a:lnTo>
                    <a:pt x="14778" y="23726"/>
                  </a:lnTo>
                  <a:cubicBezTo>
                    <a:pt x="15212" y="23425"/>
                    <a:pt x="15479" y="22925"/>
                    <a:pt x="15512" y="22391"/>
                  </a:cubicBezTo>
                  <a:lnTo>
                    <a:pt x="15512" y="8348"/>
                  </a:lnTo>
                  <a:cubicBezTo>
                    <a:pt x="15479" y="7814"/>
                    <a:pt x="15212" y="7347"/>
                    <a:pt x="14745" y="7047"/>
                  </a:cubicBezTo>
                  <a:lnTo>
                    <a:pt x="2869" y="175"/>
                  </a:lnTo>
                  <a:cubicBezTo>
                    <a:pt x="2636" y="59"/>
                    <a:pt x="2377" y="0"/>
                    <a:pt x="2119"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1927;p56">
              <a:extLst>
                <a:ext uri="{FF2B5EF4-FFF2-40B4-BE49-F238E27FC236}">
                  <a16:creationId xmlns:a16="http://schemas.microsoft.com/office/drawing/2014/main" id="{67A68F48-BD15-45F8-8CBF-436F6A2A575C}"/>
                </a:ext>
              </a:extLst>
            </p:cNvPr>
            <p:cNvSpPr/>
            <p:nvPr/>
          </p:nvSpPr>
          <p:spPr>
            <a:xfrm>
              <a:off x="5842675" y="742650"/>
              <a:ext cx="68400" cy="415475"/>
            </a:xfrm>
            <a:custGeom>
              <a:avLst/>
              <a:gdLst/>
              <a:ahLst/>
              <a:cxnLst/>
              <a:rect l="l" t="t" r="r" b="b"/>
              <a:pathLst>
                <a:path w="2736" h="16619" extrusionOk="0">
                  <a:moveTo>
                    <a:pt x="1" y="16512"/>
                  </a:moveTo>
                  <a:cubicBezTo>
                    <a:pt x="6" y="16514"/>
                    <a:pt x="11" y="16516"/>
                    <a:pt x="16" y="16517"/>
                  </a:cubicBezTo>
                  <a:lnTo>
                    <a:pt x="16" y="16517"/>
                  </a:lnTo>
                  <a:cubicBezTo>
                    <a:pt x="11" y="16515"/>
                    <a:pt x="6" y="16514"/>
                    <a:pt x="1" y="16512"/>
                  </a:cubicBezTo>
                  <a:close/>
                  <a:moveTo>
                    <a:pt x="2502" y="0"/>
                  </a:moveTo>
                  <a:lnTo>
                    <a:pt x="401" y="1201"/>
                  </a:lnTo>
                  <a:cubicBezTo>
                    <a:pt x="534" y="1434"/>
                    <a:pt x="601" y="1701"/>
                    <a:pt x="634" y="1935"/>
                  </a:cubicBezTo>
                  <a:lnTo>
                    <a:pt x="634" y="16012"/>
                  </a:lnTo>
                  <a:cubicBezTo>
                    <a:pt x="634" y="16356"/>
                    <a:pt x="466" y="16553"/>
                    <a:pt x="214" y="16553"/>
                  </a:cubicBezTo>
                  <a:cubicBezTo>
                    <a:pt x="152" y="16553"/>
                    <a:pt x="86" y="16541"/>
                    <a:pt x="16" y="16517"/>
                  </a:cubicBezTo>
                  <a:lnTo>
                    <a:pt x="16" y="16517"/>
                  </a:lnTo>
                  <a:cubicBezTo>
                    <a:pt x="212" y="16586"/>
                    <a:pt x="409" y="16619"/>
                    <a:pt x="603" y="16619"/>
                  </a:cubicBezTo>
                  <a:cubicBezTo>
                    <a:pt x="865" y="16619"/>
                    <a:pt x="1122" y="16559"/>
                    <a:pt x="1368" y="16445"/>
                  </a:cubicBezTo>
                  <a:lnTo>
                    <a:pt x="2002" y="16112"/>
                  </a:lnTo>
                  <a:cubicBezTo>
                    <a:pt x="2436" y="15811"/>
                    <a:pt x="2703" y="15311"/>
                    <a:pt x="2736" y="14777"/>
                  </a:cubicBezTo>
                  <a:lnTo>
                    <a:pt x="2736" y="734"/>
                  </a:lnTo>
                  <a:cubicBezTo>
                    <a:pt x="2736" y="467"/>
                    <a:pt x="2636" y="234"/>
                    <a:pt x="250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1928;p56">
              <a:extLst>
                <a:ext uri="{FF2B5EF4-FFF2-40B4-BE49-F238E27FC236}">
                  <a16:creationId xmlns:a16="http://schemas.microsoft.com/office/drawing/2014/main" id="{CBC303F9-25E2-49E6-B51A-6C210A24E53B}"/>
                </a:ext>
              </a:extLst>
            </p:cNvPr>
            <p:cNvSpPr/>
            <p:nvPr/>
          </p:nvSpPr>
          <p:spPr>
            <a:xfrm>
              <a:off x="5524125" y="552300"/>
              <a:ext cx="380275" cy="221225"/>
            </a:xfrm>
            <a:custGeom>
              <a:avLst/>
              <a:gdLst/>
              <a:ahLst/>
              <a:cxnLst/>
              <a:rect l="l" t="t" r="r" b="b"/>
              <a:pathLst>
                <a:path w="15211" h="8849" extrusionOk="0">
                  <a:moveTo>
                    <a:pt x="2085" y="0"/>
                  </a:moveTo>
                  <a:cubicBezTo>
                    <a:pt x="1826" y="0"/>
                    <a:pt x="1568" y="59"/>
                    <a:pt x="1334" y="175"/>
                  </a:cubicBezTo>
                  <a:lnTo>
                    <a:pt x="734" y="542"/>
                  </a:lnTo>
                  <a:cubicBezTo>
                    <a:pt x="334" y="776"/>
                    <a:pt x="100" y="1176"/>
                    <a:pt x="0" y="1610"/>
                  </a:cubicBezTo>
                  <a:cubicBezTo>
                    <a:pt x="68" y="1407"/>
                    <a:pt x="211" y="1296"/>
                    <a:pt x="410" y="1296"/>
                  </a:cubicBezTo>
                  <a:cubicBezTo>
                    <a:pt x="506" y="1296"/>
                    <a:pt x="614" y="1322"/>
                    <a:pt x="734" y="1376"/>
                  </a:cubicBezTo>
                  <a:lnTo>
                    <a:pt x="12609" y="8281"/>
                  </a:lnTo>
                  <a:cubicBezTo>
                    <a:pt x="12843" y="8415"/>
                    <a:pt x="13009" y="8615"/>
                    <a:pt x="13143" y="8848"/>
                  </a:cubicBezTo>
                  <a:lnTo>
                    <a:pt x="15211" y="7614"/>
                  </a:lnTo>
                  <a:cubicBezTo>
                    <a:pt x="15111" y="7381"/>
                    <a:pt x="14911" y="7214"/>
                    <a:pt x="14711" y="7080"/>
                  </a:cubicBezTo>
                  <a:lnTo>
                    <a:pt x="2835" y="175"/>
                  </a:lnTo>
                  <a:cubicBezTo>
                    <a:pt x="2602" y="59"/>
                    <a:pt x="2343" y="0"/>
                    <a:pt x="208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1929;p56">
              <a:extLst>
                <a:ext uri="{FF2B5EF4-FFF2-40B4-BE49-F238E27FC236}">
                  <a16:creationId xmlns:a16="http://schemas.microsoft.com/office/drawing/2014/main" id="{4CCE92CF-7F26-4FD1-9FC4-C78D71418948}"/>
                </a:ext>
              </a:extLst>
            </p:cNvPr>
            <p:cNvSpPr/>
            <p:nvPr/>
          </p:nvSpPr>
          <p:spPr>
            <a:xfrm>
              <a:off x="5578325" y="724125"/>
              <a:ext cx="223525" cy="302225"/>
            </a:xfrm>
            <a:custGeom>
              <a:avLst/>
              <a:gdLst/>
              <a:ahLst/>
              <a:cxnLst/>
              <a:rect l="l" t="t" r="r" b="b"/>
              <a:pathLst>
                <a:path w="8941" h="12089" extrusionOk="0">
                  <a:moveTo>
                    <a:pt x="3703" y="3643"/>
                  </a:moveTo>
                  <a:cubicBezTo>
                    <a:pt x="4137" y="3677"/>
                    <a:pt x="4537" y="3877"/>
                    <a:pt x="4837" y="4177"/>
                  </a:cubicBezTo>
                  <a:cubicBezTo>
                    <a:pt x="5804" y="5044"/>
                    <a:pt x="6372" y="6579"/>
                    <a:pt x="6138" y="7613"/>
                  </a:cubicBezTo>
                  <a:cubicBezTo>
                    <a:pt x="6071" y="7980"/>
                    <a:pt x="5838" y="8280"/>
                    <a:pt x="5504" y="8413"/>
                  </a:cubicBezTo>
                  <a:cubicBezTo>
                    <a:pt x="5422" y="8441"/>
                    <a:pt x="5335" y="8454"/>
                    <a:pt x="5245" y="8454"/>
                  </a:cubicBezTo>
                  <a:cubicBezTo>
                    <a:pt x="4897" y="8454"/>
                    <a:pt x="4500" y="8257"/>
                    <a:pt x="4103" y="7913"/>
                  </a:cubicBezTo>
                  <a:cubicBezTo>
                    <a:pt x="3136" y="7046"/>
                    <a:pt x="2569" y="5511"/>
                    <a:pt x="2836" y="4477"/>
                  </a:cubicBezTo>
                  <a:cubicBezTo>
                    <a:pt x="2869" y="4110"/>
                    <a:pt x="3103" y="3810"/>
                    <a:pt x="3436" y="3710"/>
                  </a:cubicBezTo>
                  <a:cubicBezTo>
                    <a:pt x="3503" y="3677"/>
                    <a:pt x="3603" y="3643"/>
                    <a:pt x="3703" y="3643"/>
                  </a:cubicBezTo>
                  <a:close/>
                  <a:moveTo>
                    <a:pt x="3687" y="3369"/>
                  </a:moveTo>
                  <a:cubicBezTo>
                    <a:pt x="3577" y="3369"/>
                    <a:pt x="3471" y="3383"/>
                    <a:pt x="3369" y="3410"/>
                  </a:cubicBezTo>
                  <a:cubicBezTo>
                    <a:pt x="2936" y="3576"/>
                    <a:pt x="2602" y="3943"/>
                    <a:pt x="2535" y="4410"/>
                  </a:cubicBezTo>
                  <a:cubicBezTo>
                    <a:pt x="2269" y="5545"/>
                    <a:pt x="2869" y="7212"/>
                    <a:pt x="3903" y="8113"/>
                  </a:cubicBezTo>
                  <a:cubicBezTo>
                    <a:pt x="4237" y="8480"/>
                    <a:pt x="4737" y="8713"/>
                    <a:pt x="5237" y="8747"/>
                  </a:cubicBezTo>
                  <a:cubicBezTo>
                    <a:pt x="5337" y="8747"/>
                    <a:pt x="5471" y="8713"/>
                    <a:pt x="5571" y="8680"/>
                  </a:cubicBezTo>
                  <a:cubicBezTo>
                    <a:pt x="6005" y="8547"/>
                    <a:pt x="6338" y="8146"/>
                    <a:pt x="6405" y="7713"/>
                  </a:cubicBezTo>
                  <a:cubicBezTo>
                    <a:pt x="6672" y="6579"/>
                    <a:pt x="6071" y="4911"/>
                    <a:pt x="5037" y="3977"/>
                  </a:cubicBezTo>
                  <a:cubicBezTo>
                    <a:pt x="4611" y="3577"/>
                    <a:pt x="4122" y="3369"/>
                    <a:pt x="3687" y="3369"/>
                  </a:cubicBezTo>
                  <a:close/>
                  <a:moveTo>
                    <a:pt x="2721" y="299"/>
                  </a:moveTo>
                  <a:cubicBezTo>
                    <a:pt x="2792" y="299"/>
                    <a:pt x="2842" y="353"/>
                    <a:pt x="2869" y="408"/>
                  </a:cubicBezTo>
                  <a:lnTo>
                    <a:pt x="3403" y="1608"/>
                  </a:lnTo>
                  <a:cubicBezTo>
                    <a:pt x="3503" y="1775"/>
                    <a:pt x="3636" y="1909"/>
                    <a:pt x="3836" y="1975"/>
                  </a:cubicBezTo>
                  <a:cubicBezTo>
                    <a:pt x="3970" y="2009"/>
                    <a:pt x="4070" y="2075"/>
                    <a:pt x="4203" y="2142"/>
                  </a:cubicBezTo>
                  <a:cubicBezTo>
                    <a:pt x="4257" y="2169"/>
                    <a:pt x="4313" y="2181"/>
                    <a:pt x="4368" y="2181"/>
                  </a:cubicBezTo>
                  <a:cubicBezTo>
                    <a:pt x="4517" y="2181"/>
                    <a:pt x="4655" y="2088"/>
                    <a:pt x="4704" y="1942"/>
                  </a:cubicBezTo>
                  <a:lnTo>
                    <a:pt x="4971" y="1208"/>
                  </a:lnTo>
                  <a:lnTo>
                    <a:pt x="5004" y="1208"/>
                  </a:lnTo>
                  <a:lnTo>
                    <a:pt x="5905" y="2042"/>
                  </a:lnTo>
                  <a:cubicBezTo>
                    <a:pt x="6005" y="2109"/>
                    <a:pt x="6038" y="2209"/>
                    <a:pt x="6038" y="2309"/>
                  </a:cubicBezTo>
                  <a:lnTo>
                    <a:pt x="5905" y="3243"/>
                  </a:lnTo>
                  <a:cubicBezTo>
                    <a:pt x="5905" y="3443"/>
                    <a:pt x="5938" y="3643"/>
                    <a:pt x="6071" y="3810"/>
                  </a:cubicBezTo>
                  <a:cubicBezTo>
                    <a:pt x="6205" y="3977"/>
                    <a:pt x="6338" y="4177"/>
                    <a:pt x="6472" y="4410"/>
                  </a:cubicBezTo>
                  <a:cubicBezTo>
                    <a:pt x="6572" y="4577"/>
                    <a:pt x="6772" y="4677"/>
                    <a:pt x="6972" y="4711"/>
                  </a:cubicBezTo>
                  <a:lnTo>
                    <a:pt x="7606" y="4711"/>
                  </a:lnTo>
                  <a:cubicBezTo>
                    <a:pt x="7672" y="4711"/>
                    <a:pt x="7773" y="4777"/>
                    <a:pt x="7806" y="4844"/>
                  </a:cubicBezTo>
                  <a:lnTo>
                    <a:pt x="8306" y="6178"/>
                  </a:lnTo>
                  <a:cubicBezTo>
                    <a:pt x="8306" y="6212"/>
                    <a:pt x="8306" y="6245"/>
                    <a:pt x="8306" y="6278"/>
                  </a:cubicBezTo>
                  <a:cubicBezTo>
                    <a:pt x="8306" y="6312"/>
                    <a:pt x="8273" y="6312"/>
                    <a:pt x="8240" y="6312"/>
                  </a:cubicBezTo>
                  <a:lnTo>
                    <a:pt x="7739" y="6512"/>
                  </a:lnTo>
                  <a:cubicBezTo>
                    <a:pt x="7539" y="6579"/>
                    <a:pt x="7406" y="6779"/>
                    <a:pt x="7439" y="7012"/>
                  </a:cubicBezTo>
                  <a:cubicBezTo>
                    <a:pt x="7472" y="7212"/>
                    <a:pt x="7506" y="7413"/>
                    <a:pt x="7506" y="7613"/>
                  </a:cubicBezTo>
                  <a:cubicBezTo>
                    <a:pt x="7506" y="7813"/>
                    <a:pt x="7606" y="7980"/>
                    <a:pt x="7706" y="8146"/>
                  </a:cubicBezTo>
                  <a:lnTo>
                    <a:pt x="8540" y="8980"/>
                  </a:lnTo>
                  <a:cubicBezTo>
                    <a:pt x="8606" y="9047"/>
                    <a:pt x="8606" y="9180"/>
                    <a:pt x="8606" y="9281"/>
                  </a:cubicBezTo>
                  <a:lnTo>
                    <a:pt x="8373" y="10181"/>
                  </a:lnTo>
                  <a:lnTo>
                    <a:pt x="8373" y="10215"/>
                  </a:lnTo>
                  <a:lnTo>
                    <a:pt x="7539" y="9614"/>
                  </a:lnTo>
                  <a:cubicBezTo>
                    <a:pt x="7439" y="9547"/>
                    <a:pt x="7372" y="9547"/>
                    <a:pt x="7272" y="9547"/>
                  </a:cubicBezTo>
                  <a:cubicBezTo>
                    <a:pt x="7139" y="9547"/>
                    <a:pt x="7039" y="9614"/>
                    <a:pt x="6939" y="9714"/>
                  </a:cubicBezTo>
                  <a:cubicBezTo>
                    <a:pt x="6905" y="9748"/>
                    <a:pt x="6839" y="9814"/>
                    <a:pt x="6772" y="9881"/>
                  </a:cubicBezTo>
                  <a:cubicBezTo>
                    <a:pt x="6638" y="10014"/>
                    <a:pt x="6572" y="10215"/>
                    <a:pt x="6638" y="10415"/>
                  </a:cubicBezTo>
                  <a:lnTo>
                    <a:pt x="6972" y="11649"/>
                  </a:lnTo>
                  <a:cubicBezTo>
                    <a:pt x="7005" y="11649"/>
                    <a:pt x="7005" y="11682"/>
                    <a:pt x="6972" y="11682"/>
                  </a:cubicBezTo>
                  <a:cubicBezTo>
                    <a:pt x="6972" y="11716"/>
                    <a:pt x="6939" y="11716"/>
                    <a:pt x="6939" y="11716"/>
                  </a:cubicBezTo>
                  <a:lnTo>
                    <a:pt x="6271" y="11849"/>
                  </a:lnTo>
                  <a:cubicBezTo>
                    <a:pt x="6171" y="11849"/>
                    <a:pt x="6071" y="11782"/>
                    <a:pt x="6071" y="11682"/>
                  </a:cubicBezTo>
                  <a:lnTo>
                    <a:pt x="5538" y="10481"/>
                  </a:lnTo>
                  <a:cubicBezTo>
                    <a:pt x="5438" y="10315"/>
                    <a:pt x="5304" y="10181"/>
                    <a:pt x="5104" y="10081"/>
                  </a:cubicBezTo>
                  <a:cubicBezTo>
                    <a:pt x="4971" y="10048"/>
                    <a:pt x="4870" y="10014"/>
                    <a:pt x="4737" y="9948"/>
                  </a:cubicBezTo>
                  <a:cubicBezTo>
                    <a:pt x="4687" y="9931"/>
                    <a:pt x="4637" y="9923"/>
                    <a:pt x="4587" y="9923"/>
                  </a:cubicBezTo>
                  <a:cubicBezTo>
                    <a:pt x="4537" y="9923"/>
                    <a:pt x="4487" y="9931"/>
                    <a:pt x="4437" y="9948"/>
                  </a:cubicBezTo>
                  <a:cubicBezTo>
                    <a:pt x="4337" y="9981"/>
                    <a:pt x="4270" y="10081"/>
                    <a:pt x="4237" y="10148"/>
                  </a:cubicBezTo>
                  <a:lnTo>
                    <a:pt x="3970" y="10882"/>
                  </a:lnTo>
                  <a:cubicBezTo>
                    <a:pt x="3970" y="10898"/>
                    <a:pt x="3962" y="10907"/>
                    <a:pt x="3953" y="10907"/>
                  </a:cubicBezTo>
                  <a:cubicBezTo>
                    <a:pt x="3945" y="10907"/>
                    <a:pt x="3936" y="10898"/>
                    <a:pt x="3936" y="10882"/>
                  </a:cubicBezTo>
                  <a:lnTo>
                    <a:pt x="3036" y="10048"/>
                  </a:lnTo>
                  <a:cubicBezTo>
                    <a:pt x="2936" y="9981"/>
                    <a:pt x="2902" y="9881"/>
                    <a:pt x="2902" y="9781"/>
                  </a:cubicBezTo>
                  <a:lnTo>
                    <a:pt x="3036" y="8847"/>
                  </a:lnTo>
                  <a:cubicBezTo>
                    <a:pt x="3036" y="8647"/>
                    <a:pt x="3002" y="8447"/>
                    <a:pt x="2869" y="8280"/>
                  </a:cubicBezTo>
                  <a:cubicBezTo>
                    <a:pt x="2736" y="8113"/>
                    <a:pt x="2602" y="7913"/>
                    <a:pt x="2469" y="7679"/>
                  </a:cubicBezTo>
                  <a:cubicBezTo>
                    <a:pt x="2369" y="7513"/>
                    <a:pt x="2169" y="7413"/>
                    <a:pt x="1968" y="7379"/>
                  </a:cubicBezTo>
                  <a:lnTo>
                    <a:pt x="1335" y="7379"/>
                  </a:lnTo>
                  <a:cubicBezTo>
                    <a:pt x="1268" y="7379"/>
                    <a:pt x="1168" y="7312"/>
                    <a:pt x="1134" y="7246"/>
                  </a:cubicBezTo>
                  <a:lnTo>
                    <a:pt x="667" y="5911"/>
                  </a:lnTo>
                  <a:cubicBezTo>
                    <a:pt x="667" y="5911"/>
                    <a:pt x="667" y="5878"/>
                    <a:pt x="667" y="5845"/>
                  </a:cubicBezTo>
                  <a:cubicBezTo>
                    <a:pt x="701" y="5811"/>
                    <a:pt x="701" y="5811"/>
                    <a:pt x="734" y="5778"/>
                  </a:cubicBezTo>
                  <a:lnTo>
                    <a:pt x="1268" y="5611"/>
                  </a:lnTo>
                  <a:cubicBezTo>
                    <a:pt x="1435" y="5511"/>
                    <a:pt x="1568" y="5311"/>
                    <a:pt x="1535" y="5111"/>
                  </a:cubicBezTo>
                  <a:cubicBezTo>
                    <a:pt x="1501" y="4911"/>
                    <a:pt x="1501" y="4711"/>
                    <a:pt x="1468" y="4510"/>
                  </a:cubicBezTo>
                  <a:cubicBezTo>
                    <a:pt x="1468" y="4310"/>
                    <a:pt x="1368" y="4110"/>
                    <a:pt x="1268" y="3977"/>
                  </a:cubicBezTo>
                  <a:lnTo>
                    <a:pt x="467" y="3143"/>
                  </a:lnTo>
                  <a:cubicBezTo>
                    <a:pt x="367" y="3043"/>
                    <a:pt x="367" y="2943"/>
                    <a:pt x="367" y="2843"/>
                  </a:cubicBezTo>
                  <a:lnTo>
                    <a:pt x="601" y="1909"/>
                  </a:lnTo>
                  <a:cubicBezTo>
                    <a:pt x="601" y="1909"/>
                    <a:pt x="601" y="1909"/>
                    <a:pt x="601" y="1875"/>
                  </a:cubicBezTo>
                  <a:lnTo>
                    <a:pt x="1435" y="2509"/>
                  </a:lnTo>
                  <a:cubicBezTo>
                    <a:pt x="1514" y="2549"/>
                    <a:pt x="1598" y="2567"/>
                    <a:pt x="1679" y="2567"/>
                  </a:cubicBezTo>
                  <a:cubicBezTo>
                    <a:pt x="1803" y="2567"/>
                    <a:pt x="1921" y="2523"/>
                    <a:pt x="2002" y="2442"/>
                  </a:cubicBezTo>
                  <a:cubicBezTo>
                    <a:pt x="2035" y="2376"/>
                    <a:pt x="2102" y="2309"/>
                    <a:pt x="2169" y="2242"/>
                  </a:cubicBezTo>
                  <a:cubicBezTo>
                    <a:pt x="2302" y="2109"/>
                    <a:pt x="2369" y="1909"/>
                    <a:pt x="2335" y="1708"/>
                  </a:cubicBezTo>
                  <a:lnTo>
                    <a:pt x="1968" y="508"/>
                  </a:lnTo>
                  <a:cubicBezTo>
                    <a:pt x="1968" y="474"/>
                    <a:pt x="1968" y="441"/>
                    <a:pt x="1968" y="441"/>
                  </a:cubicBezTo>
                  <a:cubicBezTo>
                    <a:pt x="2002" y="408"/>
                    <a:pt x="2002" y="408"/>
                    <a:pt x="2035" y="408"/>
                  </a:cubicBezTo>
                  <a:lnTo>
                    <a:pt x="2669" y="307"/>
                  </a:lnTo>
                  <a:cubicBezTo>
                    <a:pt x="2687" y="301"/>
                    <a:pt x="2705" y="299"/>
                    <a:pt x="2721" y="299"/>
                  </a:cubicBezTo>
                  <a:close/>
                  <a:moveTo>
                    <a:pt x="2680" y="1"/>
                  </a:moveTo>
                  <a:cubicBezTo>
                    <a:pt x="2654" y="1"/>
                    <a:pt x="2628" y="3"/>
                    <a:pt x="2602" y="7"/>
                  </a:cubicBezTo>
                  <a:lnTo>
                    <a:pt x="1968" y="107"/>
                  </a:lnTo>
                  <a:cubicBezTo>
                    <a:pt x="1835" y="107"/>
                    <a:pt x="1768" y="174"/>
                    <a:pt x="1702" y="274"/>
                  </a:cubicBezTo>
                  <a:cubicBezTo>
                    <a:pt x="1635" y="374"/>
                    <a:pt x="1635" y="474"/>
                    <a:pt x="1668" y="574"/>
                  </a:cubicBezTo>
                  <a:lnTo>
                    <a:pt x="2035" y="1775"/>
                  </a:lnTo>
                  <a:cubicBezTo>
                    <a:pt x="2035" y="1875"/>
                    <a:pt x="2002" y="1975"/>
                    <a:pt x="1935" y="2042"/>
                  </a:cubicBezTo>
                  <a:cubicBezTo>
                    <a:pt x="1868" y="2109"/>
                    <a:pt x="1802" y="2175"/>
                    <a:pt x="1735" y="2242"/>
                  </a:cubicBezTo>
                  <a:cubicBezTo>
                    <a:pt x="1711" y="2266"/>
                    <a:pt x="1671" y="2289"/>
                    <a:pt x="1638" y="2289"/>
                  </a:cubicBezTo>
                  <a:cubicBezTo>
                    <a:pt x="1624" y="2289"/>
                    <a:pt x="1611" y="2285"/>
                    <a:pt x="1601" y="2276"/>
                  </a:cubicBezTo>
                  <a:lnTo>
                    <a:pt x="768" y="1642"/>
                  </a:lnTo>
                  <a:cubicBezTo>
                    <a:pt x="709" y="1603"/>
                    <a:pt x="650" y="1586"/>
                    <a:pt x="592" y="1586"/>
                  </a:cubicBezTo>
                  <a:cubicBezTo>
                    <a:pt x="550" y="1586"/>
                    <a:pt x="509" y="1595"/>
                    <a:pt x="467" y="1608"/>
                  </a:cubicBezTo>
                  <a:cubicBezTo>
                    <a:pt x="367" y="1642"/>
                    <a:pt x="301" y="1708"/>
                    <a:pt x="267" y="1809"/>
                  </a:cubicBezTo>
                  <a:lnTo>
                    <a:pt x="67" y="2743"/>
                  </a:lnTo>
                  <a:cubicBezTo>
                    <a:pt x="0" y="2943"/>
                    <a:pt x="67" y="3143"/>
                    <a:pt x="200" y="3310"/>
                  </a:cubicBezTo>
                  <a:lnTo>
                    <a:pt x="1001" y="4144"/>
                  </a:lnTo>
                  <a:cubicBezTo>
                    <a:pt x="1101" y="4244"/>
                    <a:pt x="1134" y="4344"/>
                    <a:pt x="1168" y="4477"/>
                  </a:cubicBezTo>
                  <a:cubicBezTo>
                    <a:pt x="1168" y="4711"/>
                    <a:pt x="1201" y="4911"/>
                    <a:pt x="1235" y="5144"/>
                  </a:cubicBezTo>
                  <a:cubicBezTo>
                    <a:pt x="1235" y="5211"/>
                    <a:pt x="1201" y="5278"/>
                    <a:pt x="1134" y="5311"/>
                  </a:cubicBezTo>
                  <a:lnTo>
                    <a:pt x="601" y="5478"/>
                  </a:lnTo>
                  <a:cubicBezTo>
                    <a:pt x="401" y="5545"/>
                    <a:pt x="301" y="5778"/>
                    <a:pt x="367" y="6012"/>
                  </a:cubicBezTo>
                  <a:lnTo>
                    <a:pt x="834" y="7346"/>
                  </a:lnTo>
                  <a:cubicBezTo>
                    <a:pt x="934" y="7546"/>
                    <a:pt x="1101" y="7679"/>
                    <a:pt x="1335" y="7713"/>
                  </a:cubicBezTo>
                  <a:lnTo>
                    <a:pt x="1935" y="7713"/>
                  </a:lnTo>
                  <a:cubicBezTo>
                    <a:pt x="2035" y="7713"/>
                    <a:pt x="2135" y="7779"/>
                    <a:pt x="2202" y="7846"/>
                  </a:cubicBezTo>
                  <a:cubicBezTo>
                    <a:pt x="2335" y="8080"/>
                    <a:pt x="2469" y="8280"/>
                    <a:pt x="2602" y="8480"/>
                  </a:cubicBezTo>
                  <a:cubicBezTo>
                    <a:pt x="2702" y="8580"/>
                    <a:pt x="2736" y="8713"/>
                    <a:pt x="2702" y="8847"/>
                  </a:cubicBezTo>
                  <a:lnTo>
                    <a:pt x="2602" y="9748"/>
                  </a:lnTo>
                  <a:cubicBezTo>
                    <a:pt x="2569" y="9948"/>
                    <a:pt x="2636" y="10148"/>
                    <a:pt x="2802" y="10281"/>
                  </a:cubicBezTo>
                  <a:lnTo>
                    <a:pt x="3703" y="11115"/>
                  </a:lnTo>
                  <a:cubicBezTo>
                    <a:pt x="3768" y="11180"/>
                    <a:pt x="3848" y="11210"/>
                    <a:pt x="3928" y="11210"/>
                  </a:cubicBezTo>
                  <a:cubicBezTo>
                    <a:pt x="4052" y="11210"/>
                    <a:pt x="4176" y="11137"/>
                    <a:pt x="4237" y="11015"/>
                  </a:cubicBezTo>
                  <a:lnTo>
                    <a:pt x="4504" y="10281"/>
                  </a:lnTo>
                  <a:cubicBezTo>
                    <a:pt x="4504" y="10281"/>
                    <a:pt x="4504" y="10248"/>
                    <a:pt x="4537" y="10248"/>
                  </a:cubicBezTo>
                  <a:lnTo>
                    <a:pt x="4604" y="10248"/>
                  </a:lnTo>
                  <a:cubicBezTo>
                    <a:pt x="4737" y="10315"/>
                    <a:pt x="4870" y="10381"/>
                    <a:pt x="5037" y="10415"/>
                  </a:cubicBezTo>
                  <a:cubicBezTo>
                    <a:pt x="5137" y="10448"/>
                    <a:pt x="5237" y="10548"/>
                    <a:pt x="5271" y="10648"/>
                  </a:cubicBezTo>
                  <a:lnTo>
                    <a:pt x="5804" y="11849"/>
                  </a:lnTo>
                  <a:cubicBezTo>
                    <a:pt x="5892" y="11994"/>
                    <a:pt x="6029" y="12089"/>
                    <a:pt x="6196" y="12089"/>
                  </a:cubicBezTo>
                  <a:cubicBezTo>
                    <a:pt x="6220" y="12089"/>
                    <a:pt x="6246" y="12087"/>
                    <a:pt x="6271" y="12083"/>
                  </a:cubicBezTo>
                  <a:lnTo>
                    <a:pt x="6338" y="12083"/>
                  </a:lnTo>
                  <a:lnTo>
                    <a:pt x="6972" y="11982"/>
                  </a:lnTo>
                  <a:cubicBezTo>
                    <a:pt x="7072" y="11982"/>
                    <a:pt x="7172" y="11916"/>
                    <a:pt x="7239" y="11816"/>
                  </a:cubicBezTo>
                  <a:cubicBezTo>
                    <a:pt x="7306" y="11749"/>
                    <a:pt x="7306" y="11616"/>
                    <a:pt x="7272" y="11515"/>
                  </a:cubicBezTo>
                  <a:lnTo>
                    <a:pt x="6905" y="10315"/>
                  </a:lnTo>
                  <a:cubicBezTo>
                    <a:pt x="6905" y="10215"/>
                    <a:pt x="6939" y="10114"/>
                    <a:pt x="7005" y="10048"/>
                  </a:cubicBezTo>
                  <a:cubicBezTo>
                    <a:pt x="7072" y="10014"/>
                    <a:pt x="7139" y="9948"/>
                    <a:pt x="7205" y="9848"/>
                  </a:cubicBezTo>
                  <a:cubicBezTo>
                    <a:pt x="7229" y="9824"/>
                    <a:pt x="7269" y="9800"/>
                    <a:pt x="7303" y="9800"/>
                  </a:cubicBezTo>
                  <a:cubicBezTo>
                    <a:pt x="7317" y="9800"/>
                    <a:pt x="7329" y="9805"/>
                    <a:pt x="7339" y="9814"/>
                  </a:cubicBezTo>
                  <a:lnTo>
                    <a:pt x="8173" y="10448"/>
                  </a:lnTo>
                  <a:cubicBezTo>
                    <a:pt x="8242" y="10494"/>
                    <a:pt x="8318" y="10516"/>
                    <a:pt x="8390" y="10516"/>
                  </a:cubicBezTo>
                  <a:cubicBezTo>
                    <a:pt x="8529" y="10516"/>
                    <a:pt x="8651" y="10435"/>
                    <a:pt x="8673" y="10281"/>
                  </a:cubicBezTo>
                  <a:lnTo>
                    <a:pt x="8907" y="9347"/>
                  </a:lnTo>
                  <a:cubicBezTo>
                    <a:pt x="8940" y="9147"/>
                    <a:pt x="8873" y="8947"/>
                    <a:pt x="8740" y="8780"/>
                  </a:cubicBezTo>
                  <a:lnTo>
                    <a:pt x="7939" y="7946"/>
                  </a:lnTo>
                  <a:cubicBezTo>
                    <a:pt x="7873" y="7846"/>
                    <a:pt x="7806" y="7746"/>
                    <a:pt x="7806" y="7613"/>
                  </a:cubicBezTo>
                  <a:cubicBezTo>
                    <a:pt x="7773" y="7379"/>
                    <a:pt x="7773" y="7179"/>
                    <a:pt x="7739" y="6979"/>
                  </a:cubicBezTo>
                  <a:cubicBezTo>
                    <a:pt x="7739" y="6879"/>
                    <a:pt x="7773" y="6812"/>
                    <a:pt x="7839" y="6779"/>
                  </a:cubicBezTo>
                  <a:lnTo>
                    <a:pt x="8340" y="6612"/>
                  </a:lnTo>
                  <a:cubicBezTo>
                    <a:pt x="8440" y="6579"/>
                    <a:pt x="8540" y="6512"/>
                    <a:pt x="8573" y="6412"/>
                  </a:cubicBezTo>
                  <a:cubicBezTo>
                    <a:pt x="8606" y="6312"/>
                    <a:pt x="8606" y="6212"/>
                    <a:pt x="8573" y="6112"/>
                  </a:cubicBezTo>
                  <a:lnTo>
                    <a:pt x="8073" y="4744"/>
                  </a:lnTo>
                  <a:cubicBezTo>
                    <a:pt x="8006" y="4544"/>
                    <a:pt x="7806" y="4410"/>
                    <a:pt x="7606" y="4410"/>
                  </a:cubicBezTo>
                  <a:lnTo>
                    <a:pt x="6972" y="4410"/>
                  </a:lnTo>
                  <a:cubicBezTo>
                    <a:pt x="6872" y="4410"/>
                    <a:pt x="6772" y="4344"/>
                    <a:pt x="6705" y="4277"/>
                  </a:cubicBezTo>
                  <a:cubicBezTo>
                    <a:pt x="6572" y="4043"/>
                    <a:pt x="6438" y="3843"/>
                    <a:pt x="6305" y="3643"/>
                  </a:cubicBezTo>
                  <a:cubicBezTo>
                    <a:pt x="6238" y="3510"/>
                    <a:pt x="6205" y="3410"/>
                    <a:pt x="6205" y="3276"/>
                  </a:cubicBezTo>
                  <a:lnTo>
                    <a:pt x="6338" y="2376"/>
                  </a:lnTo>
                  <a:cubicBezTo>
                    <a:pt x="6338" y="2175"/>
                    <a:pt x="6271" y="1942"/>
                    <a:pt x="6138" y="1809"/>
                  </a:cubicBezTo>
                  <a:lnTo>
                    <a:pt x="5204" y="975"/>
                  </a:lnTo>
                  <a:cubicBezTo>
                    <a:pt x="5155" y="926"/>
                    <a:pt x="5089" y="895"/>
                    <a:pt x="5004" y="895"/>
                  </a:cubicBezTo>
                  <a:cubicBezTo>
                    <a:pt x="4973" y="895"/>
                    <a:pt x="4940" y="899"/>
                    <a:pt x="4904" y="908"/>
                  </a:cubicBezTo>
                  <a:cubicBezTo>
                    <a:pt x="4804" y="908"/>
                    <a:pt x="4737" y="1008"/>
                    <a:pt x="4704" y="1108"/>
                  </a:cubicBezTo>
                  <a:lnTo>
                    <a:pt x="4437" y="1809"/>
                  </a:lnTo>
                  <a:cubicBezTo>
                    <a:pt x="4437" y="1842"/>
                    <a:pt x="4403" y="1842"/>
                    <a:pt x="4403" y="1875"/>
                  </a:cubicBezTo>
                  <a:lnTo>
                    <a:pt x="4303" y="1875"/>
                  </a:lnTo>
                  <a:cubicBezTo>
                    <a:pt x="4170" y="1809"/>
                    <a:pt x="4037" y="1742"/>
                    <a:pt x="3903" y="1708"/>
                  </a:cubicBezTo>
                  <a:cubicBezTo>
                    <a:pt x="3803" y="1642"/>
                    <a:pt x="3703" y="1575"/>
                    <a:pt x="3636" y="1475"/>
                  </a:cubicBezTo>
                  <a:lnTo>
                    <a:pt x="3103" y="274"/>
                  </a:lnTo>
                  <a:cubicBezTo>
                    <a:pt x="3044" y="99"/>
                    <a:pt x="2859" y="1"/>
                    <a:pt x="2680"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DF4385A-7AD6-49C1-821A-F150D855505C}"/>
              </a:ext>
            </a:extLst>
          </p:cNvPr>
          <p:cNvPicPr>
            <a:picLocks noChangeAspect="1"/>
          </p:cNvPicPr>
          <p:nvPr/>
        </p:nvPicPr>
        <p:blipFill>
          <a:blip r:embed="rId2"/>
          <a:stretch>
            <a:fillRect/>
          </a:stretch>
        </p:blipFill>
        <p:spPr>
          <a:xfrm>
            <a:off x="707913" y="199909"/>
            <a:ext cx="7728174" cy="4510114"/>
          </a:xfrm>
          <a:prstGeom prst="rect">
            <a:avLst/>
          </a:prstGeom>
        </p:spPr>
      </p:pic>
      <p:sp>
        <p:nvSpPr>
          <p:cNvPr id="6" name="Google Shape;209;p40">
            <a:extLst>
              <a:ext uri="{FF2B5EF4-FFF2-40B4-BE49-F238E27FC236}">
                <a16:creationId xmlns:a16="http://schemas.microsoft.com/office/drawing/2014/main" id="{351B2B03-6EB7-4FDD-9270-553BE2AC07A6}"/>
              </a:ext>
            </a:extLst>
          </p:cNvPr>
          <p:cNvSpPr txBox="1">
            <a:spLocks noGrp="1"/>
          </p:cNvSpPr>
          <p:nvPr>
            <p:ph type="title"/>
          </p:nvPr>
        </p:nvSpPr>
        <p:spPr>
          <a:xfrm>
            <a:off x="2150907" y="4484812"/>
            <a:ext cx="4842186" cy="790433"/>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IN" sz="2000" dirty="0">
                <a:solidFill>
                  <a:srgbClr val="FFC100"/>
                </a:solidFill>
                <a:latin typeface="Montserrat Bold" panose="00000800000000000000" pitchFamily="2" charset="0"/>
              </a:rPr>
              <a:t>Data Scraping Workflow</a:t>
            </a:r>
            <a:endParaRPr sz="2000" dirty="0">
              <a:solidFill>
                <a:srgbClr val="FFC100"/>
              </a:solidFill>
              <a:latin typeface="Montserrat Bold" panose="00000800000000000000" pitchFamily="2" charset="0"/>
            </a:endParaRPr>
          </a:p>
        </p:txBody>
      </p:sp>
    </p:spTree>
    <p:extLst>
      <p:ext uri="{BB962C8B-B14F-4D97-AF65-F5344CB8AC3E}">
        <p14:creationId xmlns:p14="http://schemas.microsoft.com/office/powerpoint/2010/main" val="25758590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40"/>
          <p:cNvSpPr txBox="1">
            <a:spLocks noGrp="1"/>
          </p:cNvSpPr>
          <p:nvPr>
            <p:ph type="title"/>
          </p:nvPr>
        </p:nvSpPr>
        <p:spPr>
          <a:xfrm>
            <a:off x="680371" y="2176533"/>
            <a:ext cx="4186579" cy="79043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IN" sz="4000" dirty="0">
                <a:solidFill>
                  <a:srgbClr val="FFC100"/>
                </a:solidFill>
              </a:rPr>
              <a:t>Data Cleaning</a:t>
            </a:r>
            <a:endParaRPr sz="4000" dirty="0">
              <a:solidFill>
                <a:srgbClr val="FFC100"/>
              </a:solidFill>
            </a:endParaRPr>
          </a:p>
        </p:txBody>
      </p:sp>
      <p:grpSp>
        <p:nvGrpSpPr>
          <p:cNvPr id="884" name="Google Shape;5876;p75">
            <a:extLst>
              <a:ext uri="{FF2B5EF4-FFF2-40B4-BE49-F238E27FC236}">
                <a16:creationId xmlns:a16="http://schemas.microsoft.com/office/drawing/2014/main" id="{63C58DC3-536E-40BA-A80E-609D699B4268}"/>
              </a:ext>
            </a:extLst>
          </p:cNvPr>
          <p:cNvGrpSpPr/>
          <p:nvPr/>
        </p:nvGrpSpPr>
        <p:grpSpPr>
          <a:xfrm>
            <a:off x="5538158" y="1461953"/>
            <a:ext cx="2799655" cy="2627787"/>
            <a:chOff x="1417025" y="700550"/>
            <a:chExt cx="4758425" cy="4467775"/>
          </a:xfrm>
        </p:grpSpPr>
        <p:sp>
          <p:nvSpPr>
            <p:cNvPr id="885" name="Google Shape;5877;p75">
              <a:extLst>
                <a:ext uri="{FF2B5EF4-FFF2-40B4-BE49-F238E27FC236}">
                  <a16:creationId xmlns:a16="http://schemas.microsoft.com/office/drawing/2014/main" id="{C321B962-88AE-46BF-8259-30FAC93C9C60}"/>
                </a:ext>
              </a:extLst>
            </p:cNvPr>
            <p:cNvSpPr/>
            <p:nvPr/>
          </p:nvSpPr>
          <p:spPr>
            <a:xfrm>
              <a:off x="1417025" y="2345450"/>
              <a:ext cx="4758425" cy="2822875"/>
            </a:xfrm>
            <a:custGeom>
              <a:avLst/>
              <a:gdLst/>
              <a:ahLst/>
              <a:cxnLst/>
              <a:rect l="l" t="t" r="r" b="b"/>
              <a:pathLst>
                <a:path w="190337" h="112915" extrusionOk="0">
                  <a:moveTo>
                    <a:pt x="95168" y="1"/>
                  </a:moveTo>
                  <a:cubicBezTo>
                    <a:pt x="42597" y="1"/>
                    <a:pt x="0" y="25285"/>
                    <a:pt x="0" y="56474"/>
                  </a:cubicBezTo>
                  <a:cubicBezTo>
                    <a:pt x="0" y="87663"/>
                    <a:pt x="42597" y="112915"/>
                    <a:pt x="95168" y="112915"/>
                  </a:cubicBezTo>
                  <a:cubicBezTo>
                    <a:pt x="147739" y="112915"/>
                    <a:pt x="190336" y="87663"/>
                    <a:pt x="190336" y="56474"/>
                  </a:cubicBezTo>
                  <a:cubicBezTo>
                    <a:pt x="190336" y="25285"/>
                    <a:pt x="147739" y="1"/>
                    <a:pt x="95168"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5878;p75">
              <a:extLst>
                <a:ext uri="{FF2B5EF4-FFF2-40B4-BE49-F238E27FC236}">
                  <a16:creationId xmlns:a16="http://schemas.microsoft.com/office/drawing/2014/main" id="{230BC733-8229-4F7A-9957-C8AB6E228C7B}"/>
                </a:ext>
              </a:extLst>
            </p:cNvPr>
            <p:cNvSpPr/>
            <p:nvPr/>
          </p:nvSpPr>
          <p:spPr>
            <a:xfrm>
              <a:off x="2343500" y="2786175"/>
              <a:ext cx="2422600" cy="1401875"/>
            </a:xfrm>
            <a:custGeom>
              <a:avLst/>
              <a:gdLst/>
              <a:ahLst/>
              <a:cxnLst/>
              <a:rect l="l" t="t" r="r" b="b"/>
              <a:pathLst>
                <a:path w="96904" h="56075" extrusionOk="0">
                  <a:moveTo>
                    <a:pt x="90532" y="1"/>
                  </a:moveTo>
                  <a:cubicBezTo>
                    <a:pt x="89957" y="1"/>
                    <a:pt x="89381" y="151"/>
                    <a:pt x="88864" y="451"/>
                  </a:cubicBezTo>
                  <a:lnTo>
                    <a:pt x="802" y="51254"/>
                  </a:lnTo>
                  <a:cubicBezTo>
                    <a:pt x="1" y="51755"/>
                    <a:pt x="1" y="52889"/>
                    <a:pt x="802" y="53389"/>
                  </a:cubicBezTo>
                  <a:lnTo>
                    <a:pt x="4704" y="55624"/>
                  </a:lnTo>
                  <a:cubicBezTo>
                    <a:pt x="5221" y="55924"/>
                    <a:pt x="5797" y="56074"/>
                    <a:pt x="6372" y="56074"/>
                  </a:cubicBezTo>
                  <a:cubicBezTo>
                    <a:pt x="6948" y="56074"/>
                    <a:pt x="7523" y="55924"/>
                    <a:pt x="8040" y="55624"/>
                  </a:cubicBezTo>
                  <a:lnTo>
                    <a:pt x="30823" y="42281"/>
                  </a:lnTo>
                  <a:lnTo>
                    <a:pt x="44933" y="50420"/>
                  </a:lnTo>
                  <a:cubicBezTo>
                    <a:pt x="45383" y="50687"/>
                    <a:pt x="45875" y="50821"/>
                    <a:pt x="46367" y="50821"/>
                  </a:cubicBezTo>
                  <a:cubicBezTo>
                    <a:pt x="46859" y="50821"/>
                    <a:pt x="47351" y="50687"/>
                    <a:pt x="47802" y="50420"/>
                  </a:cubicBezTo>
                  <a:lnTo>
                    <a:pt x="72286" y="36344"/>
                  </a:lnTo>
                  <a:cubicBezTo>
                    <a:pt x="72853" y="36010"/>
                    <a:pt x="72853" y="35176"/>
                    <a:pt x="72286" y="34843"/>
                  </a:cubicBezTo>
                  <a:lnTo>
                    <a:pt x="58009" y="26603"/>
                  </a:lnTo>
                  <a:lnTo>
                    <a:pt x="96103" y="4821"/>
                  </a:lnTo>
                  <a:cubicBezTo>
                    <a:pt x="96903" y="4321"/>
                    <a:pt x="96903" y="3153"/>
                    <a:pt x="96103" y="2686"/>
                  </a:cubicBezTo>
                  <a:lnTo>
                    <a:pt x="92200" y="451"/>
                  </a:lnTo>
                  <a:cubicBezTo>
                    <a:pt x="91683" y="151"/>
                    <a:pt x="91108" y="1"/>
                    <a:pt x="90532"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5879;p75">
              <a:extLst>
                <a:ext uri="{FF2B5EF4-FFF2-40B4-BE49-F238E27FC236}">
                  <a16:creationId xmlns:a16="http://schemas.microsoft.com/office/drawing/2014/main" id="{E4B8AAE7-A1F9-4980-B120-42F359141CE3}"/>
                </a:ext>
              </a:extLst>
            </p:cNvPr>
            <p:cNvSpPr/>
            <p:nvPr/>
          </p:nvSpPr>
          <p:spPr>
            <a:xfrm>
              <a:off x="4073075" y="4183425"/>
              <a:ext cx="967375" cy="526250"/>
            </a:xfrm>
            <a:custGeom>
              <a:avLst/>
              <a:gdLst/>
              <a:ahLst/>
              <a:cxnLst/>
              <a:rect l="l" t="t" r="r" b="b"/>
              <a:pathLst>
                <a:path w="38695" h="21050" extrusionOk="0">
                  <a:moveTo>
                    <a:pt x="19348" y="1"/>
                  </a:moveTo>
                  <a:cubicBezTo>
                    <a:pt x="8674" y="1"/>
                    <a:pt x="1" y="4704"/>
                    <a:pt x="1" y="10542"/>
                  </a:cubicBezTo>
                  <a:cubicBezTo>
                    <a:pt x="1" y="16346"/>
                    <a:pt x="8674" y="21049"/>
                    <a:pt x="19348" y="21049"/>
                  </a:cubicBezTo>
                  <a:cubicBezTo>
                    <a:pt x="30022" y="21049"/>
                    <a:pt x="38695" y="16346"/>
                    <a:pt x="38695" y="10542"/>
                  </a:cubicBezTo>
                  <a:cubicBezTo>
                    <a:pt x="38695" y="4704"/>
                    <a:pt x="30022" y="1"/>
                    <a:pt x="19348"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5880;p75">
              <a:extLst>
                <a:ext uri="{FF2B5EF4-FFF2-40B4-BE49-F238E27FC236}">
                  <a16:creationId xmlns:a16="http://schemas.microsoft.com/office/drawing/2014/main" id="{4C86B5A4-280D-4928-BDD7-9E0060D0246D}"/>
                </a:ext>
              </a:extLst>
            </p:cNvPr>
            <p:cNvSpPr/>
            <p:nvPr/>
          </p:nvSpPr>
          <p:spPr>
            <a:xfrm>
              <a:off x="2305150" y="962550"/>
              <a:ext cx="612975" cy="477075"/>
            </a:xfrm>
            <a:custGeom>
              <a:avLst/>
              <a:gdLst/>
              <a:ahLst/>
              <a:cxnLst/>
              <a:rect l="l" t="t" r="r" b="b"/>
              <a:pathLst>
                <a:path w="24519" h="19083" extrusionOk="0">
                  <a:moveTo>
                    <a:pt x="12353" y="1"/>
                  </a:moveTo>
                  <a:cubicBezTo>
                    <a:pt x="11669" y="1"/>
                    <a:pt x="10879" y="230"/>
                    <a:pt x="10041" y="711"/>
                  </a:cubicBezTo>
                  <a:lnTo>
                    <a:pt x="9841" y="811"/>
                  </a:lnTo>
                  <a:cubicBezTo>
                    <a:pt x="7239" y="2312"/>
                    <a:pt x="5138" y="5648"/>
                    <a:pt x="5138" y="8183"/>
                  </a:cubicBezTo>
                  <a:lnTo>
                    <a:pt x="5138" y="12586"/>
                  </a:lnTo>
                  <a:lnTo>
                    <a:pt x="2235" y="14254"/>
                  </a:lnTo>
                  <a:cubicBezTo>
                    <a:pt x="968" y="14954"/>
                    <a:pt x="1" y="16556"/>
                    <a:pt x="1" y="17790"/>
                  </a:cubicBezTo>
                  <a:cubicBezTo>
                    <a:pt x="1" y="18615"/>
                    <a:pt x="448" y="19082"/>
                    <a:pt x="1113" y="19082"/>
                  </a:cubicBezTo>
                  <a:cubicBezTo>
                    <a:pt x="1443" y="19082"/>
                    <a:pt x="1826" y="18967"/>
                    <a:pt x="2235" y="18724"/>
                  </a:cubicBezTo>
                  <a:lnTo>
                    <a:pt x="6105" y="16489"/>
                  </a:lnTo>
                  <a:lnTo>
                    <a:pt x="13710" y="12119"/>
                  </a:lnTo>
                  <a:lnTo>
                    <a:pt x="22250" y="7149"/>
                  </a:lnTo>
                  <a:cubicBezTo>
                    <a:pt x="23517" y="6448"/>
                    <a:pt x="24518" y="4847"/>
                    <a:pt x="24518" y="3613"/>
                  </a:cubicBezTo>
                  <a:cubicBezTo>
                    <a:pt x="24518" y="2797"/>
                    <a:pt x="24080" y="2345"/>
                    <a:pt x="23427" y="2345"/>
                  </a:cubicBezTo>
                  <a:cubicBezTo>
                    <a:pt x="23092" y="2345"/>
                    <a:pt x="22701" y="2464"/>
                    <a:pt x="22283" y="2712"/>
                  </a:cubicBezTo>
                  <a:lnTo>
                    <a:pt x="19114" y="4547"/>
                  </a:lnTo>
                  <a:lnTo>
                    <a:pt x="19114" y="2045"/>
                  </a:lnTo>
                  <a:cubicBezTo>
                    <a:pt x="19114" y="1058"/>
                    <a:pt x="18571" y="508"/>
                    <a:pt x="17778" y="508"/>
                  </a:cubicBezTo>
                  <a:cubicBezTo>
                    <a:pt x="17393" y="508"/>
                    <a:pt x="16948" y="638"/>
                    <a:pt x="16479" y="911"/>
                  </a:cubicBezTo>
                  <a:lnTo>
                    <a:pt x="16379" y="978"/>
                  </a:lnTo>
                  <a:cubicBezTo>
                    <a:pt x="15712" y="1378"/>
                    <a:pt x="15145" y="1912"/>
                    <a:pt x="14711" y="2546"/>
                  </a:cubicBezTo>
                  <a:cubicBezTo>
                    <a:pt x="14644" y="904"/>
                    <a:pt x="13708" y="1"/>
                    <a:pt x="12353" y="1"/>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5881;p75">
              <a:extLst>
                <a:ext uri="{FF2B5EF4-FFF2-40B4-BE49-F238E27FC236}">
                  <a16:creationId xmlns:a16="http://schemas.microsoft.com/office/drawing/2014/main" id="{6E67D244-B62C-41DF-AD3D-013DBA3CEDEF}"/>
                </a:ext>
              </a:extLst>
            </p:cNvPr>
            <p:cNvSpPr/>
            <p:nvPr/>
          </p:nvSpPr>
          <p:spPr>
            <a:xfrm>
              <a:off x="1949900" y="889300"/>
              <a:ext cx="416150" cy="324200"/>
            </a:xfrm>
            <a:custGeom>
              <a:avLst/>
              <a:gdLst/>
              <a:ahLst/>
              <a:cxnLst/>
              <a:rect l="l" t="t" r="r" b="b"/>
              <a:pathLst>
                <a:path w="16646" h="12968" extrusionOk="0">
                  <a:moveTo>
                    <a:pt x="8357" y="0"/>
                  </a:moveTo>
                  <a:cubicBezTo>
                    <a:pt x="7897" y="0"/>
                    <a:pt x="7368" y="152"/>
                    <a:pt x="6805" y="472"/>
                  </a:cubicBezTo>
                  <a:lnTo>
                    <a:pt x="6672" y="572"/>
                  </a:lnTo>
                  <a:cubicBezTo>
                    <a:pt x="4937" y="1573"/>
                    <a:pt x="3503" y="3808"/>
                    <a:pt x="3503" y="5576"/>
                  </a:cubicBezTo>
                  <a:lnTo>
                    <a:pt x="3503" y="8578"/>
                  </a:lnTo>
                  <a:lnTo>
                    <a:pt x="1535" y="9679"/>
                  </a:lnTo>
                  <a:cubicBezTo>
                    <a:pt x="668" y="10212"/>
                    <a:pt x="100" y="11080"/>
                    <a:pt x="0" y="12080"/>
                  </a:cubicBezTo>
                  <a:cubicBezTo>
                    <a:pt x="0" y="12647"/>
                    <a:pt x="324" y="12968"/>
                    <a:pt x="794" y="12968"/>
                  </a:cubicBezTo>
                  <a:cubicBezTo>
                    <a:pt x="1015" y="12968"/>
                    <a:pt x="1268" y="12897"/>
                    <a:pt x="1535" y="12747"/>
                  </a:cubicBezTo>
                  <a:lnTo>
                    <a:pt x="4170" y="11213"/>
                  </a:lnTo>
                  <a:lnTo>
                    <a:pt x="9307" y="8244"/>
                  </a:lnTo>
                  <a:lnTo>
                    <a:pt x="15111" y="4908"/>
                  </a:lnTo>
                  <a:cubicBezTo>
                    <a:pt x="15978" y="4375"/>
                    <a:pt x="16546" y="3507"/>
                    <a:pt x="16646" y="2507"/>
                  </a:cubicBezTo>
                  <a:cubicBezTo>
                    <a:pt x="16646" y="1924"/>
                    <a:pt x="16344" y="1612"/>
                    <a:pt x="15894" y="1612"/>
                  </a:cubicBezTo>
                  <a:cubicBezTo>
                    <a:pt x="15674" y="1612"/>
                    <a:pt x="15418" y="1686"/>
                    <a:pt x="15145" y="1840"/>
                  </a:cubicBezTo>
                  <a:lnTo>
                    <a:pt x="12976" y="3107"/>
                  </a:lnTo>
                  <a:lnTo>
                    <a:pt x="12976" y="1373"/>
                  </a:lnTo>
                  <a:cubicBezTo>
                    <a:pt x="12976" y="717"/>
                    <a:pt x="12608" y="337"/>
                    <a:pt x="12070" y="337"/>
                  </a:cubicBezTo>
                  <a:cubicBezTo>
                    <a:pt x="11814" y="337"/>
                    <a:pt x="11520" y="423"/>
                    <a:pt x="11208" y="605"/>
                  </a:cubicBezTo>
                  <a:lnTo>
                    <a:pt x="11108" y="672"/>
                  </a:lnTo>
                  <a:cubicBezTo>
                    <a:pt x="10675" y="939"/>
                    <a:pt x="10274" y="1306"/>
                    <a:pt x="9974" y="1740"/>
                  </a:cubicBezTo>
                  <a:cubicBezTo>
                    <a:pt x="9930" y="623"/>
                    <a:pt x="9287" y="0"/>
                    <a:pt x="8357" y="0"/>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5882;p75">
              <a:extLst>
                <a:ext uri="{FF2B5EF4-FFF2-40B4-BE49-F238E27FC236}">
                  <a16:creationId xmlns:a16="http://schemas.microsoft.com/office/drawing/2014/main" id="{81ABD413-495E-4DCC-B071-6AE227B9CFD0}"/>
                </a:ext>
              </a:extLst>
            </p:cNvPr>
            <p:cNvSpPr/>
            <p:nvPr/>
          </p:nvSpPr>
          <p:spPr>
            <a:xfrm>
              <a:off x="5544975" y="2523600"/>
              <a:ext cx="290225" cy="610775"/>
            </a:xfrm>
            <a:custGeom>
              <a:avLst/>
              <a:gdLst/>
              <a:ahLst/>
              <a:cxnLst/>
              <a:rect l="l" t="t" r="r" b="b"/>
              <a:pathLst>
                <a:path w="11609" h="24431" extrusionOk="0">
                  <a:moveTo>
                    <a:pt x="8474" y="1"/>
                  </a:moveTo>
                  <a:cubicBezTo>
                    <a:pt x="5063" y="1"/>
                    <a:pt x="1986" y="4942"/>
                    <a:pt x="1067" y="9120"/>
                  </a:cubicBezTo>
                  <a:cubicBezTo>
                    <a:pt x="0" y="13856"/>
                    <a:pt x="1067" y="23397"/>
                    <a:pt x="1067" y="23397"/>
                  </a:cubicBezTo>
                  <a:lnTo>
                    <a:pt x="2102" y="23864"/>
                  </a:lnTo>
                  <a:lnTo>
                    <a:pt x="2502" y="24030"/>
                  </a:lnTo>
                  <a:lnTo>
                    <a:pt x="3402" y="24431"/>
                  </a:lnTo>
                  <a:cubicBezTo>
                    <a:pt x="3402" y="24431"/>
                    <a:pt x="3569" y="18593"/>
                    <a:pt x="5404" y="14290"/>
                  </a:cubicBezTo>
                  <a:cubicBezTo>
                    <a:pt x="7205" y="9987"/>
                    <a:pt x="10474" y="5984"/>
                    <a:pt x="11041" y="3582"/>
                  </a:cubicBezTo>
                  <a:cubicBezTo>
                    <a:pt x="11608" y="1147"/>
                    <a:pt x="9774" y="247"/>
                    <a:pt x="9774" y="247"/>
                  </a:cubicBezTo>
                  <a:cubicBezTo>
                    <a:pt x="9338" y="79"/>
                    <a:pt x="8903" y="1"/>
                    <a:pt x="8474"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5883;p75">
              <a:extLst>
                <a:ext uri="{FF2B5EF4-FFF2-40B4-BE49-F238E27FC236}">
                  <a16:creationId xmlns:a16="http://schemas.microsoft.com/office/drawing/2014/main" id="{667008AE-BAC6-40DD-8E5B-73730959C160}"/>
                </a:ext>
              </a:extLst>
            </p:cNvPr>
            <p:cNvSpPr/>
            <p:nvPr/>
          </p:nvSpPr>
          <p:spPr>
            <a:xfrm>
              <a:off x="5544975" y="2523600"/>
              <a:ext cx="290225" cy="610775"/>
            </a:xfrm>
            <a:custGeom>
              <a:avLst/>
              <a:gdLst/>
              <a:ahLst/>
              <a:cxnLst/>
              <a:rect l="l" t="t" r="r" b="b"/>
              <a:pathLst>
                <a:path w="11609" h="24431" extrusionOk="0">
                  <a:moveTo>
                    <a:pt x="8474" y="1"/>
                  </a:moveTo>
                  <a:cubicBezTo>
                    <a:pt x="5063" y="1"/>
                    <a:pt x="1986" y="4942"/>
                    <a:pt x="1067" y="9120"/>
                  </a:cubicBezTo>
                  <a:cubicBezTo>
                    <a:pt x="0" y="13856"/>
                    <a:pt x="1067" y="23397"/>
                    <a:pt x="1067" y="23397"/>
                  </a:cubicBezTo>
                  <a:lnTo>
                    <a:pt x="2102" y="23864"/>
                  </a:lnTo>
                  <a:lnTo>
                    <a:pt x="2502" y="24030"/>
                  </a:lnTo>
                  <a:lnTo>
                    <a:pt x="3402" y="24431"/>
                  </a:lnTo>
                  <a:cubicBezTo>
                    <a:pt x="3402" y="24431"/>
                    <a:pt x="3569" y="18593"/>
                    <a:pt x="5404" y="14290"/>
                  </a:cubicBezTo>
                  <a:cubicBezTo>
                    <a:pt x="7205" y="9987"/>
                    <a:pt x="10474" y="5984"/>
                    <a:pt x="11041" y="3582"/>
                  </a:cubicBezTo>
                  <a:cubicBezTo>
                    <a:pt x="11608" y="1147"/>
                    <a:pt x="9774" y="247"/>
                    <a:pt x="9774" y="247"/>
                  </a:cubicBezTo>
                  <a:cubicBezTo>
                    <a:pt x="9338" y="79"/>
                    <a:pt x="8903" y="1"/>
                    <a:pt x="847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5884;p75">
              <a:extLst>
                <a:ext uri="{FF2B5EF4-FFF2-40B4-BE49-F238E27FC236}">
                  <a16:creationId xmlns:a16="http://schemas.microsoft.com/office/drawing/2014/main" id="{AB9A02BA-61C9-4104-9888-8F2B7073ED95}"/>
                </a:ext>
              </a:extLst>
            </p:cNvPr>
            <p:cNvSpPr/>
            <p:nvPr/>
          </p:nvSpPr>
          <p:spPr>
            <a:xfrm>
              <a:off x="5579150" y="2558600"/>
              <a:ext cx="193500" cy="565775"/>
            </a:xfrm>
            <a:custGeom>
              <a:avLst/>
              <a:gdLst/>
              <a:ahLst/>
              <a:cxnLst/>
              <a:rect l="l" t="t" r="r" b="b"/>
              <a:pathLst>
                <a:path w="7740" h="22631" extrusionOk="0">
                  <a:moveTo>
                    <a:pt x="7538" y="1"/>
                  </a:moveTo>
                  <a:cubicBezTo>
                    <a:pt x="7496" y="1"/>
                    <a:pt x="7451" y="17"/>
                    <a:pt x="7406" y="47"/>
                  </a:cubicBezTo>
                  <a:cubicBezTo>
                    <a:pt x="7339" y="114"/>
                    <a:pt x="1" y="5985"/>
                    <a:pt x="735" y="22464"/>
                  </a:cubicBezTo>
                  <a:lnTo>
                    <a:pt x="1135" y="22630"/>
                  </a:lnTo>
                  <a:cubicBezTo>
                    <a:pt x="301" y="6219"/>
                    <a:pt x="7573" y="414"/>
                    <a:pt x="7639" y="348"/>
                  </a:cubicBezTo>
                  <a:cubicBezTo>
                    <a:pt x="7740" y="281"/>
                    <a:pt x="7740" y="181"/>
                    <a:pt x="7673" y="81"/>
                  </a:cubicBezTo>
                  <a:cubicBezTo>
                    <a:pt x="7636" y="26"/>
                    <a:pt x="7589" y="1"/>
                    <a:pt x="753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5885;p75">
              <a:extLst>
                <a:ext uri="{FF2B5EF4-FFF2-40B4-BE49-F238E27FC236}">
                  <a16:creationId xmlns:a16="http://schemas.microsoft.com/office/drawing/2014/main" id="{E4FD0EC8-E72D-45F4-95FF-66E9534A0C8A}"/>
                </a:ext>
              </a:extLst>
            </p:cNvPr>
            <p:cNvSpPr/>
            <p:nvPr/>
          </p:nvSpPr>
          <p:spPr>
            <a:xfrm>
              <a:off x="5579150" y="2751200"/>
              <a:ext cx="377800" cy="547450"/>
            </a:xfrm>
            <a:custGeom>
              <a:avLst/>
              <a:gdLst/>
              <a:ahLst/>
              <a:cxnLst/>
              <a:rect l="l" t="t" r="r" b="b"/>
              <a:pathLst>
                <a:path w="15112" h="21898" extrusionOk="0">
                  <a:moveTo>
                    <a:pt x="12428" y="1"/>
                  </a:moveTo>
                  <a:cubicBezTo>
                    <a:pt x="11595" y="1"/>
                    <a:pt x="10618" y="327"/>
                    <a:pt x="9641" y="1250"/>
                  </a:cubicBezTo>
                  <a:cubicBezTo>
                    <a:pt x="8440" y="2384"/>
                    <a:pt x="7973" y="3185"/>
                    <a:pt x="6639" y="3518"/>
                  </a:cubicBezTo>
                  <a:cubicBezTo>
                    <a:pt x="5271" y="3852"/>
                    <a:pt x="3870" y="3652"/>
                    <a:pt x="3136" y="4786"/>
                  </a:cubicBezTo>
                  <a:cubicBezTo>
                    <a:pt x="2402" y="5887"/>
                    <a:pt x="3270" y="8188"/>
                    <a:pt x="2502" y="9089"/>
                  </a:cubicBezTo>
                  <a:cubicBezTo>
                    <a:pt x="1769" y="9989"/>
                    <a:pt x="134" y="11057"/>
                    <a:pt x="67" y="12558"/>
                  </a:cubicBezTo>
                  <a:cubicBezTo>
                    <a:pt x="1" y="14059"/>
                    <a:pt x="1635" y="16761"/>
                    <a:pt x="1635" y="16761"/>
                  </a:cubicBezTo>
                  <a:lnTo>
                    <a:pt x="4404" y="18729"/>
                  </a:lnTo>
                  <a:lnTo>
                    <a:pt x="4771" y="18996"/>
                  </a:lnTo>
                  <a:lnTo>
                    <a:pt x="8874" y="21898"/>
                  </a:lnTo>
                  <a:cubicBezTo>
                    <a:pt x="10175" y="21798"/>
                    <a:pt x="11342" y="20997"/>
                    <a:pt x="11943" y="19796"/>
                  </a:cubicBezTo>
                  <a:cubicBezTo>
                    <a:pt x="13010" y="17728"/>
                    <a:pt x="11442" y="15460"/>
                    <a:pt x="11909" y="14026"/>
                  </a:cubicBezTo>
                  <a:cubicBezTo>
                    <a:pt x="12343" y="12591"/>
                    <a:pt x="15112" y="12158"/>
                    <a:pt x="15011" y="10490"/>
                  </a:cubicBezTo>
                  <a:cubicBezTo>
                    <a:pt x="14878" y="8789"/>
                    <a:pt x="12143" y="6954"/>
                    <a:pt x="12576" y="5453"/>
                  </a:cubicBezTo>
                  <a:cubicBezTo>
                    <a:pt x="12977" y="3952"/>
                    <a:pt x="13911" y="3351"/>
                    <a:pt x="14244" y="2117"/>
                  </a:cubicBezTo>
                  <a:cubicBezTo>
                    <a:pt x="14511" y="1183"/>
                    <a:pt x="13944" y="216"/>
                    <a:pt x="12977" y="49"/>
                  </a:cubicBezTo>
                  <a:cubicBezTo>
                    <a:pt x="12802" y="18"/>
                    <a:pt x="12619" y="1"/>
                    <a:pt x="12428"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5886;p75">
              <a:extLst>
                <a:ext uri="{FF2B5EF4-FFF2-40B4-BE49-F238E27FC236}">
                  <a16:creationId xmlns:a16="http://schemas.microsoft.com/office/drawing/2014/main" id="{4EB7398E-EBD8-4A2B-83EB-B64B872BB00A}"/>
                </a:ext>
              </a:extLst>
            </p:cNvPr>
            <p:cNvSpPr/>
            <p:nvPr/>
          </p:nvSpPr>
          <p:spPr>
            <a:xfrm>
              <a:off x="5689225" y="2778275"/>
              <a:ext cx="196850" cy="447825"/>
            </a:xfrm>
            <a:custGeom>
              <a:avLst/>
              <a:gdLst/>
              <a:ahLst/>
              <a:cxnLst/>
              <a:rect l="l" t="t" r="r" b="b"/>
              <a:pathLst>
                <a:path w="7874" h="17913" extrusionOk="0">
                  <a:moveTo>
                    <a:pt x="7533" y="0"/>
                  </a:moveTo>
                  <a:cubicBezTo>
                    <a:pt x="7490" y="0"/>
                    <a:pt x="7445" y="20"/>
                    <a:pt x="7406" y="67"/>
                  </a:cubicBezTo>
                  <a:cubicBezTo>
                    <a:pt x="7339" y="100"/>
                    <a:pt x="4070" y="3136"/>
                    <a:pt x="1835" y="9273"/>
                  </a:cubicBezTo>
                  <a:cubicBezTo>
                    <a:pt x="1802" y="9307"/>
                    <a:pt x="1802" y="9340"/>
                    <a:pt x="1802" y="9407"/>
                  </a:cubicBezTo>
                  <a:cubicBezTo>
                    <a:pt x="835" y="12042"/>
                    <a:pt x="234" y="14844"/>
                    <a:pt x="1" y="17646"/>
                  </a:cubicBezTo>
                  <a:lnTo>
                    <a:pt x="368" y="17913"/>
                  </a:lnTo>
                  <a:cubicBezTo>
                    <a:pt x="601" y="15044"/>
                    <a:pt x="1202" y="12242"/>
                    <a:pt x="2136" y="9540"/>
                  </a:cubicBezTo>
                  <a:cubicBezTo>
                    <a:pt x="3393" y="9163"/>
                    <a:pt x="4882" y="9076"/>
                    <a:pt x="5995" y="9076"/>
                  </a:cubicBezTo>
                  <a:cubicBezTo>
                    <a:pt x="6948" y="9076"/>
                    <a:pt x="7624" y="9140"/>
                    <a:pt x="7640" y="9140"/>
                  </a:cubicBezTo>
                  <a:cubicBezTo>
                    <a:pt x="7740" y="9140"/>
                    <a:pt x="7840" y="9073"/>
                    <a:pt x="7840" y="8940"/>
                  </a:cubicBezTo>
                  <a:cubicBezTo>
                    <a:pt x="7873" y="8840"/>
                    <a:pt x="7773" y="8740"/>
                    <a:pt x="7673" y="8740"/>
                  </a:cubicBezTo>
                  <a:cubicBezTo>
                    <a:pt x="7612" y="8740"/>
                    <a:pt x="6979" y="8684"/>
                    <a:pt x="6084" y="8684"/>
                  </a:cubicBezTo>
                  <a:cubicBezTo>
                    <a:pt x="5021" y="8684"/>
                    <a:pt x="3588" y="8763"/>
                    <a:pt x="2302" y="9107"/>
                  </a:cubicBezTo>
                  <a:cubicBezTo>
                    <a:pt x="4471" y="3269"/>
                    <a:pt x="7606" y="367"/>
                    <a:pt x="7673" y="334"/>
                  </a:cubicBezTo>
                  <a:cubicBezTo>
                    <a:pt x="7801" y="206"/>
                    <a:pt x="7674" y="0"/>
                    <a:pt x="753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5887;p75">
              <a:extLst>
                <a:ext uri="{FF2B5EF4-FFF2-40B4-BE49-F238E27FC236}">
                  <a16:creationId xmlns:a16="http://schemas.microsoft.com/office/drawing/2014/main" id="{9F524E67-1B51-44CC-A8FD-AFA07A784113}"/>
                </a:ext>
              </a:extLst>
            </p:cNvPr>
            <p:cNvSpPr/>
            <p:nvPr/>
          </p:nvSpPr>
          <p:spPr>
            <a:xfrm>
              <a:off x="3168275" y="3221075"/>
              <a:ext cx="986550" cy="720125"/>
            </a:xfrm>
            <a:custGeom>
              <a:avLst/>
              <a:gdLst/>
              <a:ahLst/>
              <a:cxnLst/>
              <a:rect l="l" t="t" r="r" b="b"/>
              <a:pathLst>
                <a:path w="39462" h="28805" extrusionOk="0">
                  <a:moveTo>
                    <a:pt x="28487" y="1"/>
                  </a:moveTo>
                  <a:lnTo>
                    <a:pt x="3069" y="13744"/>
                  </a:lnTo>
                  <a:lnTo>
                    <a:pt x="1268" y="12643"/>
                  </a:lnTo>
                  <a:lnTo>
                    <a:pt x="67" y="20749"/>
                  </a:lnTo>
                  <a:cubicBezTo>
                    <a:pt x="0" y="21283"/>
                    <a:pt x="267" y="21816"/>
                    <a:pt x="734" y="22083"/>
                  </a:cubicBezTo>
                  <a:lnTo>
                    <a:pt x="11875" y="28454"/>
                  </a:lnTo>
                  <a:cubicBezTo>
                    <a:pt x="12292" y="28688"/>
                    <a:pt x="12751" y="28805"/>
                    <a:pt x="13205" y="28805"/>
                  </a:cubicBezTo>
                  <a:cubicBezTo>
                    <a:pt x="13660" y="28805"/>
                    <a:pt x="14110" y="28688"/>
                    <a:pt x="14511" y="28454"/>
                  </a:cubicBezTo>
                  <a:lnTo>
                    <a:pt x="38628" y="14678"/>
                  </a:lnTo>
                  <a:cubicBezTo>
                    <a:pt x="39462" y="14211"/>
                    <a:pt x="39462" y="12977"/>
                    <a:pt x="39462" y="12977"/>
                  </a:cubicBezTo>
                  <a:cubicBezTo>
                    <a:pt x="39462" y="11309"/>
                    <a:pt x="38594" y="10875"/>
                    <a:pt x="38594" y="10875"/>
                  </a:cubicBezTo>
                  <a:lnTo>
                    <a:pt x="37127" y="12143"/>
                  </a:lnTo>
                  <a:cubicBezTo>
                    <a:pt x="37127" y="12143"/>
                    <a:pt x="37160" y="12243"/>
                    <a:pt x="37227" y="12443"/>
                  </a:cubicBezTo>
                  <a:lnTo>
                    <a:pt x="30922" y="8974"/>
                  </a:lnTo>
                  <a:lnTo>
                    <a:pt x="30422" y="8707"/>
                  </a:lnTo>
                  <a:cubicBezTo>
                    <a:pt x="28754" y="7773"/>
                    <a:pt x="27820" y="5972"/>
                    <a:pt x="28054" y="4104"/>
                  </a:cubicBezTo>
                  <a:lnTo>
                    <a:pt x="28487"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5888;p75">
              <a:extLst>
                <a:ext uri="{FF2B5EF4-FFF2-40B4-BE49-F238E27FC236}">
                  <a16:creationId xmlns:a16="http://schemas.microsoft.com/office/drawing/2014/main" id="{6F61FEAA-5B23-4AC6-A434-4CDEF3A254E0}"/>
                </a:ext>
              </a:extLst>
            </p:cNvPr>
            <p:cNvSpPr/>
            <p:nvPr/>
          </p:nvSpPr>
          <p:spPr>
            <a:xfrm>
              <a:off x="3504350" y="3445400"/>
              <a:ext cx="650475" cy="495400"/>
            </a:xfrm>
            <a:custGeom>
              <a:avLst/>
              <a:gdLst/>
              <a:ahLst/>
              <a:cxnLst/>
              <a:rect l="l" t="t" r="r" b="b"/>
              <a:pathLst>
                <a:path w="26019" h="19816" extrusionOk="0">
                  <a:moveTo>
                    <a:pt x="17479" y="1"/>
                  </a:moveTo>
                  <a:cubicBezTo>
                    <a:pt x="13977" y="2236"/>
                    <a:pt x="2602" y="9741"/>
                    <a:pt x="2602" y="9741"/>
                  </a:cubicBezTo>
                  <a:lnTo>
                    <a:pt x="0" y="16546"/>
                  </a:lnTo>
                  <a:lnTo>
                    <a:pt x="0" y="19815"/>
                  </a:lnTo>
                  <a:cubicBezTo>
                    <a:pt x="367" y="19782"/>
                    <a:pt x="734" y="19648"/>
                    <a:pt x="1068" y="19481"/>
                  </a:cubicBezTo>
                  <a:lnTo>
                    <a:pt x="25185" y="5705"/>
                  </a:lnTo>
                  <a:cubicBezTo>
                    <a:pt x="26019" y="5238"/>
                    <a:pt x="26019" y="4004"/>
                    <a:pt x="26019" y="4004"/>
                  </a:cubicBezTo>
                  <a:cubicBezTo>
                    <a:pt x="26019" y="2336"/>
                    <a:pt x="25151" y="1902"/>
                    <a:pt x="25151" y="1902"/>
                  </a:cubicBezTo>
                  <a:lnTo>
                    <a:pt x="23684" y="3170"/>
                  </a:lnTo>
                  <a:cubicBezTo>
                    <a:pt x="23684" y="3170"/>
                    <a:pt x="23717" y="3270"/>
                    <a:pt x="23784" y="3470"/>
                  </a:cubicBezTo>
                  <a:lnTo>
                    <a:pt x="17479" y="1"/>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5889;p75">
              <a:extLst>
                <a:ext uri="{FF2B5EF4-FFF2-40B4-BE49-F238E27FC236}">
                  <a16:creationId xmlns:a16="http://schemas.microsoft.com/office/drawing/2014/main" id="{B2B463F1-7DA3-4ECF-96C5-2C00B19811FB}"/>
                </a:ext>
              </a:extLst>
            </p:cNvPr>
            <p:cNvSpPr/>
            <p:nvPr/>
          </p:nvSpPr>
          <p:spPr>
            <a:xfrm>
              <a:off x="3226650" y="3167700"/>
              <a:ext cx="920675" cy="709500"/>
            </a:xfrm>
            <a:custGeom>
              <a:avLst/>
              <a:gdLst/>
              <a:ahLst/>
              <a:cxnLst/>
              <a:rect l="l" t="t" r="r" b="b"/>
              <a:pathLst>
                <a:path w="36827" h="28380" extrusionOk="0">
                  <a:moveTo>
                    <a:pt x="26286" y="1"/>
                  </a:moveTo>
                  <a:lnTo>
                    <a:pt x="1201" y="13511"/>
                  </a:lnTo>
                  <a:lnTo>
                    <a:pt x="34" y="21516"/>
                  </a:lnTo>
                  <a:cubicBezTo>
                    <a:pt x="0" y="21883"/>
                    <a:pt x="100" y="22284"/>
                    <a:pt x="367" y="22550"/>
                  </a:cubicBezTo>
                  <a:cubicBezTo>
                    <a:pt x="434" y="22650"/>
                    <a:pt x="567" y="22751"/>
                    <a:pt x="701" y="22817"/>
                  </a:cubicBezTo>
                  <a:lnTo>
                    <a:pt x="9941" y="28054"/>
                  </a:lnTo>
                  <a:cubicBezTo>
                    <a:pt x="10341" y="28271"/>
                    <a:pt x="10783" y="28380"/>
                    <a:pt x="11225" y="28380"/>
                  </a:cubicBezTo>
                  <a:cubicBezTo>
                    <a:pt x="11667" y="28380"/>
                    <a:pt x="12109" y="28271"/>
                    <a:pt x="12509" y="28054"/>
                  </a:cubicBezTo>
                  <a:lnTo>
                    <a:pt x="36293" y="14445"/>
                  </a:lnTo>
                  <a:cubicBezTo>
                    <a:pt x="36826" y="14144"/>
                    <a:pt x="36826" y="13344"/>
                    <a:pt x="36293" y="13010"/>
                  </a:cubicBezTo>
                  <a:lnTo>
                    <a:pt x="28220" y="8540"/>
                  </a:lnTo>
                  <a:cubicBezTo>
                    <a:pt x="26586" y="7640"/>
                    <a:pt x="25652" y="5905"/>
                    <a:pt x="25852" y="4070"/>
                  </a:cubicBezTo>
                  <a:lnTo>
                    <a:pt x="26286" y="1"/>
                  </a:ln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5890;p75">
              <a:extLst>
                <a:ext uri="{FF2B5EF4-FFF2-40B4-BE49-F238E27FC236}">
                  <a16:creationId xmlns:a16="http://schemas.microsoft.com/office/drawing/2014/main" id="{620D8003-0059-4463-8BC0-3F34A8AA1D13}"/>
                </a:ext>
              </a:extLst>
            </p:cNvPr>
            <p:cNvSpPr/>
            <p:nvPr/>
          </p:nvSpPr>
          <p:spPr>
            <a:xfrm>
              <a:off x="3226650" y="3167700"/>
              <a:ext cx="668825" cy="563775"/>
            </a:xfrm>
            <a:custGeom>
              <a:avLst/>
              <a:gdLst/>
              <a:ahLst/>
              <a:cxnLst/>
              <a:rect l="l" t="t" r="r" b="b"/>
              <a:pathLst>
                <a:path w="26753" h="22551" extrusionOk="0">
                  <a:moveTo>
                    <a:pt x="26286" y="1"/>
                  </a:moveTo>
                  <a:lnTo>
                    <a:pt x="1234" y="13511"/>
                  </a:lnTo>
                  <a:lnTo>
                    <a:pt x="67" y="21516"/>
                  </a:lnTo>
                  <a:cubicBezTo>
                    <a:pt x="0" y="21883"/>
                    <a:pt x="134" y="22284"/>
                    <a:pt x="367" y="22550"/>
                  </a:cubicBezTo>
                  <a:lnTo>
                    <a:pt x="26753" y="7306"/>
                  </a:lnTo>
                  <a:cubicBezTo>
                    <a:pt x="26052" y="6372"/>
                    <a:pt x="25752" y="5205"/>
                    <a:pt x="25852" y="4070"/>
                  </a:cubicBezTo>
                  <a:lnTo>
                    <a:pt x="26286"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5891;p75">
              <a:extLst>
                <a:ext uri="{FF2B5EF4-FFF2-40B4-BE49-F238E27FC236}">
                  <a16:creationId xmlns:a16="http://schemas.microsoft.com/office/drawing/2014/main" id="{E6A4ADC1-A0DA-43E2-99D0-72FDD945662A}"/>
                </a:ext>
              </a:extLst>
            </p:cNvPr>
            <p:cNvSpPr/>
            <p:nvPr/>
          </p:nvSpPr>
          <p:spPr>
            <a:xfrm>
              <a:off x="2306825" y="700550"/>
              <a:ext cx="2454275" cy="3349475"/>
            </a:xfrm>
            <a:custGeom>
              <a:avLst/>
              <a:gdLst/>
              <a:ahLst/>
              <a:cxnLst/>
              <a:rect l="l" t="t" r="r" b="b"/>
              <a:pathLst>
                <a:path w="98171" h="133979" extrusionOk="0">
                  <a:moveTo>
                    <a:pt x="93931" y="1"/>
                  </a:moveTo>
                  <a:cubicBezTo>
                    <a:pt x="93575" y="1"/>
                    <a:pt x="93216" y="50"/>
                    <a:pt x="92867" y="150"/>
                  </a:cubicBezTo>
                  <a:lnTo>
                    <a:pt x="92766" y="183"/>
                  </a:lnTo>
                  <a:cubicBezTo>
                    <a:pt x="92666" y="250"/>
                    <a:pt x="92600" y="283"/>
                    <a:pt x="92600" y="283"/>
                  </a:cubicBezTo>
                  <a:lnTo>
                    <a:pt x="1134" y="53488"/>
                  </a:lnTo>
                  <a:cubicBezTo>
                    <a:pt x="901" y="53621"/>
                    <a:pt x="701" y="53788"/>
                    <a:pt x="534" y="53988"/>
                  </a:cubicBezTo>
                  <a:cubicBezTo>
                    <a:pt x="167" y="54422"/>
                    <a:pt x="0" y="54956"/>
                    <a:pt x="0" y="55489"/>
                  </a:cubicBezTo>
                  <a:lnTo>
                    <a:pt x="0" y="130676"/>
                  </a:lnTo>
                  <a:cubicBezTo>
                    <a:pt x="100" y="131777"/>
                    <a:pt x="734" y="132745"/>
                    <a:pt x="1735" y="133312"/>
                  </a:cubicBezTo>
                  <a:cubicBezTo>
                    <a:pt x="2294" y="133628"/>
                    <a:pt x="3277" y="133979"/>
                    <a:pt x="4195" y="133979"/>
                  </a:cubicBezTo>
                  <a:cubicBezTo>
                    <a:pt x="4538" y="133979"/>
                    <a:pt x="4872" y="133930"/>
                    <a:pt x="5171" y="133812"/>
                  </a:cubicBezTo>
                  <a:lnTo>
                    <a:pt x="4503" y="129242"/>
                  </a:lnTo>
                  <a:lnTo>
                    <a:pt x="92766" y="77839"/>
                  </a:lnTo>
                  <a:cubicBezTo>
                    <a:pt x="93534" y="77405"/>
                    <a:pt x="94001" y="76604"/>
                    <a:pt x="94001" y="75704"/>
                  </a:cubicBezTo>
                  <a:lnTo>
                    <a:pt x="94001" y="6021"/>
                  </a:lnTo>
                  <a:cubicBezTo>
                    <a:pt x="95402" y="5253"/>
                    <a:pt x="98137" y="3786"/>
                    <a:pt x="98137" y="3552"/>
                  </a:cubicBezTo>
                  <a:cubicBezTo>
                    <a:pt x="98137" y="3219"/>
                    <a:pt x="98170" y="2084"/>
                    <a:pt x="96269" y="783"/>
                  </a:cubicBezTo>
                  <a:cubicBezTo>
                    <a:pt x="95591" y="269"/>
                    <a:pt x="94766" y="1"/>
                    <a:pt x="9393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5892;p75">
              <a:extLst>
                <a:ext uri="{FF2B5EF4-FFF2-40B4-BE49-F238E27FC236}">
                  <a16:creationId xmlns:a16="http://schemas.microsoft.com/office/drawing/2014/main" id="{D88173CF-73CB-40CF-B368-B047CD28E715}"/>
                </a:ext>
              </a:extLst>
            </p:cNvPr>
            <p:cNvSpPr/>
            <p:nvPr/>
          </p:nvSpPr>
          <p:spPr>
            <a:xfrm>
              <a:off x="2320150" y="700550"/>
              <a:ext cx="2440950" cy="1467300"/>
            </a:xfrm>
            <a:custGeom>
              <a:avLst/>
              <a:gdLst/>
              <a:ahLst/>
              <a:cxnLst/>
              <a:rect l="l" t="t" r="r" b="b"/>
              <a:pathLst>
                <a:path w="97638" h="58692" extrusionOk="0">
                  <a:moveTo>
                    <a:pt x="93398" y="1"/>
                  </a:moveTo>
                  <a:cubicBezTo>
                    <a:pt x="93042" y="1"/>
                    <a:pt x="92683" y="50"/>
                    <a:pt x="92334" y="150"/>
                  </a:cubicBezTo>
                  <a:lnTo>
                    <a:pt x="92233" y="183"/>
                  </a:lnTo>
                  <a:cubicBezTo>
                    <a:pt x="92133" y="250"/>
                    <a:pt x="92067" y="283"/>
                    <a:pt x="92067" y="283"/>
                  </a:cubicBezTo>
                  <a:lnTo>
                    <a:pt x="601" y="53488"/>
                  </a:lnTo>
                  <a:cubicBezTo>
                    <a:pt x="368" y="53621"/>
                    <a:pt x="168" y="53788"/>
                    <a:pt x="1" y="53988"/>
                  </a:cubicBezTo>
                  <a:lnTo>
                    <a:pt x="7907" y="58692"/>
                  </a:lnTo>
                  <a:lnTo>
                    <a:pt x="93468" y="11524"/>
                  </a:lnTo>
                  <a:lnTo>
                    <a:pt x="93468" y="6021"/>
                  </a:lnTo>
                  <a:cubicBezTo>
                    <a:pt x="94869" y="5253"/>
                    <a:pt x="97604" y="3786"/>
                    <a:pt x="97604" y="3552"/>
                  </a:cubicBezTo>
                  <a:cubicBezTo>
                    <a:pt x="97604" y="3219"/>
                    <a:pt x="97637" y="2084"/>
                    <a:pt x="95736" y="783"/>
                  </a:cubicBezTo>
                  <a:cubicBezTo>
                    <a:pt x="95058" y="269"/>
                    <a:pt x="94233" y="1"/>
                    <a:pt x="93398"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5893;p75">
              <a:extLst>
                <a:ext uri="{FF2B5EF4-FFF2-40B4-BE49-F238E27FC236}">
                  <a16:creationId xmlns:a16="http://schemas.microsoft.com/office/drawing/2014/main" id="{2B638A88-0627-43CB-9C33-4DF91D9559BB}"/>
                </a:ext>
              </a:extLst>
            </p:cNvPr>
            <p:cNvSpPr/>
            <p:nvPr/>
          </p:nvSpPr>
          <p:spPr>
            <a:xfrm>
              <a:off x="2410225" y="767675"/>
              <a:ext cx="2350025" cy="3279725"/>
            </a:xfrm>
            <a:custGeom>
              <a:avLst/>
              <a:gdLst/>
              <a:ahLst/>
              <a:cxnLst/>
              <a:rect l="l" t="t" r="r" b="b"/>
              <a:pathLst>
                <a:path w="94001" h="131189" extrusionOk="0">
                  <a:moveTo>
                    <a:pt x="93083" y="0"/>
                  </a:moveTo>
                  <a:cubicBezTo>
                    <a:pt x="92923" y="0"/>
                    <a:pt x="92757" y="42"/>
                    <a:pt x="92600" y="133"/>
                  </a:cubicBezTo>
                  <a:lnTo>
                    <a:pt x="1168" y="53338"/>
                  </a:lnTo>
                  <a:cubicBezTo>
                    <a:pt x="434" y="53772"/>
                    <a:pt x="1" y="54539"/>
                    <a:pt x="1" y="55373"/>
                  </a:cubicBezTo>
                  <a:lnTo>
                    <a:pt x="1" y="130527"/>
                  </a:lnTo>
                  <a:cubicBezTo>
                    <a:pt x="1" y="130905"/>
                    <a:pt x="325" y="131188"/>
                    <a:pt x="685" y="131188"/>
                  </a:cubicBezTo>
                  <a:cubicBezTo>
                    <a:pt x="801" y="131188"/>
                    <a:pt x="921" y="131159"/>
                    <a:pt x="1035" y="131094"/>
                  </a:cubicBezTo>
                  <a:lnTo>
                    <a:pt x="92767" y="77689"/>
                  </a:lnTo>
                  <a:cubicBezTo>
                    <a:pt x="93534" y="77255"/>
                    <a:pt x="94001" y="76455"/>
                    <a:pt x="94001" y="75554"/>
                  </a:cubicBezTo>
                  <a:lnTo>
                    <a:pt x="94001" y="934"/>
                  </a:lnTo>
                  <a:cubicBezTo>
                    <a:pt x="94001" y="382"/>
                    <a:pt x="93568" y="0"/>
                    <a:pt x="93083" y="0"/>
                  </a:cubicBez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5894;p75">
              <a:extLst>
                <a:ext uri="{FF2B5EF4-FFF2-40B4-BE49-F238E27FC236}">
                  <a16:creationId xmlns:a16="http://schemas.microsoft.com/office/drawing/2014/main" id="{A815208E-E514-43E2-885C-6785ABB3AD44}"/>
                </a:ext>
              </a:extLst>
            </p:cNvPr>
            <p:cNvSpPr/>
            <p:nvPr/>
          </p:nvSpPr>
          <p:spPr>
            <a:xfrm>
              <a:off x="2492775" y="891900"/>
              <a:ext cx="2185750" cy="2924150"/>
            </a:xfrm>
            <a:custGeom>
              <a:avLst/>
              <a:gdLst/>
              <a:ahLst/>
              <a:cxnLst/>
              <a:rect l="l" t="t" r="r" b="b"/>
              <a:pathLst>
                <a:path w="87430" h="116966" extrusionOk="0">
                  <a:moveTo>
                    <a:pt x="86574" y="1"/>
                  </a:moveTo>
                  <a:cubicBezTo>
                    <a:pt x="86425" y="1"/>
                    <a:pt x="86272" y="42"/>
                    <a:pt x="86129" y="134"/>
                  </a:cubicBezTo>
                  <a:lnTo>
                    <a:pt x="1068" y="49637"/>
                  </a:lnTo>
                  <a:cubicBezTo>
                    <a:pt x="401" y="50004"/>
                    <a:pt x="1" y="50737"/>
                    <a:pt x="1" y="51505"/>
                  </a:cubicBezTo>
                  <a:lnTo>
                    <a:pt x="1" y="116318"/>
                  </a:lnTo>
                  <a:cubicBezTo>
                    <a:pt x="1" y="116700"/>
                    <a:pt x="312" y="116965"/>
                    <a:pt x="653" y="116965"/>
                  </a:cubicBezTo>
                  <a:cubicBezTo>
                    <a:pt x="758" y="116965"/>
                    <a:pt x="866" y="116940"/>
                    <a:pt x="968" y="116885"/>
                  </a:cubicBezTo>
                  <a:lnTo>
                    <a:pt x="86262" y="67216"/>
                  </a:lnTo>
                  <a:cubicBezTo>
                    <a:pt x="86996" y="66816"/>
                    <a:pt x="87430" y="66048"/>
                    <a:pt x="87430" y="65214"/>
                  </a:cubicBezTo>
                  <a:lnTo>
                    <a:pt x="87430" y="868"/>
                  </a:lnTo>
                  <a:cubicBezTo>
                    <a:pt x="87430" y="369"/>
                    <a:pt x="87019" y="1"/>
                    <a:pt x="865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5895;p75">
              <a:extLst>
                <a:ext uri="{FF2B5EF4-FFF2-40B4-BE49-F238E27FC236}">
                  <a16:creationId xmlns:a16="http://schemas.microsoft.com/office/drawing/2014/main" id="{5A56B533-C634-48A6-B8D6-6BCA7558607C}"/>
                </a:ext>
              </a:extLst>
            </p:cNvPr>
            <p:cNvSpPr/>
            <p:nvPr/>
          </p:nvSpPr>
          <p:spPr>
            <a:xfrm>
              <a:off x="3430950" y="3188050"/>
              <a:ext cx="285225" cy="205675"/>
            </a:xfrm>
            <a:custGeom>
              <a:avLst/>
              <a:gdLst/>
              <a:ahLst/>
              <a:cxnLst/>
              <a:rect l="l" t="t" r="r" b="b"/>
              <a:pathLst>
                <a:path w="11409" h="8227" extrusionOk="0">
                  <a:moveTo>
                    <a:pt x="10251" y="1"/>
                  </a:moveTo>
                  <a:cubicBezTo>
                    <a:pt x="10058" y="1"/>
                    <a:pt x="9860" y="49"/>
                    <a:pt x="9674" y="154"/>
                  </a:cubicBezTo>
                  <a:lnTo>
                    <a:pt x="1302" y="5024"/>
                  </a:lnTo>
                  <a:cubicBezTo>
                    <a:pt x="501" y="5491"/>
                    <a:pt x="1" y="6359"/>
                    <a:pt x="1" y="7293"/>
                  </a:cubicBezTo>
                  <a:cubicBezTo>
                    <a:pt x="1" y="7844"/>
                    <a:pt x="434" y="8226"/>
                    <a:pt x="918" y="8226"/>
                  </a:cubicBezTo>
                  <a:cubicBezTo>
                    <a:pt x="1079" y="8226"/>
                    <a:pt x="1244" y="8184"/>
                    <a:pt x="1402" y="8093"/>
                  </a:cubicBezTo>
                  <a:lnTo>
                    <a:pt x="10408" y="2856"/>
                  </a:lnTo>
                  <a:cubicBezTo>
                    <a:pt x="11009" y="2523"/>
                    <a:pt x="11409" y="1855"/>
                    <a:pt x="11409" y="1155"/>
                  </a:cubicBezTo>
                  <a:cubicBezTo>
                    <a:pt x="11409" y="473"/>
                    <a:pt x="10854" y="1"/>
                    <a:pt x="10251"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5896;p75">
              <a:extLst>
                <a:ext uri="{FF2B5EF4-FFF2-40B4-BE49-F238E27FC236}">
                  <a16:creationId xmlns:a16="http://schemas.microsoft.com/office/drawing/2014/main" id="{AB733CC3-68A3-494D-91A5-9DC4E99E5B79}"/>
                </a:ext>
              </a:extLst>
            </p:cNvPr>
            <p:cNvSpPr/>
            <p:nvPr/>
          </p:nvSpPr>
          <p:spPr>
            <a:xfrm>
              <a:off x="3173275" y="1783500"/>
              <a:ext cx="455900" cy="541975"/>
            </a:xfrm>
            <a:custGeom>
              <a:avLst/>
              <a:gdLst/>
              <a:ahLst/>
              <a:cxnLst/>
              <a:rect l="l" t="t" r="r" b="b"/>
              <a:pathLst>
                <a:path w="18236" h="21679" extrusionOk="0">
                  <a:moveTo>
                    <a:pt x="11435" y="5155"/>
                  </a:moveTo>
                  <a:cubicBezTo>
                    <a:pt x="12975" y="5155"/>
                    <a:pt x="13951" y="6322"/>
                    <a:pt x="13743" y="8402"/>
                  </a:cubicBezTo>
                  <a:cubicBezTo>
                    <a:pt x="13477" y="10704"/>
                    <a:pt x="11742" y="13406"/>
                    <a:pt x="9607" y="14873"/>
                  </a:cubicBezTo>
                  <a:cubicBezTo>
                    <a:pt x="8569" y="15578"/>
                    <a:pt x="7595" y="15911"/>
                    <a:pt x="6780" y="15911"/>
                  </a:cubicBezTo>
                  <a:cubicBezTo>
                    <a:pt x="5395" y="15911"/>
                    <a:pt x="4470" y="14948"/>
                    <a:pt x="4470" y="13205"/>
                  </a:cubicBezTo>
                  <a:cubicBezTo>
                    <a:pt x="4470" y="10637"/>
                    <a:pt x="6538" y="7368"/>
                    <a:pt x="9107" y="5867"/>
                  </a:cubicBezTo>
                  <a:cubicBezTo>
                    <a:pt x="9958" y="5385"/>
                    <a:pt x="10752" y="5155"/>
                    <a:pt x="11435" y="5155"/>
                  </a:cubicBezTo>
                  <a:close/>
                  <a:moveTo>
                    <a:pt x="14699" y="0"/>
                  </a:moveTo>
                  <a:cubicBezTo>
                    <a:pt x="14531" y="0"/>
                    <a:pt x="14311" y="155"/>
                    <a:pt x="14177" y="396"/>
                  </a:cubicBezTo>
                  <a:lnTo>
                    <a:pt x="13810" y="963"/>
                  </a:lnTo>
                  <a:cubicBezTo>
                    <a:pt x="13710" y="1130"/>
                    <a:pt x="13543" y="1263"/>
                    <a:pt x="13343" y="1297"/>
                  </a:cubicBezTo>
                  <a:cubicBezTo>
                    <a:pt x="13260" y="1294"/>
                    <a:pt x="13177" y="1292"/>
                    <a:pt x="13094" y="1292"/>
                  </a:cubicBezTo>
                  <a:cubicBezTo>
                    <a:pt x="12349" y="1292"/>
                    <a:pt x="11632" y="1427"/>
                    <a:pt x="10941" y="1697"/>
                  </a:cubicBezTo>
                  <a:cubicBezTo>
                    <a:pt x="10898" y="1704"/>
                    <a:pt x="10860" y="1708"/>
                    <a:pt x="10826" y="1708"/>
                  </a:cubicBezTo>
                  <a:cubicBezTo>
                    <a:pt x="10703" y="1708"/>
                    <a:pt x="10641" y="1654"/>
                    <a:pt x="10641" y="1497"/>
                  </a:cubicBezTo>
                  <a:lnTo>
                    <a:pt x="10641" y="963"/>
                  </a:lnTo>
                  <a:cubicBezTo>
                    <a:pt x="10641" y="785"/>
                    <a:pt x="10552" y="696"/>
                    <a:pt x="10414" y="696"/>
                  </a:cubicBezTo>
                  <a:cubicBezTo>
                    <a:pt x="10345" y="696"/>
                    <a:pt x="10263" y="719"/>
                    <a:pt x="10174" y="763"/>
                  </a:cubicBezTo>
                  <a:lnTo>
                    <a:pt x="8039" y="2031"/>
                  </a:lnTo>
                  <a:cubicBezTo>
                    <a:pt x="7773" y="2164"/>
                    <a:pt x="7639" y="2431"/>
                    <a:pt x="7606" y="2731"/>
                  </a:cubicBezTo>
                  <a:lnTo>
                    <a:pt x="7606" y="3232"/>
                  </a:lnTo>
                  <a:cubicBezTo>
                    <a:pt x="7572" y="3432"/>
                    <a:pt x="7472" y="3632"/>
                    <a:pt x="7306" y="3765"/>
                  </a:cubicBezTo>
                  <a:cubicBezTo>
                    <a:pt x="6438" y="4499"/>
                    <a:pt x="5638" y="5300"/>
                    <a:pt x="4904" y="6167"/>
                  </a:cubicBezTo>
                  <a:cubicBezTo>
                    <a:pt x="4759" y="6312"/>
                    <a:pt x="4613" y="6407"/>
                    <a:pt x="4490" y="6407"/>
                  </a:cubicBezTo>
                  <a:cubicBezTo>
                    <a:pt x="4472" y="6407"/>
                    <a:pt x="4454" y="6405"/>
                    <a:pt x="4437" y="6401"/>
                  </a:cubicBezTo>
                  <a:lnTo>
                    <a:pt x="4070" y="6234"/>
                  </a:lnTo>
                  <a:cubicBezTo>
                    <a:pt x="4036" y="6222"/>
                    <a:pt x="4000" y="6217"/>
                    <a:pt x="3963" y="6217"/>
                  </a:cubicBezTo>
                  <a:cubicBezTo>
                    <a:pt x="3782" y="6217"/>
                    <a:pt x="3575" y="6351"/>
                    <a:pt x="3436" y="6601"/>
                  </a:cubicBezTo>
                  <a:lnTo>
                    <a:pt x="1902" y="9002"/>
                  </a:lnTo>
                  <a:cubicBezTo>
                    <a:pt x="1735" y="9269"/>
                    <a:pt x="1735" y="9536"/>
                    <a:pt x="1902" y="9636"/>
                  </a:cubicBezTo>
                  <a:lnTo>
                    <a:pt x="2369" y="9903"/>
                  </a:lnTo>
                  <a:cubicBezTo>
                    <a:pt x="2402" y="10003"/>
                    <a:pt x="2369" y="10137"/>
                    <a:pt x="2335" y="10237"/>
                  </a:cubicBezTo>
                  <a:cubicBezTo>
                    <a:pt x="1868" y="11171"/>
                    <a:pt x="1535" y="12171"/>
                    <a:pt x="1335" y="13205"/>
                  </a:cubicBezTo>
                  <a:cubicBezTo>
                    <a:pt x="1268" y="13406"/>
                    <a:pt x="1134" y="13606"/>
                    <a:pt x="968" y="13706"/>
                  </a:cubicBezTo>
                  <a:lnTo>
                    <a:pt x="434" y="14006"/>
                  </a:lnTo>
                  <a:cubicBezTo>
                    <a:pt x="167" y="14173"/>
                    <a:pt x="34" y="14440"/>
                    <a:pt x="0" y="14706"/>
                  </a:cubicBezTo>
                  <a:lnTo>
                    <a:pt x="0" y="16875"/>
                  </a:lnTo>
                  <a:cubicBezTo>
                    <a:pt x="0" y="17037"/>
                    <a:pt x="97" y="17135"/>
                    <a:pt x="234" y="17135"/>
                  </a:cubicBezTo>
                  <a:cubicBezTo>
                    <a:pt x="294" y="17135"/>
                    <a:pt x="363" y="17116"/>
                    <a:pt x="434" y="17075"/>
                  </a:cubicBezTo>
                  <a:lnTo>
                    <a:pt x="968" y="16775"/>
                  </a:lnTo>
                  <a:cubicBezTo>
                    <a:pt x="1031" y="16724"/>
                    <a:pt x="1095" y="16702"/>
                    <a:pt x="1151" y="16702"/>
                  </a:cubicBezTo>
                  <a:cubicBezTo>
                    <a:pt x="1242" y="16702"/>
                    <a:pt x="1314" y="16759"/>
                    <a:pt x="1335" y="16841"/>
                  </a:cubicBezTo>
                  <a:cubicBezTo>
                    <a:pt x="1501" y="17542"/>
                    <a:pt x="1835" y="18176"/>
                    <a:pt x="2335" y="18676"/>
                  </a:cubicBezTo>
                  <a:cubicBezTo>
                    <a:pt x="2435" y="18776"/>
                    <a:pt x="2402" y="18976"/>
                    <a:pt x="2269" y="19176"/>
                  </a:cubicBezTo>
                  <a:lnTo>
                    <a:pt x="1902" y="19777"/>
                  </a:lnTo>
                  <a:cubicBezTo>
                    <a:pt x="1735" y="20044"/>
                    <a:pt x="1735" y="20310"/>
                    <a:pt x="1902" y="20377"/>
                  </a:cubicBezTo>
                  <a:lnTo>
                    <a:pt x="4137" y="21678"/>
                  </a:lnTo>
                  <a:lnTo>
                    <a:pt x="4770" y="20377"/>
                  </a:lnTo>
                  <a:cubicBezTo>
                    <a:pt x="4837" y="20177"/>
                    <a:pt x="4870" y="19977"/>
                    <a:pt x="4870" y="19777"/>
                  </a:cubicBezTo>
                  <a:lnTo>
                    <a:pt x="4904" y="19777"/>
                  </a:lnTo>
                  <a:cubicBezTo>
                    <a:pt x="5704" y="19777"/>
                    <a:pt x="6538" y="19643"/>
                    <a:pt x="7306" y="19376"/>
                  </a:cubicBezTo>
                  <a:cubicBezTo>
                    <a:pt x="7347" y="19360"/>
                    <a:pt x="7387" y="19351"/>
                    <a:pt x="7423" y="19351"/>
                  </a:cubicBezTo>
                  <a:cubicBezTo>
                    <a:pt x="7531" y="19351"/>
                    <a:pt x="7606" y="19426"/>
                    <a:pt x="7606" y="19577"/>
                  </a:cubicBezTo>
                  <a:lnTo>
                    <a:pt x="7606" y="20110"/>
                  </a:lnTo>
                  <a:cubicBezTo>
                    <a:pt x="7606" y="20264"/>
                    <a:pt x="7692" y="20360"/>
                    <a:pt x="7818" y="20360"/>
                  </a:cubicBezTo>
                  <a:cubicBezTo>
                    <a:pt x="7884" y="20360"/>
                    <a:pt x="7960" y="20334"/>
                    <a:pt x="8039" y="20277"/>
                  </a:cubicBezTo>
                  <a:lnTo>
                    <a:pt x="10174" y="19043"/>
                  </a:lnTo>
                  <a:cubicBezTo>
                    <a:pt x="10441" y="18876"/>
                    <a:pt x="10608" y="18643"/>
                    <a:pt x="10641" y="18342"/>
                  </a:cubicBezTo>
                  <a:lnTo>
                    <a:pt x="10641" y="17842"/>
                  </a:lnTo>
                  <a:cubicBezTo>
                    <a:pt x="10641" y="17609"/>
                    <a:pt x="10741" y="17408"/>
                    <a:pt x="10941" y="17275"/>
                  </a:cubicBezTo>
                  <a:cubicBezTo>
                    <a:pt x="11809" y="16574"/>
                    <a:pt x="12609" y="15774"/>
                    <a:pt x="13343" y="14907"/>
                  </a:cubicBezTo>
                  <a:cubicBezTo>
                    <a:pt x="13455" y="14739"/>
                    <a:pt x="13614" y="14665"/>
                    <a:pt x="13741" y="14665"/>
                  </a:cubicBezTo>
                  <a:cubicBezTo>
                    <a:pt x="13765" y="14665"/>
                    <a:pt x="13789" y="14668"/>
                    <a:pt x="13810" y="14673"/>
                  </a:cubicBezTo>
                  <a:lnTo>
                    <a:pt x="14177" y="14840"/>
                  </a:lnTo>
                  <a:cubicBezTo>
                    <a:pt x="14202" y="14850"/>
                    <a:pt x="14230" y="14855"/>
                    <a:pt x="14260" y="14855"/>
                  </a:cubicBezTo>
                  <a:cubicBezTo>
                    <a:pt x="14431" y="14855"/>
                    <a:pt x="14669" y="14700"/>
                    <a:pt x="14811" y="14473"/>
                  </a:cubicBezTo>
                  <a:lnTo>
                    <a:pt x="16345" y="12071"/>
                  </a:lnTo>
                  <a:cubicBezTo>
                    <a:pt x="16512" y="11804"/>
                    <a:pt x="16512" y="11504"/>
                    <a:pt x="16345" y="11437"/>
                  </a:cubicBezTo>
                  <a:lnTo>
                    <a:pt x="15945" y="11271"/>
                  </a:lnTo>
                  <a:cubicBezTo>
                    <a:pt x="15845" y="11237"/>
                    <a:pt x="15812" y="11037"/>
                    <a:pt x="15912" y="10837"/>
                  </a:cubicBezTo>
                  <a:cubicBezTo>
                    <a:pt x="16345" y="9870"/>
                    <a:pt x="16679" y="8902"/>
                    <a:pt x="16912" y="7868"/>
                  </a:cubicBezTo>
                  <a:cubicBezTo>
                    <a:pt x="16946" y="7635"/>
                    <a:pt x="17079" y="7468"/>
                    <a:pt x="17279" y="7335"/>
                  </a:cubicBezTo>
                  <a:lnTo>
                    <a:pt x="17813" y="7034"/>
                  </a:lnTo>
                  <a:cubicBezTo>
                    <a:pt x="18047" y="6901"/>
                    <a:pt x="18180" y="6634"/>
                    <a:pt x="18213" y="6334"/>
                  </a:cubicBezTo>
                  <a:lnTo>
                    <a:pt x="18213" y="4199"/>
                  </a:lnTo>
                  <a:cubicBezTo>
                    <a:pt x="18236" y="4021"/>
                    <a:pt x="18154" y="3917"/>
                    <a:pt x="18028" y="3917"/>
                  </a:cubicBezTo>
                  <a:cubicBezTo>
                    <a:pt x="17965" y="3917"/>
                    <a:pt x="17891" y="3943"/>
                    <a:pt x="17813" y="3999"/>
                  </a:cubicBezTo>
                  <a:lnTo>
                    <a:pt x="17279" y="4299"/>
                  </a:lnTo>
                  <a:cubicBezTo>
                    <a:pt x="17204" y="4337"/>
                    <a:pt x="17139" y="4355"/>
                    <a:pt x="17084" y="4355"/>
                  </a:cubicBezTo>
                  <a:cubicBezTo>
                    <a:pt x="16993" y="4355"/>
                    <a:pt x="16933" y="4303"/>
                    <a:pt x="16912" y="4199"/>
                  </a:cubicBezTo>
                  <a:cubicBezTo>
                    <a:pt x="16746" y="3532"/>
                    <a:pt x="16379" y="2898"/>
                    <a:pt x="15912" y="2364"/>
                  </a:cubicBezTo>
                  <a:cubicBezTo>
                    <a:pt x="15812" y="2264"/>
                    <a:pt x="15845" y="2064"/>
                    <a:pt x="15945" y="1864"/>
                  </a:cubicBezTo>
                  <a:lnTo>
                    <a:pt x="16345" y="1297"/>
                  </a:lnTo>
                  <a:cubicBezTo>
                    <a:pt x="16512" y="1030"/>
                    <a:pt x="16512" y="730"/>
                    <a:pt x="16345" y="663"/>
                  </a:cubicBezTo>
                  <a:lnTo>
                    <a:pt x="14811" y="29"/>
                  </a:lnTo>
                  <a:cubicBezTo>
                    <a:pt x="14778" y="10"/>
                    <a:pt x="14740" y="0"/>
                    <a:pt x="14699"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5897;p75">
              <a:extLst>
                <a:ext uri="{FF2B5EF4-FFF2-40B4-BE49-F238E27FC236}">
                  <a16:creationId xmlns:a16="http://schemas.microsoft.com/office/drawing/2014/main" id="{B375631E-6B5D-4363-9F19-22DDD131272A}"/>
                </a:ext>
              </a:extLst>
            </p:cNvPr>
            <p:cNvSpPr/>
            <p:nvPr/>
          </p:nvSpPr>
          <p:spPr>
            <a:xfrm>
              <a:off x="3172425" y="1783850"/>
              <a:ext cx="456750" cy="541625"/>
            </a:xfrm>
            <a:custGeom>
              <a:avLst/>
              <a:gdLst/>
              <a:ahLst/>
              <a:cxnLst/>
              <a:rect l="l" t="t" r="r" b="b"/>
              <a:pathLst>
                <a:path w="18270" h="21665" extrusionOk="0">
                  <a:moveTo>
                    <a:pt x="11469" y="5141"/>
                  </a:moveTo>
                  <a:cubicBezTo>
                    <a:pt x="13009" y="5141"/>
                    <a:pt x="13985" y="6308"/>
                    <a:pt x="13777" y="8388"/>
                  </a:cubicBezTo>
                  <a:cubicBezTo>
                    <a:pt x="13511" y="10690"/>
                    <a:pt x="11776" y="13392"/>
                    <a:pt x="9641" y="14859"/>
                  </a:cubicBezTo>
                  <a:cubicBezTo>
                    <a:pt x="8603" y="15564"/>
                    <a:pt x="7624" y="15897"/>
                    <a:pt x="6804" y="15897"/>
                  </a:cubicBezTo>
                  <a:cubicBezTo>
                    <a:pt x="5409" y="15897"/>
                    <a:pt x="4471" y="14934"/>
                    <a:pt x="4471" y="13191"/>
                  </a:cubicBezTo>
                  <a:cubicBezTo>
                    <a:pt x="4471" y="10623"/>
                    <a:pt x="6572" y="7354"/>
                    <a:pt x="9141" y="5853"/>
                  </a:cubicBezTo>
                  <a:cubicBezTo>
                    <a:pt x="9992" y="5371"/>
                    <a:pt x="10786" y="5141"/>
                    <a:pt x="11469" y="5141"/>
                  </a:cubicBezTo>
                  <a:close/>
                  <a:moveTo>
                    <a:pt x="14762" y="1"/>
                  </a:moveTo>
                  <a:cubicBezTo>
                    <a:pt x="14591" y="1"/>
                    <a:pt x="14353" y="155"/>
                    <a:pt x="14211" y="382"/>
                  </a:cubicBezTo>
                  <a:lnTo>
                    <a:pt x="13844" y="983"/>
                  </a:lnTo>
                  <a:cubicBezTo>
                    <a:pt x="13744" y="1149"/>
                    <a:pt x="13577" y="1283"/>
                    <a:pt x="13377" y="1283"/>
                  </a:cubicBezTo>
                  <a:cubicBezTo>
                    <a:pt x="12843" y="1283"/>
                    <a:pt x="12310" y="1316"/>
                    <a:pt x="11776" y="1450"/>
                  </a:cubicBezTo>
                  <a:cubicBezTo>
                    <a:pt x="11509" y="1516"/>
                    <a:pt x="11242" y="1583"/>
                    <a:pt x="10942" y="1683"/>
                  </a:cubicBezTo>
                  <a:cubicBezTo>
                    <a:pt x="10900" y="1700"/>
                    <a:pt x="10861" y="1708"/>
                    <a:pt x="10825" y="1708"/>
                  </a:cubicBezTo>
                  <a:cubicBezTo>
                    <a:pt x="10717" y="1708"/>
                    <a:pt x="10642" y="1633"/>
                    <a:pt x="10642" y="1483"/>
                  </a:cubicBezTo>
                  <a:lnTo>
                    <a:pt x="10642" y="949"/>
                  </a:lnTo>
                  <a:cubicBezTo>
                    <a:pt x="10675" y="849"/>
                    <a:pt x="10609" y="782"/>
                    <a:pt x="10542" y="716"/>
                  </a:cubicBezTo>
                  <a:cubicBezTo>
                    <a:pt x="10408" y="716"/>
                    <a:pt x="10308" y="716"/>
                    <a:pt x="10208" y="782"/>
                  </a:cubicBezTo>
                  <a:lnTo>
                    <a:pt x="8040" y="2017"/>
                  </a:lnTo>
                  <a:cubicBezTo>
                    <a:pt x="7807" y="2183"/>
                    <a:pt x="7640" y="2450"/>
                    <a:pt x="7606" y="2717"/>
                  </a:cubicBezTo>
                  <a:lnTo>
                    <a:pt x="7606" y="3218"/>
                  </a:lnTo>
                  <a:cubicBezTo>
                    <a:pt x="7573" y="3418"/>
                    <a:pt x="7473" y="3618"/>
                    <a:pt x="7306" y="3751"/>
                  </a:cubicBezTo>
                  <a:cubicBezTo>
                    <a:pt x="6439" y="4485"/>
                    <a:pt x="5638" y="5252"/>
                    <a:pt x="4904" y="6153"/>
                  </a:cubicBezTo>
                  <a:cubicBezTo>
                    <a:pt x="4800" y="6284"/>
                    <a:pt x="4653" y="6374"/>
                    <a:pt x="4531" y="6374"/>
                  </a:cubicBezTo>
                  <a:cubicBezTo>
                    <a:pt x="4498" y="6374"/>
                    <a:pt x="4466" y="6367"/>
                    <a:pt x="4437" y="6353"/>
                  </a:cubicBezTo>
                  <a:lnTo>
                    <a:pt x="4071" y="6220"/>
                  </a:lnTo>
                  <a:cubicBezTo>
                    <a:pt x="4037" y="6200"/>
                    <a:pt x="3998" y="6190"/>
                    <a:pt x="3957" y="6190"/>
                  </a:cubicBezTo>
                  <a:cubicBezTo>
                    <a:pt x="3789" y="6190"/>
                    <a:pt x="3570" y="6340"/>
                    <a:pt x="3437" y="6553"/>
                  </a:cubicBezTo>
                  <a:lnTo>
                    <a:pt x="1902" y="8988"/>
                  </a:lnTo>
                  <a:cubicBezTo>
                    <a:pt x="1736" y="9255"/>
                    <a:pt x="1736" y="9522"/>
                    <a:pt x="1902" y="9589"/>
                  </a:cubicBezTo>
                  <a:lnTo>
                    <a:pt x="2369" y="9856"/>
                  </a:lnTo>
                  <a:cubicBezTo>
                    <a:pt x="2403" y="9989"/>
                    <a:pt x="2369" y="10123"/>
                    <a:pt x="2336" y="10223"/>
                  </a:cubicBezTo>
                  <a:cubicBezTo>
                    <a:pt x="1869" y="11157"/>
                    <a:pt x="1569" y="12157"/>
                    <a:pt x="1335" y="13191"/>
                  </a:cubicBezTo>
                  <a:cubicBezTo>
                    <a:pt x="1269" y="13392"/>
                    <a:pt x="1135" y="13592"/>
                    <a:pt x="968" y="13692"/>
                  </a:cubicBezTo>
                  <a:lnTo>
                    <a:pt x="435" y="13992"/>
                  </a:lnTo>
                  <a:cubicBezTo>
                    <a:pt x="201" y="14159"/>
                    <a:pt x="34" y="14426"/>
                    <a:pt x="1" y="14692"/>
                  </a:cubicBezTo>
                  <a:lnTo>
                    <a:pt x="1" y="16861"/>
                  </a:lnTo>
                  <a:cubicBezTo>
                    <a:pt x="1" y="17023"/>
                    <a:pt x="97" y="17121"/>
                    <a:pt x="235" y="17121"/>
                  </a:cubicBezTo>
                  <a:cubicBezTo>
                    <a:pt x="295" y="17121"/>
                    <a:pt x="363" y="17102"/>
                    <a:pt x="435" y="17061"/>
                  </a:cubicBezTo>
                  <a:lnTo>
                    <a:pt x="968" y="16727"/>
                  </a:lnTo>
                  <a:cubicBezTo>
                    <a:pt x="1024" y="16694"/>
                    <a:pt x="1080" y="16679"/>
                    <a:pt x="1130" y="16679"/>
                  </a:cubicBezTo>
                  <a:cubicBezTo>
                    <a:pt x="1231" y="16679"/>
                    <a:pt x="1313" y="16738"/>
                    <a:pt x="1335" y="16827"/>
                  </a:cubicBezTo>
                  <a:cubicBezTo>
                    <a:pt x="1502" y="17528"/>
                    <a:pt x="1836" y="18128"/>
                    <a:pt x="2336" y="18662"/>
                  </a:cubicBezTo>
                  <a:cubicBezTo>
                    <a:pt x="2436" y="18762"/>
                    <a:pt x="2403" y="18962"/>
                    <a:pt x="2269" y="19162"/>
                  </a:cubicBezTo>
                  <a:lnTo>
                    <a:pt x="1902" y="19763"/>
                  </a:lnTo>
                  <a:cubicBezTo>
                    <a:pt x="1736" y="20030"/>
                    <a:pt x="1736" y="20296"/>
                    <a:pt x="1902" y="20363"/>
                  </a:cubicBezTo>
                  <a:lnTo>
                    <a:pt x="4137" y="21664"/>
                  </a:lnTo>
                  <a:lnTo>
                    <a:pt x="4804" y="20363"/>
                  </a:lnTo>
                  <a:cubicBezTo>
                    <a:pt x="4838" y="20163"/>
                    <a:pt x="4871" y="19963"/>
                    <a:pt x="4871" y="19763"/>
                  </a:cubicBezTo>
                  <a:lnTo>
                    <a:pt x="4938" y="19763"/>
                  </a:lnTo>
                  <a:cubicBezTo>
                    <a:pt x="5738" y="19763"/>
                    <a:pt x="6572" y="19629"/>
                    <a:pt x="7340" y="19362"/>
                  </a:cubicBezTo>
                  <a:cubicBezTo>
                    <a:pt x="7381" y="19346"/>
                    <a:pt x="7421" y="19337"/>
                    <a:pt x="7457" y="19337"/>
                  </a:cubicBezTo>
                  <a:cubicBezTo>
                    <a:pt x="7565" y="19337"/>
                    <a:pt x="7640" y="19412"/>
                    <a:pt x="7640" y="19563"/>
                  </a:cubicBezTo>
                  <a:lnTo>
                    <a:pt x="7640" y="20096"/>
                  </a:lnTo>
                  <a:cubicBezTo>
                    <a:pt x="7640" y="20250"/>
                    <a:pt x="7726" y="20331"/>
                    <a:pt x="7852" y="20331"/>
                  </a:cubicBezTo>
                  <a:cubicBezTo>
                    <a:pt x="7917" y="20331"/>
                    <a:pt x="7993" y="20309"/>
                    <a:pt x="8073" y="20263"/>
                  </a:cubicBezTo>
                  <a:lnTo>
                    <a:pt x="10242" y="19029"/>
                  </a:lnTo>
                  <a:cubicBezTo>
                    <a:pt x="10475" y="18862"/>
                    <a:pt x="10642" y="18629"/>
                    <a:pt x="10675" y="18328"/>
                  </a:cubicBezTo>
                  <a:lnTo>
                    <a:pt x="10675" y="17828"/>
                  </a:lnTo>
                  <a:cubicBezTo>
                    <a:pt x="10709" y="17595"/>
                    <a:pt x="10809" y="17394"/>
                    <a:pt x="10975" y="17261"/>
                  </a:cubicBezTo>
                  <a:cubicBezTo>
                    <a:pt x="11843" y="16560"/>
                    <a:pt x="12643" y="15760"/>
                    <a:pt x="13377" y="14893"/>
                  </a:cubicBezTo>
                  <a:cubicBezTo>
                    <a:pt x="13493" y="14747"/>
                    <a:pt x="13660" y="14653"/>
                    <a:pt x="13789" y="14653"/>
                  </a:cubicBezTo>
                  <a:cubicBezTo>
                    <a:pt x="13809" y="14653"/>
                    <a:pt x="13827" y="14655"/>
                    <a:pt x="13844" y="14659"/>
                  </a:cubicBezTo>
                  <a:lnTo>
                    <a:pt x="14211" y="14826"/>
                  </a:lnTo>
                  <a:cubicBezTo>
                    <a:pt x="14236" y="14836"/>
                    <a:pt x="14264" y="14841"/>
                    <a:pt x="14294" y="14841"/>
                  </a:cubicBezTo>
                  <a:cubicBezTo>
                    <a:pt x="14465" y="14841"/>
                    <a:pt x="14703" y="14686"/>
                    <a:pt x="14845" y="14459"/>
                  </a:cubicBezTo>
                  <a:lnTo>
                    <a:pt x="16346" y="12057"/>
                  </a:lnTo>
                  <a:cubicBezTo>
                    <a:pt x="16546" y="11790"/>
                    <a:pt x="16546" y="11490"/>
                    <a:pt x="16346" y="11423"/>
                  </a:cubicBezTo>
                  <a:lnTo>
                    <a:pt x="16012" y="11290"/>
                  </a:lnTo>
                  <a:cubicBezTo>
                    <a:pt x="15879" y="11223"/>
                    <a:pt x="15846" y="11023"/>
                    <a:pt x="15946" y="10823"/>
                  </a:cubicBezTo>
                  <a:cubicBezTo>
                    <a:pt x="16379" y="9889"/>
                    <a:pt x="16713" y="8888"/>
                    <a:pt x="16946" y="7854"/>
                  </a:cubicBezTo>
                  <a:cubicBezTo>
                    <a:pt x="16980" y="7654"/>
                    <a:pt x="17113" y="7454"/>
                    <a:pt x="17313" y="7354"/>
                  </a:cubicBezTo>
                  <a:lnTo>
                    <a:pt x="17847" y="7020"/>
                  </a:lnTo>
                  <a:cubicBezTo>
                    <a:pt x="18081" y="6887"/>
                    <a:pt x="18214" y="6620"/>
                    <a:pt x="18247" y="6353"/>
                  </a:cubicBezTo>
                  <a:lnTo>
                    <a:pt x="18247" y="4185"/>
                  </a:lnTo>
                  <a:cubicBezTo>
                    <a:pt x="18270" y="4007"/>
                    <a:pt x="18188" y="3903"/>
                    <a:pt x="18062" y="3903"/>
                  </a:cubicBezTo>
                  <a:cubicBezTo>
                    <a:pt x="17999" y="3903"/>
                    <a:pt x="17925" y="3929"/>
                    <a:pt x="17847" y="3985"/>
                  </a:cubicBezTo>
                  <a:lnTo>
                    <a:pt x="17313" y="4285"/>
                  </a:lnTo>
                  <a:cubicBezTo>
                    <a:pt x="17238" y="4323"/>
                    <a:pt x="17173" y="4341"/>
                    <a:pt x="17118" y="4341"/>
                  </a:cubicBezTo>
                  <a:cubicBezTo>
                    <a:pt x="17027" y="4341"/>
                    <a:pt x="16967" y="4289"/>
                    <a:pt x="16946" y="4185"/>
                  </a:cubicBezTo>
                  <a:cubicBezTo>
                    <a:pt x="16746" y="3518"/>
                    <a:pt x="16413" y="2884"/>
                    <a:pt x="15946" y="2384"/>
                  </a:cubicBezTo>
                  <a:cubicBezTo>
                    <a:pt x="15846" y="2284"/>
                    <a:pt x="15879" y="2083"/>
                    <a:pt x="16012" y="1883"/>
                  </a:cubicBezTo>
                  <a:lnTo>
                    <a:pt x="16379" y="1283"/>
                  </a:lnTo>
                  <a:cubicBezTo>
                    <a:pt x="16546" y="1016"/>
                    <a:pt x="16546" y="749"/>
                    <a:pt x="16379" y="682"/>
                  </a:cubicBezTo>
                  <a:lnTo>
                    <a:pt x="14845" y="15"/>
                  </a:lnTo>
                  <a:cubicBezTo>
                    <a:pt x="14820" y="5"/>
                    <a:pt x="14792" y="1"/>
                    <a:pt x="14762"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5898;p75">
              <a:extLst>
                <a:ext uri="{FF2B5EF4-FFF2-40B4-BE49-F238E27FC236}">
                  <a16:creationId xmlns:a16="http://schemas.microsoft.com/office/drawing/2014/main" id="{21F17E96-A5CB-4692-9B00-734A786F6BC8}"/>
                </a:ext>
              </a:extLst>
            </p:cNvPr>
            <p:cNvSpPr/>
            <p:nvPr/>
          </p:nvSpPr>
          <p:spPr>
            <a:xfrm>
              <a:off x="3624425" y="1881800"/>
              <a:ext cx="56725" cy="56525"/>
            </a:xfrm>
            <a:custGeom>
              <a:avLst/>
              <a:gdLst/>
              <a:ahLst/>
              <a:cxnLst/>
              <a:rect l="l" t="t" r="r" b="b"/>
              <a:pathLst>
                <a:path w="2269" h="2261" extrusionOk="0">
                  <a:moveTo>
                    <a:pt x="67" y="0"/>
                  </a:moveTo>
                  <a:lnTo>
                    <a:pt x="1" y="1301"/>
                  </a:lnTo>
                  <a:cubicBezTo>
                    <a:pt x="367" y="1635"/>
                    <a:pt x="768" y="1935"/>
                    <a:pt x="1168" y="2235"/>
                  </a:cubicBezTo>
                  <a:cubicBezTo>
                    <a:pt x="1251" y="2252"/>
                    <a:pt x="1343" y="2260"/>
                    <a:pt x="1439" y="2260"/>
                  </a:cubicBezTo>
                  <a:cubicBezTo>
                    <a:pt x="1535" y="2260"/>
                    <a:pt x="1635" y="2252"/>
                    <a:pt x="1735" y="2235"/>
                  </a:cubicBezTo>
                  <a:lnTo>
                    <a:pt x="2269" y="1301"/>
                  </a:lnTo>
                  <a:lnTo>
                    <a:pt x="67" y="0"/>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5899;p75">
              <a:extLst>
                <a:ext uri="{FF2B5EF4-FFF2-40B4-BE49-F238E27FC236}">
                  <a16:creationId xmlns:a16="http://schemas.microsoft.com/office/drawing/2014/main" id="{DE75A2D8-1357-45AB-AA6A-62CC599FFEBE}"/>
                </a:ext>
              </a:extLst>
            </p:cNvPr>
            <p:cNvSpPr/>
            <p:nvPr/>
          </p:nvSpPr>
          <p:spPr>
            <a:xfrm>
              <a:off x="3365075" y="2289575"/>
              <a:ext cx="58400" cy="34225"/>
            </a:xfrm>
            <a:custGeom>
              <a:avLst/>
              <a:gdLst/>
              <a:ahLst/>
              <a:cxnLst/>
              <a:rect l="l" t="t" r="r" b="b"/>
              <a:pathLst>
                <a:path w="2336" h="1369" extrusionOk="0">
                  <a:moveTo>
                    <a:pt x="1168" y="1"/>
                  </a:moveTo>
                  <a:lnTo>
                    <a:pt x="0" y="67"/>
                  </a:lnTo>
                  <a:lnTo>
                    <a:pt x="2269" y="1368"/>
                  </a:lnTo>
                  <a:lnTo>
                    <a:pt x="2335" y="168"/>
                  </a:lnTo>
                  <a:lnTo>
                    <a:pt x="1168" y="1"/>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5900;p75">
              <a:extLst>
                <a:ext uri="{FF2B5EF4-FFF2-40B4-BE49-F238E27FC236}">
                  <a16:creationId xmlns:a16="http://schemas.microsoft.com/office/drawing/2014/main" id="{C6B64E66-364C-4AA5-9A4B-C2E2AEBC7E29}"/>
                </a:ext>
              </a:extLst>
            </p:cNvPr>
            <p:cNvSpPr/>
            <p:nvPr/>
          </p:nvSpPr>
          <p:spPr>
            <a:xfrm>
              <a:off x="3173275" y="1783500"/>
              <a:ext cx="455900" cy="541975"/>
            </a:xfrm>
            <a:custGeom>
              <a:avLst/>
              <a:gdLst/>
              <a:ahLst/>
              <a:cxnLst/>
              <a:rect l="l" t="t" r="r" b="b"/>
              <a:pathLst>
                <a:path w="18236" h="21679" extrusionOk="0">
                  <a:moveTo>
                    <a:pt x="11435" y="5155"/>
                  </a:moveTo>
                  <a:cubicBezTo>
                    <a:pt x="12975" y="5155"/>
                    <a:pt x="13951" y="6322"/>
                    <a:pt x="13743" y="8402"/>
                  </a:cubicBezTo>
                  <a:cubicBezTo>
                    <a:pt x="13477" y="10704"/>
                    <a:pt x="11742" y="13406"/>
                    <a:pt x="9607" y="14873"/>
                  </a:cubicBezTo>
                  <a:cubicBezTo>
                    <a:pt x="8569" y="15578"/>
                    <a:pt x="7595" y="15911"/>
                    <a:pt x="6780" y="15911"/>
                  </a:cubicBezTo>
                  <a:cubicBezTo>
                    <a:pt x="5395" y="15911"/>
                    <a:pt x="4470" y="14948"/>
                    <a:pt x="4470" y="13205"/>
                  </a:cubicBezTo>
                  <a:cubicBezTo>
                    <a:pt x="4470" y="10637"/>
                    <a:pt x="6538" y="7368"/>
                    <a:pt x="9107" y="5867"/>
                  </a:cubicBezTo>
                  <a:cubicBezTo>
                    <a:pt x="9958" y="5385"/>
                    <a:pt x="10752" y="5155"/>
                    <a:pt x="11435" y="5155"/>
                  </a:cubicBezTo>
                  <a:close/>
                  <a:moveTo>
                    <a:pt x="14699" y="0"/>
                  </a:moveTo>
                  <a:cubicBezTo>
                    <a:pt x="14531" y="0"/>
                    <a:pt x="14311" y="155"/>
                    <a:pt x="14177" y="396"/>
                  </a:cubicBezTo>
                  <a:lnTo>
                    <a:pt x="13810" y="963"/>
                  </a:lnTo>
                  <a:cubicBezTo>
                    <a:pt x="13710" y="1130"/>
                    <a:pt x="13543" y="1263"/>
                    <a:pt x="13343" y="1297"/>
                  </a:cubicBezTo>
                  <a:cubicBezTo>
                    <a:pt x="13260" y="1294"/>
                    <a:pt x="13177" y="1292"/>
                    <a:pt x="13094" y="1292"/>
                  </a:cubicBezTo>
                  <a:cubicBezTo>
                    <a:pt x="12349" y="1292"/>
                    <a:pt x="11632" y="1427"/>
                    <a:pt x="10941" y="1697"/>
                  </a:cubicBezTo>
                  <a:cubicBezTo>
                    <a:pt x="10898" y="1704"/>
                    <a:pt x="10860" y="1708"/>
                    <a:pt x="10826" y="1708"/>
                  </a:cubicBezTo>
                  <a:cubicBezTo>
                    <a:pt x="10703" y="1708"/>
                    <a:pt x="10641" y="1654"/>
                    <a:pt x="10641" y="1497"/>
                  </a:cubicBezTo>
                  <a:lnTo>
                    <a:pt x="10641" y="963"/>
                  </a:lnTo>
                  <a:cubicBezTo>
                    <a:pt x="10641" y="785"/>
                    <a:pt x="10552" y="696"/>
                    <a:pt x="10414" y="696"/>
                  </a:cubicBezTo>
                  <a:cubicBezTo>
                    <a:pt x="10345" y="696"/>
                    <a:pt x="10263" y="719"/>
                    <a:pt x="10174" y="763"/>
                  </a:cubicBezTo>
                  <a:lnTo>
                    <a:pt x="8039" y="2031"/>
                  </a:lnTo>
                  <a:cubicBezTo>
                    <a:pt x="7773" y="2164"/>
                    <a:pt x="7639" y="2431"/>
                    <a:pt x="7606" y="2731"/>
                  </a:cubicBezTo>
                  <a:lnTo>
                    <a:pt x="7606" y="3232"/>
                  </a:lnTo>
                  <a:cubicBezTo>
                    <a:pt x="7572" y="3432"/>
                    <a:pt x="7472" y="3632"/>
                    <a:pt x="7306" y="3765"/>
                  </a:cubicBezTo>
                  <a:cubicBezTo>
                    <a:pt x="6438" y="4499"/>
                    <a:pt x="5638" y="5300"/>
                    <a:pt x="4904" y="6167"/>
                  </a:cubicBezTo>
                  <a:cubicBezTo>
                    <a:pt x="4759" y="6312"/>
                    <a:pt x="4613" y="6407"/>
                    <a:pt x="4490" y="6407"/>
                  </a:cubicBezTo>
                  <a:cubicBezTo>
                    <a:pt x="4472" y="6407"/>
                    <a:pt x="4454" y="6405"/>
                    <a:pt x="4437" y="6401"/>
                  </a:cubicBezTo>
                  <a:lnTo>
                    <a:pt x="4070" y="6234"/>
                  </a:lnTo>
                  <a:cubicBezTo>
                    <a:pt x="4036" y="6222"/>
                    <a:pt x="4000" y="6217"/>
                    <a:pt x="3963" y="6217"/>
                  </a:cubicBezTo>
                  <a:cubicBezTo>
                    <a:pt x="3782" y="6217"/>
                    <a:pt x="3575" y="6351"/>
                    <a:pt x="3436" y="6601"/>
                  </a:cubicBezTo>
                  <a:lnTo>
                    <a:pt x="1902" y="9002"/>
                  </a:lnTo>
                  <a:cubicBezTo>
                    <a:pt x="1735" y="9269"/>
                    <a:pt x="1735" y="9536"/>
                    <a:pt x="1902" y="9636"/>
                  </a:cubicBezTo>
                  <a:lnTo>
                    <a:pt x="2369" y="9903"/>
                  </a:lnTo>
                  <a:cubicBezTo>
                    <a:pt x="2402" y="10003"/>
                    <a:pt x="2369" y="10137"/>
                    <a:pt x="2335" y="10237"/>
                  </a:cubicBezTo>
                  <a:cubicBezTo>
                    <a:pt x="1868" y="11171"/>
                    <a:pt x="1535" y="12171"/>
                    <a:pt x="1335" y="13205"/>
                  </a:cubicBezTo>
                  <a:cubicBezTo>
                    <a:pt x="1268" y="13406"/>
                    <a:pt x="1134" y="13606"/>
                    <a:pt x="968" y="13706"/>
                  </a:cubicBezTo>
                  <a:lnTo>
                    <a:pt x="434" y="14006"/>
                  </a:lnTo>
                  <a:cubicBezTo>
                    <a:pt x="167" y="14173"/>
                    <a:pt x="34" y="14440"/>
                    <a:pt x="0" y="14706"/>
                  </a:cubicBezTo>
                  <a:lnTo>
                    <a:pt x="0" y="16875"/>
                  </a:lnTo>
                  <a:cubicBezTo>
                    <a:pt x="0" y="17037"/>
                    <a:pt x="97" y="17135"/>
                    <a:pt x="234" y="17135"/>
                  </a:cubicBezTo>
                  <a:cubicBezTo>
                    <a:pt x="294" y="17135"/>
                    <a:pt x="363" y="17116"/>
                    <a:pt x="434" y="17075"/>
                  </a:cubicBezTo>
                  <a:lnTo>
                    <a:pt x="968" y="16775"/>
                  </a:lnTo>
                  <a:cubicBezTo>
                    <a:pt x="1031" y="16724"/>
                    <a:pt x="1095" y="16702"/>
                    <a:pt x="1151" y="16702"/>
                  </a:cubicBezTo>
                  <a:cubicBezTo>
                    <a:pt x="1242" y="16702"/>
                    <a:pt x="1314" y="16759"/>
                    <a:pt x="1335" y="16841"/>
                  </a:cubicBezTo>
                  <a:cubicBezTo>
                    <a:pt x="1501" y="17542"/>
                    <a:pt x="1835" y="18176"/>
                    <a:pt x="2335" y="18676"/>
                  </a:cubicBezTo>
                  <a:cubicBezTo>
                    <a:pt x="2435" y="18776"/>
                    <a:pt x="2402" y="18976"/>
                    <a:pt x="2269" y="19176"/>
                  </a:cubicBezTo>
                  <a:lnTo>
                    <a:pt x="1902" y="19777"/>
                  </a:lnTo>
                  <a:cubicBezTo>
                    <a:pt x="1735" y="20044"/>
                    <a:pt x="1735" y="20310"/>
                    <a:pt x="1902" y="20377"/>
                  </a:cubicBezTo>
                  <a:lnTo>
                    <a:pt x="4137" y="21678"/>
                  </a:lnTo>
                  <a:lnTo>
                    <a:pt x="4770" y="20377"/>
                  </a:lnTo>
                  <a:cubicBezTo>
                    <a:pt x="4837" y="20177"/>
                    <a:pt x="4870" y="19977"/>
                    <a:pt x="4870" y="19777"/>
                  </a:cubicBezTo>
                  <a:lnTo>
                    <a:pt x="4904" y="19777"/>
                  </a:lnTo>
                  <a:cubicBezTo>
                    <a:pt x="5704" y="19777"/>
                    <a:pt x="6538" y="19643"/>
                    <a:pt x="7306" y="19376"/>
                  </a:cubicBezTo>
                  <a:cubicBezTo>
                    <a:pt x="7347" y="19360"/>
                    <a:pt x="7387" y="19351"/>
                    <a:pt x="7423" y="19351"/>
                  </a:cubicBezTo>
                  <a:cubicBezTo>
                    <a:pt x="7531" y="19351"/>
                    <a:pt x="7606" y="19426"/>
                    <a:pt x="7606" y="19577"/>
                  </a:cubicBezTo>
                  <a:lnTo>
                    <a:pt x="7606" y="20110"/>
                  </a:lnTo>
                  <a:cubicBezTo>
                    <a:pt x="7606" y="20264"/>
                    <a:pt x="7692" y="20360"/>
                    <a:pt x="7818" y="20360"/>
                  </a:cubicBezTo>
                  <a:cubicBezTo>
                    <a:pt x="7884" y="20360"/>
                    <a:pt x="7960" y="20334"/>
                    <a:pt x="8039" y="20277"/>
                  </a:cubicBezTo>
                  <a:lnTo>
                    <a:pt x="10174" y="19043"/>
                  </a:lnTo>
                  <a:cubicBezTo>
                    <a:pt x="10441" y="18876"/>
                    <a:pt x="10608" y="18643"/>
                    <a:pt x="10641" y="18342"/>
                  </a:cubicBezTo>
                  <a:lnTo>
                    <a:pt x="10641" y="17842"/>
                  </a:lnTo>
                  <a:cubicBezTo>
                    <a:pt x="10641" y="17609"/>
                    <a:pt x="10741" y="17408"/>
                    <a:pt x="10941" y="17275"/>
                  </a:cubicBezTo>
                  <a:cubicBezTo>
                    <a:pt x="11809" y="16574"/>
                    <a:pt x="12609" y="15774"/>
                    <a:pt x="13343" y="14907"/>
                  </a:cubicBezTo>
                  <a:cubicBezTo>
                    <a:pt x="13455" y="14739"/>
                    <a:pt x="13614" y="14665"/>
                    <a:pt x="13741" y="14665"/>
                  </a:cubicBezTo>
                  <a:cubicBezTo>
                    <a:pt x="13765" y="14665"/>
                    <a:pt x="13789" y="14668"/>
                    <a:pt x="13810" y="14673"/>
                  </a:cubicBezTo>
                  <a:lnTo>
                    <a:pt x="14177" y="14840"/>
                  </a:lnTo>
                  <a:cubicBezTo>
                    <a:pt x="14202" y="14850"/>
                    <a:pt x="14230" y="14855"/>
                    <a:pt x="14260" y="14855"/>
                  </a:cubicBezTo>
                  <a:cubicBezTo>
                    <a:pt x="14431" y="14855"/>
                    <a:pt x="14669" y="14700"/>
                    <a:pt x="14811" y="14473"/>
                  </a:cubicBezTo>
                  <a:lnTo>
                    <a:pt x="16345" y="12071"/>
                  </a:lnTo>
                  <a:cubicBezTo>
                    <a:pt x="16512" y="11804"/>
                    <a:pt x="16512" y="11504"/>
                    <a:pt x="16345" y="11437"/>
                  </a:cubicBezTo>
                  <a:lnTo>
                    <a:pt x="15945" y="11271"/>
                  </a:lnTo>
                  <a:cubicBezTo>
                    <a:pt x="15845" y="11237"/>
                    <a:pt x="15812" y="11037"/>
                    <a:pt x="15912" y="10837"/>
                  </a:cubicBezTo>
                  <a:cubicBezTo>
                    <a:pt x="16345" y="9870"/>
                    <a:pt x="16679" y="8902"/>
                    <a:pt x="16912" y="7868"/>
                  </a:cubicBezTo>
                  <a:cubicBezTo>
                    <a:pt x="16946" y="7635"/>
                    <a:pt x="17079" y="7468"/>
                    <a:pt x="17279" y="7335"/>
                  </a:cubicBezTo>
                  <a:lnTo>
                    <a:pt x="17813" y="7034"/>
                  </a:lnTo>
                  <a:cubicBezTo>
                    <a:pt x="18047" y="6901"/>
                    <a:pt x="18180" y="6634"/>
                    <a:pt x="18213" y="6334"/>
                  </a:cubicBezTo>
                  <a:lnTo>
                    <a:pt x="18213" y="4199"/>
                  </a:lnTo>
                  <a:cubicBezTo>
                    <a:pt x="18236" y="4021"/>
                    <a:pt x="18154" y="3917"/>
                    <a:pt x="18028" y="3917"/>
                  </a:cubicBezTo>
                  <a:cubicBezTo>
                    <a:pt x="17965" y="3917"/>
                    <a:pt x="17891" y="3943"/>
                    <a:pt x="17813" y="3999"/>
                  </a:cubicBezTo>
                  <a:lnTo>
                    <a:pt x="17279" y="4299"/>
                  </a:lnTo>
                  <a:cubicBezTo>
                    <a:pt x="17204" y="4337"/>
                    <a:pt x="17139" y="4355"/>
                    <a:pt x="17084" y="4355"/>
                  </a:cubicBezTo>
                  <a:cubicBezTo>
                    <a:pt x="16993" y="4355"/>
                    <a:pt x="16933" y="4303"/>
                    <a:pt x="16912" y="4199"/>
                  </a:cubicBezTo>
                  <a:cubicBezTo>
                    <a:pt x="16746" y="3532"/>
                    <a:pt x="16379" y="2898"/>
                    <a:pt x="15912" y="2364"/>
                  </a:cubicBezTo>
                  <a:cubicBezTo>
                    <a:pt x="15812" y="2264"/>
                    <a:pt x="15845" y="2064"/>
                    <a:pt x="15945" y="1864"/>
                  </a:cubicBezTo>
                  <a:lnTo>
                    <a:pt x="16345" y="1297"/>
                  </a:lnTo>
                  <a:cubicBezTo>
                    <a:pt x="16512" y="1030"/>
                    <a:pt x="16512" y="730"/>
                    <a:pt x="16345" y="663"/>
                  </a:cubicBezTo>
                  <a:lnTo>
                    <a:pt x="14811" y="29"/>
                  </a:lnTo>
                  <a:cubicBezTo>
                    <a:pt x="14778" y="10"/>
                    <a:pt x="14740" y="0"/>
                    <a:pt x="1469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5901;p75">
              <a:extLst>
                <a:ext uri="{FF2B5EF4-FFF2-40B4-BE49-F238E27FC236}">
                  <a16:creationId xmlns:a16="http://schemas.microsoft.com/office/drawing/2014/main" id="{66784A3B-9AA7-49C0-8143-A8C59C0B5CF2}"/>
                </a:ext>
              </a:extLst>
            </p:cNvPr>
            <p:cNvSpPr/>
            <p:nvPr/>
          </p:nvSpPr>
          <p:spPr>
            <a:xfrm>
              <a:off x="3172425" y="1783850"/>
              <a:ext cx="456750" cy="541625"/>
            </a:xfrm>
            <a:custGeom>
              <a:avLst/>
              <a:gdLst/>
              <a:ahLst/>
              <a:cxnLst/>
              <a:rect l="l" t="t" r="r" b="b"/>
              <a:pathLst>
                <a:path w="18270" h="21665" extrusionOk="0">
                  <a:moveTo>
                    <a:pt x="11469" y="5141"/>
                  </a:moveTo>
                  <a:cubicBezTo>
                    <a:pt x="13009" y="5141"/>
                    <a:pt x="13985" y="6308"/>
                    <a:pt x="13777" y="8388"/>
                  </a:cubicBezTo>
                  <a:cubicBezTo>
                    <a:pt x="13511" y="10690"/>
                    <a:pt x="11776" y="13392"/>
                    <a:pt x="9641" y="14859"/>
                  </a:cubicBezTo>
                  <a:cubicBezTo>
                    <a:pt x="8603" y="15564"/>
                    <a:pt x="7624" y="15897"/>
                    <a:pt x="6804" y="15897"/>
                  </a:cubicBezTo>
                  <a:cubicBezTo>
                    <a:pt x="5409" y="15897"/>
                    <a:pt x="4471" y="14934"/>
                    <a:pt x="4471" y="13191"/>
                  </a:cubicBezTo>
                  <a:cubicBezTo>
                    <a:pt x="4471" y="10623"/>
                    <a:pt x="6572" y="7354"/>
                    <a:pt x="9141" y="5853"/>
                  </a:cubicBezTo>
                  <a:cubicBezTo>
                    <a:pt x="9992" y="5371"/>
                    <a:pt x="10786" y="5141"/>
                    <a:pt x="11469" y="5141"/>
                  </a:cubicBezTo>
                  <a:close/>
                  <a:moveTo>
                    <a:pt x="14762" y="1"/>
                  </a:moveTo>
                  <a:cubicBezTo>
                    <a:pt x="14591" y="1"/>
                    <a:pt x="14353" y="155"/>
                    <a:pt x="14211" y="382"/>
                  </a:cubicBezTo>
                  <a:lnTo>
                    <a:pt x="13844" y="983"/>
                  </a:lnTo>
                  <a:cubicBezTo>
                    <a:pt x="13744" y="1149"/>
                    <a:pt x="13577" y="1283"/>
                    <a:pt x="13377" y="1283"/>
                  </a:cubicBezTo>
                  <a:cubicBezTo>
                    <a:pt x="12843" y="1283"/>
                    <a:pt x="12310" y="1316"/>
                    <a:pt x="11776" y="1450"/>
                  </a:cubicBezTo>
                  <a:cubicBezTo>
                    <a:pt x="11509" y="1516"/>
                    <a:pt x="11242" y="1583"/>
                    <a:pt x="10942" y="1683"/>
                  </a:cubicBezTo>
                  <a:cubicBezTo>
                    <a:pt x="10900" y="1700"/>
                    <a:pt x="10861" y="1708"/>
                    <a:pt x="10825" y="1708"/>
                  </a:cubicBezTo>
                  <a:cubicBezTo>
                    <a:pt x="10717" y="1708"/>
                    <a:pt x="10642" y="1633"/>
                    <a:pt x="10642" y="1483"/>
                  </a:cubicBezTo>
                  <a:lnTo>
                    <a:pt x="10642" y="949"/>
                  </a:lnTo>
                  <a:cubicBezTo>
                    <a:pt x="10675" y="849"/>
                    <a:pt x="10609" y="782"/>
                    <a:pt x="10542" y="716"/>
                  </a:cubicBezTo>
                  <a:cubicBezTo>
                    <a:pt x="10408" y="716"/>
                    <a:pt x="10308" y="716"/>
                    <a:pt x="10208" y="782"/>
                  </a:cubicBezTo>
                  <a:lnTo>
                    <a:pt x="8040" y="2017"/>
                  </a:lnTo>
                  <a:cubicBezTo>
                    <a:pt x="7807" y="2183"/>
                    <a:pt x="7640" y="2450"/>
                    <a:pt x="7606" y="2717"/>
                  </a:cubicBezTo>
                  <a:lnTo>
                    <a:pt x="7606" y="3218"/>
                  </a:lnTo>
                  <a:cubicBezTo>
                    <a:pt x="7573" y="3418"/>
                    <a:pt x="7473" y="3618"/>
                    <a:pt x="7306" y="3751"/>
                  </a:cubicBezTo>
                  <a:cubicBezTo>
                    <a:pt x="6439" y="4485"/>
                    <a:pt x="5638" y="5252"/>
                    <a:pt x="4904" y="6153"/>
                  </a:cubicBezTo>
                  <a:cubicBezTo>
                    <a:pt x="4800" y="6284"/>
                    <a:pt x="4653" y="6374"/>
                    <a:pt x="4531" y="6374"/>
                  </a:cubicBezTo>
                  <a:cubicBezTo>
                    <a:pt x="4498" y="6374"/>
                    <a:pt x="4466" y="6367"/>
                    <a:pt x="4437" y="6353"/>
                  </a:cubicBezTo>
                  <a:lnTo>
                    <a:pt x="4071" y="6220"/>
                  </a:lnTo>
                  <a:cubicBezTo>
                    <a:pt x="4037" y="6200"/>
                    <a:pt x="3998" y="6190"/>
                    <a:pt x="3957" y="6190"/>
                  </a:cubicBezTo>
                  <a:cubicBezTo>
                    <a:pt x="3789" y="6190"/>
                    <a:pt x="3570" y="6340"/>
                    <a:pt x="3437" y="6553"/>
                  </a:cubicBezTo>
                  <a:lnTo>
                    <a:pt x="1902" y="8988"/>
                  </a:lnTo>
                  <a:cubicBezTo>
                    <a:pt x="1736" y="9255"/>
                    <a:pt x="1736" y="9522"/>
                    <a:pt x="1902" y="9589"/>
                  </a:cubicBezTo>
                  <a:lnTo>
                    <a:pt x="2369" y="9856"/>
                  </a:lnTo>
                  <a:cubicBezTo>
                    <a:pt x="2403" y="9989"/>
                    <a:pt x="2369" y="10123"/>
                    <a:pt x="2336" y="10223"/>
                  </a:cubicBezTo>
                  <a:cubicBezTo>
                    <a:pt x="1869" y="11157"/>
                    <a:pt x="1569" y="12157"/>
                    <a:pt x="1335" y="13191"/>
                  </a:cubicBezTo>
                  <a:cubicBezTo>
                    <a:pt x="1269" y="13392"/>
                    <a:pt x="1135" y="13592"/>
                    <a:pt x="968" y="13692"/>
                  </a:cubicBezTo>
                  <a:lnTo>
                    <a:pt x="435" y="13992"/>
                  </a:lnTo>
                  <a:cubicBezTo>
                    <a:pt x="201" y="14159"/>
                    <a:pt x="34" y="14426"/>
                    <a:pt x="1" y="14692"/>
                  </a:cubicBezTo>
                  <a:lnTo>
                    <a:pt x="1" y="16861"/>
                  </a:lnTo>
                  <a:cubicBezTo>
                    <a:pt x="1" y="17023"/>
                    <a:pt x="97" y="17121"/>
                    <a:pt x="235" y="17121"/>
                  </a:cubicBezTo>
                  <a:cubicBezTo>
                    <a:pt x="295" y="17121"/>
                    <a:pt x="363" y="17102"/>
                    <a:pt x="435" y="17061"/>
                  </a:cubicBezTo>
                  <a:lnTo>
                    <a:pt x="968" y="16727"/>
                  </a:lnTo>
                  <a:cubicBezTo>
                    <a:pt x="1024" y="16694"/>
                    <a:pt x="1080" y="16679"/>
                    <a:pt x="1130" y="16679"/>
                  </a:cubicBezTo>
                  <a:cubicBezTo>
                    <a:pt x="1231" y="16679"/>
                    <a:pt x="1313" y="16738"/>
                    <a:pt x="1335" y="16827"/>
                  </a:cubicBezTo>
                  <a:cubicBezTo>
                    <a:pt x="1502" y="17528"/>
                    <a:pt x="1836" y="18128"/>
                    <a:pt x="2336" y="18662"/>
                  </a:cubicBezTo>
                  <a:cubicBezTo>
                    <a:pt x="2436" y="18762"/>
                    <a:pt x="2403" y="18962"/>
                    <a:pt x="2269" y="19162"/>
                  </a:cubicBezTo>
                  <a:lnTo>
                    <a:pt x="1902" y="19763"/>
                  </a:lnTo>
                  <a:cubicBezTo>
                    <a:pt x="1736" y="20030"/>
                    <a:pt x="1736" y="20296"/>
                    <a:pt x="1902" y="20363"/>
                  </a:cubicBezTo>
                  <a:lnTo>
                    <a:pt x="4137" y="21664"/>
                  </a:lnTo>
                  <a:lnTo>
                    <a:pt x="4804" y="20363"/>
                  </a:lnTo>
                  <a:cubicBezTo>
                    <a:pt x="4838" y="20163"/>
                    <a:pt x="4871" y="19963"/>
                    <a:pt x="4871" y="19763"/>
                  </a:cubicBezTo>
                  <a:lnTo>
                    <a:pt x="4938" y="19763"/>
                  </a:lnTo>
                  <a:cubicBezTo>
                    <a:pt x="5738" y="19763"/>
                    <a:pt x="6572" y="19629"/>
                    <a:pt x="7340" y="19362"/>
                  </a:cubicBezTo>
                  <a:cubicBezTo>
                    <a:pt x="7381" y="19346"/>
                    <a:pt x="7421" y="19337"/>
                    <a:pt x="7457" y="19337"/>
                  </a:cubicBezTo>
                  <a:cubicBezTo>
                    <a:pt x="7565" y="19337"/>
                    <a:pt x="7640" y="19412"/>
                    <a:pt x="7640" y="19563"/>
                  </a:cubicBezTo>
                  <a:lnTo>
                    <a:pt x="7640" y="20096"/>
                  </a:lnTo>
                  <a:cubicBezTo>
                    <a:pt x="7640" y="20250"/>
                    <a:pt x="7726" y="20331"/>
                    <a:pt x="7852" y="20331"/>
                  </a:cubicBezTo>
                  <a:cubicBezTo>
                    <a:pt x="7917" y="20331"/>
                    <a:pt x="7993" y="20309"/>
                    <a:pt x="8073" y="20263"/>
                  </a:cubicBezTo>
                  <a:lnTo>
                    <a:pt x="10242" y="19029"/>
                  </a:lnTo>
                  <a:cubicBezTo>
                    <a:pt x="10475" y="18862"/>
                    <a:pt x="10642" y="18629"/>
                    <a:pt x="10675" y="18328"/>
                  </a:cubicBezTo>
                  <a:lnTo>
                    <a:pt x="10675" y="17828"/>
                  </a:lnTo>
                  <a:cubicBezTo>
                    <a:pt x="10709" y="17595"/>
                    <a:pt x="10809" y="17394"/>
                    <a:pt x="10975" y="17261"/>
                  </a:cubicBezTo>
                  <a:cubicBezTo>
                    <a:pt x="11843" y="16560"/>
                    <a:pt x="12643" y="15760"/>
                    <a:pt x="13377" y="14893"/>
                  </a:cubicBezTo>
                  <a:cubicBezTo>
                    <a:pt x="13493" y="14747"/>
                    <a:pt x="13660" y="14653"/>
                    <a:pt x="13789" y="14653"/>
                  </a:cubicBezTo>
                  <a:cubicBezTo>
                    <a:pt x="13809" y="14653"/>
                    <a:pt x="13827" y="14655"/>
                    <a:pt x="13844" y="14659"/>
                  </a:cubicBezTo>
                  <a:lnTo>
                    <a:pt x="14211" y="14826"/>
                  </a:lnTo>
                  <a:cubicBezTo>
                    <a:pt x="14236" y="14836"/>
                    <a:pt x="14264" y="14841"/>
                    <a:pt x="14294" y="14841"/>
                  </a:cubicBezTo>
                  <a:cubicBezTo>
                    <a:pt x="14465" y="14841"/>
                    <a:pt x="14703" y="14686"/>
                    <a:pt x="14845" y="14459"/>
                  </a:cubicBezTo>
                  <a:lnTo>
                    <a:pt x="16346" y="12057"/>
                  </a:lnTo>
                  <a:cubicBezTo>
                    <a:pt x="16546" y="11790"/>
                    <a:pt x="16546" y="11490"/>
                    <a:pt x="16346" y="11423"/>
                  </a:cubicBezTo>
                  <a:lnTo>
                    <a:pt x="16012" y="11290"/>
                  </a:lnTo>
                  <a:cubicBezTo>
                    <a:pt x="15879" y="11223"/>
                    <a:pt x="15846" y="11023"/>
                    <a:pt x="15946" y="10823"/>
                  </a:cubicBezTo>
                  <a:cubicBezTo>
                    <a:pt x="16379" y="9889"/>
                    <a:pt x="16713" y="8888"/>
                    <a:pt x="16946" y="7854"/>
                  </a:cubicBezTo>
                  <a:cubicBezTo>
                    <a:pt x="16980" y="7654"/>
                    <a:pt x="17113" y="7454"/>
                    <a:pt x="17313" y="7354"/>
                  </a:cubicBezTo>
                  <a:lnTo>
                    <a:pt x="17847" y="7020"/>
                  </a:lnTo>
                  <a:cubicBezTo>
                    <a:pt x="18081" y="6887"/>
                    <a:pt x="18214" y="6620"/>
                    <a:pt x="18247" y="6353"/>
                  </a:cubicBezTo>
                  <a:lnTo>
                    <a:pt x="18247" y="4185"/>
                  </a:lnTo>
                  <a:cubicBezTo>
                    <a:pt x="18270" y="4007"/>
                    <a:pt x="18188" y="3903"/>
                    <a:pt x="18062" y="3903"/>
                  </a:cubicBezTo>
                  <a:cubicBezTo>
                    <a:pt x="17999" y="3903"/>
                    <a:pt x="17925" y="3929"/>
                    <a:pt x="17847" y="3985"/>
                  </a:cubicBezTo>
                  <a:lnTo>
                    <a:pt x="17313" y="4285"/>
                  </a:lnTo>
                  <a:cubicBezTo>
                    <a:pt x="17238" y="4323"/>
                    <a:pt x="17173" y="4341"/>
                    <a:pt x="17118" y="4341"/>
                  </a:cubicBezTo>
                  <a:cubicBezTo>
                    <a:pt x="17027" y="4341"/>
                    <a:pt x="16967" y="4289"/>
                    <a:pt x="16946" y="4185"/>
                  </a:cubicBezTo>
                  <a:cubicBezTo>
                    <a:pt x="16746" y="3518"/>
                    <a:pt x="16413" y="2884"/>
                    <a:pt x="15946" y="2384"/>
                  </a:cubicBezTo>
                  <a:cubicBezTo>
                    <a:pt x="15846" y="2284"/>
                    <a:pt x="15879" y="2083"/>
                    <a:pt x="16012" y="1883"/>
                  </a:cubicBezTo>
                  <a:lnTo>
                    <a:pt x="16379" y="1283"/>
                  </a:lnTo>
                  <a:cubicBezTo>
                    <a:pt x="16546" y="1016"/>
                    <a:pt x="16546" y="749"/>
                    <a:pt x="16379" y="682"/>
                  </a:cubicBezTo>
                  <a:lnTo>
                    <a:pt x="14845" y="15"/>
                  </a:lnTo>
                  <a:cubicBezTo>
                    <a:pt x="14820" y="5"/>
                    <a:pt x="14792" y="1"/>
                    <a:pt x="1476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5902;p75">
              <a:extLst>
                <a:ext uri="{FF2B5EF4-FFF2-40B4-BE49-F238E27FC236}">
                  <a16:creationId xmlns:a16="http://schemas.microsoft.com/office/drawing/2014/main" id="{E3F20923-A846-4839-B965-16BCA6A725E4}"/>
                </a:ext>
              </a:extLst>
            </p:cNvPr>
            <p:cNvSpPr/>
            <p:nvPr/>
          </p:nvSpPr>
          <p:spPr>
            <a:xfrm>
              <a:off x="3365075" y="2289575"/>
              <a:ext cx="58400" cy="34225"/>
            </a:xfrm>
            <a:custGeom>
              <a:avLst/>
              <a:gdLst/>
              <a:ahLst/>
              <a:cxnLst/>
              <a:rect l="l" t="t" r="r" b="b"/>
              <a:pathLst>
                <a:path w="2336" h="1369" extrusionOk="0">
                  <a:moveTo>
                    <a:pt x="1168" y="1"/>
                  </a:moveTo>
                  <a:lnTo>
                    <a:pt x="0" y="67"/>
                  </a:lnTo>
                  <a:lnTo>
                    <a:pt x="2269" y="1368"/>
                  </a:lnTo>
                  <a:lnTo>
                    <a:pt x="2335" y="168"/>
                  </a:lnTo>
                  <a:lnTo>
                    <a:pt x="1168"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5903;p75">
              <a:extLst>
                <a:ext uri="{FF2B5EF4-FFF2-40B4-BE49-F238E27FC236}">
                  <a16:creationId xmlns:a16="http://schemas.microsoft.com/office/drawing/2014/main" id="{0800E806-D270-4B64-B585-FA131F08C3AF}"/>
                </a:ext>
              </a:extLst>
            </p:cNvPr>
            <p:cNvSpPr/>
            <p:nvPr/>
          </p:nvSpPr>
          <p:spPr>
            <a:xfrm>
              <a:off x="3228825" y="1816375"/>
              <a:ext cx="456500" cy="526125"/>
            </a:xfrm>
            <a:custGeom>
              <a:avLst/>
              <a:gdLst/>
              <a:ahLst/>
              <a:cxnLst/>
              <a:rect l="l" t="t" r="r" b="b"/>
              <a:pathLst>
                <a:path w="18260" h="21045" extrusionOk="0">
                  <a:moveTo>
                    <a:pt x="11450" y="5126"/>
                  </a:moveTo>
                  <a:cubicBezTo>
                    <a:pt x="12989" y="5126"/>
                    <a:pt x="13964" y="6309"/>
                    <a:pt x="13756" y="8388"/>
                  </a:cubicBezTo>
                  <a:cubicBezTo>
                    <a:pt x="13490" y="10656"/>
                    <a:pt x="11788" y="13391"/>
                    <a:pt x="9653" y="14859"/>
                  </a:cubicBezTo>
                  <a:cubicBezTo>
                    <a:pt x="8622" y="15559"/>
                    <a:pt x="7649" y="15889"/>
                    <a:pt x="6831" y="15889"/>
                  </a:cubicBezTo>
                  <a:cubicBezTo>
                    <a:pt x="5428" y="15889"/>
                    <a:pt x="4483" y="14919"/>
                    <a:pt x="4483" y="13191"/>
                  </a:cubicBezTo>
                  <a:cubicBezTo>
                    <a:pt x="4483" y="10623"/>
                    <a:pt x="6551" y="7354"/>
                    <a:pt x="9120" y="5853"/>
                  </a:cubicBezTo>
                  <a:cubicBezTo>
                    <a:pt x="9972" y="5360"/>
                    <a:pt x="10767" y="5126"/>
                    <a:pt x="11450" y="5126"/>
                  </a:cubicBezTo>
                  <a:close/>
                  <a:moveTo>
                    <a:pt x="14710" y="0"/>
                  </a:moveTo>
                  <a:cubicBezTo>
                    <a:pt x="14546" y="0"/>
                    <a:pt x="14332" y="155"/>
                    <a:pt x="14190" y="382"/>
                  </a:cubicBezTo>
                  <a:lnTo>
                    <a:pt x="13823" y="949"/>
                  </a:lnTo>
                  <a:cubicBezTo>
                    <a:pt x="13723" y="1149"/>
                    <a:pt x="13523" y="1249"/>
                    <a:pt x="13323" y="1283"/>
                  </a:cubicBezTo>
                  <a:cubicBezTo>
                    <a:pt x="13243" y="1279"/>
                    <a:pt x="13162" y="1278"/>
                    <a:pt x="13082" y="1278"/>
                  </a:cubicBezTo>
                  <a:cubicBezTo>
                    <a:pt x="12356" y="1278"/>
                    <a:pt x="11612" y="1413"/>
                    <a:pt x="10921" y="1683"/>
                  </a:cubicBezTo>
                  <a:cubicBezTo>
                    <a:pt x="10879" y="1700"/>
                    <a:pt x="10840" y="1708"/>
                    <a:pt x="10804" y="1708"/>
                  </a:cubicBezTo>
                  <a:cubicBezTo>
                    <a:pt x="10696" y="1708"/>
                    <a:pt x="10621" y="1633"/>
                    <a:pt x="10621" y="1483"/>
                  </a:cubicBezTo>
                  <a:lnTo>
                    <a:pt x="10621" y="949"/>
                  </a:lnTo>
                  <a:cubicBezTo>
                    <a:pt x="10621" y="796"/>
                    <a:pt x="10534" y="714"/>
                    <a:pt x="10418" y="714"/>
                  </a:cubicBezTo>
                  <a:cubicBezTo>
                    <a:pt x="10358" y="714"/>
                    <a:pt x="10289" y="737"/>
                    <a:pt x="10221" y="782"/>
                  </a:cubicBezTo>
                  <a:lnTo>
                    <a:pt x="8052" y="2017"/>
                  </a:lnTo>
                  <a:cubicBezTo>
                    <a:pt x="7819" y="2183"/>
                    <a:pt x="7652" y="2417"/>
                    <a:pt x="7619" y="2717"/>
                  </a:cubicBezTo>
                  <a:lnTo>
                    <a:pt x="7619" y="3251"/>
                  </a:lnTo>
                  <a:cubicBezTo>
                    <a:pt x="7619" y="3451"/>
                    <a:pt x="7485" y="3651"/>
                    <a:pt x="7318" y="3785"/>
                  </a:cubicBezTo>
                  <a:cubicBezTo>
                    <a:pt x="6451" y="4485"/>
                    <a:pt x="5651" y="5286"/>
                    <a:pt x="4917" y="6153"/>
                  </a:cubicBezTo>
                  <a:cubicBezTo>
                    <a:pt x="4811" y="6311"/>
                    <a:pt x="4664" y="6407"/>
                    <a:pt x="4541" y="6407"/>
                  </a:cubicBezTo>
                  <a:cubicBezTo>
                    <a:pt x="4508" y="6407"/>
                    <a:pt x="4478" y="6400"/>
                    <a:pt x="4450" y="6386"/>
                  </a:cubicBezTo>
                  <a:lnTo>
                    <a:pt x="4083" y="6220"/>
                  </a:lnTo>
                  <a:cubicBezTo>
                    <a:pt x="4058" y="6210"/>
                    <a:pt x="4030" y="6205"/>
                    <a:pt x="4000" y="6205"/>
                  </a:cubicBezTo>
                  <a:cubicBezTo>
                    <a:pt x="3829" y="6205"/>
                    <a:pt x="3591" y="6360"/>
                    <a:pt x="3449" y="6587"/>
                  </a:cubicBezTo>
                  <a:lnTo>
                    <a:pt x="1915" y="9022"/>
                  </a:lnTo>
                  <a:cubicBezTo>
                    <a:pt x="1748" y="9289"/>
                    <a:pt x="1748" y="9555"/>
                    <a:pt x="1915" y="9622"/>
                  </a:cubicBezTo>
                  <a:lnTo>
                    <a:pt x="2282" y="9789"/>
                  </a:lnTo>
                  <a:cubicBezTo>
                    <a:pt x="2415" y="9856"/>
                    <a:pt x="2448" y="10022"/>
                    <a:pt x="2348" y="10223"/>
                  </a:cubicBezTo>
                  <a:cubicBezTo>
                    <a:pt x="1915" y="11190"/>
                    <a:pt x="1581" y="12191"/>
                    <a:pt x="1348" y="13225"/>
                  </a:cubicBezTo>
                  <a:cubicBezTo>
                    <a:pt x="1314" y="13425"/>
                    <a:pt x="1181" y="13592"/>
                    <a:pt x="981" y="13725"/>
                  </a:cubicBezTo>
                  <a:lnTo>
                    <a:pt x="447" y="14025"/>
                  </a:lnTo>
                  <a:cubicBezTo>
                    <a:pt x="213" y="14192"/>
                    <a:pt x="47" y="14426"/>
                    <a:pt x="47" y="14726"/>
                  </a:cubicBezTo>
                  <a:lnTo>
                    <a:pt x="47" y="16894"/>
                  </a:lnTo>
                  <a:cubicBezTo>
                    <a:pt x="1" y="17031"/>
                    <a:pt x="81" y="17121"/>
                    <a:pt x="222" y="17121"/>
                  </a:cubicBezTo>
                  <a:cubicBezTo>
                    <a:pt x="286" y="17121"/>
                    <a:pt x="363" y="17103"/>
                    <a:pt x="447" y="17061"/>
                  </a:cubicBezTo>
                  <a:lnTo>
                    <a:pt x="947" y="16761"/>
                  </a:lnTo>
                  <a:cubicBezTo>
                    <a:pt x="1026" y="16721"/>
                    <a:pt x="1095" y="16702"/>
                    <a:pt x="1153" y="16702"/>
                  </a:cubicBezTo>
                  <a:cubicBezTo>
                    <a:pt x="1242" y="16702"/>
                    <a:pt x="1307" y="16746"/>
                    <a:pt x="1348" y="16827"/>
                  </a:cubicBezTo>
                  <a:cubicBezTo>
                    <a:pt x="1514" y="17528"/>
                    <a:pt x="1848" y="18162"/>
                    <a:pt x="2315" y="18662"/>
                  </a:cubicBezTo>
                  <a:cubicBezTo>
                    <a:pt x="2415" y="18762"/>
                    <a:pt x="2415" y="18962"/>
                    <a:pt x="2282" y="19162"/>
                  </a:cubicBezTo>
                  <a:lnTo>
                    <a:pt x="1881" y="19763"/>
                  </a:lnTo>
                  <a:cubicBezTo>
                    <a:pt x="1714" y="20030"/>
                    <a:pt x="1714" y="20296"/>
                    <a:pt x="1881" y="20363"/>
                  </a:cubicBezTo>
                  <a:lnTo>
                    <a:pt x="3449" y="21030"/>
                  </a:lnTo>
                  <a:cubicBezTo>
                    <a:pt x="3474" y="21040"/>
                    <a:pt x="3501" y="21045"/>
                    <a:pt x="3530" y="21045"/>
                  </a:cubicBezTo>
                  <a:cubicBezTo>
                    <a:pt x="3693" y="21045"/>
                    <a:pt x="3908" y="20890"/>
                    <a:pt x="4049" y="20663"/>
                  </a:cubicBezTo>
                  <a:lnTo>
                    <a:pt x="4416" y="20063"/>
                  </a:lnTo>
                  <a:cubicBezTo>
                    <a:pt x="4516" y="19896"/>
                    <a:pt x="4683" y="19763"/>
                    <a:pt x="4883" y="19763"/>
                  </a:cubicBezTo>
                  <a:cubicBezTo>
                    <a:pt x="5717" y="19763"/>
                    <a:pt x="6551" y="19629"/>
                    <a:pt x="7285" y="19329"/>
                  </a:cubicBezTo>
                  <a:cubicBezTo>
                    <a:pt x="7328" y="19315"/>
                    <a:pt x="7366" y="19308"/>
                    <a:pt x="7400" y="19308"/>
                  </a:cubicBezTo>
                  <a:cubicBezTo>
                    <a:pt x="7523" y="19308"/>
                    <a:pt x="7585" y="19398"/>
                    <a:pt x="7585" y="19529"/>
                  </a:cubicBezTo>
                  <a:lnTo>
                    <a:pt x="7585" y="20063"/>
                  </a:lnTo>
                  <a:cubicBezTo>
                    <a:pt x="7585" y="20225"/>
                    <a:pt x="7682" y="20323"/>
                    <a:pt x="7819" y="20323"/>
                  </a:cubicBezTo>
                  <a:cubicBezTo>
                    <a:pt x="7879" y="20323"/>
                    <a:pt x="7948" y="20304"/>
                    <a:pt x="8019" y="20263"/>
                  </a:cubicBezTo>
                  <a:lnTo>
                    <a:pt x="10187" y="18995"/>
                  </a:lnTo>
                  <a:cubicBezTo>
                    <a:pt x="10421" y="18829"/>
                    <a:pt x="10587" y="18595"/>
                    <a:pt x="10587" y="18295"/>
                  </a:cubicBezTo>
                  <a:lnTo>
                    <a:pt x="10587" y="17761"/>
                  </a:lnTo>
                  <a:cubicBezTo>
                    <a:pt x="10621" y="17561"/>
                    <a:pt x="10721" y="17361"/>
                    <a:pt x="10888" y="17228"/>
                  </a:cubicBezTo>
                  <a:cubicBezTo>
                    <a:pt x="11788" y="16527"/>
                    <a:pt x="12589" y="15726"/>
                    <a:pt x="13289" y="14859"/>
                  </a:cubicBezTo>
                  <a:cubicBezTo>
                    <a:pt x="13429" y="14691"/>
                    <a:pt x="13592" y="14617"/>
                    <a:pt x="13720" y="14617"/>
                  </a:cubicBezTo>
                  <a:cubicBezTo>
                    <a:pt x="13745" y="14617"/>
                    <a:pt x="13768" y="14620"/>
                    <a:pt x="13790" y="14626"/>
                  </a:cubicBezTo>
                  <a:lnTo>
                    <a:pt x="14157" y="14792"/>
                  </a:lnTo>
                  <a:cubicBezTo>
                    <a:pt x="14182" y="14802"/>
                    <a:pt x="14209" y="14807"/>
                    <a:pt x="14237" y="14807"/>
                  </a:cubicBezTo>
                  <a:cubicBezTo>
                    <a:pt x="14401" y="14807"/>
                    <a:pt x="14615" y="14653"/>
                    <a:pt x="14757" y="14426"/>
                  </a:cubicBezTo>
                  <a:lnTo>
                    <a:pt x="16292" y="12024"/>
                  </a:lnTo>
                  <a:cubicBezTo>
                    <a:pt x="16492" y="11757"/>
                    <a:pt x="16492" y="11457"/>
                    <a:pt x="16292" y="11390"/>
                  </a:cubicBezTo>
                  <a:lnTo>
                    <a:pt x="15925" y="11223"/>
                  </a:lnTo>
                  <a:cubicBezTo>
                    <a:pt x="15791" y="11190"/>
                    <a:pt x="15791" y="10990"/>
                    <a:pt x="15891" y="10790"/>
                  </a:cubicBezTo>
                  <a:cubicBezTo>
                    <a:pt x="16325" y="9822"/>
                    <a:pt x="16658" y="8822"/>
                    <a:pt x="16892" y="7821"/>
                  </a:cubicBezTo>
                  <a:cubicBezTo>
                    <a:pt x="16959" y="7621"/>
                    <a:pt x="17092" y="7454"/>
                    <a:pt x="17292" y="7354"/>
                  </a:cubicBezTo>
                  <a:lnTo>
                    <a:pt x="17793" y="7020"/>
                  </a:lnTo>
                  <a:cubicBezTo>
                    <a:pt x="18059" y="6887"/>
                    <a:pt x="18226" y="6620"/>
                    <a:pt x="18260" y="6353"/>
                  </a:cubicBezTo>
                  <a:lnTo>
                    <a:pt x="18260" y="4185"/>
                  </a:lnTo>
                  <a:cubicBezTo>
                    <a:pt x="18260" y="4007"/>
                    <a:pt x="18171" y="3918"/>
                    <a:pt x="18032" y="3918"/>
                  </a:cubicBezTo>
                  <a:cubicBezTo>
                    <a:pt x="17963" y="3918"/>
                    <a:pt x="17882" y="3940"/>
                    <a:pt x="17793" y="3985"/>
                  </a:cubicBezTo>
                  <a:lnTo>
                    <a:pt x="17292" y="4285"/>
                  </a:lnTo>
                  <a:cubicBezTo>
                    <a:pt x="17213" y="4324"/>
                    <a:pt x="17145" y="4343"/>
                    <a:pt x="17087" y="4343"/>
                  </a:cubicBezTo>
                  <a:cubicBezTo>
                    <a:pt x="16997" y="4343"/>
                    <a:pt x="16932" y="4299"/>
                    <a:pt x="16892" y="4218"/>
                  </a:cubicBezTo>
                  <a:cubicBezTo>
                    <a:pt x="16725" y="3518"/>
                    <a:pt x="16392" y="2884"/>
                    <a:pt x="15925" y="2384"/>
                  </a:cubicBezTo>
                  <a:cubicBezTo>
                    <a:pt x="15825" y="2283"/>
                    <a:pt x="15825" y="2083"/>
                    <a:pt x="15958" y="1883"/>
                  </a:cubicBezTo>
                  <a:lnTo>
                    <a:pt x="16325" y="1283"/>
                  </a:lnTo>
                  <a:cubicBezTo>
                    <a:pt x="16492" y="1016"/>
                    <a:pt x="16492" y="749"/>
                    <a:pt x="16325" y="682"/>
                  </a:cubicBezTo>
                  <a:lnTo>
                    <a:pt x="14790" y="15"/>
                  </a:lnTo>
                  <a:cubicBezTo>
                    <a:pt x="14766" y="5"/>
                    <a:pt x="14738" y="0"/>
                    <a:pt x="14710"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5904;p75">
              <a:extLst>
                <a:ext uri="{FF2B5EF4-FFF2-40B4-BE49-F238E27FC236}">
                  <a16:creationId xmlns:a16="http://schemas.microsoft.com/office/drawing/2014/main" id="{08221B94-7EA4-4F3D-A4D0-1A9A4AD4C1DE}"/>
                </a:ext>
              </a:extLst>
            </p:cNvPr>
            <p:cNvSpPr/>
            <p:nvPr/>
          </p:nvSpPr>
          <p:spPr>
            <a:xfrm>
              <a:off x="3172425" y="2139475"/>
              <a:ext cx="62575" cy="104275"/>
            </a:xfrm>
            <a:custGeom>
              <a:avLst/>
              <a:gdLst/>
              <a:ahLst/>
              <a:cxnLst/>
              <a:rect l="l" t="t" r="r" b="b"/>
              <a:pathLst>
                <a:path w="2503" h="4171" extrusionOk="0">
                  <a:moveTo>
                    <a:pt x="234" y="0"/>
                  </a:moveTo>
                  <a:cubicBezTo>
                    <a:pt x="101" y="134"/>
                    <a:pt x="34" y="301"/>
                    <a:pt x="34" y="501"/>
                  </a:cubicBezTo>
                  <a:lnTo>
                    <a:pt x="34" y="2669"/>
                  </a:lnTo>
                  <a:cubicBezTo>
                    <a:pt x="1" y="2736"/>
                    <a:pt x="34" y="2769"/>
                    <a:pt x="68" y="2836"/>
                  </a:cubicBezTo>
                  <a:lnTo>
                    <a:pt x="134" y="2903"/>
                  </a:lnTo>
                  <a:lnTo>
                    <a:pt x="168" y="2903"/>
                  </a:lnTo>
                  <a:lnTo>
                    <a:pt x="1936" y="3903"/>
                  </a:lnTo>
                  <a:lnTo>
                    <a:pt x="2336" y="4170"/>
                  </a:lnTo>
                  <a:cubicBezTo>
                    <a:pt x="2269" y="4103"/>
                    <a:pt x="2236" y="4037"/>
                    <a:pt x="2236" y="3937"/>
                  </a:cubicBezTo>
                  <a:lnTo>
                    <a:pt x="2269" y="1802"/>
                  </a:lnTo>
                  <a:cubicBezTo>
                    <a:pt x="2269" y="1602"/>
                    <a:pt x="2369" y="1435"/>
                    <a:pt x="2503" y="1268"/>
                  </a:cubicBezTo>
                  <a:lnTo>
                    <a:pt x="234" y="0"/>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5905;p75">
              <a:extLst>
                <a:ext uri="{FF2B5EF4-FFF2-40B4-BE49-F238E27FC236}">
                  <a16:creationId xmlns:a16="http://schemas.microsoft.com/office/drawing/2014/main" id="{E670245C-C232-4081-B047-F3B2C7081190}"/>
                </a:ext>
              </a:extLst>
            </p:cNvPr>
            <p:cNvSpPr/>
            <p:nvPr/>
          </p:nvSpPr>
          <p:spPr>
            <a:xfrm>
              <a:off x="3366750" y="1801175"/>
              <a:ext cx="125100" cy="72300"/>
            </a:xfrm>
            <a:custGeom>
              <a:avLst/>
              <a:gdLst/>
              <a:ahLst/>
              <a:cxnLst/>
              <a:rect l="l" t="t" r="r" b="b"/>
              <a:pathLst>
                <a:path w="5004" h="2892" extrusionOk="0">
                  <a:moveTo>
                    <a:pt x="2632" y="1"/>
                  </a:moveTo>
                  <a:cubicBezTo>
                    <a:pt x="2564" y="1"/>
                    <a:pt x="2494" y="17"/>
                    <a:pt x="2435" y="56"/>
                  </a:cubicBezTo>
                  <a:lnTo>
                    <a:pt x="300" y="1324"/>
                  </a:lnTo>
                  <a:cubicBezTo>
                    <a:pt x="167" y="1390"/>
                    <a:pt x="67" y="1490"/>
                    <a:pt x="0" y="1591"/>
                  </a:cubicBezTo>
                  <a:lnTo>
                    <a:pt x="2235" y="2891"/>
                  </a:lnTo>
                  <a:cubicBezTo>
                    <a:pt x="2302" y="2791"/>
                    <a:pt x="2402" y="2691"/>
                    <a:pt x="2535" y="2591"/>
                  </a:cubicBezTo>
                  <a:lnTo>
                    <a:pt x="4704" y="1357"/>
                  </a:lnTo>
                  <a:cubicBezTo>
                    <a:pt x="4770" y="1290"/>
                    <a:pt x="4904" y="1290"/>
                    <a:pt x="5004" y="1290"/>
                  </a:cubicBezTo>
                  <a:lnTo>
                    <a:pt x="4003" y="757"/>
                  </a:lnTo>
                  <a:lnTo>
                    <a:pt x="2802" y="56"/>
                  </a:lnTo>
                  <a:lnTo>
                    <a:pt x="2769" y="23"/>
                  </a:lnTo>
                  <a:cubicBezTo>
                    <a:pt x="2727" y="9"/>
                    <a:pt x="2680" y="1"/>
                    <a:pt x="2632"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5906;p75">
              <a:extLst>
                <a:ext uri="{FF2B5EF4-FFF2-40B4-BE49-F238E27FC236}">
                  <a16:creationId xmlns:a16="http://schemas.microsoft.com/office/drawing/2014/main" id="{8BAFE01F-9B5B-42A5-B366-5D763B1C679A}"/>
                </a:ext>
              </a:extLst>
            </p:cNvPr>
            <p:cNvSpPr/>
            <p:nvPr/>
          </p:nvSpPr>
          <p:spPr>
            <a:xfrm>
              <a:off x="3274175" y="1937675"/>
              <a:ext cx="77575" cy="38175"/>
            </a:xfrm>
            <a:custGeom>
              <a:avLst/>
              <a:gdLst/>
              <a:ahLst/>
              <a:cxnLst/>
              <a:rect l="l" t="t" r="r" b="b"/>
              <a:pathLst>
                <a:path w="3103" h="1527" extrusionOk="0">
                  <a:moveTo>
                    <a:pt x="834" y="0"/>
                  </a:moveTo>
                  <a:cubicBezTo>
                    <a:pt x="718" y="145"/>
                    <a:pt x="551" y="240"/>
                    <a:pt x="422" y="240"/>
                  </a:cubicBezTo>
                  <a:cubicBezTo>
                    <a:pt x="403" y="240"/>
                    <a:pt x="385" y="238"/>
                    <a:pt x="367" y="234"/>
                  </a:cubicBezTo>
                  <a:lnTo>
                    <a:pt x="1" y="67"/>
                  </a:lnTo>
                  <a:lnTo>
                    <a:pt x="1" y="67"/>
                  </a:lnTo>
                  <a:lnTo>
                    <a:pt x="2235" y="1368"/>
                  </a:lnTo>
                  <a:lnTo>
                    <a:pt x="2602" y="1501"/>
                  </a:lnTo>
                  <a:cubicBezTo>
                    <a:pt x="2637" y="1518"/>
                    <a:pt x="2674" y="1527"/>
                    <a:pt x="2711" y="1527"/>
                  </a:cubicBezTo>
                  <a:cubicBezTo>
                    <a:pt x="2820" y="1527"/>
                    <a:pt x="2937" y="1458"/>
                    <a:pt x="3036" y="1334"/>
                  </a:cubicBezTo>
                  <a:lnTo>
                    <a:pt x="3103" y="1301"/>
                  </a:lnTo>
                  <a:lnTo>
                    <a:pt x="834" y="0"/>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5907;p75">
              <a:extLst>
                <a:ext uri="{FF2B5EF4-FFF2-40B4-BE49-F238E27FC236}">
                  <a16:creationId xmlns:a16="http://schemas.microsoft.com/office/drawing/2014/main" id="{6E00E7A8-EF33-4975-9761-CB38A6DA2691}"/>
                </a:ext>
              </a:extLst>
            </p:cNvPr>
            <p:cNvSpPr/>
            <p:nvPr/>
          </p:nvSpPr>
          <p:spPr>
            <a:xfrm>
              <a:off x="3506850" y="1783800"/>
              <a:ext cx="92575" cy="63825"/>
            </a:xfrm>
            <a:custGeom>
              <a:avLst/>
              <a:gdLst/>
              <a:ahLst/>
              <a:cxnLst/>
              <a:rect l="l" t="t" r="r" b="b"/>
              <a:pathLst>
                <a:path w="3703" h="2553" extrusionOk="0">
                  <a:moveTo>
                    <a:pt x="3698" y="1316"/>
                  </a:moveTo>
                  <a:lnTo>
                    <a:pt x="3703" y="1318"/>
                  </a:lnTo>
                  <a:cubicBezTo>
                    <a:pt x="3701" y="1317"/>
                    <a:pt x="3700" y="1316"/>
                    <a:pt x="3698" y="1316"/>
                  </a:cubicBezTo>
                  <a:close/>
                  <a:moveTo>
                    <a:pt x="1373" y="0"/>
                  </a:moveTo>
                  <a:cubicBezTo>
                    <a:pt x="1203" y="0"/>
                    <a:pt x="973" y="135"/>
                    <a:pt x="834" y="384"/>
                  </a:cubicBezTo>
                  <a:lnTo>
                    <a:pt x="467" y="951"/>
                  </a:lnTo>
                  <a:cubicBezTo>
                    <a:pt x="400" y="1118"/>
                    <a:pt x="200" y="1251"/>
                    <a:pt x="0" y="1285"/>
                  </a:cubicBezTo>
                  <a:lnTo>
                    <a:pt x="2235" y="2552"/>
                  </a:lnTo>
                  <a:cubicBezTo>
                    <a:pt x="2369" y="2552"/>
                    <a:pt x="2502" y="2486"/>
                    <a:pt x="2602" y="2386"/>
                  </a:cubicBezTo>
                  <a:cubicBezTo>
                    <a:pt x="2635" y="2352"/>
                    <a:pt x="2669" y="2286"/>
                    <a:pt x="2702" y="2252"/>
                  </a:cubicBezTo>
                  <a:lnTo>
                    <a:pt x="3069" y="1652"/>
                  </a:lnTo>
                  <a:cubicBezTo>
                    <a:pt x="3202" y="1438"/>
                    <a:pt x="3421" y="1289"/>
                    <a:pt x="3589" y="1289"/>
                  </a:cubicBezTo>
                  <a:cubicBezTo>
                    <a:pt x="3629" y="1289"/>
                    <a:pt x="3666" y="1297"/>
                    <a:pt x="3698" y="1316"/>
                  </a:cubicBezTo>
                  <a:lnTo>
                    <a:pt x="3698" y="1316"/>
                  </a:lnTo>
                  <a:lnTo>
                    <a:pt x="1468" y="17"/>
                  </a:lnTo>
                  <a:cubicBezTo>
                    <a:pt x="1440" y="6"/>
                    <a:pt x="1408" y="0"/>
                    <a:pt x="1373"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5908;p75">
              <a:extLst>
                <a:ext uri="{FF2B5EF4-FFF2-40B4-BE49-F238E27FC236}">
                  <a16:creationId xmlns:a16="http://schemas.microsoft.com/office/drawing/2014/main" id="{26883025-0572-4A35-BE49-268FF3C99A36}"/>
                </a:ext>
              </a:extLst>
            </p:cNvPr>
            <p:cNvSpPr/>
            <p:nvPr/>
          </p:nvSpPr>
          <p:spPr>
            <a:xfrm>
              <a:off x="3543525" y="1784225"/>
              <a:ext cx="94275" cy="48375"/>
            </a:xfrm>
            <a:custGeom>
              <a:avLst/>
              <a:gdLst/>
              <a:ahLst/>
              <a:cxnLst/>
              <a:rect l="l" t="t" r="r" b="b"/>
              <a:pathLst>
                <a:path w="3771" h="1935" extrusionOk="0">
                  <a:moveTo>
                    <a:pt x="1" y="0"/>
                  </a:moveTo>
                  <a:lnTo>
                    <a:pt x="2236" y="1301"/>
                  </a:lnTo>
                  <a:lnTo>
                    <a:pt x="3770" y="1935"/>
                  </a:lnTo>
                  <a:lnTo>
                    <a:pt x="1535" y="667"/>
                  </a:lnTo>
                  <a:lnTo>
                    <a:pt x="1" y="0"/>
                  </a:lnTo>
                  <a:close/>
                  <a:moveTo>
                    <a:pt x="3770" y="1935"/>
                  </a:moveTo>
                  <a:lnTo>
                    <a:pt x="3770" y="1935"/>
                  </a:lnTo>
                  <a:lnTo>
                    <a:pt x="3770" y="1935"/>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5909;p75">
              <a:extLst>
                <a:ext uri="{FF2B5EF4-FFF2-40B4-BE49-F238E27FC236}">
                  <a16:creationId xmlns:a16="http://schemas.microsoft.com/office/drawing/2014/main" id="{8F08D284-E04B-44BA-A82F-51C994389E38}"/>
                </a:ext>
              </a:extLst>
            </p:cNvPr>
            <p:cNvSpPr/>
            <p:nvPr/>
          </p:nvSpPr>
          <p:spPr>
            <a:xfrm>
              <a:off x="3582725" y="2039250"/>
              <a:ext cx="334175" cy="396300"/>
            </a:xfrm>
            <a:custGeom>
              <a:avLst/>
              <a:gdLst/>
              <a:ahLst/>
              <a:cxnLst/>
              <a:rect l="l" t="t" r="r" b="b"/>
              <a:pathLst>
                <a:path w="13367" h="15852" extrusionOk="0">
                  <a:moveTo>
                    <a:pt x="8389" y="3763"/>
                  </a:moveTo>
                  <a:cubicBezTo>
                    <a:pt x="9515" y="3763"/>
                    <a:pt x="10237" y="4616"/>
                    <a:pt x="10075" y="6144"/>
                  </a:cubicBezTo>
                  <a:cubicBezTo>
                    <a:pt x="9908" y="7812"/>
                    <a:pt x="8640" y="9780"/>
                    <a:pt x="7072" y="10848"/>
                  </a:cubicBezTo>
                  <a:cubicBezTo>
                    <a:pt x="6307" y="11378"/>
                    <a:pt x="5592" y="11626"/>
                    <a:pt x="4995" y="11626"/>
                  </a:cubicBezTo>
                  <a:cubicBezTo>
                    <a:pt x="3978" y="11626"/>
                    <a:pt x="3303" y="10908"/>
                    <a:pt x="3303" y="9647"/>
                  </a:cubicBezTo>
                  <a:cubicBezTo>
                    <a:pt x="3303" y="7779"/>
                    <a:pt x="4804" y="5377"/>
                    <a:pt x="6705" y="4276"/>
                  </a:cubicBezTo>
                  <a:cubicBezTo>
                    <a:pt x="7318" y="3929"/>
                    <a:pt x="7893" y="3763"/>
                    <a:pt x="8389" y="3763"/>
                  </a:cubicBezTo>
                  <a:close/>
                  <a:moveTo>
                    <a:pt x="10798" y="0"/>
                  </a:moveTo>
                  <a:cubicBezTo>
                    <a:pt x="10685" y="0"/>
                    <a:pt x="10495" y="99"/>
                    <a:pt x="10408" y="273"/>
                  </a:cubicBezTo>
                  <a:lnTo>
                    <a:pt x="10141" y="707"/>
                  </a:lnTo>
                  <a:cubicBezTo>
                    <a:pt x="10041" y="807"/>
                    <a:pt x="9941" y="907"/>
                    <a:pt x="9774" y="941"/>
                  </a:cubicBezTo>
                  <a:cubicBezTo>
                    <a:pt x="9698" y="936"/>
                    <a:pt x="9622" y="934"/>
                    <a:pt x="9546" y="934"/>
                  </a:cubicBezTo>
                  <a:cubicBezTo>
                    <a:pt x="9022" y="934"/>
                    <a:pt x="8501" y="1033"/>
                    <a:pt x="8006" y="1207"/>
                  </a:cubicBezTo>
                  <a:cubicBezTo>
                    <a:pt x="7980" y="1225"/>
                    <a:pt x="7953" y="1234"/>
                    <a:pt x="7928" y="1234"/>
                  </a:cubicBezTo>
                  <a:cubicBezTo>
                    <a:pt x="7860" y="1234"/>
                    <a:pt x="7806" y="1172"/>
                    <a:pt x="7806" y="1074"/>
                  </a:cubicBezTo>
                  <a:lnTo>
                    <a:pt x="7806" y="674"/>
                  </a:lnTo>
                  <a:cubicBezTo>
                    <a:pt x="7806" y="560"/>
                    <a:pt x="7745" y="493"/>
                    <a:pt x="7642" y="493"/>
                  </a:cubicBezTo>
                  <a:cubicBezTo>
                    <a:pt x="7594" y="493"/>
                    <a:pt x="7537" y="508"/>
                    <a:pt x="7473" y="540"/>
                  </a:cubicBezTo>
                  <a:lnTo>
                    <a:pt x="5905" y="1474"/>
                  </a:lnTo>
                  <a:cubicBezTo>
                    <a:pt x="5705" y="1574"/>
                    <a:pt x="5605" y="1775"/>
                    <a:pt x="5571" y="1975"/>
                  </a:cubicBezTo>
                  <a:lnTo>
                    <a:pt x="5571" y="2375"/>
                  </a:lnTo>
                  <a:cubicBezTo>
                    <a:pt x="5571" y="2508"/>
                    <a:pt x="5471" y="2675"/>
                    <a:pt x="5338" y="2775"/>
                  </a:cubicBezTo>
                  <a:cubicBezTo>
                    <a:pt x="4704" y="3309"/>
                    <a:pt x="4137" y="3876"/>
                    <a:pt x="3603" y="4510"/>
                  </a:cubicBezTo>
                  <a:cubicBezTo>
                    <a:pt x="3493" y="4620"/>
                    <a:pt x="3382" y="4685"/>
                    <a:pt x="3291" y="4685"/>
                  </a:cubicBezTo>
                  <a:cubicBezTo>
                    <a:pt x="3272" y="4685"/>
                    <a:pt x="3253" y="4682"/>
                    <a:pt x="3236" y="4677"/>
                  </a:cubicBezTo>
                  <a:lnTo>
                    <a:pt x="2969" y="4577"/>
                  </a:lnTo>
                  <a:cubicBezTo>
                    <a:pt x="2946" y="4565"/>
                    <a:pt x="2920" y="4559"/>
                    <a:pt x="2893" y="4559"/>
                  </a:cubicBezTo>
                  <a:cubicBezTo>
                    <a:pt x="2768" y="4559"/>
                    <a:pt x="2618" y="4679"/>
                    <a:pt x="2536" y="4843"/>
                  </a:cubicBezTo>
                  <a:lnTo>
                    <a:pt x="1402" y="6611"/>
                  </a:lnTo>
                  <a:cubicBezTo>
                    <a:pt x="1268" y="6811"/>
                    <a:pt x="1268" y="7012"/>
                    <a:pt x="1402" y="7045"/>
                  </a:cubicBezTo>
                  <a:lnTo>
                    <a:pt x="1735" y="7245"/>
                  </a:lnTo>
                  <a:cubicBezTo>
                    <a:pt x="1769" y="7312"/>
                    <a:pt x="1769" y="7412"/>
                    <a:pt x="1702" y="7479"/>
                  </a:cubicBezTo>
                  <a:cubicBezTo>
                    <a:pt x="1402" y="8179"/>
                    <a:pt x="1135" y="8913"/>
                    <a:pt x="1001" y="9680"/>
                  </a:cubicBezTo>
                  <a:cubicBezTo>
                    <a:pt x="968" y="9814"/>
                    <a:pt x="868" y="9947"/>
                    <a:pt x="701" y="10047"/>
                  </a:cubicBezTo>
                  <a:lnTo>
                    <a:pt x="334" y="10281"/>
                  </a:lnTo>
                  <a:cubicBezTo>
                    <a:pt x="134" y="10381"/>
                    <a:pt x="34" y="10547"/>
                    <a:pt x="1" y="10781"/>
                  </a:cubicBezTo>
                  <a:lnTo>
                    <a:pt x="1" y="12349"/>
                  </a:lnTo>
                  <a:cubicBezTo>
                    <a:pt x="1" y="12477"/>
                    <a:pt x="56" y="12537"/>
                    <a:pt x="148" y="12537"/>
                  </a:cubicBezTo>
                  <a:cubicBezTo>
                    <a:pt x="199" y="12537"/>
                    <a:pt x="262" y="12518"/>
                    <a:pt x="334" y="12482"/>
                  </a:cubicBezTo>
                  <a:lnTo>
                    <a:pt x="701" y="12282"/>
                  </a:lnTo>
                  <a:cubicBezTo>
                    <a:pt x="754" y="12243"/>
                    <a:pt x="806" y="12224"/>
                    <a:pt x="853" y="12224"/>
                  </a:cubicBezTo>
                  <a:cubicBezTo>
                    <a:pt x="924" y="12224"/>
                    <a:pt x="981" y="12268"/>
                    <a:pt x="1001" y="12349"/>
                  </a:cubicBezTo>
                  <a:cubicBezTo>
                    <a:pt x="1101" y="12849"/>
                    <a:pt x="1368" y="13283"/>
                    <a:pt x="1702" y="13683"/>
                  </a:cubicBezTo>
                  <a:cubicBezTo>
                    <a:pt x="1769" y="13783"/>
                    <a:pt x="1769" y="13950"/>
                    <a:pt x="1669" y="14050"/>
                  </a:cubicBezTo>
                  <a:lnTo>
                    <a:pt x="1402" y="14450"/>
                  </a:lnTo>
                  <a:cubicBezTo>
                    <a:pt x="1268" y="14650"/>
                    <a:pt x="1268" y="14884"/>
                    <a:pt x="1402" y="14917"/>
                  </a:cubicBezTo>
                  <a:lnTo>
                    <a:pt x="3036" y="15851"/>
                  </a:lnTo>
                  <a:lnTo>
                    <a:pt x="3503" y="14917"/>
                  </a:lnTo>
                  <a:cubicBezTo>
                    <a:pt x="3570" y="14784"/>
                    <a:pt x="3570" y="14617"/>
                    <a:pt x="3570" y="14450"/>
                  </a:cubicBezTo>
                  <a:cubicBezTo>
                    <a:pt x="3646" y="14454"/>
                    <a:pt x="3722" y="14457"/>
                    <a:pt x="3799" y="14457"/>
                  </a:cubicBezTo>
                  <a:cubicBezTo>
                    <a:pt x="4322" y="14457"/>
                    <a:pt x="4843" y="14358"/>
                    <a:pt x="5338" y="14183"/>
                  </a:cubicBezTo>
                  <a:cubicBezTo>
                    <a:pt x="5374" y="14166"/>
                    <a:pt x="5407" y="14157"/>
                    <a:pt x="5437" y="14157"/>
                  </a:cubicBezTo>
                  <a:cubicBezTo>
                    <a:pt x="5518" y="14157"/>
                    <a:pt x="5571" y="14219"/>
                    <a:pt x="5571" y="14317"/>
                  </a:cubicBezTo>
                  <a:lnTo>
                    <a:pt x="5571" y="14684"/>
                  </a:lnTo>
                  <a:cubicBezTo>
                    <a:pt x="5571" y="14797"/>
                    <a:pt x="5633" y="14864"/>
                    <a:pt x="5725" y="14864"/>
                  </a:cubicBezTo>
                  <a:cubicBezTo>
                    <a:pt x="5768" y="14864"/>
                    <a:pt x="5818" y="14849"/>
                    <a:pt x="5872" y="14817"/>
                  </a:cubicBezTo>
                  <a:lnTo>
                    <a:pt x="7473" y="13917"/>
                  </a:lnTo>
                  <a:cubicBezTo>
                    <a:pt x="7639" y="13783"/>
                    <a:pt x="7773" y="13616"/>
                    <a:pt x="7773" y="13383"/>
                  </a:cubicBezTo>
                  <a:lnTo>
                    <a:pt x="7773" y="13016"/>
                  </a:lnTo>
                  <a:cubicBezTo>
                    <a:pt x="7806" y="12849"/>
                    <a:pt x="7873" y="12716"/>
                    <a:pt x="8006" y="12616"/>
                  </a:cubicBezTo>
                  <a:cubicBezTo>
                    <a:pt x="8640" y="12082"/>
                    <a:pt x="9241" y="11515"/>
                    <a:pt x="9774" y="10881"/>
                  </a:cubicBezTo>
                  <a:cubicBezTo>
                    <a:pt x="9857" y="10770"/>
                    <a:pt x="9963" y="10706"/>
                    <a:pt x="10054" y="10706"/>
                  </a:cubicBezTo>
                  <a:cubicBezTo>
                    <a:pt x="10073" y="10706"/>
                    <a:pt x="10091" y="10709"/>
                    <a:pt x="10108" y="10714"/>
                  </a:cubicBezTo>
                  <a:lnTo>
                    <a:pt x="10375" y="10848"/>
                  </a:lnTo>
                  <a:cubicBezTo>
                    <a:pt x="10392" y="10852"/>
                    <a:pt x="10410" y="10854"/>
                    <a:pt x="10429" y="10854"/>
                  </a:cubicBezTo>
                  <a:cubicBezTo>
                    <a:pt x="10558" y="10854"/>
                    <a:pt x="10725" y="10756"/>
                    <a:pt x="10842" y="10581"/>
                  </a:cubicBezTo>
                  <a:lnTo>
                    <a:pt x="11943" y="8813"/>
                  </a:lnTo>
                  <a:cubicBezTo>
                    <a:pt x="12076" y="8613"/>
                    <a:pt x="12076" y="8379"/>
                    <a:pt x="11943" y="8346"/>
                  </a:cubicBezTo>
                  <a:lnTo>
                    <a:pt x="11676" y="8246"/>
                  </a:lnTo>
                  <a:cubicBezTo>
                    <a:pt x="11576" y="8179"/>
                    <a:pt x="11576" y="8046"/>
                    <a:pt x="11642" y="7912"/>
                  </a:cubicBezTo>
                  <a:cubicBezTo>
                    <a:pt x="11976" y="7212"/>
                    <a:pt x="12209" y="6478"/>
                    <a:pt x="12376" y="5744"/>
                  </a:cubicBezTo>
                  <a:cubicBezTo>
                    <a:pt x="12410" y="5577"/>
                    <a:pt x="12510" y="5444"/>
                    <a:pt x="12643" y="5344"/>
                  </a:cubicBezTo>
                  <a:lnTo>
                    <a:pt x="13043" y="5144"/>
                  </a:lnTo>
                  <a:cubicBezTo>
                    <a:pt x="13210" y="5010"/>
                    <a:pt x="13344" y="4843"/>
                    <a:pt x="13344" y="4610"/>
                  </a:cubicBezTo>
                  <a:lnTo>
                    <a:pt x="13344" y="3042"/>
                  </a:lnTo>
                  <a:cubicBezTo>
                    <a:pt x="13366" y="2929"/>
                    <a:pt x="13312" y="2862"/>
                    <a:pt x="13212" y="2862"/>
                  </a:cubicBezTo>
                  <a:cubicBezTo>
                    <a:pt x="13165" y="2862"/>
                    <a:pt x="13107" y="2877"/>
                    <a:pt x="13043" y="2909"/>
                  </a:cubicBezTo>
                  <a:lnTo>
                    <a:pt x="12676" y="3142"/>
                  </a:lnTo>
                  <a:cubicBezTo>
                    <a:pt x="12629" y="3166"/>
                    <a:pt x="12582" y="3177"/>
                    <a:pt x="12541" y="3177"/>
                  </a:cubicBezTo>
                  <a:cubicBezTo>
                    <a:pt x="12465" y="3177"/>
                    <a:pt x="12410" y="3140"/>
                    <a:pt x="12410" y="3075"/>
                  </a:cubicBezTo>
                  <a:cubicBezTo>
                    <a:pt x="12276" y="2575"/>
                    <a:pt x="12009" y="2108"/>
                    <a:pt x="11676" y="1741"/>
                  </a:cubicBezTo>
                  <a:cubicBezTo>
                    <a:pt x="11609" y="1674"/>
                    <a:pt x="11609" y="1508"/>
                    <a:pt x="11709" y="1374"/>
                  </a:cubicBezTo>
                  <a:lnTo>
                    <a:pt x="11976" y="941"/>
                  </a:lnTo>
                  <a:cubicBezTo>
                    <a:pt x="12109" y="740"/>
                    <a:pt x="12109" y="540"/>
                    <a:pt x="11976" y="474"/>
                  </a:cubicBezTo>
                  <a:lnTo>
                    <a:pt x="10842" y="7"/>
                  </a:lnTo>
                  <a:cubicBezTo>
                    <a:pt x="10829" y="2"/>
                    <a:pt x="10814" y="0"/>
                    <a:pt x="10798"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5910;p75">
              <a:extLst>
                <a:ext uri="{FF2B5EF4-FFF2-40B4-BE49-F238E27FC236}">
                  <a16:creationId xmlns:a16="http://schemas.microsoft.com/office/drawing/2014/main" id="{AAE9E530-8A41-4D3A-B386-FEAA7255508B}"/>
                </a:ext>
              </a:extLst>
            </p:cNvPr>
            <p:cNvSpPr/>
            <p:nvPr/>
          </p:nvSpPr>
          <p:spPr>
            <a:xfrm>
              <a:off x="3582725" y="2039250"/>
              <a:ext cx="334425" cy="396300"/>
            </a:xfrm>
            <a:custGeom>
              <a:avLst/>
              <a:gdLst/>
              <a:ahLst/>
              <a:cxnLst/>
              <a:rect l="l" t="t" r="r" b="b"/>
              <a:pathLst>
                <a:path w="13377" h="15852" extrusionOk="0">
                  <a:moveTo>
                    <a:pt x="8389" y="3763"/>
                  </a:moveTo>
                  <a:cubicBezTo>
                    <a:pt x="9515" y="3763"/>
                    <a:pt x="10237" y="4616"/>
                    <a:pt x="10075" y="6144"/>
                  </a:cubicBezTo>
                  <a:cubicBezTo>
                    <a:pt x="9874" y="7812"/>
                    <a:pt x="8640" y="9780"/>
                    <a:pt x="7072" y="10848"/>
                  </a:cubicBezTo>
                  <a:cubicBezTo>
                    <a:pt x="6307" y="11378"/>
                    <a:pt x="5588" y="11626"/>
                    <a:pt x="4985" y="11626"/>
                  </a:cubicBezTo>
                  <a:cubicBezTo>
                    <a:pt x="3958" y="11626"/>
                    <a:pt x="3270" y="10908"/>
                    <a:pt x="3270" y="9647"/>
                  </a:cubicBezTo>
                  <a:cubicBezTo>
                    <a:pt x="3270" y="7779"/>
                    <a:pt x="4804" y="5377"/>
                    <a:pt x="6705" y="4276"/>
                  </a:cubicBezTo>
                  <a:cubicBezTo>
                    <a:pt x="7318" y="3929"/>
                    <a:pt x="7893" y="3763"/>
                    <a:pt x="8389" y="3763"/>
                  </a:cubicBezTo>
                  <a:close/>
                  <a:moveTo>
                    <a:pt x="10798" y="0"/>
                  </a:moveTo>
                  <a:cubicBezTo>
                    <a:pt x="10685" y="0"/>
                    <a:pt x="10495" y="99"/>
                    <a:pt x="10408" y="273"/>
                  </a:cubicBezTo>
                  <a:lnTo>
                    <a:pt x="10141" y="707"/>
                  </a:lnTo>
                  <a:cubicBezTo>
                    <a:pt x="10075" y="807"/>
                    <a:pt x="9941" y="907"/>
                    <a:pt x="9774" y="941"/>
                  </a:cubicBezTo>
                  <a:cubicBezTo>
                    <a:pt x="9683" y="932"/>
                    <a:pt x="9589" y="928"/>
                    <a:pt x="9494" y="928"/>
                  </a:cubicBezTo>
                  <a:cubicBezTo>
                    <a:pt x="9209" y="928"/>
                    <a:pt x="8915" y="966"/>
                    <a:pt x="8640" y="1041"/>
                  </a:cubicBezTo>
                  <a:cubicBezTo>
                    <a:pt x="8440" y="1107"/>
                    <a:pt x="8207" y="1141"/>
                    <a:pt x="8006" y="1207"/>
                  </a:cubicBezTo>
                  <a:cubicBezTo>
                    <a:pt x="7980" y="1225"/>
                    <a:pt x="7953" y="1234"/>
                    <a:pt x="7928" y="1234"/>
                  </a:cubicBezTo>
                  <a:cubicBezTo>
                    <a:pt x="7860" y="1234"/>
                    <a:pt x="7806" y="1172"/>
                    <a:pt x="7806" y="1074"/>
                  </a:cubicBezTo>
                  <a:lnTo>
                    <a:pt x="7806" y="707"/>
                  </a:lnTo>
                  <a:cubicBezTo>
                    <a:pt x="7806" y="607"/>
                    <a:pt x="7773" y="540"/>
                    <a:pt x="7706" y="507"/>
                  </a:cubicBezTo>
                  <a:cubicBezTo>
                    <a:pt x="7687" y="497"/>
                    <a:pt x="7664" y="493"/>
                    <a:pt x="7641" y="493"/>
                  </a:cubicBezTo>
                  <a:cubicBezTo>
                    <a:pt x="7584" y="493"/>
                    <a:pt x="7520" y="517"/>
                    <a:pt x="7473" y="540"/>
                  </a:cubicBezTo>
                  <a:lnTo>
                    <a:pt x="5905" y="1474"/>
                  </a:lnTo>
                  <a:cubicBezTo>
                    <a:pt x="5705" y="1574"/>
                    <a:pt x="5605" y="1741"/>
                    <a:pt x="5571" y="1975"/>
                  </a:cubicBezTo>
                  <a:lnTo>
                    <a:pt x="5571" y="2342"/>
                  </a:lnTo>
                  <a:cubicBezTo>
                    <a:pt x="5571" y="2508"/>
                    <a:pt x="5471" y="2675"/>
                    <a:pt x="5338" y="2775"/>
                  </a:cubicBezTo>
                  <a:cubicBezTo>
                    <a:pt x="4704" y="3309"/>
                    <a:pt x="4137" y="3876"/>
                    <a:pt x="3603" y="4510"/>
                  </a:cubicBezTo>
                  <a:cubicBezTo>
                    <a:pt x="3493" y="4620"/>
                    <a:pt x="3382" y="4685"/>
                    <a:pt x="3291" y="4685"/>
                  </a:cubicBezTo>
                  <a:cubicBezTo>
                    <a:pt x="3272" y="4685"/>
                    <a:pt x="3253" y="4682"/>
                    <a:pt x="3236" y="4677"/>
                  </a:cubicBezTo>
                  <a:lnTo>
                    <a:pt x="2969" y="4577"/>
                  </a:lnTo>
                  <a:cubicBezTo>
                    <a:pt x="2945" y="4564"/>
                    <a:pt x="2919" y="4559"/>
                    <a:pt x="2892" y="4559"/>
                  </a:cubicBezTo>
                  <a:cubicBezTo>
                    <a:pt x="2767" y="4559"/>
                    <a:pt x="2618" y="4673"/>
                    <a:pt x="2536" y="4810"/>
                  </a:cubicBezTo>
                  <a:lnTo>
                    <a:pt x="1402" y="6578"/>
                  </a:lnTo>
                  <a:cubicBezTo>
                    <a:pt x="1268" y="6778"/>
                    <a:pt x="1268" y="7012"/>
                    <a:pt x="1402" y="7045"/>
                  </a:cubicBezTo>
                  <a:lnTo>
                    <a:pt x="1735" y="7245"/>
                  </a:lnTo>
                  <a:cubicBezTo>
                    <a:pt x="1769" y="7312"/>
                    <a:pt x="1735" y="7412"/>
                    <a:pt x="1702" y="7479"/>
                  </a:cubicBezTo>
                  <a:cubicBezTo>
                    <a:pt x="1402" y="8179"/>
                    <a:pt x="1135" y="8913"/>
                    <a:pt x="968" y="9647"/>
                  </a:cubicBezTo>
                  <a:cubicBezTo>
                    <a:pt x="935" y="9814"/>
                    <a:pt x="835" y="9947"/>
                    <a:pt x="701" y="10047"/>
                  </a:cubicBezTo>
                  <a:lnTo>
                    <a:pt x="334" y="10281"/>
                  </a:lnTo>
                  <a:cubicBezTo>
                    <a:pt x="134" y="10381"/>
                    <a:pt x="34" y="10547"/>
                    <a:pt x="1" y="10781"/>
                  </a:cubicBezTo>
                  <a:lnTo>
                    <a:pt x="1" y="12349"/>
                  </a:lnTo>
                  <a:cubicBezTo>
                    <a:pt x="1" y="12477"/>
                    <a:pt x="56" y="12537"/>
                    <a:pt x="148" y="12537"/>
                  </a:cubicBezTo>
                  <a:cubicBezTo>
                    <a:pt x="199" y="12537"/>
                    <a:pt x="262" y="12518"/>
                    <a:pt x="334" y="12482"/>
                  </a:cubicBezTo>
                  <a:lnTo>
                    <a:pt x="701" y="12282"/>
                  </a:lnTo>
                  <a:cubicBezTo>
                    <a:pt x="754" y="12243"/>
                    <a:pt x="801" y="12224"/>
                    <a:pt x="841" y="12224"/>
                  </a:cubicBezTo>
                  <a:cubicBezTo>
                    <a:pt x="903" y="12224"/>
                    <a:pt x="948" y="12268"/>
                    <a:pt x="968" y="12349"/>
                  </a:cubicBezTo>
                  <a:cubicBezTo>
                    <a:pt x="1101" y="12816"/>
                    <a:pt x="1368" y="13283"/>
                    <a:pt x="1702" y="13683"/>
                  </a:cubicBezTo>
                  <a:cubicBezTo>
                    <a:pt x="1769" y="13783"/>
                    <a:pt x="1769" y="13917"/>
                    <a:pt x="1669" y="14050"/>
                  </a:cubicBezTo>
                  <a:lnTo>
                    <a:pt x="1402" y="14450"/>
                  </a:lnTo>
                  <a:cubicBezTo>
                    <a:pt x="1268" y="14650"/>
                    <a:pt x="1268" y="14884"/>
                    <a:pt x="1402" y="14917"/>
                  </a:cubicBezTo>
                  <a:lnTo>
                    <a:pt x="3036" y="15851"/>
                  </a:lnTo>
                  <a:lnTo>
                    <a:pt x="3503" y="14917"/>
                  </a:lnTo>
                  <a:cubicBezTo>
                    <a:pt x="3570" y="14750"/>
                    <a:pt x="3570" y="14617"/>
                    <a:pt x="3570" y="14450"/>
                  </a:cubicBezTo>
                  <a:lnTo>
                    <a:pt x="3603" y="14450"/>
                  </a:lnTo>
                  <a:cubicBezTo>
                    <a:pt x="3680" y="14454"/>
                    <a:pt x="3756" y="14457"/>
                    <a:pt x="3832" y="14457"/>
                  </a:cubicBezTo>
                  <a:cubicBezTo>
                    <a:pt x="4355" y="14457"/>
                    <a:pt x="4872" y="14358"/>
                    <a:pt x="5338" y="14183"/>
                  </a:cubicBezTo>
                  <a:cubicBezTo>
                    <a:pt x="5374" y="14166"/>
                    <a:pt x="5407" y="14157"/>
                    <a:pt x="5437" y="14157"/>
                  </a:cubicBezTo>
                  <a:cubicBezTo>
                    <a:pt x="5518" y="14157"/>
                    <a:pt x="5571" y="14219"/>
                    <a:pt x="5571" y="14317"/>
                  </a:cubicBezTo>
                  <a:lnTo>
                    <a:pt x="5571" y="14684"/>
                  </a:lnTo>
                  <a:cubicBezTo>
                    <a:pt x="5571" y="14797"/>
                    <a:pt x="5633" y="14864"/>
                    <a:pt x="5735" y="14864"/>
                  </a:cubicBezTo>
                  <a:cubicBezTo>
                    <a:pt x="5783" y="14864"/>
                    <a:pt x="5841" y="14849"/>
                    <a:pt x="5905" y="14817"/>
                  </a:cubicBezTo>
                  <a:lnTo>
                    <a:pt x="7473" y="13917"/>
                  </a:lnTo>
                  <a:cubicBezTo>
                    <a:pt x="7673" y="13783"/>
                    <a:pt x="7773" y="13616"/>
                    <a:pt x="7806" y="13383"/>
                  </a:cubicBezTo>
                  <a:lnTo>
                    <a:pt x="7806" y="13016"/>
                  </a:lnTo>
                  <a:cubicBezTo>
                    <a:pt x="7806" y="12849"/>
                    <a:pt x="7906" y="12716"/>
                    <a:pt x="8006" y="12616"/>
                  </a:cubicBezTo>
                  <a:cubicBezTo>
                    <a:pt x="8674" y="12082"/>
                    <a:pt x="9241" y="11481"/>
                    <a:pt x="9774" y="10848"/>
                  </a:cubicBezTo>
                  <a:cubicBezTo>
                    <a:pt x="9857" y="10737"/>
                    <a:pt x="9986" y="10672"/>
                    <a:pt x="10066" y="10672"/>
                  </a:cubicBezTo>
                  <a:cubicBezTo>
                    <a:pt x="10082" y="10672"/>
                    <a:pt x="10096" y="10675"/>
                    <a:pt x="10108" y="10681"/>
                  </a:cubicBezTo>
                  <a:lnTo>
                    <a:pt x="10408" y="10814"/>
                  </a:lnTo>
                  <a:cubicBezTo>
                    <a:pt x="10426" y="10826"/>
                    <a:pt x="10448" y="10832"/>
                    <a:pt x="10472" y="10832"/>
                  </a:cubicBezTo>
                  <a:cubicBezTo>
                    <a:pt x="10587" y="10832"/>
                    <a:pt x="10759" y="10712"/>
                    <a:pt x="10842" y="10547"/>
                  </a:cubicBezTo>
                  <a:lnTo>
                    <a:pt x="11976" y="8780"/>
                  </a:lnTo>
                  <a:cubicBezTo>
                    <a:pt x="12109" y="8579"/>
                    <a:pt x="12109" y="8379"/>
                    <a:pt x="11976" y="8313"/>
                  </a:cubicBezTo>
                  <a:lnTo>
                    <a:pt x="11709" y="8212"/>
                  </a:lnTo>
                  <a:cubicBezTo>
                    <a:pt x="11609" y="8179"/>
                    <a:pt x="11609" y="8046"/>
                    <a:pt x="11676" y="7879"/>
                  </a:cubicBezTo>
                  <a:cubicBezTo>
                    <a:pt x="11976" y="7178"/>
                    <a:pt x="12243" y="6445"/>
                    <a:pt x="12376" y="5711"/>
                  </a:cubicBezTo>
                  <a:cubicBezTo>
                    <a:pt x="12410" y="5544"/>
                    <a:pt x="12510" y="5410"/>
                    <a:pt x="12676" y="5344"/>
                  </a:cubicBezTo>
                  <a:lnTo>
                    <a:pt x="13043" y="5110"/>
                  </a:lnTo>
                  <a:cubicBezTo>
                    <a:pt x="13210" y="5010"/>
                    <a:pt x="13344" y="4810"/>
                    <a:pt x="13377" y="4610"/>
                  </a:cubicBezTo>
                  <a:lnTo>
                    <a:pt x="13377" y="3009"/>
                  </a:lnTo>
                  <a:cubicBezTo>
                    <a:pt x="13377" y="2920"/>
                    <a:pt x="13318" y="2860"/>
                    <a:pt x="13219" y="2860"/>
                  </a:cubicBezTo>
                  <a:cubicBezTo>
                    <a:pt x="13169" y="2860"/>
                    <a:pt x="13110" y="2875"/>
                    <a:pt x="13043" y="2909"/>
                  </a:cubicBezTo>
                  <a:lnTo>
                    <a:pt x="12676" y="3142"/>
                  </a:lnTo>
                  <a:cubicBezTo>
                    <a:pt x="12629" y="3166"/>
                    <a:pt x="12582" y="3177"/>
                    <a:pt x="12539" y="3177"/>
                  </a:cubicBezTo>
                  <a:cubicBezTo>
                    <a:pt x="12461" y="3177"/>
                    <a:pt x="12398" y="3140"/>
                    <a:pt x="12376" y="3075"/>
                  </a:cubicBezTo>
                  <a:cubicBezTo>
                    <a:pt x="12276" y="2575"/>
                    <a:pt x="12009" y="2108"/>
                    <a:pt x="11676" y="1741"/>
                  </a:cubicBezTo>
                  <a:cubicBezTo>
                    <a:pt x="11609" y="1674"/>
                    <a:pt x="11609" y="1508"/>
                    <a:pt x="11709" y="1374"/>
                  </a:cubicBezTo>
                  <a:lnTo>
                    <a:pt x="11976" y="941"/>
                  </a:lnTo>
                  <a:cubicBezTo>
                    <a:pt x="12109" y="740"/>
                    <a:pt x="12109" y="540"/>
                    <a:pt x="11976" y="474"/>
                  </a:cubicBezTo>
                  <a:lnTo>
                    <a:pt x="10842" y="7"/>
                  </a:lnTo>
                  <a:cubicBezTo>
                    <a:pt x="10829" y="2"/>
                    <a:pt x="10814" y="0"/>
                    <a:pt x="10798"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5911;p75">
              <a:extLst>
                <a:ext uri="{FF2B5EF4-FFF2-40B4-BE49-F238E27FC236}">
                  <a16:creationId xmlns:a16="http://schemas.microsoft.com/office/drawing/2014/main" id="{5DB8D2CB-F558-435A-9FE1-038935F1871B}"/>
                </a:ext>
              </a:extLst>
            </p:cNvPr>
            <p:cNvSpPr/>
            <p:nvPr/>
          </p:nvSpPr>
          <p:spPr>
            <a:xfrm>
              <a:off x="3913800" y="2111125"/>
              <a:ext cx="40875" cy="40875"/>
            </a:xfrm>
            <a:custGeom>
              <a:avLst/>
              <a:gdLst/>
              <a:ahLst/>
              <a:cxnLst/>
              <a:rect l="l" t="t" r="r" b="b"/>
              <a:pathLst>
                <a:path w="1635" h="1635" extrusionOk="0">
                  <a:moveTo>
                    <a:pt x="34" y="0"/>
                  </a:moveTo>
                  <a:lnTo>
                    <a:pt x="0" y="934"/>
                  </a:lnTo>
                  <a:cubicBezTo>
                    <a:pt x="267" y="1168"/>
                    <a:pt x="534" y="1401"/>
                    <a:pt x="834" y="1635"/>
                  </a:cubicBezTo>
                  <a:lnTo>
                    <a:pt x="1235" y="1635"/>
                  </a:lnTo>
                  <a:lnTo>
                    <a:pt x="1635" y="934"/>
                  </a:lnTo>
                  <a:lnTo>
                    <a:pt x="34" y="0"/>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5912;p75">
              <a:extLst>
                <a:ext uri="{FF2B5EF4-FFF2-40B4-BE49-F238E27FC236}">
                  <a16:creationId xmlns:a16="http://schemas.microsoft.com/office/drawing/2014/main" id="{0820CDF8-1455-4542-9AD6-B1107CEE435A}"/>
                </a:ext>
              </a:extLst>
            </p:cNvPr>
            <p:cNvSpPr/>
            <p:nvPr/>
          </p:nvSpPr>
          <p:spPr>
            <a:xfrm>
              <a:off x="3723675" y="2408825"/>
              <a:ext cx="43375" cy="25875"/>
            </a:xfrm>
            <a:custGeom>
              <a:avLst/>
              <a:gdLst/>
              <a:ahLst/>
              <a:cxnLst/>
              <a:rect l="l" t="t" r="r" b="b"/>
              <a:pathLst>
                <a:path w="1735" h="1035" extrusionOk="0">
                  <a:moveTo>
                    <a:pt x="867" y="1"/>
                  </a:moveTo>
                  <a:lnTo>
                    <a:pt x="0" y="68"/>
                  </a:lnTo>
                  <a:lnTo>
                    <a:pt x="1668" y="1035"/>
                  </a:lnTo>
                  <a:lnTo>
                    <a:pt x="1735" y="134"/>
                  </a:lnTo>
                  <a:lnTo>
                    <a:pt x="867" y="1"/>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5913;p75">
              <a:extLst>
                <a:ext uri="{FF2B5EF4-FFF2-40B4-BE49-F238E27FC236}">
                  <a16:creationId xmlns:a16="http://schemas.microsoft.com/office/drawing/2014/main" id="{5D1B7334-E5DA-47B5-A478-550C66606AEE}"/>
                </a:ext>
              </a:extLst>
            </p:cNvPr>
            <p:cNvSpPr/>
            <p:nvPr/>
          </p:nvSpPr>
          <p:spPr>
            <a:xfrm>
              <a:off x="3582725" y="2039250"/>
              <a:ext cx="334175" cy="396300"/>
            </a:xfrm>
            <a:custGeom>
              <a:avLst/>
              <a:gdLst/>
              <a:ahLst/>
              <a:cxnLst/>
              <a:rect l="l" t="t" r="r" b="b"/>
              <a:pathLst>
                <a:path w="13367" h="15852" extrusionOk="0">
                  <a:moveTo>
                    <a:pt x="8389" y="3763"/>
                  </a:moveTo>
                  <a:cubicBezTo>
                    <a:pt x="9515" y="3763"/>
                    <a:pt x="10237" y="4616"/>
                    <a:pt x="10075" y="6144"/>
                  </a:cubicBezTo>
                  <a:cubicBezTo>
                    <a:pt x="9908" y="7812"/>
                    <a:pt x="8640" y="9780"/>
                    <a:pt x="7072" y="10848"/>
                  </a:cubicBezTo>
                  <a:cubicBezTo>
                    <a:pt x="6307" y="11378"/>
                    <a:pt x="5592" y="11626"/>
                    <a:pt x="4995" y="11626"/>
                  </a:cubicBezTo>
                  <a:cubicBezTo>
                    <a:pt x="3978" y="11626"/>
                    <a:pt x="3303" y="10908"/>
                    <a:pt x="3303" y="9647"/>
                  </a:cubicBezTo>
                  <a:cubicBezTo>
                    <a:pt x="3303" y="7779"/>
                    <a:pt x="4804" y="5377"/>
                    <a:pt x="6705" y="4276"/>
                  </a:cubicBezTo>
                  <a:cubicBezTo>
                    <a:pt x="7318" y="3929"/>
                    <a:pt x="7893" y="3763"/>
                    <a:pt x="8389" y="3763"/>
                  </a:cubicBezTo>
                  <a:close/>
                  <a:moveTo>
                    <a:pt x="10798" y="0"/>
                  </a:moveTo>
                  <a:cubicBezTo>
                    <a:pt x="10685" y="0"/>
                    <a:pt x="10495" y="99"/>
                    <a:pt x="10408" y="273"/>
                  </a:cubicBezTo>
                  <a:lnTo>
                    <a:pt x="10141" y="707"/>
                  </a:lnTo>
                  <a:cubicBezTo>
                    <a:pt x="10041" y="807"/>
                    <a:pt x="9941" y="907"/>
                    <a:pt x="9774" y="941"/>
                  </a:cubicBezTo>
                  <a:cubicBezTo>
                    <a:pt x="9698" y="936"/>
                    <a:pt x="9622" y="934"/>
                    <a:pt x="9546" y="934"/>
                  </a:cubicBezTo>
                  <a:cubicBezTo>
                    <a:pt x="9022" y="934"/>
                    <a:pt x="8501" y="1033"/>
                    <a:pt x="8006" y="1207"/>
                  </a:cubicBezTo>
                  <a:cubicBezTo>
                    <a:pt x="7980" y="1225"/>
                    <a:pt x="7953" y="1234"/>
                    <a:pt x="7928" y="1234"/>
                  </a:cubicBezTo>
                  <a:cubicBezTo>
                    <a:pt x="7860" y="1234"/>
                    <a:pt x="7806" y="1172"/>
                    <a:pt x="7806" y="1074"/>
                  </a:cubicBezTo>
                  <a:lnTo>
                    <a:pt x="7806" y="674"/>
                  </a:lnTo>
                  <a:cubicBezTo>
                    <a:pt x="7806" y="560"/>
                    <a:pt x="7745" y="493"/>
                    <a:pt x="7642" y="493"/>
                  </a:cubicBezTo>
                  <a:cubicBezTo>
                    <a:pt x="7594" y="493"/>
                    <a:pt x="7537" y="508"/>
                    <a:pt x="7473" y="540"/>
                  </a:cubicBezTo>
                  <a:lnTo>
                    <a:pt x="5905" y="1474"/>
                  </a:lnTo>
                  <a:cubicBezTo>
                    <a:pt x="5705" y="1574"/>
                    <a:pt x="5605" y="1775"/>
                    <a:pt x="5571" y="1975"/>
                  </a:cubicBezTo>
                  <a:lnTo>
                    <a:pt x="5571" y="2375"/>
                  </a:lnTo>
                  <a:cubicBezTo>
                    <a:pt x="5571" y="2508"/>
                    <a:pt x="5471" y="2675"/>
                    <a:pt x="5338" y="2775"/>
                  </a:cubicBezTo>
                  <a:cubicBezTo>
                    <a:pt x="4704" y="3309"/>
                    <a:pt x="4137" y="3876"/>
                    <a:pt x="3603" y="4510"/>
                  </a:cubicBezTo>
                  <a:cubicBezTo>
                    <a:pt x="3493" y="4620"/>
                    <a:pt x="3382" y="4685"/>
                    <a:pt x="3291" y="4685"/>
                  </a:cubicBezTo>
                  <a:cubicBezTo>
                    <a:pt x="3272" y="4685"/>
                    <a:pt x="3253" y="4682"/>
                    <a:pt x="3236" y="4677"/>
                  </a:cubicBezTo>
                  <a:lnTo>
                    <a:pt x="2969" y="4577"/>
                  </a:lnTo>
                  <a:cubicBezTo>
                    <a:pt x="2946" y="4565"/>
                    <a:pt x="2920" y="4559"/>
                    <a:pt x="2893" y="4559"/>
                  </a:cubicBezTo>
                  <a:cubicBezTo>
                    <a:pt x="2768" y="4559"/>
                    <a:pt x="2618" y="4679"/>
                    <a:pt x="2536" y="4843"/>
                  </a:cubicBezTo>
                  <a:lnTo>
                    <a:pt x="1402" y="6611"/>
                  </a:lnTo>
                  <a:cubicBezTo>
                    <a:pt x="1268" y="6811"/>
                    <a:pt x="1268" y="7012"/>
                    <a:pt x="1402" y="7045"/>
                  </a:cubicBezTo>
                  <a:lnTo>
                    <a:pt x="1735" y="7245"/>
                  </a:lnTo>
                  <a:cubicBezTo>
                    <a:pt x="1769" y="7312"/>
                    <a:pt x="1769" y="7412"/>
                    <a:pt x="1702" y="7479"/>
                  </a:cubicBezTo>
                  <a:cubicBezTo>
                    <a:pt x="1402" y="8179"/>
                    <a:pt x="1135" y="8913"/>
                    <a:pt x="1001" y="9680"/>
                  </a:cubicBezTo>
                  <a:cubicBezTo>
                    <a:pt x="968" y="9814"/>
                    <a:pt x="868" y="9947"/>
                    <a:pt x="701" y="10047"/>
                  </a:cubicBezTo>
                  <a:lnTo>
                    <a:pt x="334" y="10281"/>
                  </a:lnTo>
                  <a:cubicBezTo>
                    <a:pt x="134" y="10381"/>
                    <a:pt x="34" y="10547"/>
                    <a:pt x="1" y="10781"/>
                  </a:cubicBezTo>
                  <a:lnTo>
                    <a:pt x="1" y="12349"/>
                  </a:lnTo>
                  <a:cubicBezTo>
                    <a:pt x="1" y="12477"/>
                    <a:pt x="56" y="12537"/>
                    <a:pt x="148" y="12537"/>
                  </a:cubicBezTo>
                  <a:cubicBezTo>
                    <a:pt x="199" y="12537"/>
                    <a:pt x="262" y="12518"/>
                    <a:pt x="334" y="12482"/>
                  </a:cubicBezTo>
                  <a:lnTo>
                    <a:pt x="701" y="12282"/>
                  </a:lnTo>
                  <a:cubicBezTo>
                    <a:pt x="754" y="12243"/>
                    <a:pt x="806" y="12224"/>
                    <a:pt x="853" y="12224"/>
                  </a:cubicBezTo>
                  <a:cubicBezTo>
                    <a:pt x="924" y="12224"/>
                    <a:pt x="981" y="12268"/>
                    <a:pt x="1001" y="12349"/>
                  </a:cubicBezTo>
                  <a:cubicBezTo>
                    <a:pt x="1101" y="12849"/>
                    <a:pt x="1368" y="13283"/>
                    <a:pt x="1702" y="13683"/>
                  </a:cubicBezTo>
                  <a:cubicBezTo>
                    <a:pt x="1769" y="13783"/>
                    <a:pt x="1769" y="13950"/>
                    <a:pt x="1669" y="14050"/>
                  </a:cubicBezTo>
                  <a:lnTo>
                    <a:pt x="1402" y="14450"/>
                  </a:lnTo>
                  <a:cubicBezTo>
                    <a:pt x="1268" y="14650"/>
                    <a:pt x="1268" y="14884"/>
                    <a:pt x="1402" y="14917"/>
                  </a:cubicBezTo>
                  <a:lnTo>
                    <a:pt x="3036" y="15851"/>
                  </a:lnTo>
                  <a:lnTo>
                    <a:pt x="3503" y="14917"/>
                  </a:lnTo>
                  <a:cubicBezTo>
                    <a:pt x="3570" y="14784"/>
                    <a:pt x="3570" y="14617"/>
                    <a:pt x="3570" y="14450"/>
                  </a:cubicBezTo>
                  <a:cubicBezTo>
                    <a:pt x="3646" y="14454"/>
                    <a:pt x="3722" y="14457"/>
                    <a:pt x="3799" y="14457"/>
                  </a:cubicBezTo>
                  <a:cubicBezTo>
                    <a:pt x="4322" y="14457"/>
                    <a:pt x="4843" y="14358"/>
                    <a:pt x="5338" y="14183"/>
                  </a:cubicBezTo>
                  <a:cubicBezTo>
                    <a:pt x="5374" y="14166"/>
                    <a:pt x="5407" y="14157"/>
                    <a:pt x="5437" y="14157"/>
                  </a:cubicBezTo>
                  <a:cubicBezTo>
                    <a:pt x="5518" y="14157"/>
                    <a:pt x="5571" y="14219"/>
                    <a:pt x="5571" y="14317"/>
                  </a:cubicBezTo>
                  <a:lnTo>
                    <a:pt x="5571" y="14684"/>
                  </a:lnTo>
                  <a:cubicBezTo>
                    <a:pt x="5571" y="14797"/>
                    <a:pt x="5633" y="14864"/>
                    <a:pt x="5725" y="14864"/>
                  </a:cubicBezTo>
                  <a:cubicBezTo>
                    <a:pt x="5768" y="14864"/>
                    <a:pt x="5818" y="14849"/>
                    <a:pt x="5872" y="14817"/>
                  </a:cubicBezTo>
                  <a:lnTo>
                    <a:pt x="7473" y="13917"/>
                  </a:lnTo>
                  <a:cubicBezTo>
                    <a:pt x="7639" y="13783"/>
                    <a:pt x="7773" y="13616"/>
                    <a:pt x="7773" y="13383"/>
                  </a:cubicBezTo>
                  <a:lnTo>
                    <a:pt x="7773" y="13016"/>
                  </a:lnTo>
                  <a:cubicBezTo>
                    <a:pt x="7806" y="12849"/>
                    <a:pt x="7873" y="12716"/>
                    <a:pt x="8006" y="12616"/>
                  </a:cubicBezTo>
                  <a:cubicBezTo>
                    <a:pt x="8640" y="12082"/>
                    <a:pt x="9241" y="11515"/>
                    <a:pt x="9774" y="10881"/>
                  </a:cubicBezTo>
                  <a:cubicBezTo>
                    <a:pt x="9857" y="10770"/>
                    <a:pt x="9963" y="10706"/>
                    <a:pt x="10054" y="10706"/>
                  </a:cubicBezTo>
                  <a:cubicBezTo>
                    <a:pt x="10073" y="10706"/>
                    <a:pt x="10091" y="10709"/>
                    <a:pt x="10108" y="10714"/>
                  </a:cubicBezTo>
                  <a:lnTo>
                    <a:pt x="10375" y="10848"/>
                  </a:lnTo>
                  <a:cubicBezTo>
                    <a:pt x="10392" y="10852"/>
                    <a:pt x="10410" y="10854"/>
                    <a:pt x="10429" y="10854"/>
                  </a:cubicBezTo>
                  <a:cubicBezTo>
                    <a:pt x="10558" y="10854"/>
                    <a:pt x="10725" y="10756"/>
                    <a:pt x="10842" y="10581"/>
                  </a:cubicBezTo>
                  <a:lnTo>
                    <a:pt x="11943" y="8813"/>
                  </a:lnTo>
                  <a:cubicBezTo>
                    <a:pt x="12076" y="8613"/>
                    <a:pt x="12076" y="8379"/>
                    <a:pt x="11943" y="8346"/>
                  </a:cubicBezTo>
                  <a:lnTo>
                    <a:pt x="11676" y="8246"/>
                  </a:lnTo>
                  <a:cubicBezTo>
                    <a:pt x="11576" y="8179"/>
                    <a:pt x="11576" y="8046"/>
                    <a:pt x="11642" y="7912"/>
                  </a:cubicBezTo>
                  <a:cubicBezTo>
                    <a:pt x="11976" y="7212"/>
                    <a:pt x="12209" y="6478"/>
                    <a:pt x="12376" y="5744"/>
                  </a:cubicBezTo>
                  <a:cubicBezTo>
                    <a:pt x="12410" y="5577"/>
                    <a:pt x="12510" y="5444"/>
                    <a:pt x="12643" y="5344"/>
                  </a:cubicBezTo>
                  <a:lnTo>
                    <a:pt x="13043" y="5144"/>
                  </a:lnTo>
                  <a:cubicBezTo>
                    <a:pt x="13210" y="5010"/>
                    <a:pt x="13344" y="4843"/>
                    <a:pt x="13344" y="4610"/>
                  </a:cubicBezTo>
                  <a:lnTo>
                    <a:pt x="13344" y="3042"/>
                  </a:lnTo>
                  <a:cubicBezTo>
                    <a:pt x="13366" y="2929"/>
                    <a:pt x="13312" y="2862"/>
                    <a:pt x="13212" y="2862"/>
                  </a:cubicBezTo>
                  <a:cubicBezTo>
                    <a:pt x="13165" y="2862"/>
                    <a:pt x="13107" y="2877"/>
                    <a:pt x="13043" y="2909"/>
                  </a:cubicBezTo>
                  <a:lnTo>
                    <a:pt x="12676" y="3142"/>
                  </a:lnTo>
                  <a:cubicBezTo>
                    <a:pt x="12629" y="3166"/>
                    <a:pt x="12582" y="3177"/>
                    <a:pt x="12541" y="3177"/>
                  </a:cubicBezTo>
                  <a:cubicBezTo>
                    <a:pt x="12465" y="3177"/>
                    <a:pt x="12410" y="3140"/>
                    <a:pt x="12410" y="3075"/>
                  </a:cubicBezTo>
                  <a:cubicBezTo>
                    <a:pt x="12276" y="2575"/>
                    <a:pt x="12009" y="2108"/>
                    <a:pt x="11676" y="1741"/>
                  </a:cubicBezTo>
                  <a:cubicBezTo>
                    <a:pt x="11609" y="1674"/>
                    <a:pt x="11609" y="1508"/>
                    <a:pt x="11709" y="1374"/>
                  </a:cubicBezTo>
                  <a:lnTo>
                    <a:pt x="11976" y="941"/>
                  </a:lnTo>
                  <a:cubicBezTo>
                    <a:pt x="12109" y="740"/>
                    <a:pt x="12109" y="540"/>
                    <a:pt x="11976" y="474"/>
                  </a:cubicBezTo>
                  <a:lnTo>
                    <a:pt x="10842" y="7"/>
                  </a:lnTo>
                  <a:cubicBezTo>
                    <a:pt x="10829" y="2"/>
                    <a:pt x="10814" y="0"/>
                    <a:pt x="1079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5914;p75">
              <a:extLst>
                <a:ext uri="{FF2B5EF4-FFF2-40B4-BE49-F238E27FC236}">
                  <a16:creationId xmlns:a16="http://schemas.microsoft.com/office/drawing/2014/main" id="{BD834BF7-4E91-4CA4-88AC-4EF4236AABD6}"/>
                </a:ext>
              </a:extLst>
            </p:cNvPr>
            <p:cNvSpPr/>
            <p:nvPr/>
          </p:nvSpPr>
          <p:spPr>
            <a:xfrm>
              <a:off x="3582725" y="2039250"/>
              <a:ext cx="334425" cy="396300"/>
            </a:xfrm>
            <a:custGeom>
              <a:avLst/>
              <a:gdLst/>
              <a:ahLst/>
              <a:cxnLst/>
              <a:rect l="l" t="t" r="r" b="b"/>
              <a:pathLst>
                <a:path w="13377" h="15852" extrusionOk="0">
                  <a:moveTo>
                    <a:pt x="8389" y="3763"/>
                  </a:moveTo>
                  <a:cubicBezTo>
                    <a:pt x="9515" y="3763"/>
                    <a:pt x="10237" y="4616"/>
                    <a:pt x="10075" y="6144"/>
                  </a:cubicBezTo>
                  <a:cubicBezTo>
                    <a:pt x="9874" y="7812"/>
                    <a:pt x="8640" y="9780"/>
                    <a:pt x="7072" y="10848"/>
                  </a:cubicBezTo>
                  <a:cubicBezTo>
                    <a:pt x="6307" y="11378"/>
                    <a:pt x="5588" y="11626"/>
                    <a:pt x="4985" y="11626"/>
                  </a:cubicBezTo>
                  <a:cubicBezTo>
                    <a:pt x="3958" y="11626"/>
                    <a:pt x="3270" y="10908"/>
                    <a:pt x="3270" y="9647"/>
                  </a:cubicBezTo>
                  <a:cubicBezTo>
                    <a:pt x="3270" y="7779"/>
                    <a:pt x="4804" y="5377"/>
                    <a:pt x="6705" y="4276"/>
                  </a:cubicBezTo>
                  <a:cubicBezTo>
                    <a:pt x="7318" y="3929"/>
                    <a:pt x="7893" y="3763"/>
                    <a:pt x="8389" y="3763"/>
                  </a:cubicBezTo>
                  <a:close/>
                  <a:moveTo>
                    <a:pt x="10798" y="0"/>
                  </a:moveTo>
                  <a:cubicBezTo>
                    <a:pt x="10685" y="0"/>
                    <a:pt x="10495" y="99"/>
                    <a:pt x="10408" y="273"/>
                  </a:cubicBezTo>
                  <a:lnTo>
                    <a:pt x="10141" y="707"/>
                  </a:lnTo>
                  <a:cubicBezTo>
                    <a:pt x="10075" y="807"/>
                    <a:pt x="9941" y="907"/>
                    <a:pt x="9774" y="941"/>
                  </a:cubicBezTo>
                  <a:cubicBezTo>
                    <a:pt x="9683" y="932"/>
                    <a:pt x="9589" y="928"/>
                    <a:pt x="9494" y="928"/>
                  </a:cubicBezTo>
                  <a:cubicBezTo>
                    <a:pt x="9209" y="928"/>
                    <a:pt x="8915" y="966"/>
                    <a:pt x="8640" y="1041"/>
                  </a:cubicBezTo>
                  <a:cubicBezTo>
                    <a:pt x="8440" y="1107"/>
                    <a:pt x="8207" y="1141"/>
                    <a:pt x="8006" y="1207"/>
                  </a:cubicBezTo>
                  <a:cubicBezTo>
                    <a:pt x="7980" y="1225"/>
                    <a:pt x="7953" y="1234"/>
                    <a:pt x="7928" y="1234"/>
                  </a:cubicBezTo>
                  <a:cubicBezTo>
                    <a:pt x="7860" y="1234"/>
                    <a:pt x="7806" y="1172"/>
                    <a:pt x="7806" y="1074"/>
                  </a:cubicBezTo>
                  <a:lnTo>
                    <a:pt x="7806" y="707"/>
                  </a:lnTo>
                  <a:cubicBezTo>
                    <a:pt x="7806" y="607"/>
                    <a:pt x="7773" y="540"/>
                    <a:pt x="7706" y="507"/>
                  </a:cubicBezTo>
                  <a:cubicBezTo>
                    <a:pt x="7687" y="497"/>
                    <a:pt x="7664" y="493"/>
                    <a:pt x="7641" y="493"/>
                  </a:cubicBezTo>
                  <a:cubicBezTo>
                    <a:pt x="7584" y="493"/>
                    <a:pt x="7520" y="517"/>
                    <a:pt x="7473" y="540"/>
                  </a:cubicBezTo>
                  <a:lnTo>
                    <a:pt x="5905" y="1474"/>
                  </a:lnTo>
                  <a:cubicBezTo>
                    <a:pt x="5705" y="1574"/>
                    <a:pt x="5605" y="1741"/>
                    <a:pt x="5571" y="1975"/>
                  </a:cubicBezTo>
                  <a:lnTo>
                    <a:pt x="5571" y="2342"/>
                  </a:lnTo>
                  <a:cubicBezTo>
                    <a:pt x="5571" y="2508"/>
                    <a:pt x="5471" y="2675"/>
                    <a:pt x="5338" y="2775"/>
                  </a:cubicBezTo>
                  <a:cubicBezTo>
                    <a:pt x="4704" y="3309"/>
                    <a:pt x="4137" y="3876"/>
                    <a:pt x="3603" y="4510"/>
                  </a:cubicBezTo>
                  <a:cubicBezTo>
                    <a:pt x="3493" y="4620"/>
                    <a:pt x="3382" y="4685"/>
                    <a:pt x="3291" y="4685"/>
                  </a:cubicBezTo>
                  <a:cubicBezTo>
                    <a:pt x="3272" y="4685"/>
                    <a:pt x="3253" y="4682"/>
                    <a:pt x="3236" y="4677"/>
                  </a:cubicBezTo>
                  <a:lnTo>
                    <a:pt x="2969" y="4577"/>
                  </a:lnTo>
                  <a:cubicBezTo>
                    <a:pt x="2945" y="4564"/>
                    <a:pt x="2919" y="4559"/>
                    <a:pt x="2892" y="4559"/>
                  </a:cubicBezTo>
                  <a:cubicBezTo>
                    <a:pt x="2767" y="4559"/>
                    <a:pt x="2618" y="4673"/>
                    <a:pt x="2536" y="4810"/>
                  </a:cubicBezTo>
                  <a:lnTo>
                    <a:pt x="1402" y="6578"/>
                  </a:lnTo>
                  <a:cubicBezTo>
                    <a:pt x="1268" y="6778"/>
                    <a:pt x="1268" y="7012"/>
                    <a:pt x="1402" y="7045"/>
                  </a:cubicBezTo>
                  <a:lnTo>
                    <a:pt x="1735" y="7245"/>
                  </a:lnTo>
                  <a:cubicBezTo>
                    <a:pt x="1769" y="7312"/>
                    <a:pt x="1735" y="7412"/>
                    <a:pt x="1702" y="7479"/>
                  </a:cubicBezTo>
                  <a:cubicBezTo>
                    <a:pt x="1402" y="8179"/>
                    <a:pt x="1135" y="8913"/>
                    <a:pt x="968" y="9647"/>
                  </a:cubicBezTo>
                  <a:cubicBezTo>
                    <a:pt x="935" y="9814"/>
                    <a:pt x="835" y="9947"/>
                    <a:pt x="701" y="10047"/>
                  </a:cubicBezTo>
                  <a:lnTo>
                    <a:pt x="334" y="10281"/>
                  </a:lnTo>
                  <a:cubicBezTo>
                    <a:pt x="134" y="10381"/>
                    <a:pt x="34" y="10547"/>
                    <a:pt x="1" y="10781"/>
                  </a:cubicBezTo>
                  <a:lnTo>
                    <a:pt x="1" y="12349"/>
                  </a:lnTo>
                  <a:cubicBezTo>
                    <a:pt x="1" y="12477"/>
                    <a:pt x="56" y="12537"/>
                    <a:pt x="148" y="12537"/>
                  </a:cubicBezTo>
                  <a:cubicBezTo>
                    <a:pt x="199" y="12537"/>
                    <a:pt x="262" y="12518"/>
                    <a:pt x="334" y="12482"/>
                  </a:cubicBezTo>
                  <a:lnTo>
                    <a:pt x="701" y="12282"/>
                  </a:lnTo>
                  <a:cubicBezTo>
                    <a:pt x="754" y="12243"/>
                    <a:pt x="801" y="12224"/>
                    <a:pt x="841" y="12224"/>
                  </a:cubicBezTo>
                  <a:cubicBezTo>
                    <a:pt x="903" y="12224"/>
                    <a:pt x="948" y="12268"/>
                    <a:pt x="968" y="12349"/>
                  </a:cubicBezTo>
                  <a:cubicBezTo>
                    <a:pt x="1101" y="12816"/>
                    <a:pt x="1368" y="13283"/>
                    <a:pt x="1702" y="13683"/>
                  </a:cubicBezTo>
                  <a:cubicBezTo>
                    <a:pt x="1769" y="13783"/>
                    <a:pt x="1769" y="13917"/>
                    <a:pt x="1669" y="14050"/>
                  </a:cubicBezTo>
                  <a:lnTo>
                    <a:pt x="1402" y="14450"/>
                  </a:lnTo>
                  <a:cubicBezTo>
                    <a:pt x="1268" y="14650"/>
                    <a:pt x="1268" y="14884"/>
                    <a:pt x="1402" y="14917"/>
                  </a:cubicBezTo>
                  <a:lnTo>
                    <a:pt x="3036" y="15851"/>
                  </a:lnTo>
                  <a:lnTo>
                    <a:pt x="3503" y="14917"/>
                  </a:lnTo>
                  <a:cubicBezTo>
                    <a:pt x="3570" y="14750"/>
                    <a:pt x="3570" y="14617"/>
                    <a:pt x="3570" y="14450"/>
                  </a:cubicBezTo>
                  <a:lnTo>
                    <a:pt x="3603" y="14450"/>
                  </a:lnTo>
                  <a:cubicBezTo>
                    <a:pt x="3680" y="14454"/>
                    <a:pt x="3756" y="14457"/>
                    <a:pt x="3832" y="14457"/>
                  </a:cubicBezTo>
                  <a:cubicBezTo>
                    <a:pt x="4355" y="14457"/>
                    <a:pt x="4872" y="14358"/>
                    <a:pt x="5338" y="14183"/>
                  </a:cubicBezTo>
                  <a:cubicBezTo>
                    <a:pt x="5374" y="14166"/>
                    <a:pt x="5407" y="14157"/>
                    <a:pt x="5437" y="14157"/>
                  </a:cubicBezTo>
                  <a:cubicBezTo>
                    <a:pt x="5518" y="14157"/>
                    <a:pt x="5571" y="14219"/>
                    <a:pt x="5571" y="14317"/>
                  </a:cubicBezTo>
                  <a:lnTo>
                    <a:pt x="5571" y="14684"/>
                  </a:lnTo>
                  <a:cubicBezTo>
                    <a:pt x="5571" y="14797"/>
                    <a:pt x="5633" y="14864"/>
                    <a:pt x="5735" y="14864"/>
                  </a:cubicBezTo>
                  <a:cubicBezTo>
                    <a:pt x="5783" y="14864"/>
                    <a:pt x="5841" y="14849"/>
                    <a:pt x="5905" y="14817"/>
                  </a:cubicBezTo>
                  <a:lnTo>
                    <a:pt x="7473" y="13917"/>
                  </a:lnTo>
                  <a:cubicBezTo>
                    <a:pt x="7673" y="13783"/>
                    <a:pt x="7773" y="13616"/>
                    <a:pt x="7806" y="13383"/>
                  </a:cubicBezTo>
                  <a:lnTo>
                    <a:pt x="7806" y="13016"/>
                  </a:lnTo>
                  <a:cubicBezTo>
                    <a:pt x="7806" y="12849"/>
                    <a:pt x="7906" y="12716"/>
                    <a:pt x="8006" y="12616"/>
                  </a:cubicBezTo>
                  <a:cubicBezTo>
                    <a:pt x="8674" y="12082"/>
                    <a:pt x="9241" y="11481"/>
                    <a:pt x="9774" y="10848"/>
                  </a:cubicBezTo>
                  <a:cubicBezTo>
                    <a:pt x="9857" y="10737"/>
                    <a:pt x="9986" y="10672"/>
                    <a:pt x="10066" y="10672"/>
                  </a:cubicBezTo>
                  <a:cubicBezTo>
                    <a:pt x="10082" y="10672"/>
                    <a:pt x="10096" y="10675"/>
                    <a:pt x="10108" y="10681"/>
                  </a:cubicBezTo>
                  <a:lnTo>
                    <a:pt x="10408" y="10814"/>
                  </a:lnTo>
                  <a:cubicBezTo>
                    <a:pt x="10426" y="10826"/>
                    <a:pt x="10448" y="10832"/>
                    <a:pt x="10472" y="10832"/>
                  </a:cubicBezTo>
                  <a:cubicBezTo>
                    <a:pt x="10587" y="10832"/>
                    <a:pt x="10759" y="10712"/>
                    <a:pt x="10842" y="10547"/>
                  </a:cubicBezTo>
                  <a:lnTo>
                    <a:pt x="11976" y="8780"/>
                  </a:lnTo>
                  <a:cubicBezTo>
                    <a:pt x="12109" y="8579"/>
                    <a:pt x="12109" y="8379"/>
                    <a:pt x="11976" y="8313"/>
                  </a:cubicBezTo>
                  <a:lnTo>
                    <a:pt x="11709" y="8212"/>
                  </a:lnTo>
                  <a:cubicBezTo>
                    <a:pt x="11609" y="8179"/>
                    <a:pt x="11609" y="8046"/>
                    <a:pt x="11676" y="7879"/>
                  </a:cubicBezTo>
                  <a:cubicBezTo>
                    <a:pt x="11976" y="7178"/>
                    <a:pt x="12243" y="6445"/>
                    <a:pt x="12376" y="5711"/>
                  </a:cubicBezTo>
                  <a:cubicBezTo>
                    <a:pt x="12410" y="5544"/>
                    <a:pt x="12510" y="5410"/>
                    <a:pt x="12676" y="5344"/>
                  </a:cubicBezTo>
                  <a:lnTo>
                    <a:pt x="13043" y="5110"/>
                  </a:lnTo>
                  <a:cubicBezTo>
                    <a:pt x="13210" y="5010"/>
                    <a:pt x="13344" y="4810"/>
                    <a:pt x="13377" y="4610"/>
                  </a:cubicBezTo>
                  <a:lnTo>
                    <a:pt x="13377" y="3009"/>
                  </a:lnTo>
                  <a:cubicBezTo>
                    <a:pt x="13377" y="2920"/>
                    <a:pt x="13318" y="2860"/>
                    <a:pt x="13219" y="2860"/>
                  </a:cubicBezTo>
                  <a:cubicBezTo>
                    <a:pt x="13169" y="2860"/>
                    <a:pt x="13110" y="2875"/>
                    <a:pt x="13043" y="2909"/>
                  </a:cubicBezTo>
                  <a:lnTo>
                    <a:pt x="12676" y="3142"/>
                  </a:lnTo>
                  <a:cubicBezTo>
                    <a:pt x="12629" y="3166"/>
                    <a:pt x="12582" y="3177"/>
                    <a:pt x="12539" y="3177"/>
                  </a:cubicBezTo>
                  <a:cubicBezTo>
                    <a:pt x="12461" y="3177"/>
                    <a:pt x="12398" y="3140"/>
                    <a:pt x="12376" y="3075"/>
                  </a:cubicBezTo>
                  <a:cubicBezTo>
                    <a:pt x="12276" y="2575"/>
                    <a:pt x="12009" y="2108"/>
                    <a:pt x="11676" y="1741"/>
                  </a:cubicBezTo>
                  <a:cubicBezTo>
                    <a:pt x="11609" y="1674"/>
                    <a:pt x="11609" y="1508"/>
                    <a:pt x="11709" y="1374"/>
                  </a:cubicBezTo>
                  <a:lnTo>
                    <a:pt x="11976" y="941"/>
                  </a:lnTo>
                  <a:cubicBezTo>
                    <a:pt x="12109" y="740"/>
                    <a:pt x="12109" y="540"/>
                    <a:pt x="11976" y="474"/>
                  </a:cubicBezTo>
                  <a:lnTo>
                    <a:pt x="10842" y="7"/>
                  </a:lnTo>
                  <a:cubicBezTo>
                    <a:pt x="10829" y="2"/>
                    <a:pt x="10814" y="0"/>
                    <a:pt x="1079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5915;p75">
              <a:extLst>
                <a:ext uri="{FF2B5EF4-FFF2-40B4-BE49-F238E27FC236}">
                  <a16:creationId xmlns:a16="http://schemas.microsoft.com/office/drawing/2014/main" id="{B53DF2D9-0D2F-4567-84E0-A247EEB74DD3}"/>
                </a:ext>
              </a:extLst>
            </p:cNvPr>
            <p:cNvSpPr/>
            <p:nvPr/>
          </p:nvSpPr>
          <p:spPr>
            <a:xfrm>
              <a:off x="3723675" y="2408825"/>
              <a:ext cx="43375" cy="25875"/>
            </a:xfrm>
            <a:custGeom>
              <a:avLst/>
              <a:gdLst/>
              <a:ahLst/>
              <a:cxnLst/>
              <a:rect l="l" t="t" r="r" b="b"/>
              <a:pathLst>
                <a:path w="1735" h="1035" extrusionOk="0">
                  <a:moveTo>
                    <a:pt x="867" y="1"/>
                  </a:moveTo>
                  <a:lnTo>
                    <a:pt x="0" y="68"/>
                  </a:lnTo>
                  <a:lnTo>
                    <a:pt x="1668" y="1035"/>
                  </a:lnTo>
                  <a:lnTo>
                    <a:pt x="1735" y="134"/>
                  </a:lnTo>
                  <a:lnTo>
                    <a:pt x="867"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5916;p75">
              <a:extLst>
                <a:ext uri="{FF2B5EF4-FFF2-40B4-BE49-F238E27FC236}">
                  <a16:creationId xmlns:a16="http://schemas.microsoft.com/office/drawing/2014/main" id="{0D656256-9AB5-448B-BD7D-F4CBE21D7115}"/>
                </a:ext>
              </a:extLst>
            </p:cNvPr>
            <p:cNvSpPr/>
            <p:nvPr/>
          </p:nvSpPr>
          <p:spPr>
            <a:xfrm>
              <a:off x="3623600" y="2063150"/>
              <a:ext cx="334425" cy="384500"/>
            </a:xfrm>
            <a:custGeom>
              <a:avLst/>
              <a:gdLst/>
              <a:ahLst/>
              <a:cxnLst/>
              <a:rect l="l" t="t" r="r" b="b"/>
              <a:pathLst>
                <a:path w="13377" h="15380" extrusionOk="0">
                  <a:moveTo>
                    <a:pt x="8391" y="3760"/>
                  </a:moveTo>
                  <a:cubicBezTo>
                    <a:pt x="9516" y="3760"/>
                    <a:pt x="10236" y="4629"/>
                    <a:pt x="10074" y="6156"/>
                  </a:cubicBezTo>
                  <a:cubicBezTo>
                    <a:pt x="9907" y="7824"/>
                    <a:pt x="8640" y="9792"/>
                    <a:pt x="7072" y="10859"/>
                  </a:cubicBezTo>
                  <a:cubicBezTo>
                    <a:pt x="6318" y="11378"/>
                    <a:pt x="5605" y="11623"/>
                    <a:pt x="5006" y="11623"/>
                  </a:cubicBezTo>
                  <a:cubicBezTo>
                    <a:pt x="3990" y="11623"/>
                    <a:pt x="3303" y="10918"/>
                    <a:pt x="3303" y="9658"/>
                  </a:cubicBezTo>
                  <a:cubicBezTo>
                    <a:pt x="3303" y="7790"/>
                    <a:pt x="4804" y="5355"/>
                    <a:pt x="6705" y="4288"/>
                  </a:cubicBezTo>
                  <a:cubicBezTo>
                    <a:pt x="7319" y="3930"/>
                    <a:pt x="7894" y="3760"/>
                    <a:pt x="8391" y="3760"/>
                  </a:cubicBezTo>
                  <a:close/>
                  <a:moveTo>
                    <a:pt x="10780" y="1"/>
                  </a:moveTo>
                  <a:cubicBezTo>
                    <a:pt x="10672" y="1"/>
                    <a:pt x="10517" y="120"/>
                    <a:pt x="10408" y="285"/>
                  </a:cubicBezTo>
                  <a:lnTo>
                    <a:pt x="10141" y="685"/>
                  </a:lnTo>
                  <a:cubicBezTo>
                    <a:pt x="10074" y="819"/>
                    <a:pt x="9941" y="919"/>
                    <a:pt x="9774" y="919"/>
                  </a:cubicBezTo>
                  <a:cubicBezTo>
                    <a:pt x="9173" y="919"/>
                    <a:pt x="8606" y="1019"/>
                    <a:pt x="8039" y="1219"/>
                  </a:cubicBezTo>
                  <a:cubicBezTo>
                    <a:pt x="8008" y="1227"/>
                    <a:pt x="7978" y="1231"/>
                    <a:pt x="7951" y="1231"/>
                  </a:cubicBezTo>
                  <a:cubicBezTo>
                    <a:pt x="7864" y="1231"/>
                    <a:pt x="7806" y="1187"/>
                    <a:pt x="7806" y="1085"/>
                  </a:cubicBezTo>
                  <a:lnTo>
                    <a:pt x="7806" y="685"/>
                  </a:lnTo>
                  <a:cubicBezTo>
                    <a:pt x="7806" y="572"/>
                    <a:pt x="7744" y="505"/>
                    <a:pt x="7642" y="505"/>
                  </a:cubicBezTo>
                  <a:cubicBezTo>
                    <a:pt x="7594" y="505"/>
                    <a:pt x="7536" y="520"/>
                    <a:pt x="7472" y="552"/>
                  </a:cubicBezTo>
                  <a:lnTo>
                    <a:pt x="5904" y="1452"/>
                  </a:lnTo>
                  <a:cubicBezTo>
                    <a:pt x="5704" y="1586"/>
                    <a:pt x="5604" y="1753"/>
                    <a:pt x="5571" y="1986"/>
                  </a:cubicBezTo>
                  <a:lnTo>
                    <a:pt x="5571" y="2353"/>
                  </a:lnTo>
                  <a:cubicBezTo>
                    <a:pt x="5571" y="2520"/>
                    <a:pt x="5504" y="2687"/>
                    <a:pt x="5371" y="2787"/>
                  </a:cubicBezTo>
                  <a:cubicBezTo>
                    <a:pt x="4704" y="3287"/>
                    <a:pt x="4136" y="3887"/>
                    <a:pt x="3603" y="4521"/>
                  </a:cubicBezTo>
                  <a:cubicBezTo>
                    <a:pt x="3520" y="4632"/>
                    <a:pt x="3391" y="4696"/>
                    <a:pt x="3312" y="4696"/>
                  </a:cubicBezTo>
                  <a:cubicBezTo>
                    <a:pt x="3295" y="4696"/>
                    <a:pt x="3281" y="4694"/>
                    <a:pt x="3269" y="4688"/>
                  </a:cubicBezTo>
                  <a:lnTo>
                    <a:pt x="2969" y="4555"/>
                  </a:lnTo>
                  <a:cubicBezTo>
                    <a:pt x="2956" y="4550"/>
                    <a:pt x="2942" y="4548"/>
                    <a:pt x="2926" y="4548"/>
                  </a:cubicBezTo>
                  <a:cubicBezTo>
                    <a:pt x="2819" y="4548"/>
                    <a:pt x="2652" y="4647"/>
                    <a:pt x="2535" y="4821"/>
                  </a:cubicBezTo>
                  <a:lnTo>
                    <a:pt x="1401" y="6589"/>
                  </a:lnTo>
                  <a:cubicBezTo>
                    <a:pt x="1268" y="6789"/>
                    <a:pt x="1268" y="7023"/>
                    <a:pt x="1401" y="7056"/>
                  </a:cubicBezTo>
                  <a:lnTo>
                    <a:pt x="1668" y="7156"/>
                  </a:lnTo>
                  <a:cubicBezTo>
                    <a:pt x="1768" y="7190"/>
                    <a:pt x="1768" y="7323"/>
                    <a:pt x="1701" y="7490"/>
                  </a:cubicBezTo>
                  <a:cubicBezTo>
                    <a:pt x="1401" y="8190"/>
                    <a:pt x="1134" y="8924"/>
                    <a:pt x="1001" y="9658"/>
                  </a:cubicBezTo>
                  <a:cubicBezTo>
                    <a:pt x="968" y="9825"/>
                    <a:pt x="867" y="9958"/>
                    <a:pt x="734" y="10025"/>
                  </a:cubicBezTo>
                  <a:lnTo>
                    <a:pt x="334" y="10259"/>
                  </a:lnTo>
                  <a:cubicBezTo>
                    <a:pt x="167" y="10359"/>
                    <a:pt x="34" y="10559"/>
                    <a:pt x="0" y="10759"/>
                  </a:cubicBezTo>
                  <a:lnTo>
                    <a:pt x="0" y="12360"/>
                  </a:lnTo>
                  <a:cubicBezTo>
                    <a:pt x="0" y="12474"/>
                    <a:pt x="78" y="12526"/>
                    <a:pt x="181" y="12526"/>
                  </a:cubicBezTo>
                  <a:cubicBezTo>
                    <a:pt x="228" y="12526"/>
                    <a:pt x="281" y="12515"/>
                    <a:pt x="334" y="12494"/>
                  </a:cubicBezTo>
                  <a:lnTo>
                    <a:pt x="734" y="12260"/>
                  </a:lnTo>
                  <a:cubicBezTo>
                    <a:pt x="789" y="12232"/>
                    <a:pt x="839" y="12216"/>
                    <a:pt x="880" y="12216"/>
                  </a:cubicBezTo>
                  <a:cubicBezTo>
                    <a:pt x="939" y="12216"/>
                    <a:pt x="981" y="12249"/>
                    <a:pt x="1001" y="12327"/>
                  </a:cubicBezTo>
                  <a:cubicBezTo>
                    <a:pt x="1101" y="12827"/>
                    <a:pt x="1368" y="13261"/>
                    <a:pt x="1735" y="13661"/>
                  </a:cubicBezTo>
                  <a:cubicBezTo>
                    <a:pt x="1801" y="13728"/>
                    <a:pt x="1768" y="13895"/>
                    <a:pt x="1668" y="14028"/>
                  </a:cubicBezTo>
                  <a:lnTo>
                    <a:pt x="1401" y="14428"/>
                  </a:lnTo>
                  <a:cubicBezTo>
                    <a:pt x="1301" y="14628"/>
                    <a:pt x="1301" y="14862"/>
                    <a:pt x="1401" y="14895"/>
                  </a:cubicBezTo>
                  <a:lnTo>
                    <a:pt x="2535" y="15362"/>
                  </a:lnTo>
                  <a:cubicBezTo>
                    <a:pt x="2559" y="15374"/>
                    <a:pt x="2585" y="15380"/>
                    <a:pt x="2612" y="15380"/>
                  </a:cubicBezTo>
                  <a:cubicBezTo>
                    <a:pt x="2738" y="15380"/>
                    <a:pt x="2893" y="15260"/>
                    <a:pt x="3002" y="15095"/>
                  </a:cubicBezTo>
                  <a:lnTo>
                    <a:pt x="3269" y="14695"/>
                  </a:lnTo>
                  <a:cubicBezTo>
                    <a:pt x="3336" y="14562"/>
                    <a:pt x="3469" y="14462"/>
                    <a:pt x="3603" y="14462"/>
                  </a:cubicBezTo>
                  <a:cubicBezTo>
                    <a:pt x="4203" y="14462"/>
                    <a:pt x="4804" y="14362"/>
                    <a:pt x="5371" y="14161"/>
                  </a:cubicBezTo>
                  <a:cubicBezTo>
                    <a:pt x="5401" y="14154"/>
                    <a:pt x="5427" y="14150"/>
                    <a:pt x="5451" y="14150"/>
                  </a:cubicBezTo>
                  <a:cubicBezTo>
                    <a:pt x="5531" y="14150"/>
                    <a:pt x="5571" y="14199"/>
                    <a:pt x="5571" y="14328"/>
                  </a:cubicBezTo>
                  <a:lnTo>
                    <a:pt x="5571" y="14695"/>
                  </a:lnTo>
                  <a:cubicBezTo>
                    <a:pt x="5571" y="14808"/>
                    <a:pt x="5648" y="14876"/>
                    <a:pt x="5750" y="14876"/>
                  </a:cubicBezTo>
                  <a:cubicBezTo>
                    <a:pt x="5797" y="14876"/>
                    <a:pt x="5851" y="14861"/>
                    <a:pt x="5904" y="14829"/>
                  </a:cubicBezTo>
                  <a:lnTo>
                    <a:pt x="7472" y="13928"/>
                  </a:lnTo>
                  <a:cubicBezTo>
                    <a:pt x="7672" y="13794"/>
                    <a:pt x="7772" y="13628"/>
                    <a:pt x="7806" y="13428"/>
                  </a:cubicBezTo>
                  <a:lnTo>
                    <a:pt x="7806" y="13027"/>
                  </a:lnTo>
                  <a:cubicBezTo>
                    <a:pt x="7806" y="12860"/>
                    <a:pt x="7906" y="12727"/>
                    <a:pt x="8039" y="12627"/>
                  </a:cubicBezTo>
                  <a:cubicBezTo>
                    <a:pt x="8673" y="12093"/>
                    <a:pt x="9240" y="11526"/>
                    <a:pt x="9774" y="10892"/>
                  </a:cubicBezTo>
                  <a:cubicBezTo>
                    <a:pt x="9884" y="10782"/>
                    <a:pt x="9995" y="10717"/>
                    <a:pt x="10086" y="10717"/>
                  </a:cubicBezTo>
                  <a:cubicBezTo>
                    <a:pt x="10105" y="10717"/>
                    <a:pt x="10124" y="10720"/>
                    <a:pt x="10141" y="10726"/>
                  </a:cubicBezTo>
                  <a:lnTo>
                    <a:pt x="10408" y="10826"/>
                  </a:lnTo>
                  <a:cubicBezTo>
                    <a:pt x="10432" y="10838"/>
                    <a:pt x="10458" y="10843"/>
                    <a:pt x="10485" y="10843"/>
                  </a:cubicBezTo>
                  <a:cubicBezTo>
                    <a:pt x="10611" y="10843"/>
                    <a:pt x="10765" y="10729"/>
                    <a:pt x="10875" y="10592"/>
                  </a:cubicBezTo>
                  <a:lnTo>
                    <a:pt x="11975" y="8824"/>
                  </a:lnTo>
                  <a:cubicBezTo>
                    <a:pt x="12109" y="8624"/>
                    <a:pt x="12109" y="8391"/>
                    <a:pt x="11975" y="8357"/>
                  </a:cubicBezTo>
                  <a:lnTo>
                    <a:pt x="11709" y="8257"/>
                  </a:lnTo>
                  <a:cubicBezTo>
                    <a:pt x="11608" y="8190"/>
                    <a:pt x="11608" y="8057"/>
                    <a:pt x="11675" y="7924"/>
                  </a:cubicBezTo>
                  <a:cubicBezTo>
                    <a:pt x="12009" y="7223"/>
                    <a:pt x="12242" y="6489"/>
                    <a:pt x="12409" y="5722"/>
                  </a:cubicBezTo>
                  <a:cubicBezTo>
                    <a:pt x="12442" y="5589"/>
                    <a:pt x="12542" y="5455"/>
                    <a:pt x="12676" y="5355"/>
                  </a:cubicBezTo>
                  <a:lnTo>
                    <a:pt x="13043" y="5155"/>
                  </a:lnTo>
                  <a:cubicBezTo>
                    <a:pt x="13243" y="5022"/>
                    <a:pt x="13343" y="4855"/>
                    <a:pt x="13376" y="4621"/>
                  </a:cubicBezTo>
                  <a:lnTo>
                    <a:pt x="13376" y="3053"/>
                  </a:lnTo>
                  <a:cubicBezTo>
                    <a:pt x="13376" y="2925"/>
                    <a:pt x="13322" y="2865"/>
                    <a:pt x="13229" y="2865"/>
                  </a:cubicBezTo>
                  <a:cubicBezTo>
                    <a:pt x="13178" y="2865"/>
                    <a:pt x="13115" y="2884"/>
                    <a:pt x="13043" y="2920"/>
                  </a:cubicBezTo>
                  <a:lnTo>
                    <a:pt x="12676" y="3120"/>
                  </a:lnTo>
                  <a:cubicBezTo>
                    <a:pt x="12623" y="3160"/>
                    <a:pt x="12576" y="3178"/>
                    <a:pt x="12536" y="3178"/>
                  </a:cubicBezTo>
                  <a:cubicBezTo>
                    <a:pt x="12474" y="3178"/>
                    <a:pt x="12429" y="3134"/>
                    <a:pt x="12409" y="3053"/>
                  </a:cubicBezTo>
                  <a:cubicBezTo>
                    <a:pt x="12276" y="2553"/>
                    <a:pt x="12009" y="2119"/>
                    <a:pt x="11675" y="1719"/>
                  </a:cubicBezTo>
                  <a:cubicBezTo>
                    <a:pt x="11608" y="1652"/>
                    <a:pt x="11608" y="1519"/>
                    <a:pt x="11709" y="1352"/>
                  </a:cubicBezTo>
                  <a:lnTo>
                    <a:pt x="11975" y="952"/>
                  </a:lnTo>
                  <a:cubicBezTo>
                    <a:pt x="12109" y="752"/>
                    <a:pt x="12109" y="518"/>
                    <a:pt x="11975" y="485"/>
                  </a:cubicBezTo>
                  <a:lnTo>
                    <a:pt x="10841" y="18"/>
                  </a:lnTo>
                  <a:cubicBezTo>
                    <a:pt x="10824" y="6"/>
                    <a:pt x="10803" y="1"/>
                    <a:pt x="10780"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5917;p75">
              <a:extLst>
                <a:ext uri="{FF2B5EF4-FFF2-40B4-BE49-F238E27FC236}">
                  <a16:creationId xmlns:a16="http://schemas.microsoft.com/office/drawing/2014/main" id="{2BC3B5F4-FD1C-4CB7-ADE4-BB94A459E943}"/>
                </a:ext>
              </a:extLst>
            </p:cNvPr>
            <p:cNvSpPr/>
            <p:nvPr/>
          </p:nvSpPr>
          <p:spPr>
            <a:xfrm>
              <a:off x="3582725" y="2299600"/>
              <a:ext cx="45050" cy="75900"/>
            </a:xfrm>
            <a:custGeom>
              <a:avLst/>
              <a:gdLst/>
              <a:ahLst/>
              <a:cxnLst/>
              <a:rect l="l" t="t" r="r" b="b"/>
              <a:pathLst>
                <a:path w="1802" h="3036" extrusionOk="0">
                  <a:moveTo>
                    <a:pt x="167" y="0"/>
                  </a:moveTo>
                  <a:cubicBezTo>
                    <a:pt x="67" y="100"/>
                    <a:pt x="34" y="200"/>
                    <a:pt x="1" y="367"/>
                  </a:cubicBezTo>
                  <a:lnTo>
                    <a:pt x="1" y="1935"/>
                  </a:lnTo>
                  <a:cubicBezTo>
                    <a:pt x="1" y="1968"/>
                    <a:pt x="34" y="2035"/>
                    <a:pt x="34" y="2068"/>
                  </a:cubicBezTo>
                  <a:lnTo>
                    <a:pt x="101" y="2102"/>
                  </a:lnTo>
                  <a:lnTo>
                    <a:pt x="1402" y="2835"/>
                  </a:lnTo>
                  <a:lnTo>
                    <a:pt x="1711" y="3021"/>
                  </a:lnTo>
                  <a:lnTo>
                    <a:pt x="1711" y="3021"/>
                  </a:lnTo>
                  <a:cubicBezTo>
                    <a:pt x="1661" y="2985"/>
                    <a:pt x="1635" y="2927"/>
                    <a:pt x="1635" y="2869"/>
                  </a:cubicBezTo>
                  <a:lnTo>
                    <a:pt x="1635" y="1301"/>
                  </a:lnTo>
                  <a:cubicBezTo>
                    <a:pt x="1669" y="1168"/>
                    <a:pt x="1702" y="1034"/>
                    <a:pt x="1802" y="934"/>
                  </a:cubicBezTo>
                  <a:lnTo>
                    <a:pt x="167" y="0"/>
                  </a:lnTo>
                  <a:close/>
                  <a:moveTo>
                    <a:pt x="1711" y="3021"/>
                  </a:moveTo>
                  <a:cubicBezTo>
                    <a:pt x="1719" y="3026"/>
                    <a:pt x="1727" y="3031"/>
                    <a:pt x="1735" y="3036"/>
                  </a:cubicBezTo>
                  <a:lnTo>
                    <a:pt x="1711" y="3021"/>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5918;p75">
              <a:extLst>
                <a:ext uri="{FF2B5EF4-FFF2-40B4-BE49-F238E27FC236}">
                  <a16:creationId xmlns:a16="http://schemas.microsoft.com/office/drawing/2014/main" id="{72EB8E36-41A9-4D8D-9AC2-95557CC83AE4}"/>
                </a:ext>
              </a:extLst>
            </p:cNvPr>
            <p:cNvSpPr/>
            <p:nvPr/>
          </p:nvSpPr>
          <p:spPr>
            <a:xfrm>
              <a:off x="3724500" y="2051575"/>
              <a:ext cx="91750" cy="53725"/>
            </a:xfrm>
            <a:custGeom>
              <a:avLst/>
              <a:gdLst/>
              <a:ahLst/>
              <a:cxnLst/>
              <a:rect l="l" t="t" r="r" b="b"/>
              <a:pathLst>
                <a:path w="3670" h="2149" extrusionOk="0">
                  <a:moveTo>
                    <a:pt x="1970" y="0"/>
                  </a:moveTo>
                  <a:cubicBezTo>
                    <a:pt x="1913" y="0"/>
                    <a:pt x="1849" y="24"/>
                    <a:pt x="1802" y="47"/>
                  </a:cubicBezTo>
                  <a:lnTo>
                    <a:pt x="234" y="981"/>
                  </a:lnTo>
                  <a:cubicBezTo>
                    <a:pt x="134" y="1015"/>
                    <a:pt x="67" y="1115"/>
                    <a:pt x="0" y="1181"/>
                  </a:cubicBezTo>
                  <a:lnTo>
                    <a:pt x="1635" y="2149"/>
                  </a:lnTo>
                  <a:cubicBezTo>
                    <a:pt x="1702" y="2049"/>
                    <a:pt x="1768" y="1982"/>
                    <a:pt x="1868" y="1915"/>
                  </a:cubicBezTo>
                  <a:lnTo>
                    <a:pt x="3436" y="1015"/>
                  </a:lnTo>
                  <a:cubicBezTo>
                    <a:pt x="3475" y="976"/>
                    <a:pt x="3526" y="959"/>
                    <a:pt x="3574" y="959"/>
                  </a:cubicBezTo>
                  <a:cubicBezTo>
                    <a:pt x="3609" y="959"/>
                    <a:pt x="3642" y="967"/>
                    <a:pt x="3670" y="981"/>
                  </a:cubicBezTo>
                  <a:lnTo>
                    <a:pt x="2969" y="548"/>
                  </a:lnTo>
                  <a:lnTo>
                    <a:pt x="2069" y="47"/>
                  </a:lnTo>
                  <a:lnTo>
                    <a:pt x="2035" y="14"/>
                  </a:lnTo>
                  <a:cubicBezTo>
                    <a:pt x="2016" y="4"/>
                    <a:pt x="1993" y="0"/>
                    <a:pt x="1970"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5919;p75">
              <a:extLst>
                <a:ext uri="{FF2B5EF4-FFF2-40B4-BE49-F238E27FC236}">
                  <a16:creationId xmlns:a16="http://schemas.microsoft.com/office/drawing/2014/main" id="{9DE1082C-7025-4121-8EF1-20EDBBB44084}"/>
                </a:ext>
              </a:extLst>
            </p:cNvPr>
            <p:cNvSpPr/>
            <p:nvPr/>
          </p:nvSpPr>
          <p:spPr>
            <a:xfrm>
              <a:off x="3656950" y="2151975"/>
              <a:ext cx="56725" cy="27775"/>
            </a:xfrm>
            <a:custGeom>
              <a:avLst/>
              <a:gdLst/>
              <a:ahLst/>
              <a:cxnLst/>
              <a:rect l="l" t="t" r="r" b="b"/>
              <a:pathLst>
                <a:path w="2269" h="1111" extrusionOk="0">
                  <a:moveTo>
                    <a:pt x="634" y="1"/>
                  </a:moveTo>
                  <a:cubicBezTo>
                    <a:pt x="551" y="111"/>
                    <a:pt x="423" y="176"/>
                    <a:pt x="324" y="176"/>
                  </a:cubicBezTo>
                  <a:cubicBezTo>
                    <a:pt x="304" y="176"/>
                    <a:pt x="284" y="173"/>
                    <a:pt x="267" y="168"/>
                  </a:cubicBezTo>
                  <a:lnTo>
                    <a:pt x="0" y="34"/>
                  </a:lnTo>
                  <a:lnTo>
                    <a:pt x="1635" y="1002"/>
                  </a:lnTo>
                  <a:lnTo>
                    <a:pt x="1935" y="1102"/>
                  </a:lnTo>
                  <a:cubicBezTo>
                    <a:pt x="1947" y="1107"/>
                    <a:pt x="1961" y="1110"/>
                    <a:pt x="1976" y="1110"/>
                  </a:cubicBezTo>
                  <a:cubicBezTo>
                    <a:pt x="2048" y="1110"/>
                    <a:pt x="2153" y="1051"/>
                    <a:pt x="2235" y="968"/>
                  </a:cubicBezTo>
                  <a:lnTo>
                    <a:pt x="2269" y="935"/>
                  </a:lnTo>
                  <a:lnTo>
                    <a:pt x="634" y="1"/>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5920;p75">
              <a:extLst>
                <a:ext uri="{FF2B5EF4-FFF2-40B4-BE49-F238E27FC236}">
                  <a16:creationId xmlns:a16="http://schemas.microsoft.com/office/drawing/2014/main" id="{DBB3CB49-AFB6-44DE-BD7F-4499BCA747D7}"/>
                </a:ext>
              </a:extLst>
            </p:cNvPr>
            <p:cNvSpPr/>
            <p:nvPr/>
          </p:nvSpPr>
          <p:spPr>
            <a:xfrm>
              <a:off x="3827900" y="2039250"/>
              <a:ext cx="67575" cy="46875"/>
            </a:xfrm>
            <a:custGeom>
              <a:avLst/>
              <a:gdLst/>
              <a:ahLst/>
              <a:cxnLst/>
              <a:rect l="l" t="t" r="r" b="b"/>
              <a:pathLst>
                <a:path w="2703" h="1875" extrusionOk="0">
                  <a:moveTo>
                    <a:pt x="1014" y="0"/>
                  </a:moveTo>
                  <a:cubicBezTo>
                    <a:pt x="885" y="0"/>
                    <a:pt x="718" y="99"/>
                    <a:pt x="601" y="273"/>
                  </a:cubicBezTo>
                  <a:lnTo>
                    <a:pt x="334" y="674"/>
                  </a:lnTo>
                  <a:cubicBezTo>
                    <a:pt x="268" y="807"/>
                    <a:pt x="134" y="907"/>
                    <a:pt x="1" y="941"/>
                  </a:cubicBezTo>
                  <a:lnTo>
                    <a:pt x="1635" y="1875"/>
                  </a:lnTo>
                  <a:cubicBezTo>
                    <a:pt x="1735" y="1875"/>
                    <a:pt x="1802" y="1808"/>
                    <a:pt x="1869" y="1741"/>
                  </a:cubicBezTo>
                  <a:cubicBezTo>
                    <a:pt x="1902" y="1708"/>
                    <a:pt x="1935" y="1674"/>
                    <a:pt x="1969" y="1641"/>
                  </a:cubicBezTo>
                  <a:lnTo>
                    <a:pt x="2236" y="1207"/>
                  </a:lnTo>
                  <a:cubicBezTo>
                    <a:pt x="2352" y="1033"/>
                    <a:pt x="2519" y="934"/>
                    <a:pt x="2649" y="934"/>
                  </a:cubicBezTo>
                  <a:cubicBezTo>
                    <a:pt x="2668" y="934"/>
                    <a:pt x="2686" y="936"/>
                    <a:pt x="2703" y="941"/>
                  </a:cubicBezTo>
                  <a:lnTo>
                    <a:pt x="1068" y="7"/>
                  </a:lnTo>
                  <a:cubicBezTo>
                    <a:pt x="1051" y="2"/>
                    <a:pt x="1033" y="0"/>
                    <a:pt x="1014"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5921;p75">
              <a:extLst>
                <a:ext uri="{FF2B5EF4-FFF2-40B4-BE49-F238E27FC236}">
                  <a16:creationId xmlns:a16="http://schemas.microsoft.com/office/drawing/2014/main" id="{D59315AA-B5B7-41FF-9844-98500A58D8CE}"/>
                </a:ext>
              </a:extLst>
            </p:cNvPr>
            <p:cNvSpPr/>
            <p:nvPr/>
          </p:nvSpPr>
          <p:spPr>
            <a:xfrm>
              <a:off x="3853750" y="2039400"/>
              <a:ext cx="69250" cy="35875"/>
            </a:xfrm>
            <a:custGeom>
              <a:avLst/>
              <a:gdLst/>
              <a:ahLst/>
              <a:cxnLst/>
              <a:rect l="l" t="t" r="r" b="b"/>
              <a:pathLst>
                <a:path w="2770" h="1435" extrusionOk="0">
                  <a:moveTo>
                    <a:pt x="1" y="1"/>
                  </a:moveTo>
                  <a:lnTo>
                    <a:pt x="1669" y="935"/>
                  </a:lnTo>
                  <a:lnTo>
                    <a:pt x="2769" y="1435"/>
                  </a:lnTo>
                  <a:lnTo>
                    <a:pt x="1135" y="468"/>
                  </a:lnTo>
                  <a:lnTo>
                    <a:pt x="1" y="1"/>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5922;p75">
              <a:extLst>
                <a:ext uri="{FF2B5EF4-FFF2-40B4-BE49-F238E27FC236}">
                  <a16:creationId xmlns:a16="http://schemas.microsoft.com/office/drawing/2014/main" id="{54604141-DBD9-45AF-893B-E94181A717C5}"/>
                </a:ext>
              </a:extLst>
            </p:cNvPr>
            <p:cNvSpPr/>
            <p:nvPr/>
          </p:nvSpPr>
          <p:spPr>
            <a:xfrm>
              <a:off x="3300025" y="2350300"/>
              <a:ext cx="276900" cy="317900"/>
            </a:xfrm>
            <a:custGeom>
              <a:avLst/>
              <a:gdLst/>
              <a:ahLst/>
              <a:cxnLst/>
              <a:rect l="l" t="t" r="r" b="b"/>
              <a:pathLst>
                <a:path w="11076" h="12716" extrusionOk="0">
                  <a:moveTo>
                    <a:pt x="6939" y="3309"/>
                  </a:moveTo>
                  <a:cubicBezTo>
                    <a:pt x="7172" y="3309"/>
                    <a:pt x="7406" y="3376"/>
                    <a:pt x="7606" y="3509"/>
                  </a:cubicBezTo>
                  <a:cubicBezTo>
                    <a:pt x="8040" y="3776"/>
                    <a:pt x="8206" y="4343"/>
                    <a:pt x="8140" y="5077"/>
                  </a:cubicBezTo>
                  <a:cubicBezTo>
                    <a:pt x="7873" y="6578"/>
                    <a:pt x="7006" y="7912"/>
                    <a:pt x="5771" y="8813"/>
                  </a:cubicBezTo>
                  <a:cubicBezTo>
                    <a:pt x="5212" y="9194"/>
                    <a:pt x="4653" y="9394"/>
                    <a:pt x="4184" y="9394"/>
                  </a:cubicBezTo>
                  <a:cubicBezTo>
                    <a:pt x="3954" y="9394"/>
                    <a:pt x="3746" y="9346"/>
                    <a:pt x="3570" y="9247"/>
                  </a:cubicBezTo>
                  <a:cubicBezTo>
                    <a:pt x="3136" y="8980"/>
                    <a:pt x="2903" y="8480"/>
                    <a:pt x="2936" y="7946"/>
                  </a:cubicBezTo>
                  <a:cubicBezTo>
                    <a:pt x="2936" y="6478"/>
                    <a:pt x="4137" y="4577"/>
                    <a:pt x="5638" y="3743"/>
                  </a:cubicBezTo>
                  <a:cubicBezTo>
                    <a:pt x="6005" y="3476"/>
                    <a:pt x="6472" y="3343"/>
                    <a:pt x="6939" y="3309"/>
                  </a:cubicBezTo>
                  <a:close/>
                  <a:moveTo>
                    <a:pt x="6904" y="3029"/>
                  </a:moveTo>
                  <a:cubicBezTo>
                    <a:pt x="6465" y="3029"/>
                    <a:pt x="5963" y="3184"/>
                    <a:pt x="5438" y="3476"/>
                  </a:cubicBezTo>
                  <a:cubicBezTo>
                    <a:pt x="3870" y="4377"/>
                    <a:pt x="2636" y="6378"/>
                    <a:pt x="2636" y="7946"/>
                  </a:cubicBezTo>
                  <a:cubicBezTo>
                    <a:pt x="2569" y="8580"/>
                    <a:pt x="2869" y="9180"/>
                    <a:pt x="3403" y="9514"/>
                  </a:cubicBezTo>
                  <a:cubicBezTo>
                    <a:pt x="3637" y="9614"/>
                    <a:pt x="3903" y="9680"/>
                    <a:pt x="4137" y="9680"/>
                  </a:cubicBezTo>
                  <a:lnTo>
                    <a:pt x="4170" y="9680"/>
                  </a:lnTo>
                  <a:cubicBezTo>
                    <a:pt x="4804" y="9647"/>
                    <a:pt x="5404" y="9414"/>
                    <a:pt x="5905" y="9047"/>
                  </a:cubicBezTo>
                  <a:cubicBezTo>
                    <a:pt x="7239" y="8113"/>
                    <a:pt x="8140" y="6712"/>
                    <a:pt x="8407" y="5110"/>
                  </a:cubicBezTo>
                  <a:cubicBezTo>
                    <a:pt x="8507" y="4277"/>
                    <a:pt x="8307" y="3643"/>
                    <a:pt x="7739" y="3276"/>
                  </a:cubicBezTo>
                  <a:cubicBezTo>
                    <a:pt x="7503" y="3109"/>
                    <a:pt x="7220" y="3029"/>
                    <a:pt x="6904" y="3029"/>
                  </a:cubicBezTo>
                  <a:close/>
                  <a:moveTo>
                    <a:pt x="8840" y="274"/>
                  </a:moveTo>
                  <a:lnTo>
                    <a:pt x="9741" y="641"/>
                  </a:lnTo>
                  <a:cubicBezTo>
                    <a:pt x="9741" y="707"/>
                    <a:pt x="9708" y="741"/>
                    <a:pt x="9674" y="807"/>
                  </a:cubicBezTo>
                  <a:lnTo>
                    <a:pt x="9441" y="1141"/>
                  </a:lnTo>
                  <a:cubicBezTo>
                    <a:pt x="9341" y="1274"/>
                    <a:pt x="9341" y="1475"/>
                    <a:pt x="9441" y="1641"/>
                  </a:cubicBezTo>
                  <a:cubicBezTo>
                    <a:pt x="9741" y="1908"/>
                    <a:pt x="9908" y="2275"/>
                    <a:pt x="10008" y="2642"/>
                  </a:cubicBezTo>
                  <a:cubicBezTo>
                    <a:pt x="10041" y="2709"/>
                    <a:pt x="10074" y="2775"/>
                    <a:pt x="10141" y="2809"/>
                  </a:cubicBezTo>
                  <a:cubicBezTo>
                    <a:pt x="10183" y="2823"/>
                    <a:pt x="10230" y="2831"/>
                    <a:pt x="10276" y="2831"/>
                  </a:cubicBezTo>
                  <a:cubicBezTo>
                    <a:pt x="10340" y="2831"/>
                    <a:pt x="10402" y="2815"/>
                    <a:pt x="10441" y="2775"/>
                  </a:cubicBezTo>
                  <a:lnTo>
                    <a:pt x="10742" y="2609"/>
                  </a:lnTo>
                  <a:lnTo>
                    <a:pt x="10808" y="2609"/>
                  </a:lnTo>
                  <a:lnTo>
                    <a:pt x="10808" y="3876"/>
                  </a:lnTo>
                  <a:cubicBezTo>
                    <a:pt x="10775" y="4010"/>
                    <a:pt x="10708" y="4110"/>
                    <a:pt x="10608" y="4176"/>
                  </a:cubicBezTo>
                  <a:lnTo>
                    <a:pt x="10308" y="4343"/>
                  </a:lnTo>
                  <a:cubicBezTo>
                    <a:pt x="10141" y="4443"/>
                    <a:pt x="10041" y="4577"/>
                    <a:pt x="10008" y="4744"/>
                  </a:cubicBezTo>
                  <a:cubicBezTo>
                    <a:pt x="9874" y="5344"/>
                    <a:pt x="9674" y="5944"/>
                    <a:pt x="9441" y="6478"/>
                  </a:cubicBezTo>
                  <a:cubicBezTo>
                    <a:pt x="9374" y="6578"/>
                    <a:pt x="9374" y="6712"/>
                    <a:pt x="9407" y="6812"/>
                  </a:cubicBezTo>
                  <a:cubicBezTo>
                    <a:pt x="9441" y="6878"/>
                    <a:pt x="9474" y="6912"/>
                    <a:pt x="9541" y="6945"/>
                  </a:cubicBezTo>
                  <a:lnTo>
                    <a:pt x="9741" y="7012"/>
                  </a:lnTo>
                  <a:cubicBezTo>
                    <a:pt x="9741" y="7079"/>
                    <a:pt x="9741" y="7145"/>
                    <a:pt x="9674" y="7179"/>
                  </a:cubicBezTo>
                  <a:lnTo>
                    <a:pt x="8774" y="8613"/>
                  </a:lnTo>
                  <a:cubicBezTo>
                    <a:pt x="8707" y="8746"/>
                    <a:pt x="8640" y="8780"/>
                    <a:pt x="8607" y="8780"/>
                  </a:cubicBezTo>
                  <a:lnTo>
                    <a:pt x="8373" y="8680"/>
                  </a:lnTo>
                  <a:cubicBezTo>
                    <a:pt x="8345" y="8674"/>
                    <a:pt x="8316" y="8671"/>
                    <a:pt x="8288" y="8671"/>
                  </a:cubicBezTo>
                  <a:cubicBezTo>
                    <a:pt x="8151" y="8671"/>
                    <a:pt x="8023" y="8736"/>
                    <a:pt x="7940" y="8846"/>
                  </a:cubicBezTo>
                  <a:cubicBezTo>
                    <a:pt x="7506" y="9347"/>
                    <a:pt x="7039" y="9814"/>
                    <a:pt x="6539" y="10247"/>
                  </a:cubicBezTo>
                  <a:cubicBezTo>
                    <a:pt x="6405" y="10348"/>
                    <a:pt x="6305" y="10514"/>
                    <a:pt x="6305" y="10681"/>
                  </a:cubicBezTo>
                  <a:lnTo>
                    <a:pt x="6305" y="10981"/>
                  </a:lnTo>
                  <a:cubicBezTo>
                    <a:pt x="6272" y="11115"/>
                    <a:pt x="6205" y="11215"/>
                    <a:pt x="6105" y="11282"/>
                  </a:cubicBezTo>
                  <a:lnTo>
                    <a:pt x="4837" y="12015"/>
                  </a:lnTo>
                  <a:lnTo>
                    <a:pt x="4804" y="12015"/>
                  </a:lnTo>
                  <a:lnTo>
                    <a:pt x="4804" y="11682"/>
                  </a:lnTo>
                  <a:cubicBezTo>
                    <a:pt x="4804" y="11615"/>
                    <a:pt x="4771" y="11515"/>
                    <a:pt x="4671" y="11482"/>
                  </a:cubicBezTo>
                  <a:cubicBezTo>
                    <a:pt x="4632" y="11443"/>
                    <a:pt x="4581" y="11426"/>
                    <a:pt x="4526" y="11426"/>
                  </a:cubicBezTo>
                  <a:cubicBezTo>
                    <a:pt x="4487" y="11426"/>
                    <a:pt x="4445" y="11435"/>
                    <a:pt x="4404" y="11448"/>
                  </a:cubicBezTo>
                  <a:cubicBezTo>
                    <a:pt x="3970" y="11615"/>
                    <a:pt x="3503" y="11682"/>
                    <a:pt x="3069" y="11682"/>
                  </a:cubicBezTo>
                  <a:cubicBezTo>
                    <a:pt x="2869" y="11682"/>
                    <a:pt x="2703" y="11782"/>
                    <a:pt x="2636" y="11915"/>
                  </a:cubicBezTo>
                  <a:lnTo>
                    <a:pt x="2402" y="12282"/>
                  </a:lnTo>
                  <a:cubicBezTo>
                    <a:pt x="2336" y="12382"/>
                    <a:pt x="2269" y="12416"/>
                    <a:pt x="2236" y="12416"/>
                  </a:cubicBezTo>
                  <a:lnTo>
                    <a:pt x="1335" y="12049"/>
                  </a:lnTo>
                  <a:cubicBezTo>
                    <a:pt x="1335" y="12015"/>
                    <a:pt x="1368" y="11949"/>
                    <a:pt x="1402" y="11882"/>
                  </a:cubicBezTo>
                  <a:lnTo>
                    <a:pt x="1602" y="11548"/>
                  </a:lnTo>
                  <a:cubicBezTo>
                    <a:pt x="1735" y="11415"/>
                    <a:pt x="1735" y="11215"/>
                    <a:pt x="1602" y="11081"/>
                  </a:cubicBezTo>
                  <a:cubicBezTo>
                    <a:pt x="1335" y="10781"/>
                    <a:pt x="1168" y="10448"/>
                    <a:pt x="1068" y="10047"/>
                  </a:cubicBezTo>
                  <a:cubicBezTo>
                    <a:pt x="1035" y="9981"/>
                    <a:pt x="1001" y="9914"/>
                    <a:pt x="935" y="9881"/>
                  </a:cubicBezTo>
                  <a:cubicBezTo>
                    <a:pt x="901" y="9847"/>
                    <a:pt x="835" y="9847"/>
                    <a:pt x="801" y="9847"/>
                  </a:cubicBezTo>
                  <a:cubicBezTo>
                    <a:pt x="768" y="9881"/>
                    <a:pt x="701" y="9914"/>
                    <a:pt x="668" y="9947"/>
                  </a:cubicBezTo>
                  <a:lnTo>
                    <a:pt x="334" y="10114"/>
                  </a:lnTo>
                  <a:lnTo>
                    <a:pt x="301" y="10114"/>
                  </a:lnTo>
                  <a:lnTo>
                    <a:pt x="301" y="8846"/>
                  </a:lnTo>
                  <a:cubicBezTo>
                    <a:pt x="301" y="8746"/>
                    <a:pt x="368" y="8613"/>
                    <a:pt x="501" y="8580"/>
                  </a:cubicBezTo>
                  <a:lnTo>
                    <a:pt x="801" y="8379"/>
                  </a:lnTo>
                  <a:cubicBezTo>
                    <a:pt x="935" y="8279"/>
                    <a:pt x="1068" y="8146"/>
                    <a:pt x="1101" y="7979"/>
                  </a:cubicBezTo>
                  <a:cubicBezTo>
                    <a:pt x="1201" y="7379"/>
                    <a:pt x="1402" y="6778"/>
                    <a:pt x="1668" y="6245"/>
                  </a:cubicBezTo>
                  <a:cubicBezTo>
                    <a:pt x="1702" y="6145"/>
                    <a:pt x="1735" y="6011"/>
                    <a:pt x="1702" y="5911"/>
                  </a:cubicBezTo>
                  <a:cubicBezTo>
                    <a:pt x="1668" y="5844"/>
                    <a:pt x="1635" y="5811"/>
                    <a:pt x="1568" y="5778"/>
                  </a:cubicBezTo>
                  <a:lnTo>
                    <a:pt x="1368" y="5711"/>
                  </a:lnTo>
                  <a:cubicBezTo>
                    <a:pt x="1335" y="5644"/>
                    <a:pt x="1368" y="5577"/>
                    <a:pt x="1402" y="5544"/>
                  </a:cubicBezTo>
                  <a:lnTo>
                    <a:pt x="2302" y="4110"/>
                  </a:lnTo>
                  <a:cubicBezTo>
                    <a:pt x="2336" y="4043"/>
                    <a:pt x="2402" y="3976"/>
                    <a:pt x="2502" y="3943"/>
                  </a:cubicBezTo>
                  <a:lnTo>
                    <a:pt x="2703" y="4043"/>
                  </a:lnTo>
                  <a:cubicBezTo>
                    <a:pt x="2737" y="4049"/>
                    <a:pt x="2770" y="4052"/>
                    <a:pt x="2802" y="4052"/>
                  </a:cubicBezTo>
                  <a:cubicBezTo>
                    <a:pt x="2958" y="4052"/>
                    <a:pt x="3087" y="3987"/>
                    <a:pt x="3170" y="3876"/>
                  </a:cubicBezTo>
                  <a:cubicBezTo>
                    <a:pt x="3570" y="3343"/>
                    <a:pt x="4037" y="2876"/>
                    <a:pt x="4537" y="2442"/>
                  </a:cubicBezTo>
                  <a:cubicBezTo>
                    <a:pt x="4671" y="2342"/>
                    <a:pt x="4771" y="2175"/>
                    <a:pt x="4771" y="2008"/>
                  </a:cubicBezTo>
                  <a:lnTo>
                    <a:pt x="4771" y="1708"/>
                  </a:lnTo>
                  <a:cubicBezTo>
                    <a:pt x="4804" y="1575"/>
                    <a:pt x="4871" y="1475"/>
                    <a:pt x="4971" y="1408"/>
                  </a:cubicBezTo>
                  <a:lnTo>
                    <a:pt x="6238" y="674"/>
                  </a:lnTo>
                  <a:lnTo>
                    <a:pt x="6272" y="674"/>
                  </a:lnTo>
                  <a:lnTo>
                    <a:pt x="6272" y="1008"/>
                  </a:lnTo>
                  <a:cubicBezTo>
                    <a:pt x="6272" y="1074"/>
                    <a:pt x="6305" y="1174"/>
                    <a:pt x="6372" y="1208"/>
                  </a:cubicBezTo>
                  <a:cubicBezTo>
                    <a:pt x="6430" y="1247"/>
                    <a:pt x="6489" y="1263"/>
                    <a:pt x="6541" y="1263"/>
                  </a:cubicBezTo>
                  <a:cubicBezTo>
                    <a:pt x="6578" y="1263"/>
                    <a:pt x="6611" y="1255"/>
                    <a:pt x="6639" y="1241"/>
                  </a:cubicBezTo>
                  <a:cubicBezTo>
                    <a:pt x="7028" y="1102"/>
                    <a:pt x="7394" y="1033"/>
                    <a:pt x="7775" y="1033"/>
                  </a:cubicBezTo>
                  <a:cubicBezTo>
                    <a:pt x="7852" y="1033"/>
                    <a:pt x="7928" y="1035"/>
                    <a:pt x="8006" y="1041"/>
                  </a:cubicBezTo>
                  <a:cubicBezTo>
                    <a:pt x="8206" y="1008"/>
                    <a:pt x="8340" y="907"/>
                    <a:pt x="8440" y="774"/>
                  </a:cubicBezTo>
                  <a:lnTo>
                    <a:pt x="8640" y="407"/>
                  </a:lnTo>
                  <a:cubicBezTo>
                    <a:pt x="8707" y="340"/>
                    <a:pt x="8774" y="274"/>
                    <a:pt x="8840" y="274"/>
                  </a:cubicBezTo>
                  <a:close/>
                  <a:moveTo>
                    <a:pt x="8885" y="0"/>
                  </a:moveTo>
                  <a:cubicBezTo>
                    <a:pt x="8683" y="0"/>
                    <a:pt x="8494" y="99"/>
                    <a:pt x="8407" y="274"/>
                  </a:cubicBezTo>
                  <a:lnTo>
                    <a:pt x="8206" y="641"/>
                  </a:lnTo>
                  <a:cubicBezTo>
                    <a:pt x="8140" y="741"/>
                    <a:pt x="8073" y="774"/>
                    <a:pt x="8040" y="774"/>
                  </a:cubicBezTo>
                  <a:cubicBezTo>
                    <a:pt x="7958" y="769"/>
                    <a:pt x="7878" y="766"/>
                    <a:pt x="7799" y="766"/>
                  </a:cubicBezTo>
                  <a:cubicBezTo>
                    <a:pt x="7388" y="766"/>
                    <a:pt x="6997" y="840"/>
                    <a:pt x="6605" y="1008"/>
                  </a:cubicBezTo>
                  <a:lnTo>
                    <a:pt x="6605" y="707"/>
                  </a:lnTo>
                  <a:cubicBezTo>
                    <a:pt x="6605" y="574"/>
                    <a:pt x="6539" y="474"/>
                    <a:pt x="6439" y="440"/>
                  </a:cubicBezTo>
                  <a:cubicBezTo>
                    <a:pt x="6389" y="407"/>
                    <a:pt x="6330" y="390"/>
                    <a:pt x="6272" y="390"/>
                  </a:cubicBezTo>
                  <a:cubicBezTo>
                    <a:pt x="6213" y="390"/>
                    <a:pt x="6155" y="407"/>
                    <a:pt x="6105" y="440"/>
                  </a:cubicBezTo>
                  <a:lnTo>
                    <a:pt x="4837" y="1208"/>
                  </a:lnTo>
                  <a:cubicBezTo>
                    <a:pt x="4637" y="1308"/>
                    <a:pt x="4504" y="1508"/>
                    <a:pt x="4504" y="1741"/>
                  </a:cubicBezTo>
                  <a:lnTo>
                    <a:pt x="4504" y="2042"/>
                  </a:lnTo>
                  <a:cubicBezTo>
                    <a:pt x="4470" y="2108"/>
                    <a:pt x="4437" y="2208"/>
                    <a:pt x="4370" y="2242"/>
                  </a:cubicBezTo>
                  <a:cubicBezTo>
                    <a:pt x="3837" y="2675"/>
                    <a:pt x="3370" y="3142"/>
                    <a:pt x="2936" y="3676"/>
                  </a:cubicBezTo>
                  <a:cubicBezTo>
                    <a:pt x="2903" y="3709"/>
                    <a:pt x="2869" y="3743"/>
                    <a:pt x="2836" y="3776"/>
                  </a:cubicBezTo>
                  <a:lnTo>
                    <a:pt x="2602" y="3676"/>
                  </a:lnTo>
                  <a:cubicBezTo>
                    <a:pt x="2561" y="3664"/>
                    <a:pt x="2520" y="3659"/>
                    <a:pt x="2479" y="3659"/>
                  </a:cubicBezTo>
                  <a:cubicBezTo>
                    <a:pt x="2290" y="3659"/>
                    <a:pt x="2118" y="3778"/>
                    <a:pt x="2035" y="3943"/>
                  </a:cubicBezTo>
                  <a:lnTo>
                    <a:pt x="1135" y="5377"/>
                  </a:lnTo>
                  <a:cubicBezTo>
                    <a:pt x="1068" y="5477"/>
                    <a:pt x="1035" y="5644"/>
                    <a:pt x="1068" y="5778"/>
                  </a:cubicBezTo>
                  <a:cubicBezTo>
                    <a:pt x="1101" y="5878"/>
                    <a:pt x="1135" y="5911"/>
                    <a:pt x="1201" y="5944"/>
                  </a:cubicBezTo>
                  <a:lnTo>
                    <a:pt x="1402" y="6044"/>
                  </a:lnTo>
                  <a:cubicBezTo>
                    <a:pt x="1402" y="6078"/>
                    <a:pt x="1402" y="6078"/>
                    <a:pt x="1402" y="6111"/>
                  </a:cubicBezTo>
                  <a:cubicBezTo>
                    <a:pt x="1135" y="6678"/>
                    <a:pt x="935" y="7279"/>
                    <a:pt x="801" y="7912"/>
                  </a:cubicBezTo>
                  <a:cubicBezTo>
                    <a:pt x="768" y="7979"/>
                    <a:pt x="701" y="8079"/>
                    <a:pt x="634" y="8113"/>
                  </a:cubicBezTo>
                  <a:lnTo>
                    <a:pt x="334" y="8279"/>
                  </a:lnTo>
                  <a:cubicBezTo>
                    <a:pt x="134" y="8413"/>
                    <a:pt x="1" y="8613"/>
                    <a:pt x="1" y="8846"/>
                  </a:cubicBezTo>
                  <a:lnTo>
                    <a:pt x="1" y="10114"/>
                  </a:lnTo>
                  <a:cubicBezTo>
                    <a:pt x="1" y="10214"/>
                    <a:pt x="34" y="10314"/>
                    <a:pt x="134" y="10381"/>
                  </a:cubicBezTo>
                  <a:cubicBezTo>
                    <a:pt x="172" y="10406"/>
                    <a:pt x="215" y="10417"/>
                    <a:pt x="260" y="10417"/>
                  </a:cubicBezTo>
                  <a:cubicBezTo>
                    <a:pt x="331" y="10417"/>
                    <a:pt x="406" y="10389"/>
                    <a:pt x="468" y="10348"/>
                  </a:cubicBezTo>
                  <a:lnTo>
                    <a:pt x="801" y="10181"/>
                  </a:lnTo>
                  <a:cubicBezTo>
                    <a:pt x="901" y="10581"/>
                    <a:pt x="1101" y="10981"/>
                    <a:pt x="1402" y="11282"/>
                  </a:cubicBezTo>
                  <a:cubicBezTo>
                    <a:pt x="1402" y="11315"/>
                    <a:pt x="1368" y="11382"/>
                    <a:pt x="1368" y="11415"/>
                  </a:cubicBezTo>
                  <a:lnTo>
                    <a:pt x="1135" y="11749"/>
                  </a:lnTo>
                  <a:cubicBezTo>
                    <a:pt x="1035" y="11882"/>
                    <a:pt x="1001" y="12015"/>
                    <a:pt x="1068" y="12182"/>
                  </a:cubicBezTo>
                  <a:cubicBezTo>
                    <a:pt x="1068" y="12249"/>
                    <a:pt x="1135" y="12316"/>
                    <a:pt x="1201" y="12349"/>
                  </a:cubicBezTo>
                  <a:lnTo>
                    <a:pt x="2102" y="12716"/>
                  </a:lnTo>
                  <a:lnTo>
                    <a:pt x="2236" y="12716"/>
                  </a:lnTo>
                  <a:cubicBezTo>
                    <a:pt x="2402" y="12716"/>
                    <a:pt x="2569" y="12582"/>
                    <a:pt x="2669" y="12449"/>
                  </a:cubicBezTo>
                  <a:lnTo>
                    <a:pt x="2869" y="12082"/>
                  </a:lnTo>
                  <a:cubicBezTo>
                    <a:pt x="2903" y="12015"/>
                    <a:pt x="2969" y="11982"/>
                    <a:pt x="3036" y="11982"/>
                  </a:cubicBezTo>
                  <a:cubicBezTo>
                    <a:pt x="3536" y="11982"/>
                    <a:pt x="4003" y="11882"/>
                    <a:pt x="4470" y="11749"/>
                  </a:cubicBezTo>
                  <a:lnTo>
                    <a:pt x="4470" y="12015"/>
                  </a:lnTo>
                  <a:cubicBezTo>
                    <a:pt x="4470" y="12115"/>
                    <a:pt x="4537" y="12216"/>
                    <a:pt x="4637" y="12282"/>
                  </a:cubicBezTo>
                  <a:cubicBezTo>
                    <a:pt x="4679" y="12296"/>
                    <a:pt x="4726" y="12304"/>
                    <a:pt x="4774" y="12304"/>
                  </a:cubicBezTo>
                  <a:cubicBezTo>
                    <a:pt x="4842" y="12304"/>
                    <a:pt x="4912" y="12288"/>
                    <a:pt x="4971" y="12249"/>
                  </a:cubicBezTo>
                  <a:lnTo>
                    <a:pt x="6238" y="11515"/>
                  </a:lnTo>
                  <a:cubicBezTo>
                    <a:pt x="6439" y="11382"/>
                    <a:pt x="6539" y="11181"/>
                    <a:pt x="6572" y="10981"/>
                  </a:cubicBezTo>
                  <a:lnTo>
                    <a:pt x="6572" y="10648"/>
                  </a:lnTo>
                  <a:cubicBezTo>
                    <a:pt x="6572" y="10581"/>
                    <a:pt x="6639" y="10514"/>
                    <a:pt x="6705" y="10448"/>
                  </a:cubicBezTo>
                  <a:cubicBezTo>
                    <a:pt x="7206" y="10014"/>
                    <a:pt x="7706" y="9547"/>
                    <a:pt x="8140" y="9013"/>
                  </a:cubicBezTo>
                  <a:cubicBezTo>
                    <a:pt x="8173" y="8980"/>
                    <a:pt x="8206" y="8947"/>
                    <a:pt x="8240" y="8947"/>
                  </a:cubicBezTo>
                  <a:lnTo>
                    <a:pt x="8473" y="9047"/>
                  </a:lnTo>
                  <a:cubicBezTo>
                    <a:pt x="8498" y="9051"/>
                    <a:pt x="8524" y="9053"/>
                    <a:pt x="8550" y="9053"/>
                  </a:cubicBezTo>
                  <a:cubicBezTo>
                    <a:pt x="8730" y="9053"/>
                    <a:pt x="8919" y="8951"/>
                    <a:pt x="9007" y="8746"/>
                  </a:cubicBezTo>
                  <a:lnTo>
                    <a:pt x="9941" y="7345"/>
                  </a:lnTo>
                  <a:cubicBezTo>
                    <a:pt x="10041" y="7245"/>
                    <a:pt x="10074" y="7079"/>
                    <a:pt x="10041" y="6945"/>
                  </a:cubicBezTo>
                  <a:cubicBezTo>
                    <a:pt x="10008" y="6878"/>
                    <a:pt x="9941" y="6812"/>
                    <a:pt x="9874" y="6778"/>
                  </a:cubicBezTo>
                  <a:lnTo>
                    <a:pt x="9708" y="6712"/>
                  </a:lnTo>
                  <a:cubicBezTo>
                    <a:pt x="9674" y="6678"/>
                    <a:pt x="9674" y="6645"/>
                    <a:pt x="9708" y="6612"/>
                  </a:cubicBezTo>
                  <a:cubicBezTo>
                    <a:pt x="9974" y="6044"/>
                    <a:pt x="10175" y="5444"/>
                    <a:pt x="10275" y="4810"/>
                  </a:cubicBezTo>
                  <a:cubicBezTo>
                    <a:pt x="10308" y="4744"/>
                    <a:pt x="10375" y="4677"/>
                    <a:pt x="10441" y="4610"/>
                  </a:cubicBezTo>
                  <a:lnTo>
                    <a:pt x="10742" y="4443"/>
                  </a:lnTo>
                  <a:cubicBezTo>
                    <a:pt x="10942" y="4310"/>
                    <a:pt x="11075" y="4110"/>
                    <a:pt x="11075" y="3910"/>
                  </a:cubicBezTo>
                  <a:lnTo>
                    <a:pt x="11075" y="2609"/>
                  </a:lnTo>
                  <a:cubicBezTo>
                    <a:pt x="11075" y="2509"/>
                    <a:pt x="11042" y="2409"/>
                    <a:pt x="10942" y="2342"/>
                  </a:cubicBezTo>
                  <a:cubicBezTo>
                    <a:pt x="10900" y="2328"/>
                    <a:pt x="10853" y="2320"/>
                    <a:pt x="10805" y="2320"/>
                  </a:cubicBezTo>
                  <a:cubicBezTo>
                    <a:pt x="10737" y="2320"/>
                    <a:pt x="10667" y="2336"/>
                    <a:pt x="10608" y="2375"/>
                  </a:cubicBezTo>
                  <a:lnTo>
                    <a:pt x="10275" y="2575"/>
                  </a:lnTo>
                  <a:cubicBezTo>
                    <a:pt x="10175" y="2142"/>
                    <a:pt x="9974" y="1775"/>
                    <a:pt x="9674" y="1475"/>
                  </a:cubicBezTo>
                  <a:cubicBezTo>
                    <a:pt x="9674" y="1408"/>
                    <a:pt x="9708" y="1374"/>
                    <a:pt x="9708" y="1341"/>
                  </a:cubicBezTo>
                  <a:lnTo>
                    <a:pt x="9941" y="974"/>
                  </a:lnTo>
                  <a:cubicBezTo>
                    <a:pt x="10041" y="874"/>
                    <a:pt x="10041" y="707"/>
                    <a:pt x="10041" y="574"/>
                  </a:cubicBezTo>
                  <a:cubicBezTo>
                    <a:pt x="10008" y="507"/>
                    <a:pt x="9941" y="440"/>
                    <a:pt x="9874" y="407"/>
                  </a:cubicBezTo>
                  <a:lnTo>
                    <a:pt x="8974" y="7"/>
                  </a:lnTo>
                  <a:cubicBezTo>
                    <a:pt x="8944" y="3"/>
                    <a:pt x="8914" y="0"/>
                    <a:pt x="8885"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5923;p75">
              <a:extLst>
                <a:ext uri="{FF2B5EF4-FFF2-40B4-BE49-F238E27FC236}">
                  <a16:creationId xmlns:a16="http://schemas.microsoft.com/office/drawing/2014/main" id="{B0CC47F8-48BA-4FA5-88E5-0C4480991A85}"/>
                </a:ext>
              </a:extLst>
            </p:cNvPr>
            <p:cNvSpPr/>
            <p:nvPr/>
          </p:nvSpPr>
          <p:spPr>
            <a:xfrm>
              <a:off x="2936425" y="2435975"/>
              <a:ext cx="1337650" cy="851850"/>
            </a:xfrm>
            <a:custGeom>
              <a:avLst/>
              <a:gdLst/>
              <a:ahLst/>
              <a:cxnLst/>
              <a:rect l="l" t="t" r="r" b="b"/>
              <a:pathLst>
                <a:path w="53506" h="34074" extrusionOk="0">
                  <a:moveTo>
                    <a:pt x="51171" y="449"/>
                  </a:moveTo>
                  <a:cubicBezTo>
                    <a:pt x="52205" y="449"/>
                    <a:pt x="53072" y="1317"/>
                    <a:pt x="53072" y="2351"/>
                  </a:cubicBezTo>
                  <a:cubicBezTo>
                    <a:pt x="53072" y="3818"/>
                    <a:pt x="52272" y="5186"/>
                    <a:pt x="51037" y="5920"/>
                  </a:cubicBezTo>
                  <a:lnTo>
                    <a:pt x="3303" y="33373"/>
                  </a:lnTo>
                  <a:cubicBezTo>
                    <a:pt x="3000" y="33549"/>
                    <a:pt x="2677" y="33629"/>
                    <a:pt x="2362" y="33629"/>
                  </a:cubicBezTo>
                  <a:cubicBezTo>
                    <a:pt x="1362" y="33629"/>
                    <a:pt x="443" y="32821"/>
                    <a:pt x="468" y="31705"/>
                  </a:cubicBezTo>
                  <a:cubicBezTo>
                    <a:pt x="468" y="30237"/>
                    <a:pt x="1235" y="28903"/>
                    <a:pt x="2503" y="28169"/>
                  </a:cubicBezTo>
                  <a:lnTo>
                    <a:pt x="50203" y="716"/>
                  </a:lnTo>
                  <a:cubicBezTo>
                    <a:pt x="50470" y="549"/>
                    <a:pt x="50804" y="449"/>
                    <a:pt x="51137" y="449"/>
                  </a:cubicBezTo>
                  <a:close/>
                  <a:moveTo>
                    <a:pt x="51136" y="1"/>
                  </a:moveTo>
                  <a:cubicBezTo>
                    <a:pt x="50746" y="1"/>
                    <a:pt x="50347" y="99"/>
                    <a:pt x="49970" y="316"/>
                  </a:cubicBezTo>
                  <a:lnTo>
                    <a:pt x="2269" y="27802"/>
                  </a:lnTo>
                  <a:cubicBezTo>
                    <a:pt x="868" y="28603"/>
                    <a:pt x="1" y="30104"/>
                    <a:pt x="1" y="31705"/>
                  </a:cubicBezTo>
                  <a:cubicBezTo>
                    <a:pt x="1" y="32539"/>
                    <a:pt x="468" y="33339"/>
                    <a:pt x="1202" y="33740"/>
                  </a:cubicBezTo>
                  <a:cubicBezTo>
                    <a:pt x="1535" y="33940"/>
                    <a:pt x="1936" y="34073"/>
                    <a:pt x="2369" y="34073"/>
                  </a:cubicBezTo>
                  <a:cubicBezTo>
                    <a:pt x="2770" y="34073"/>
                    <a:pt x="3170" y="33973"/>
                    <a:pt x="3537" y="33740"/>
                  </a:cubicBezTo>
                  <a:lnTo>
                    <a:pt x="51237" y="6287"/>
                  </a:lnTo>
                  <a:cubicBezTo>
                    <a:pt x="52638" y="5486"/>
                    <a:pt x="53506" y="3985"/>
                    <a:pt x="53506" y="2384"/>
                  </a:cubicBezTo>
                  <a:cubicBezTo>
                    <a:pt x="53506" y="990"/>
                    <a:pt x="52370" y="1"/>
                    <a:pt x="51136"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5924;p75">
              <a:extLst>
                <a:ext uri="{FF2B5EF4-FFF2-40B4-BE49-F238E27FC236}">
                  <a16:creationId xmlns:a16="http://schemas.microsoft.com/office/drawing/2014/main" id="{ECA285BC-4623-4C11-86DC-1C18CD59E039}"/>
                </a:ext>
              </a:extLst>
            </p:cNvPr>
            <p:cNvSpPr/>
            <p:nvPr/>
          </p:nvSpPr>
          <p:spPr>
            <a:xfrm>
              <a:off x="2967300" y="2729050"/>
              <a:ext cx="778075" cy="527100"/>
            </a:xfrm>
            <a:custGeom>
              <a:avLst/>
              <a:gdLst/>
              <a:ahLst/>
              <a:cxnLst/>
              <a:rect l="l" t="t" r="r" b="b"/>
              <a:pathLst>
                <a:path w="31123" h="21084" extrusionOk="0">
                  <a:moveTo>
                    <a:pt x="31122" y="1"/>
                  </a:moveTo>
                  <a:lnTo>
                    <a:pt x="1501" y="17047"/>
                  </a:lnTo>
                  <a:cubicBezTo>
                    <a:pt x="567" y="17580"/>
                    <a:pt x="0" y="18548"/>
                    <a:pt x="0" y="19615"/>
                  </a:cubicBezTo>
                  <a:cubicBezTo>
                    <a:pt x="0" y="20473"/>
                    <a:pt x="707" y="21083"/>
                    <a:pt x="1470" y="21083"/>
                  </a:cubicBezTo>
                  <a:cubicBezTo>
                    <a:pt x="1716" y="21083"/>
                    <a:pt x="1966" y="21020"/>
                    <a:pt x="2202" y="20883"/>
                  </a:cubicBezTo>
                  <a:lnTo>
                    <a:pt x="31122" y="4237"/>
                  </a:lnTo>
                  <a:lnTo>
                    <a:pt x="31122" y="1"/>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5925;p75">
              <a:extLst>
                <a:ext uri="{FF2B5EF4-FFF2-40B4-BE49-F238E27FC236}">
                  <a16:creationId xmlns:a16="http://schemas.microsoft.com/office/drawing/2014/main" id="{B3E2BEE4-98C7-4782-9890-02A6E091212D}"/>
                </a:ext>
              </a:extLst>
            </p:cNvPr>
            <p:cNvSpPr/>
            <p:nvPr/>
          </p:nvSpPr>
          <p:spPr>
            <a:xfrm>
              <a:off x="3335875" y="2744900"/>
              <a:ext cx="77600" cy="122050"/>
            </a:xfrm>
            <a:custGeom>
              <a:avLst/>
              <a:gdLst/>
              <a:ahLst/>
              <a:cxnLst/>
              <a:rect l="l" t="t" r="r" b="b"/>
              <a:pathLst>
                <a:path w="3104" h="4882" extrusionOk="0">
                  <a:moveTo>
                    <a:pt x="3103" y="1"/>
                  </a:moveTo>
                  <a:lnTo>
                    <a:pt x="2603" y="301"/>
                  </a:lnTo>
                  <a:lnTo>
                    <a:pt x="2603" y="2369"/>
                  </a:lnTo>
                  <a:cubicBezTo>
                    <a:pt x="2603" y="2736"/>
                    <a:pt x="2503" y="3103"/>
                    <a:pt x="2336" y="3403"/>
                  </a:cubicBezTo>
                  <a:cubicBezTo>
                    <a:pt x="2136" y="3703"/>
                    <a:pt x="1869" y="3970"/>
                    <a:pt x="1569" y="4137"/>
                  </a:cubicBezTo>
                  <a:cubicBezTo>
                    <a:pt x="1333" y="4272"/>
                    <a:pt x="1139" y="4338"/>
                    <a:pt x="985" y="4338"/>
                  </a:cubicBezTo>
                  <a:cubicBezTo>
                    <a:pt x="682" y="4338"/>
                    <a:pt x="535" y="4079"/>
                    <a:pt x="535" y="3570"/>
                  </a:cubicBezTo>
                  <a:lnTo>
                    <a:pt x="535" y="1468"/>
                  </a:lnTo>
                  <a:lnTo>
                    <a:pt x="1" y="1769"/>
                  </a:lnTo>
                  <a:lnTo>
                    <a:pt x="1" y="3870"/>
                  </a:lnTo>
                  <a:cubicBezTo>
                    <a:pt x="1" y="4371"/>
                    <a:pt x="134" y="4704"/>
                    <a:pt x="435" y="4838"/>
                  </a:cubicBezTo>
                  <a:cubicBezTo>
                    <a:pt x="512" y="4867"/>
                    <a:pt x="599" y="4882"/>
                    <a:pt x="693" y="4882"/>
                  </a:cubicBezTo>
                  <a:cubicBezTo>
                    <a:pt x="924" y="4882"/>
                    <a:pt x="1205" y="4793"/>
                    <a:pt x="1535" y="4604"/>
                  </a:cubicBezTo>
                  <a:cubicBezTo>
                    <a:pt x="2002" y="4337"/>
                    <a:pt x="2403" y="3970"/>
                    <a:pt x="2670" y="3537"/>
                  </a:cubicBezTo>
                  <a:cubicBezTo>
                    <a:pt x="2970" y="3103"/>
                    <a:pt x="3103" y="2603"/>
                    <a:pt x="3103" y="2102"/>
                  </a:cubicBezTo>
                  <a:lnTo>
                    <a:pt x="3103" y="1"/>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5926;p75">
              <a:extLst>
                <a:ext uri="{FF2B5EF4-FFF2-40B4-BE49-F238E27FC236}">
                  <a16:creationId xmlns:a16="http://schemas.microsoft.com/office/drawing/2014/main" id="{10DC9C85-D3DA-43D3-9B2E-5EB1B681BE44}"/>
                </a:ext>
              </a:extLst>
            </p:cNvPr>
            <p:cNvSpPr/>
            <p:nvPr/>
          </p:nvSpPr>
          <p:spPr>
            <a:xfrm>
              <a:off x="3440950" y="2700550"/>
              <a:ext cx="74250" cy="120275"/>
            </a:xfrm>
            <a:custGeom>
              <a:avLst/>
              <a:gdLst/>
              <a:ahLst/>
              <a:cxnLst/>
              <a:rect l="l" t="t" r="r" b="b"/>
              <a:pathLst>
                <a:path w="2970" h="4811" extrusionOk="0">
                  <a:moveTo>
                    <a:pt x="2022" y="566"/>
                  </a:moveTo>
                  <a:cubicBezTo>
                    <a:pt x="2070" y="566"/>
                    <a:pt x="2119" y="568"/>
                    <a:pt x="2169" y="574"/>
                  </a:cubicBezTo>
                  <a:cubicBezTo>
                    <a:pt x="2336" y="607"/>
                    <a:pt x="2436" y="741"/>
                    <a:pt x="2436" y="1008"/>
                  </a:cubicBezTo>
                  <a:cubicBezTo>
                    <a:pt x="2403" y="1274"/>
                    <a:pt x="2336" y="1541"/>
                    <a:pt x="2169" y="1775"/>
                  </a:cubicBezTo>
                  <a:lnTo>
                    <a:pt x="2136" y="1775"/>
                  </a:lnTo>
                  <a:cubicBezTo>
                    <a:pt x="1936" y="2042"/>
                    <a:pt x="1702" y="2275"/>
                    <a:pt x="1402" y="2442"/>
                  </a:cubicBezTo>
                  <a:lnTo>
                    <a:pt x="501" y="2942"/>
                  </a:lnTo>
                  <a:lnTo>
                    <a:pt x="501" y="1308"/>
                  </a:lnTo>
                  <a:lnTo>
                    <a:pt x="1402" y="774"/>
                  </a:lnTo>
                  <a:cubicBezTo>
                    <a:pt x="1569" y="635"/>
                    <a:pt x="1782" y="566"/>
                    <a:pt x="2022" y="566"/>
                  </a:cubicBezTo>
                  <a:close/>
                  <a:moveTo>
                    <a:pt x="2388" y="1"/>
                  </a:moveTo>
                  <a:cubicBezTo>
                    <a:pt x="2038" y="1"/>
                    <a:pt x="1694" y="106"/>
                    <a:pt x="1402" y="340"/>
                  </a:cubicBezTo>
                  <a:lnTo>
                    <a:pt x="1" y="1174"/>
                  </a:lnTo>
                  <a:lnTo>
                    <a:pt x="1" y="4810"/>
                  </a:lnTo>
                  <a:lnTo>
                    <a:pt x="501" y="4510"/>
                  </a:lnTo>
                  <a:lnTo>
                    <a:pt x="501" y="3409"/>
                  </a:lnTo>
                  <a:lnTo>
                    <a:pt x="1402" y="2876"/>
                  </a:lnTo>
                  <a:cubicBezTo>
                    <a:pt x="1869" y="2642"/>
                    <a:pt x="2236" y="2308"/>
                    <a:pt x="2536" y="1875"/>
                  </a:cubicBezTo>
                  <a:cubicBezTo>
                    <a:pt x="2803" y="1541"/>
                    <a:pt x="2936" y="1141"/>
                    <a:pt x="2970" y="707"/>
                  </a:cubicBezTo>
                  <a:cubicBezTo>
                    <a:pt x="2970" y="307"/>
                    <a:pt x="2803" y="74"/>
                    <a:pt x="2536" y="7"/>
                  </a:cubicBezTo>
                  <a:cubicBezTo>
                    <a:pt x="2487" y="3"/>
                    <a:pt x="2438" y="1"/>
                    <a:pt x="2388"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5927;p75">
              <a:extLst>
                <a:ext uri="{FF2B5EF4-FFF2-40B4-BE49-F238E27FC236}">
                  <a16:creationId xmlns:a16="http://schemas.microsoft.com/office/drawing/2014/main" id="{1669A730-019F-4703-84D0-DB3A0B5E40AE}"/>
                </a:ext>
              </a:extLst>
            </p:cNvPr>
            <p:cNvSpPr/>
            <p:nvPr/>
          </p:nvSpPr>
          <p:spPr>
            <a:xfrm>
              <a:off x="3533525" y="2643850"/>
              <a:ext cx="88425" cy="123600"/>
            </a:xfrm>
            <a:custGeom>
              <a:avLst/>
              <a:gdLst/>
              <a:ahLst/>
              <a:cxnLst/>
              <a:rect l="l" t="t" r="r" b="b"/>
              <a:pathLst>
                <a:path w="3537" h="4944" extrusionOk="0">
                  <a:moveTo>
                    <a:pt x="2402" y="565"/>
                  </a:moveTo>
                  <a:cubicBezTo>
                    <a:pt x="2559" y="565"/>
                    <a:pt x="2692" y="630"/>
                    <a:pt x="2803" y="740"/>
                  </a:cubicBezTo>
                  <a:cubicBezTo>
                    <a:pt x="2936" y="907"/>
                    <a:pt x="3003" y="1141"/>
                    <a:pt x="3003" y="1341"/>
                  </a:cubicBezTo>
                  <a:cubicBezTo>
                    <a:pt x="3003" y="1641"/>
                    <a:pt x="2936" y="1941"/>
                    <a:pt x="2803" y="2175"/>
                  </a:cubicBezTo>
                  <a:cubicBezTo>
                    <a:pt x="2669" y="2475"/>
                    <a:pt x="2502" y="2742"/>
                    <a:pt x="2302" y="2975"/>
                  </a:cubicBezTo>
                  <a:cubicBezTo>
                    <a:pt x="2069" y="3209"/>
                    <a:pt x="1802" y="3442"/>
                    <a:pt x="1502" y="3609"/>
                  </a:cubicBezTo>
                  <a:lnTo>
                    <a:pt x="534" y="4176"/>
                  </a:lnTo>
                  <a:lnTo>
                    <a:pt x="534" y="1408"/>
                  </a:lnTo>
                  <a:lnTo>
                    <a:pt x="1502" y="840"/>
                  </a:lnTo>
                  <a:cubicBezTo>
                    <a:pt x="1735" y="674"/>
                    <a:pt x="2002" y="574"/>
                    <a:pt x="2302" y="574"/>
                  </a:cubicBezTo>
                  <a:cubicBezTo>
                    <a:pt x="2337" y="568"/>
                    <a:pt x="2370" y="565"/>
                    <a:pt x="2402" y="565"/>
                  </a:cubicBezTo>
                  <a:close/>
                  <a:moveTo>
                    <a:pt x="2672" y="0"/>
                  </a:moveTo>
                  <a:cubicBezTo>
                    <a:pt x="2638" y="0"/>
                    <a:pt x="2604" y="2"/>
                    <a:pt x="2569" y="7"/>
                  </a:cubicBezTo>
                  <a:cubicBezTo>
                    <a:pt x="2202" y="40"/>
                    <a:pt x="1869" y="173"/>
                    <a:pt x="1535" y="373"/>
                  </a:cubicBezTo>
                  <a:lnTo>
                    <a:pt x="1" y="1274"/>
                  </a:lnTo>
                  <a:lnTo>
                    <a:pt x="1" y="4943"/>
                  </a:lnTo>
                  <a:lnTo>
                    <a:pt x="1535" y="4043"/>
                  </a:lnTo>
                  <a:cubicBezTo>
                    <a:pt x="1935" y="3809"/>
                    <a:pt x="2269" y="3542"/>
                    <a:pt x="2569" y="3209"/>
                  </a:cubicBezTo>
                  <a:cubicBezTo>
                    <a:pt x="2869" y="2909"/>
                    <a:pt x="3103" y="2542"/>
                    <a:pt x="3270" y="2175"/>
                  </a:cubicBezTo>
                  <a:cubicBezTo>
                    <a:pt x="3436" y="1808"/>
                    <a:pt x="3503" y="1441"/>
                    <a:pt x="3536" y="1074"/>
                  </a:cubicBezTo>
                  <a:cubicBezTo>
                    <a:pt x="3536" y="774"/>
                    <a:pt x="3470" y="474"/>
                    <a:pt x="3270" y="240"/>
                  </a:cubicBezTo>
                  <a:cubicBezTo>
                    <a:pt x="3124" y="95"/>
                    <a:pt x="2903" y="0"/>
                    <a:pt x="2672"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5928;p75">
              <a:extLst>
                <a:ext uri="{FF2B5EF4-FFF2-40B4-BE49-F238E27FC236}">
                  <a16:creationId xmlns:a16="http://schemas.microsoft.com/office/drawing/2014/main" id="{8E8184AD-13D4-4B4A-AC2C-F4C30DE3642C}"/>
                </a:ext>
              </a:extLst>
            </p:cNvPr>
            <p:cNvSpPr/>
            <p:nvPr/>
          </p:nvSpPr>
          <p:spPr>
            <a:xfrm>
              <a:off x="3626100" y="2590625"/>
              <a:ext cx="96750" cy="123450"/>
            </a:xfrm>
            <a:custGeom>
              <a:avLst/>
              <a:gdLst/>
              <a:ahLst/>
              <a:cxnLst/>
              <a:rect l="l" t="t" r="r" b="b"/>
              <a:pathLst>
                <a:path w="3870" h="4938" extrusionOk="0">
                  <a:moveTo>
                    <a:pt x="1935" y="668"/>
                  </a:moveTo>
                  <a:lnTo>
                    <a:pt x="2736" y="2002"/>
                  </a:lnTo>
                  <a:lnTo>
                    <a:pt x="1134" y="2936"/>
                  </a:lnTo>
                  <a:lnTo>
                    <a:pt x="1935" y="668"/>
                  </a:lnTo>
                  <a:close/>
                  <a:moveTo>
                    <a:pt x="2202" y="1"/>
                  </a:moveTo>
                  <a:lnTo>
                    <a:pt x="1668" y="301"/>
                  </a:lnTo>
                  <a:lnTo>
                    <a:pt x="0" y="4938"/>
                  </a:lnTo>
                  <a:lnTo>
                    <a:pt x="567" y="4604"/>
                  </a:lnTo>
                  <a:lnTo>
                    <a:pt x="968" y="3470"/>
                  </a:lnTo>
                  <a:lnTo>
                    <a:pt x="2902" y="2336"/>
                  </a:lnTo>
                  <a:lnTo>
                    <a:pt x="3336" y="3036"/>
                  </a:lnTo>
                  <a:lnTo>
                    <a:pt x="3870" y="2703"/>
                  </a:lnTo>
                  <a:lnTo>
                    <a:pt x="2202" y="1"/>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5929;p75">
              <a:extLst>
                <a:ext uri="{FF2B5EF4-FFF2-40B4-BE49-F238E27FC236}">
                  <a16:creationId xmlns:a16="http://schemas.microsoft.com/office/drawing/2014/main" id="{70CA629F-9B02-4E37-BEDC-5D0930744595}"/>
                </a:ext>
              </a:extLst>
            </p:cNvPr>
            <p:cNvSpPr/>
            <p:nvPr/>
          </p:nvSpPr>
          <p:spPr>
            <a:xfrm>
              <a:off x="3718650" y="2524750"/>
              <a:ext cx="75925" cy="117600"/>
            </a:xfrm>
            <a:custGeom>
              <a:avLst/>
              <a:gdLst/>
              <a:ahLst/>
              <a:cxnLst/>
              <a:rect l="l" t="t" r="r" b="b"/>
              <a:pathLst>
                <a:path w="3037" h="4704" extrusionOk="0">
                  <a:moveTo>
                    <a:pt x="3036" y="0"/>
                  </a:moveTo>
                  <a:lnTo>
                    <a:pt x="1" y="1768"/>
                  </a:lnTo>
                  <a:lnTo>
                    <a:pt x="1" y="2202"/>
                  </a:lnTo>
                  <a:lnTo>
                    <a:pt x="1235" y="1502"/>
                  </a:lnTo>
                  <a:lnTo>
                    <a:pt x="1235" y="4704"/>
                  </a:lnTo>
                  <a:lnTo>
                    <a:pt x="1769" y="4404"/>
                  </a:lnTo>
                  <a:lnTo>
                    <a:pt x="1769" y="1201"/>
                  </a:lnTo>
                  <a:lnTo>
                    <a:pt x="3036" y="467"/>
                  </a:lnTo>
                  <a:lnTo>
                    <a:pt x="3036" y="0"/>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5930;p75">
              <a:extLst>
                <a:ext uri="{FF2B5EF4-FFF2-40B4-BE49-F238E27FC236}">
                  <a16:creationId xmlns:a16="http://schemas.microsoft.com/office/drawing/2014/main" id="{BD40730C-11B7-4740-8FA3-3804EC72B902}"/>
                </a:ext>
              </a:extLst>
            </p:cNvPr>
            <p:cNvSpPr/>
            <p:nvPr/>
          </p:nvSpPr>
          <p:spPr>
            <a:xfrm>
              <a:off x="3807900" y="2479725"/>
              <a:ext cx="66725" cy="128450"/>
            </a:xfrm>
            <a:custGeom>
              <a:avLst/>
              <a:gdLst/>
              <a:ahLst/>
              <a:cxnLst/>
              <a:rect l="l" t="t" r="r" b="b"/>
              <a:pathLst>
                <a:path w="2669" h="5138" extrusionOk="0">
                  <a:moveTo>
                    <a:pt x="2602" y="0"/>
                  </a:moveTo>
                  <a:lnTo>
                    <a:pt x="0" y="1468"/>
                  </a:lnTo>
                  <a:lnTo>
                    <a:pt x="0" y="5137"/>
                  </a:lnTo>
                  <a:lnTo>
                    <a:pt x="2669" y="3603"/>
                  </a:lnTo>
                  <a:lnTo>
                    <a:pt x="2669" y="3169"/>
                  </a:lnTo>
                  <a:lnTo>
                    <a:pt x="534" y="4403"/>
                  </a:lnTo>
                  <a:lnTo>
                    <a:pt x="534" y="3202"/>
                  </a:lnTo>
                  <a:lnTo>
                    <a:pt x="2368" y="2135"/>
                  </a:lnTo>
                  <a:lnTo>
                    <a:pt x="2368" y="1701"/>
                  </a:lnTo>
                  <a:lnTo>
                    <a:pt x="500" y="2769"/>
                  </a:lnTo>
                  <a:lnTo>
                    <a:pt x="500" y="1635"/>
                  </a:lnTo>
                  <a:lnTo>
                    <a:pt x="2602" y="434"/>
                  </a:lnTo>
                  <a:lnTo>
                    <a:pt x="2602" y="0"/>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5931;p75">
              <a:extLst>
                <a:ext uri="{FF2B5EF4-FFF2-40B4-BE49-F238E27FC236}">
                  <a16:creationId xmlns:a16="http://schemas.microsoft.com/office/drawing/2014/main" id="{C002201B-54F6-4483-8D10-FF3F51EF80CA}"/>
                </a:ext>
              </a:extLst>
            </p:cNvPr>
            <p:cNvSpPr/>
            <p:nvPr/>
          </p:nvSpPr>
          <p:spPr>
            <a:xfrm>
              <a:off x="4643475" y="878575"/>
              <a:ext cx="446200" cy="260200"/>
            </a:xfrm>
            <a:custGeom>
              <a:avLst/>
              <a:gdLst/>
              <a:ahLst/>
              <a:cxnLst/>
              <a:rect l="l" t="t" r="r" b="b"/>
              <a:pathLst>
                <a:path w="17848" h="10408" extrusionOk="0">
                  <a:moveTo>
                    <a:pt x="17247" y="0"/>
                  </a:moveTo>
                  <a:lnTo>
                    <a:pt x="1" y="10074"/>
                  </a:lnTo>
                  <a:lnTo>
                    <a:pt x="68" y="10141"/>
                  </a:lnTo>
                  <a:lnTo>
                    <a:pt x="501" y="10408"/>
                  </a:lnTo>
                  <a:lnTo>
                    <a:pt x="17847" y="367"/>
                  </a:lnTo>
                  <a:lnTo>
                    <a:pt x="17247" y="0"/>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5932;p75">
              <a:extLst>
                <a:ext uri="{FF2B5EF4-FFF2-40B4-BE49-F238E27FC236}">
                  <a16:creationId xmlns:a16="http://schemas.microsoft.com/office/drawing/2014/main" id="{2995EDBC-8114-49A2-860E-DFFF37083225}"/>
                </a:ext>
              </a:extLst>
            </p:cNvPr>
            <p:cNvSpPr/>
            <p:nvPr/>
          </p:nvSpPr>
          <p:spPr>
            <a:xfrm>
              <a:off x="4510050" y="887750"/>
              <a:ext cx="579625" cy="819775"/>
            </a:xfrm>
            <a:custGeom>
              <a:avLst/>
              <a:gdLst/>
              <a:ahLst/>
              <a:cxnLst/>
              <a:rect l="l" t="t" r="r" b="b"/>
              <a:pathLst>
                <a:path w="23185" h="32791" extrusionOk="0">
                  <a:moveTo>
                    <a:pt x="23184" y="0"/>
                  </a:moveTo>
                  <a:lnTo>
                    <a:pt x="5838" y="10041"/>
                  </a:lnTo>
                  <a:lnTo>
                    <a:pt x="5205" y="8406"/>
                  </a:lnTo>
                  <a:lnTo>
                    <a:pt x="1" y="11375"/>
                  </a:lnTo>
                  <a:lnTo>
                    <a:pt x="1" y="32223"/>
                  </a:lnTo>
                  <a:lnTo>
                    <a:pt x="68" y="32790"/>
                  </a:lnTo>
                  <a:lnTo>
                    <a:pt x="2669" y="31990"/>
                  </a:lnTo>
                  <a:lnTo>
                    <a:pt x="23184" y="20615"/>
                  </a:lnTo>
                  <a:lnTo>
                    <a:pt x="23184" y="0"/>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5933;p75">
              <a:extLst>
                <a:ext uri="{FF2B5EF4-FFF2-40B4-BE49-F238E27FC236}">
                  <a16:creationId xmlns:a16="http://schemas.microsoft.com/office/drawing/2014/main" id="{D65C5261-C820-408E-A6DA-C4EE34F62008}"/>
                </a:ext>
              </a:extLst>
            </p:cNvPr>
            <p:cNvSpPr/>
            <p:nvPr/>
          </p:nvSpPr>
          <p:spPr>
            <a:xfrm>
              <a:off x="4510050" y="887750"/>
              <a:ext cx="579625" cy="819775"/>
            </a:xfrm>
            <a:custGeom>
              <a:avLst/>
              <a:gdLst/>
              <a:ahLst/>
              <a:cxnLst/>
              <a:rect l="l" t="t" r="r" b="b"/>
              <a:pathLst>
                <a:path w="23185" h="32791" extrusionOk="0">
                  <a:moveTo>
                    <a:pt x="23184" y="0"/>
                  </a:moveTo>
                  <a:lnTo>
                    <a:pt x="5838" y="10041"/>
                  </a:lnTo>
                  <a:lnTo>
                    <a:pt x="5205" y="8406"/>
                  </a:lnTo>
                  <a:lnTo>
                    <a:pt x="1" y="11375"/>
                  </a:lnTo>
                  <a:lnTo>
                    <a:pt x="1" y="32223"/>
                  </a:lnTo>
                  <a:lnTo>
                    <a:pt x="68" y="32790"/>
                  </a:lnTo>
                  <a:lnTo>
                    <a:pt x="2669" y="31990"/>
                  </a:lnTo>
                  <a:lnTo>
                    <a:pt x="23184" y="20615"/>
                  </a:lnTo>
                  <a:lnTo>
                    <a:pt x="2318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5934;p75">
              <a:extLst>
                <a:ext uri="{FF2B5EF4-FFF2-40B4-BE49-F238E27FC236}">
                  <a16:creationId xmlns:a16="http://schemas.microsoft.com/office/drawing/2014/main" id="{93782839-BE03-49ED-8365-44FF5315D681}"/>
                </a:ext>
              </a:extLst>
            </p:cNvPr>
            <p:cNvSpPr/>
            <p:nvPr/>
          </p:nvSpPr>
          <p:spPr>
            <a:xfrm>
              <a:off x="4662675" y="817700"/>
              <a:ext cx="461175" cy="659875"/>
            </a:xfrm>
            <a:custGeom>
              <a:avLst/>
              <a:gdLst/>
              <a:ahLst/>
              <a:cxnLst/>
              <a:rect l="l" t="t" r="r" b="b"/>
              <a:pathLst>
                <a:path w="18447" h="26395" extrusionOk="0">
                  <a:moveTo>
                    <a:pt x="17750" y="0"/>
                  </a:moveTo>
                  <a:cubicBezTo>
                    <a:pt x="17654" y="0"/>
                    <a:pt x="17563" y="34"/>
                    <a:pt x="17479" y="100"/>
                  </a:cubicBezTo>
                  <a:lnTo>
                    <a:pt x="434" y="10007"/>
                  </a:lnTo>
                  <a:cubicBezTo>
                    <a:pt x="334" y="10074"/>
                    <a:pt x="267" y="10141"/>
                    <a:pt x="200" y="10241"/>
                  </a:cubicBezTo>
                  <a:cubicBezTo>
                    <a:pt x="67" y="10408"/>
                    <a:pt x="0" y="10608"/>
                    <a:pt x="0" y="10775"/>
                  </a:cubicBezTo>
                  <a:lnTo>
                    <a:pt x="0" y="25785"/>
                  </a:lnTo>
                  <a:cubicBezTo>
                    <a:pt x="0" y="26019"/>
                    <a:pt x="134" y="26219"/>
                    <a:pt x="300" y="26319"/>
                  </a:cubicBezTo>
                  <a:cubicBezTo>
                    <a:pt x="417" y="26369"/>
                    <a:pt x="534" y="26394"/>
                    <a:pt x="651" y="26394"/>
                  </a:cubicBezTo>
                  <a:cubicBezTo>
                    <a:pt x="767" y="26394"/>
                    <a:pt x="884" y="26369"/>
                    <a:pt x="1001" y="26319"/>
                  </a:cubicBezTo>
                  <a:lnTo>
                    <a:pt x="1001" y="26319"/>
                  </a:lnTo>
                  <a:cubicBezTo>
                    <a:pt x="971" y="26331"/>
                    <a:pt x="942" y="26336"/>
                    <a:pt x="913" y="26336"/>
                  </a:cubicBezTo>
                  <a:cubicBezTo>
                    <a:pt x="780" y="26336"/>
                    <a:pt x="667" y="26217"/>
                    <a:pt x="667" y="26052"/>
                  </a:cubicBezTo>
                  <a:lnTo>
                    <a:pt x="667" y="11042"/>
                  </a:lnTo>
                  <a:cubicBezTo>
                    <a:pt x="667" y="10708"/>
                    <a:pt x="834" y="10441"/>
                    <a:pt x="1101" y="10274"/>
                  </a:cubicBezTo>
                  <a:lnTo>
                    <a:pt x="18113" y="367"/>
                  </a:lnTo>
                  <a:cubicBezTo>
                    <a:pt x="18150" y="340"/>
                    <a:pt x="18192" y="327"/>
                    <a:pt x="18233" y="327"/>
                  </a:cubicBezTo>
                  <a:cubicBezTo>
                    <a:pt x="18342" y="327"/>
                    <a:pt x="18447" y="413"/>
                    <a:pt x="18447" y="534"/>
                  </a:cubicBezTo>
                  <a:cubicBezTo>
                    <a:pt x="18447" y="401"/>
                    <a:pt x="18380" y="300"/>
                    <a:pt x="18046" y="100"/>
                  </a:cubicBezTo>
                  <a:cubicBezTo>
                    <a:pt x="17946" y="34"/>
                    <a:pt x="17846" y="0"/>
                    <a:pt x="17750"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5935;p75">
              <a:extLst>
                <a:ext uri="{FF2B5EF4-FFF2-40B4-BE49-F238E27FC236}">
                  <a16:creationId xmlns:a16="http://schemas.microsoft.com/office/drawing/2014/main" id="{2135D37D-8A89-4722-849A-B9AE503A5A48}"/>
                </a:ext>
              </a:extLst>
            </p:cNvPr>
            <p:cNvSpPr/>
            <p:nvPr/>
          </p:nvSpPr>
          <p:spPr>
            <a:xfrm>
              <a:off x="4667675" y="817700"/>
              <a:ext cx="456175" cy="266050"/>
            </a:xfrm>
            <a:custGeom>
              <a:avLst/>
              <a:gdLst/>
              <a:ahLst/>
              <a:cxnLst/>
              <a:rect l="l" t="t" r="r" b="b"/>
              <a:pathLst>
                <a:path w="18247" h="10642" extrusionOk="0">
                  <a:moveTo>
                    <a:pt x="17550" y="0"/>
                  </a:moveTo>
                  <a:cubicBezTo>
                    <a:pt x="17454" y="0"/>
                    <a:pt x="17363" y="34"/>
                    <a:pt x="17279" y="100"/>
                  </a:cubicBezTo>
                  <a:lnTo>
                    <a:pt x="234" y="10007"/>
                  </a:lnTo>
                  <a:cubicBezTo>
                    <a:pt x="134" y="10041"/>
                    <a:pt x="67" y="10141"/>
                    <a:pt x="0" y="10208"/>
                  </a:cubicBezTo>
                  <a:lnTo>
                    <a:pt x="567" y="10641"/>
                  </a:lnTo>
                  <a:cubicBezTo>
                    <a:pt x="634" y="10474"/>
                    <a:pt x="734" y="10341"/>
                    <a:pt x="901" y="10274"/>
                  </a:cubicBezTo>
                  <a:lnTo>
                    <a:pt x="17913" y="367"/>
                  </a:lnTo>
                  <a:cubicBezTo>
                    <a:pt x="17950" y="340"/>
                    <a:pt x="17992" y="327"/>
                    <a:pt x="18033" y="327"/>
                  </a:cubicBezTo>
                  <a:cubicBezTo>
                    <a:pt x="18142" y="327"/>
                    <a:pt x="18247" y="413"/>
                    <a:pt x="18247" y="534"/>
                  </a:cubicBezTo>
                  <a:cubicBezTo>
                    <a:pt x="18247" y="401"/>
                    <a:pt x="18180" y="300"/>
                    <a:pt x="17846" y="100"/>
                  </a:cubicBezTo>
                  <a:cubicBezTo>
                    <a:pt x="17746" y="34"/>
                    <a:pt x="17646" y="0"/>
                    <a:pt x="17550"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5936;p75">
              <a:extLst>
                <a:ext uri="{FF2B5EF4-FFF2-40B4-BE49-F238E27FC236}">
                  <a16:creationId xmlns:a16="http://schemas.microsoft.com/office/drawing/2014/main" id="{91804CB3-1B7A-4433-A345-5DE6A44E5F58}"/>
                </a:ext>
              </a:extLst>
            </p:cNvPr>
            <p:cNvSpPr/>
            <p:nvPr/>
          </p:nvSpPr>
          <p:spPr>
            <a:xfrm>
              <a:off x="4678500" y="826350"/>
              <a:ext cx="445350" cy="650175"/>
            </a:xfrm>
            <a:custGeom>
              <a:avLst/>
              <a:gdLst/>
              <a:ahLst/>
              <a:cxnLst/>
              <a:rect l="l" t="t" r="r" b="b"/>
              <a:pathLst>
                <a:path w="17814" h="26007" extrusionOk="0">
                  <a:moveTo>
                    <a:pt x="17572" y="0"/>
                  </a:moveTo>
                  <a:cubicBezTo>
                    <a:pt x="17540" y="0"/>
                    <a:pt x="17509" y="7"/>
                    <a:pt x="17480" y="21"/>
                  </a:cubicBezTo>
                  <a:lnTo>
                    <a:pt x="468" y="9928"/>
                  </a:lnTo>
                  <a:cubicBezTo>
                    <a:pt x="168" y="10095"/>
                    <a:pt x="1" y="10395"/>
                    <a:pt x="1" y="10696"/>
                  </a:cubicBezTo>
                  <a:lnTo>
                    <a:pt x="1" y="25706"/>
                  </a:lnTo>
                  <a:cubicBezTo>
                    <a:pt x="1" y="25886"/>
                    <a:pt x="140" y="26007"/>
                    <a:pt x="295" y="26007"/>
                  </a:cubicBezTo>
                  <a:cubicBezTo>
                    <a:pt x="341" y="26007"/>
                    <a:pt x="389" y="25996"/>
                    <a:pt x="435" y="25973"/>
                  </a:cubicBezTo>
                  <a:lnTo>
                    <a:pt x="17280" y="16166"/>
                  </a:lnTo>
                  <a:cubicBezTo>
                    <a:pt x="17580" y="15966"/>
                    <a:pt x="17814" y="15599"/>
                    <a:pt x="17814" y="15232"/>
                  </a:cubicBezTo>
                  <a:lnTo>
                    <a:pt x="17814" y="221"/>
                  </a:lnTo>
                  <a:cubicBezTo>
                    <a:pt x="17814" y="90"/>
                    <a:pt x="17690" y="0"/>
                    <a:pt x="17572"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5937;p75">
              <a:extLst>
                <a:ext uri="{FF2B5EF4-FFF2-40B4-BE49-F238E27FC236}">
                  <a16:creationId xmlns:a16="http://schemas.microsoft.com/office/drawing/2014/main" id="{6FCA3B67-BDDE-4CD3-88FB-96B85C096FE4}"/>
                </a:ext>
              </a:extLst>
            </p:cNvPr>
            <p:cNvSpPr/>
            <p:nvPr/>
          </p:nvSpPr>
          <p:spPr>
            <a:xfrm>
              <a:off x="4513400" y="958625"/>
              <a:ext cx="675500" cy="771900"/>
            </a:xfrm>
            <a:custGeom>
              <a:avLst/>
              <a:gdLst/>
              <a:ahLst/>
              <a:cxnLst/>
              <a:rect l="l" t="t" r="r" b="b"/>
              <a:pathLst>
                <a:path w="27020" h="30876" extrusionOk="0">
                  <a:moveTo>
                    <a:pt x="27020" y="1"/>
                  </a:moveTo>
                  <a:lnTo>
                    <a:pt x="4537" y="13010"/>
                  </a:lnTo>
                  <a:cubicBezTo>
                    <a:pt x="4537" y="13010"/>
                    <a:pt x="501" y="29555"/>
                    <a:pt x="267" y="30189"/>
                  </a:cubicBezTo>
                  <a:cubicBezTo>
                    <a:pt x="34" y="30856"/>
                    <a:pt x="0" y="30856"/>
                    <a:pt x="0" y="30856"/>
                  </a:cubicBezTo>
                  <a:cubicBezTo>
                    <a:pt x="74" y="30868"/>
                    <a:pt x="151" y="30876"/>
                    <a:pt x="229" y="30876"/>
                  </a:cubicBezTo>
                  <a:cubicBezTo>
                    <a:pt x="362" y="30876"/>
                    <a:pt x="495" y="30853"/>
                    <a:pt x="601" y="30789"/>
                  </a:cubicBezTo>
                  <a:lnTo>
                    <a:pt x="23050" y="17780"/>
                  </a:lnTo>
                  <a:lnTo>
                    <a:pt x="27020" y="1"/>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5938;p75">
              <a:extLst>
                <a:ext uri="{FF2B5EF4-FFF2-40B4-BE49-F238E27FC236}">
                  <a16:creationId xmlns:a16="http://schemas.microsoft.com/office/drawing/2014/main" id="{CEAA8D33-7FC1-4A00-8B1B-0E5B31C38E24}"/>
                </a:ext>
              </a:extLst>
            </p:cNvPr>
            <p:cNvSpPr/>
            <p:nvPr/>
          </p:nvSpPr>
          <p:spPr>
            <a:xfrm>
              <a:off x="4613475" y="951950"/>
              <a:ext cx="575425" cy="331925"/>
            </a:xfrm>
            <a:custGeom>
              <a:avLst/>
              <a:gdLst/>
              <a:ahLst/>
              <a:cxnLst/>
              <a:rect l="l" t="t" r="r" b="b"/>
              <a:pathLst>
                <a:path w="23017" h="13277" extrusionOk="0">
                  <a:moveTo>
                    <a:pt x="22449" y="1"/>
                  </a:moveTo>
                  <a:lnTo>
                    <a:pt x="0" y="13010"/>
                  </a:lnTo>
                  <a:lnTo>
                    <a:pt x="534" y="13277"/>
                  </a:lnTo>
                  <a:lnTo>
                    <a:pt x="23017" y="268"/>
                  </a:lnTo>
                  <a:lnTo>
                    <a:pt x="22449" y="1"/>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5939;p75">
              <a:extLst>
                <a:ext uri="{FF2B5EF4-FFF2-40B4-BE49-F238E27FC236}">
                  <a16:creationId xmlns:a16="http://schemas.microsoft.com/office/drawing/2014/main" id="{860650CF-6AD1-4526-A64A-BAE9BCF883E9}"/>
                </a:ext>
              </a:extLst>
            </p:cNvPr>
            <p:cNvSpPr/>
            <p:nvPr/>
          </p:nvSpPr>
          <p:spPr>
            <a:xfrm>
              <a:off x="4499225" y="1089550"/>
              <a:ext cx="140950" cy="82600"/>
            </a:xfrm>
            <a:custGeom>
              <a:avLst/>
              <a:gdLst/>
              <a:ahLst/>
              <a:cxnLst/>
              <a:rect l="l" t="t" r="r" b="b"/>
              <a:pathLst>
                <a:path w="5638" h="3304" extrusionOk="0">
                  <a:moveTo>
                    <a:pt x="5171" y="1"/>
                  </a:moveTo>
                  <a:lnTo>
                    <a:pt x="0" y="3003"/>
                  </a:lnTo>
                  <a:lnTo>
                    <a:pt x="434" y="3303"/>
                  </a:lnTo>
                  <a:lnTo>
                    <a:pt x="5638" y="334"/>
                  </a:lnTo>
                  <a:lnTo>
                    <a:pt x="5171" y="1"/>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5940;p75">
              <a:extLst>
                <a:ext uri="{FF2B5EF4-FFF2-40B4-BE49-F238E27FC236}">
                  <a16:creationId xmlns:a16="http://schemas.microsoft.com/office/drawing/2014/main" id="{0E94C4C6-8B02-48F8-841A-75F87A8D4BDF}"/>
                </a:ext>
              </a:extLst>
            </p:cNvPr>
            <p:cNvSpPr/>
            <p:nvPr/>
          </p:nvSpPr>
          <p:spPr>
            <a:xfrm>
              <a:off x="4651000" y="878575"/>
              <a:ext cx="438675" cy="260200"/>
            </a:xfrm>
            <a:custGeom>
              <a:avLst/>
              <a:gdLst/>
              <a:ahLst/>
              <a:cxnLst/>
              <a:rect l="l" t="t" r="r" b="b"/>
              <a:pathLst>
                <a:path w="17547" h="10408" extrusionOk="0">
                  <a:moveTo>
                    <a:pt x="16946" y="0"/>
                  </a:moveTo>
                  <a:lnTo>
                    <a:pt x="0" y="9907"/>
                  </a:lnTo>
                  <a:lnTo>
                    <a:pt x="200" y="10408"/>
                  </a:lnTo>
                  <a:lnTo>
                    <a:pt x="17546" y="367"/>
                  </a:lnTo>
                  <a:lnTo>
                    <a:pt x="1694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5941;p75">
              <a:extLst>
                <a:ext uri="{FF2B5EF4-FFF2-40B4-BE49-F238E27FC236}">
                  <a16:creationId xmlns:a16="http://schemas.microsoft.com/office/drawing/2014/main" id="{35CC9C3C-73EC-4A9A-BBB2-AA7C0CD7558E}"/>
                </a:ext>
              </a:extLst>
            </p:cNvPr>
            <p:cNvSpPr/>
            <p:nvPr/>
          </p:nvSpPr>
          <p:spPr>
            <a:xfrm>
              <a:off x="4613475" y="951950"/>
              <a:ext cx="575425" cy="331925"/>
            </a:xfrm>
            <a:custGeom>
              <a:avLst/>
              <a:gdLst/>
              <a:ahLst/>
              <a:cxnLst/>
              <a:rect l="l" t="t" r="r" b="b"/>
              <a:pathLst>
                <a:path w="23017" h="13277" extrusionOk="0">
                  <a:moveTo>
                    <a:pt x="22449" y="1"/>
                  </a:moveTo>
                  <a:lnTo>
                    <a:pt x="0" y="13010"/>
                  </a:lnTo>
                  <a:lnTo>
                    <a:pt x="534" y="13277"/>
                  </a:lnTo>
                  <a:lnTo>
                    <a:pt x="23017" y="268"/>
                  </a:lnTo>
                  <a:lnTo>
                    <a:pt x="2244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5942;p75">
              <a:extLst>
                <a:ext uri="{FF2B5EF4-FFF2-40B4-BE49-F238E27FC236}">
                  <a16:creationId xmlns:a16="http://schemas.microsoft.com/office/drawing/2014/main" id="{B7E8EADC-98C4-4B81-875E-0919836960D6}"/>
                </a:ext>
              </a:extLst>
            </p:cNvPr>
            <p:cNvSpPr/>
            <p:nvPr/>
          </p:nvSpPr>
          <p:spPr>
            <a:xfrm>
              <a:off x="4499225" y="1089550"/>
              <a:ext cx="140950" cy="82600"/>
            </a:xfrm>
            <a:custGeom>
              <a:avLst/>
              <a:gdLst/>
              <a:ahLst/>
              <a:cxnLst/>
              <a:rect l="l" t="t" r="r" b="b"/>
              <a:pathLst>
                <a:path w="5638" h="3304" extrusionOk="0">
                  <a:moveTo>
                    <a:pt x="5171" y="1"/>
                  </a:moveTo>
                  <a:lnTo>
                    <a:pt x="0" y="3003"/>
                  </a:lnTo>
                  <a:lnTo>
                    <a:pt x="434" y="3303"/>
                  </a:lnTo>
                  <a:lnTo>
                    <a:pt x="5638" y="334"/>
                  </a:lnTo>
                  <a:lnTo>
                    <a:pt x="517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5943;p75">
              <a:extLst>
                <a:ext uri="{FF2B5EF4-FFF2-40B4-BE49-F238E27FC236}">
                  <a16:creationId xmlns:a16="http://schemas.microsoft.com/office/drawing/2014/main" id="{DA4F342F-1F26-4C7A-98A7-AFDECB7CF61F}"/>
                </a:ext>
              </a:extLst>
            </p:cNvPr>
            <p:cNvSpPr/>
            <p:nvPr/>
          </p:nvSpPr>
          <p:spPr>
            <a:xfrm>
              <a:off x="4499225" y="1164600"/>
              <a:ext cx="127600" cy="565925"/>
            </a:xfrm>
            <a:custGeom>
              <a:avLst/>
              <a:gdLst/>
              <a:ahLst/>
              <a:cxnLst/>
              <a:rect l="l" t="t" r="r" b="b"/>
              <a:pathLst>
                <a:path w="5104" h="22637" extrusionOk="0">
                  <a:moveTo>
                    <a:pt x="0" y="1"/>
                  </a:moveTo>
                  <a:lnTo>
                    <a:pt x="0" y="21683"/>
                  </a:lnTo>
                  <a:cubicBezTo>
                    <a:pt x="0" y="21983"/>
                    <a:pt x="100" y="22283"/>
                    <a:pt x="300" y="22484"/>
                  </a:cubicBezTo>
                  <a:cubicBezTo>
                    <a:pt x="392" y="22588"/>
                    <a:pt x="509" y="22636"/>
                    <a:pt x="623" y="22636"/>
                  </a:cubicBezTo>
                  <a:cubicBezTo>
                    <a:pt x="801" y="22636"/>
                    <a:pt x="973" y="22520"/>
                    <a:pt x="1034" y="22317"/>
                  </a:cubicBezTo>
                  <a:lnTo>
                    <a:pt x="5104" y="4771"/>
                  </a:lnTo>
                  <a:lnTo>
                    <a:pt x="4570" y="4504"/>
                  </a:lnTo>
                  <a:lnTo>
                    <a:pt x="801" y="21249"/>
                  </a:lnTo>
                  <a:cubicBezTo>
                    <a:pt x="776" y="21324"/>
                    <a:pt x="732" y="21362"/>
                    <a:pt x="669" y="21362"/>
                  </a:cubicBezTo>
                  <a:cubicBezTo>
                    <a:pt x="649" y="21362"/>
                    <a:pt x="626" y="21358"/>
                    <a:pt x="601" y="21349"/>
                  </a:cubicBezTo>
                  <a:cubicBezTo>
                    <a:pt x="501" y="21316"/>
                    <a:pt x="467" y="21249"/>
                    <a:pt x="467" y="21149"/>
                  </a:cubicBezTo>
                  <a:lnTo>
                    <a:pt x="467" y="301"/>
                  </a:lnTo>
                  <a:lnTo>
                    <a:pt x="0" y="1"/>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5944;p75">
              <a:extLst>
                <a:ext uri="{FF2B5EF4-FFF2-40B4-BE49-F238E27FC236}">
                  <a16:creationId xmlns:a16="http://schemas.microsoft.com/office/drawing/2014/main" id="{7956BAE4-0422-4AB4-9981-BA3720899AA9}"/>
                </a:ext>
              </a:extLst>
            </p:cNvPr>
            <p:cNvSpPr/>
            <p:nvPr/>
          </p:nvSpPr>
          <p:spPr>
            <a:xfrm>
              <a:off x="4499225" y="1164600"/>
              <a:ext cx="127600" cy="565925"/>
            </a:xfrm>
            <a:custGeom>
              <a:avLst/>
              <a:gdLst/>
              <a:ahLst/>
              <a:cxnLst/>
              <a:rect l="l" t="t" r="r" b="b"/>
              <a:pathLst>
                <a:path w="5104" h="22637" extrusionOk="0">
                  <a:moveTo>
                    <a:pt x="0" y="1"/>
                  </a:moveTo>
                  <a:lnTo>
                    <a:pt x="0" y="21683"/>
                  </a:lnTo>
                  <a:cubicBezTo>
                    <a:pt x="0" y="21983"/>
                    <a:pt x="100" y="22283"/>
                    <a:pt x="300" y="22484"/>
                  </a:cubicBezTo>
                  <a:cubicBezTo>
                    <a:pt x="392" y="22588"/>
                    <a:pt x="509" y="22636"/>
                    <a:pt x="623" y="22636"/>
                  </a:cubicBezTo>
                  <a:cubicBezTo>
                    <a:pt x="801" y="22636"/>
                    <a:pt x="973" y="22520"/>
                    <a:pt x="1034" y="22317"/>
                  </a:cubicBezTo>
                  <a:lnTo>
                    <a:pt x="5104" y="4771"/>
                  </a:lnTo>
                  <a:lnTo>
                    <a:pt x="4570" y="4504"/>
                  </a:lnTo>
                  <a:lnTo>
                    <a:pt x="801" y="21249"/>
                  </a:lnTo>
                  <a:cubicBezTo>
                    <a:pt x="776" y="21324"/>
                    <a:pt x="732" y="21362"/>
                    <a:pt x="669" y="21362"/>
                  </a:cubicBezTo>
                  <a:cubicBezTo>
                    <a:pt x="649" y="21362"/>
                    <a:pt x="626" y="21358"/>
                    <a:pt x="601" y="21349"/>
                  </a:cubicBezTo>
                  <a:cubicBezTo>
                    <a:pt x="501" y="21316"/>
                    <a:pt x="467" y="21249"/>
                    <a:pt x="467" y="21149"/>
                  </a:cubicBezTo>
                  <a:lnTo>
                    <a:pt x="467" y="301"/>
                  </a:lnTo>
                  <a:lnTo>
                    <a:pt x="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5945;p75">
              <a:extLst>
                <a:ext uri="{FF2B5EF4-FFF2-40B4-BE49-F238E27FC236}">
                  <a16:creationId xmlns:a16="http://schemas.microsoft.com/office/drawing/2014/main" id="{EE7734BE-60ED-4B73-BEB4-8ABA21111236}"/>
                </a:ext>
              </a:extLst>
            </p:cNvPr>
            <p:cNvSpPr/>
            <p:nvPr/>
          </p:nvSpPr>
          <p:spPr>
            <a:xfrm>
              <a:off x="1871500" y="2782750"/>
              <a:ext cx="798800" cy="1010175"/>
            </a:xfrm>
            <a:custGeom>
              <a:avLst/>
              <a:gdLst/>
              <a:ahLst/>
              <a:cxnLst/>
              <a:rect l="l" t="t" r="r" b="b"/>
              <a:pathLst>
                <a:path w="31952" h="40407" extrusionOk="0">
                  <a:moveTo>
                    <a:pt x="30255" y="0"/>
                  </a:moveTo>
                  <a:cubicBezTo>
                    <a:pt x="30080" y="0"/>
                    <a:pt x="29901" y="28"/>
                    <a:pt x="29722" y="88"/>
                  </a:cubicBezTo>
                  <a:lnTo>
                    <a:pt x="29689" y="121"/>
                  </a:lnTo>
                  <a:lnTo>
                    <a:pt x="601" y="17000"/>
                  </a:lnTo>
                  <a:cubicBezTo>
                    <a:pt x="234" y="17200"/>
                    <a:pt x="1" y="17600"/>
                    <a:pt x="1" y="18034"/>
                  </a:cubicBezTo>
                  <a:lnTo>
                    <a:pt x="1" y="39149"/>
                  </a:lnTo>
                  <a:cubicBezTo>
                    <a:pt x="1" y="39583"/>
                    <a:pt x="234" y="39983"/>
                    <a:pt x="601" y="40183"/>
                  </a:cubicBezTo>
                  <a:cubicBezTo>
                    <a:pt x="840" y="40330"/>
                    <a:pt x="1118" y="40406"/>
                    <a:pt x="1399" y="40406"/>
                  </a:cubicBezTo>
                  <a:cubicBezTo>
                    <a:pt x="1628" y="40406"/>
                    <a:pt x="1859" y="40355"/>
                    <a:pt x="2069" y="40250"/>
                  </a:cubicBezTo>
                  <a:lnTo>
                    <a:pt x="2069" y="38315"/>
                  </a:lnTo>
                  <a:lnTo>
                    <a:pt x="29855" y="22170"/>
                  </a:lnTo>
                  <a:cubicBezTo>
                    <a:pt x="30256" y="21970"/>
                    <a:pt x="30456" y="21570"/>
                    <a:pt x="30456" y="21136"/>
                  </a:cubicBezTo>
                  <a:lnTo>
                    <a:pt x="30456" y="2023"/>
                  </a:lnTo>
                  <a:lnTo>
                    <a:pt x="31924" y="1722"/>
                  </a:lnTo>
                  <a:cubicBezTo>
                    <a:pt x="31952" y="744"/>
                    <a:pt x="31160" y="0"/>
                    <a:pt x="30255"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5946;p75">
              <a:extLst>
                <a:ext uri="{FF2B5EF4-FFF2-40B4-BE49-F238E27FC236}">
                  <a16:creationId xmlns:a16="http://schemas.microsoft.com/office/drawing/2014/main" id="{EF7EA5C8-7C66-4D9E-83DB-7872DCCFD4AE}"/>
                </a:ext>
              </a:extLst>
            </p:cNvPr>
            <p:cNvSpPr/>
            <p:nvPr/>
          </p:nvSpPr>
          <p:spPr>
            <a:xfrm>
              <a:off x="1871500" y="2782750"/>
              <a:ext cx="798800" cy="1010175"/>
            </a:xfrm>
            <a:custGeom>
              <a:avLst/>
              <a:gdLst/>
              <a:ahLst/>
              <a:cxnLst/>
              <a:rect l="l" t="t" r="r" b="b"/>
              <a:pathLst>
                <a:path w="31952" h="40407" extrusionOk="0">
                  <a:moveTo>
                    <a:pt x="30255" y="0"/>
                  </a:moveTo>
                  <a:cubicBezTo>
                    <a:pt x="30080" y="0"/>
                    <a:pt x="29901" y="28"/>
                    <a:pt x="29722" y="88"/>
                  </a:cubicBezTo>
                  <a:lnTo>
                    <a:pt x="29689" y="121"/>
                  </a:lnTo>
                  <a:lnTo>
                    <a:pt x="601" y="17000"/>
                  </a:lnTo>
                  <a:cubicBezTo>
                    <a:pt x="234" y="17200"/>
                    <a:pt x="1" y="17600"/>
                    <a:pt x="1" y="18034"/>
                  </a:cubicBezTo>
                  <a:lnTo>
                    <a:pt x="1" y="39149"/>
                  </a:lnTo>
                  <a:cubicBezTo>
                    <a:pt x="1" y="39583"/>
                    <a:pt x="234" y="39983"/>
                    <a:pt x="601" y="40183"/>
                  </a:cubicBezTo>
                  <a:cubicBezTo>
                    <a:pt x="840" y="40330"/>
                    <a:pt x="1118" y="40406"/>
                    <a:pt x="1399" y="40406"/>
                  </a:cubicBezTo>
                  <a:cubicBezTo>
                    <a:pt x="1628" y="40406"/>
                    <a:pt x="1859" y="40355"/>
                    <a:pt x="2069" y="40250"/>
                  </a:cubicBezTo>
                  <a:lnTo>
                    <a:pt x="2069" y="38315"/>
                  </a:lnTo>
                  <a:lnTo>
                    <a:pt x="29855" y="22170"/>
                  </a:lnTo>
                  <a:cubicBezTo>
                    <a:pt x="30256" y="21970"/>
                    <a:pt x="30456" y="21570"/>
                    <a:pt x="30456" y="21136"/>
                  </a:cubicBezTo>
                  <a:lnTo>
                    <a:pt x="30456" y="2023"/>
                  </a:lnTo>
                  <a:lnTo>
                    <a:pt x="31924" y="1722"/>
                  </a:lnTo>
                  <a:cubicBezTo>
                    <a:pt x="31952" y="744"/>
                    <a:pt x="31160" y="0"/>
                    <a:pt x="3025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5947;p75">
              <a:extLst>
                <a:ext uri="{FF2B5EF4-FFF2-40B4-BE49-F238E27FC236}">
                  <a16:creationId xmlns:a16="http://schemas.microsoft.com/office/drawing/2014/main" id="{5A827E00-E103-4347-9E77-1C230E561A62}"/>
                </a:ext>
              </a:extLst>
            </p:cNvPr>
            <p:cNvSpPr/>
            <p:nvPr/>
          </p:nvSpPr>
          <p:spPr>
            <a:xfrm>
              <a:off x="1874000" y="2782750"/>
              <a:ext cx="796300" cy="468375"/>
            </a:xfrm>
            <a:custGeom>
              <a:avLst/>
              <a:gdLst/>
              <a:ahLst/>
              <a:cxnLst/>
              <a:rect l="l" t="t" r="r" b="b"/>
              <a:pathLst>
                <a:path w="31852" h="18735" extrusionOk="0">
                  <a:moveTo>
                    <a:pt x="30155" y="0"/>
                  </a:moveTo>
                  <a:cubicBezTo>
                    <a:pt x="29980" y="0"/>
                    <a:pt x="29801" y="28"/>
                    <a:pt x="29622" y="88"/>
                  </a:cubicBezTo>
                  <a:lnTo>
                    <a:pt x="29589" y="121"/>
                  </a:lnTo>
                  <a:lnTo>
                    <a:pt x="501" y="17000"/>
                  </a:lnTo>
                  <a:cubicBezTo>
                    <a:pt x="268" y="17133"/>
                    <a:pt x="101" y="17334"/>
                    <a:pt x="1" y="17567"/>
                  </a:cubicBezTo>
                  <a:lnTo>
                    <a:pt x="2036" y="18735"/>
                  </a:lnTo>
                  <a:lnTo>
                    <a:pt x="30356" y="2790"/>
                  </a:lnTo>
                  <a:lnTo>
                    <a:pt x="30356" y="2023"/>
                  </a:lnTo>
                  <a:lnTo>
                    <a:pt x="31824" y="1722"/>
                  </a:lnTo>
                  <a:cubicBezTo>
                    <a:pt x="31852" y="744"/>
                    <a:pt x="31060" y="0"/>
                    <a:pt x="30155"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5948;p75">
              <a:extLst>
                <a:ext uri="{FF2B5EF4-FFF2-40B4-BE49-F238E27FC236}">
                  <a16:creationId xmlns:a16="http://schemas.microsoft.com/office/drawing/2014/main" id="{57414CFE-6656-48CB-8F60-D551BE3E2540}"/>
                </a:ext>
              </a:extLst>
            </p:cNvPr>
            <p:cNvSpPr/>
            <p:nvPr/>
          </p:nvSpPr>
          <p:spPr>
            <a:xfrm>
              <a:off x="1874000" y="2782750"/>
              <a:ext cx="796300" cy="468375"/>
            </a:xfrm>
            <a:custGeom>
              <a:avLst/>
              <a:gdLst/>
              <a:ahLst/>
              <a:cxnLst/>
              <a:rect l="l" t="t" r="r" b="b"/>
              <a:pathLst>
                <a:path w="31852" h="18735" extrusionOk="0">
                  <a:moveTo>
                    <a:pt x="30155" y="0"/>
                  </a:moveTo>
                  <a:cubicBezTo>
                    <a:pt x="29980" y="0"/>
                    <a:pt x="29801" y="28"/>
                    <a:pt x="29622" y="88"/>
                  </a:cubicBezTo>
                  <a:lnTo>
                    <a:pt x="29589" y="121"/>
                  </a:lnTo>
                  <a:lnTo>
                    <a:pt x="501" y="17000"/>
                  </a:lnTo>
                  <a:cubicBezTo>
                    <a:pt x="268" y="17133"/>
                    <a:pt x="101" y="17334"/>
                    <a:pt x="1" y="17567"/>
                  </a:cubicBezTo>
                  <a:lnTo>
                    <a:pt x="2036" y="18735"/>
                  </a:lnTo>
                  <a:lnTo>
                    <a:pt x="30356" y="2790"/>
                  </a:lnTo>
                  <a:lnTo>
                    <a:pt x="30356" y="2023"/>
                  </a:lnTo>
                  <a:lnTo>
                    <a:pt x="31824" y="1722"/>
                  </a:lnTo>
                  <a:cubicBezTo>
                    <a:pt x="31852" y="744"/>
                    <a:pt x="31060" y="0"/>
                    <a:pt x="301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5949;p75">
              <a:extLst>
                <a:ext uri="{FF2B5EF4-FFF2-40B4-BE49-F238E27FC236}">
                  <a16:creationId xmlns:a16="http://schemas.microsoft.com/office/drawing/2014/main" id="{A1107649-A12E-46A6-A6C3-8DAA1B49958C}"/>
                </a:ext>
              </a:extLst>
            </p:cNvPr>
            <p:cNvSpPr/>
            <p:nvPr/>
          </p:nvSpPr>
          <p:spPr>
            <a:xfrm>
              <a:off x="1907375" y="2812300"/>
              <a:ext cx="762225" cy="976875"/>
            </a:xfrm>
            <a:custGeom>
              <a:avLst/>
              <a:gdLst/>
              <a:ahLst/>
              <a:cxnLst/>
              <a:rect l="l" t="t" r="r" b="b"/>
              <a:pathLst>
                <a:path w="30489" h="39075" extrusionOk="0">
                  <a:moveTo>
                    <a:pt x="29946" y="1"/>
                  </a:moveTo>
                  <a:cubicBezTo>
                    <a:pt x="29859" y="1"/>
                    <a:pt x="29770" y="24"/>
                    <a:pt x="29688" y="73"/>
                  </a:cubicBezTo>
                  <a:lnTo>
                    <a:pt x="601" y="16952"/>
                  </a:lnTo>
                  <a:cubicBezTo>
                    <a:pt x="234" y="17152"/>
                    <a:pt x="0" y="17553"/>
                    <a:pt x="0" y="17986"/>
                  </a:cubicBezTo>
                  <a:lnTo>
                    <a:pt x="0" y="38568"/>
                  </a:lnTo>
                  <a:cubicBezTo>
                    <a:pt x="0" y="38868"/>
                    <a:pt x="244" y="39074"/>
                    <a:pt x="521" y="39074"/>
                  </a:cubicBezTo>
                  <a:cubicBezTo>
                    <a:pt x="613" y="39074"/>
                    <a:pt x="709" y="39051"/>
                    <a:pt x="801" y="39001"/>
                  </a:cubicBezTo>
                  <a:lnTo>
                    <a:pt x="29888" y="22123"/>
                  </a:lnTo>
                  <a:cubicBezTo>
                    <a:pt x="30255" y="21922"/>
                    <a:pt x="30489" y="21522"/>
                    <a:pt x="30489" y="21088"/>
                  </a:cubicBezTo>
                  <a:lnTo>
                    <a:pt x="30489" y="540"/>
                  </a:lnTo>
                  <a:cubicBezTo>
                    <a:pt x="30463" y="214"/>
                    <a:pt x="30212" y="1"/>
                    <a:pt x="29946"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5950;p75">
              <a:extLst>
                <a:ext uri="{FF2B5EF4-FFF2-40B4-BE49-F238E27FC236}">
                  <a16:creationId xmlns:a16="http://schemas.microsoft.com/office/drawing/2014/main" id="{A7EF4324-6457-435C-84A2-C668F91ABA34}"/>
                </a:ext>
              </a:extLst>
            </p:cNvPr>
            <p:cNvSpPr/>
            <p:nvPr/>
          </p:nvSpPr>
          <p:spPr>
            <a:xfrm>
              <a:off x="2106325" y="3051675"/>
              <a:ext cx="365625" cy="321000"/>
            </a:xfrm>
            <a:custGeom>
              <a:avLst/>
              <a:gdLst/>
              <a:ahLst/>
              <a:cxnLst/>
              <a:rect l="l" t="t" r="r" b="b"/>
              <a:pathLst>
                <a:path w="14625" h="12840" extrusionOk="0">
                  <a:moveTo>
                    <a:pt x="14412" y="1"/>
                  </a:moveTo>
                  <a:cubicBezTo>
                    <a:pt x="14254" y="1"/>
                    <a:pt x="14041" y="128"/>
                    <a:pt x="13891" y="372"/>
                  </a:cubicBezTo>
                  <a:lnTo>
                    <a:pt x="12924" y="1907"/>
                  </a:lnTo>
                  <a:cubicBezTo>
                    <a:pt x="12366" y="1580"/>
                    <a:pt x="11703" y="1409"/>
                    <a:pt x="10959" y="1409"/>
                  </a:cubicBezTo>
                  <a:cubicBezTo>
                    <a:pt x="9879" y="1409"/>
                    <a:pt x="8630" y="1770"/>
                    <a:pt x="7286" y="2540"/>
                  </a:cubicBezTo>
                  <a:cubicBezTo>
                    <a:pt x="3751" y="4575"/>
                    <a:pt x="815" y="8745"/>
                    <a:pt x="48" y="12514"/>
                  </a:cubicBezTo>
                  <a:cubicBezTo>
                    <a:pt x="1" y="12727"/>
                    <a:pt x="104" y="12839"/>
                    <a:pt x="263" y="12839"/>
                  </a:cubicBezTo>
                  <a:cubicBezTo>
                    <a:pt x="329" y="12839"/>
                    <a:pt x="404" y="12820"/>
                    <a:pt x="482" y="12781"/>
                  </a:cubicBezTo>
                  <a:lnTo>
                    <a:pt x="1482" y="12181"/>
                  </a:lnTo>
                  <a:cubicBezTo>
                    <a:pt x="1682" y="12047"/>
                    <a:pt x="1849" y="11880"/>
                    <a:pt x="1916" y="11647"/>
                  </a:cubicBezTo>
                  <a:cubicBezTo>
                    <a:pt x="2683" y="8611"/>
                    <a:pt x="4618" y="6010"/>
                    <a:pt x="7286" y="4375"/>
                  </a:cubicBezTo>
                  <a:cubicBezTo>
                    <a:pt x="8282" y="3801"/>
                    <a:pt x="9222" y="3523"/>
                    <a:pt x="10038" y="3523"/>
                  </a:cubicBezTo>
                  <a:cubicBezTo>
                    <a:pt x="10645" y="3523"/>
                    <a:pt x="11182" y="3676"/>
                    <a:pt x="11623" y="3975"/>
                  </a:cubicBezTo>
                  <a:lnTo>
                    <a:pt x="10355" y="5943"/>
                  </a:lnTo>
                  <a:cubicBezTo>
                    <a:pt x="10136" y="6299"/>
                    <a:pt x="10209" y="6587"/>
                    <a:pt x="10445" y="6587"/>
                  </a:cubicBezTo>
                  <a:cubicBezTo>
                    <a:pt x="10497" y="6587"/>
                    <a:pt x="10556" y="6573"/>
                    <a:pt x="10622" y="6543"/>
                  </a:cubicBezTo>
                  <a:lnTo>
                    <a:pt x="13991" y="4909"/>
                  </a:lnTo>
                  <a:cubicBezTo>
                    <a:pt x="14358" y="4742"/>
                    <a:pt x="14592" y="4375"/>
                    <a:pt x="14625" y="3975"/>
                  </a:cubicBezTo>
                  <a:lnTo>
                    <a:pt x="14625" y="239"/>
                  </a:lnTo>
                  <a:cubicBezTo>
                    <a:pt x="14625" y="78"/>
                    <a:pt x="14535" y="1"/>
                    <a:pt x="144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5951;p75">
              <a:extLst>
                <a:ext uri="{FF2B5EF4-FFF2-40B4-BE49-F238E27FC236}">
                  <a16:creationId xmlns:a16="http://schemas.microsoft.com/office/drawing/2014/main" id="{664F1379-F44D-4CC7-B590-19261AF31F1F}"/>
                </a:ext>
              </a:extLst>
            </p:cNvPr>
            <p:cNvSpPr/>
            <p:nvPr/>
          </p:nvSpPr>
          <p:spPr>
            <a:xfrm>
              <a:off x="2105000" y="3228950"/>
              <a:ext cx="365075" cy="320850"/>
            </a:xfrm>
            <a:custGeom>
              <a:avLst/>
              <a:gdLst/>
              <a:ahLst/>
              <a:cxnLst/>
              <a:rect l="l" t="t" r="r" b="b"/>
              <a:pathLst>
                <a:path w="14603" h="12834" extrusionOk="0">
                  <a:moveTo>
                    <a:pt x="14338" y="1"/>
                  </a:moveTo>
                  <a:cubicBezTo>
                    <a:pt x="14280" y="1"/>
                    <a:pt x="14214" y="18"/>
                    <a:pt x="14144" y="53"/>
                  </a:cubicBezTo>
                  <a:lnTo>
                    <a:pt x="13144" y="653"/>
                  </a:lnTo>
                  <a:cubicBezTo>
                    <a:pt x="12943" y="787"/>
                    <a:pt x="12777" y="953"/>
                    <a:pt x="12710" y="1187"/>
                  </a:cubicBezTo>
                  <a:cubicBezTo>
                    <a:pt x="11909" y="4222"/>
                    <a:pt x="10008" y="6791"/>
                    <a:pt x="7339" y="8459"/>
                  </a:cubicBezTo>
                  <a:cubicBezTo>
                    <a:pt x="6332" y="9040"/>
                    <a:pt x="5382" y="9317"/>
                    <a:pt x="4559" y="9317"/>
                  </a:cubicBezTo>
                  <a:cubicBezTo>
                    <a:pt x="3964" y="9317"/>
                    <a:pt x="3437" y="9172"/>
                    <a:pt x="3003" y="8892"/>
                  </a:cubicBezTo>
                  <a:lnTo>
                    <a:pt x="4271" y="6891"/>
                  </a:lnTo>
                  <a:cubicBezTo>
                    <a:pt x="4489" y="6563"/>
                    <a:pt x="4417" y="6280"/>
                    <a:pt x="4182" y="6280"/>
                  </a:cubicBezTo>
                  <a:cubicBezTo>
                    <a:pt x="4130" y="6280"/>
                    <a:pt x="4070" y="6294"/>
                    <a:pt x="4004" y="6324"/>
                  </a:cubicBezTo>
                  <a:lnTo>
                    <a:pt x="635" y="7925"/>
                  </a:lnTo>
                  <a:cubicBezTo>
                    <a:pt x="268" y="8125"/>
                    <a:pt x="34" y="8459"/>
                    <a:pt x="1" y="8859"/>
                  </a:cubicBezTo>
                  <a:lnTo>
                    <a:pt x="1" y="12595"/>
                  </a:lnTo>
                  <a:cubicBezTo>
                    <a:pt x="1" y="12756"/>
                    <a:pt x="90" y="12833"/>
                    <a:pt x="213" y="12833"/>
                  </a:cubicBezTo>
                  <a:cubicBezTo>
                    <a:pt x="371" y="12833"/>
                    <a:pt x="585" y="12705"/>
                    <a:pt x="735" y="12462"/>
                  </a:cubicBezTo>
                  <a:lnTo>
                    <a:pt x="1702" y="10960"/>
                  </a:lnTo>
                  <a:cubicBezTo>
                    <a:pt x="2249" y="11281"/>
                    <a:pt x="2898" y="11446"/>
                    <a:pt x="3624" y="11446"/>
                  </a:cubicBezTo>
                  <a:cubicBezTo>
                    <a:pt x="4714" y="11446"/>
                    <a:pt x="5978" y="11074"/>
                    <a:pt x="7339" y="10293"/>
                  </a:cubicBezTo>
                  <a:cubicBezTo>
                    <a:pt x="10875" y="8259"/>
                    <a:pt x="13811" y="4089"/>
                    <a:pt x="14578" y="353"/>
                  </a:cubicBezTo>
                  <a:cubicBezTo>
                    <a:pt x="14602" y="132"/>
                    <a:pt x="14500" y="1"/>
                    <a:pt x="1433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5952;p75">
              <a:extLst>
                <a:ext uri="{FF2B5EF4-FFF2-40B4-BE49-F238E27FC236}">
                  <a16:creationId xmlns:a16="http://schemas.microsoft.com/office/drawing/2014/main" id="{A79E2B86-8A68-4C1A-B071-7311755AB90B}"/>
                </a:ext>
              </a:extLst>
            </p:cNvPr>
            <p:cNvSpPr/>
            <p:nvPr/>
          </p:nvSpPr>
          <p:spPr>
            <a:xfrm>
              <a:off x="4565925" y="2110275"/>
              <a:ext cx="89250" cy="125950"/>
            </a:xfrm>
            <a:custGeom>
              <a:avLst/>
              <a:gdLst/>
              <a:ahLst/>
              <a:cxnLst/>
              <a:rect l="l" t="t" r="r" b="b"/>
              <a:pathLst>
                <a:path w="3570" h="5038" extrusionOk="0">
                  <a:moveTo>
                    <a:pt x="3070" y="1"/>
                  </a:moveTo>
                  <a:lnTo>
                    <a:pt x="1" y="1769"/>
                  </a:lnTo>
                  <a:lnTo>
                    <a:pt x="1635" y="3970"/>
                  </a:lnTo>
                  <a:lnTo>
                    <a:pt x="3570" y="5038"/>
                  </a:lnTo>
                  <a:lnTo>
                    <a:pt x="3070" y="1"/>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5953;p75">
              <a:extLst>
                <a:ext uri="{FF2B5EF4-FFF2-40B4-BE49-F238E27FC236}">
                  <a16:creationId xmlns:a16="http://schemas.microsoft.com/office/drawing/2014/main" id="{6C98144E-33BB-46AA-A926-25765C36355F}"/>
                </a:ext>
              </a:extLst>
            </p:cNvPr>
            <p:cNvSpPr/>
            <p:nvPr/>
          </p:nvSpPr>
          <p:spPr>
            <a:xfrm>
              <a:off x="4565925" y="2110275"/>
              <a:ext cx="89250" cy="125950"/>
            </a:xfrm>
            <a:custGeom>
              <a:avLst/>
              <a:gdLst/>
              <a:ahLst/>
              <a:cxnLst/>
              <a:rect l="l" t="t" r="r" b="b"/>
              <a:pathLst>
                <a:path w="3570" h="5038" extrusionOk="0">
                  <a:moveTo>
                    <a:pt x="3070" y="1"/>
                  </a:moveTo>
                  <a:lnTo>
                    <a:pt x="1" y="1769"/>
                  </a:lnTo>
                  <a:lnTo>
                    <a:pt x="1635" y="3970"/>
                  </a:lnTo>
                  <a:lnTo>
                    <a:pt x="3570" y="5038"/>
                  </a:lnTo>
                  <a:lnTo>
                    <a:pt x="307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5954;p75">
              <a:extLst>
                <a:ext uri="{FF2B5EF4-FFF2-40B4-BE49-F238E27FC236}">
                  <a16:creationId xmlns:a16="http://schemas.microsoft.com/office/drawing/2014/main" id="{636746D0-D20F-40EF-AAA1-A52D33013417}"/>
                </a:ext>
              </a:extLst>
            </p:cNvPr>
            <p:cNvSpPr/>
            <p:nvPr/>
          </p:nvSpPr>
          <p:spPr>
            <a:xfrm>
              <a:off x="4613475" y="2136150"/>
              <a:ext cx="77575" cy="100075"/>
            </a:xfrm>
            <a:custGeom>
              <a:avLst/>
              <a:gdLst/>
              <a:ahLst/>
              <a:cxnLst/>
              <a:rect l="l" t="t" r="r" b="b"/>
              <a:pathLst>
                <a:path w="3103" h="4003" extrusionOk="0">
                  <a:moveTo>
                    <a:pt x="3102" y="0"/>
                  </a:moveTo>
                  <a:lnTo>
                    <a:pt x="0" y="1768"/>
                  </a:lnTo>
                  <a:lnTo>
                    <a:pt x="1668" y="4003"/>
                  </a:lnTo>
                  <a:lnTo>
                    <a:pt x="3102" y="0"/>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5955;p75">
              <a:extLst>
                <a:ext uri="{FF2B5EF4-FFF2-40B4-BE49-F238E27FC236}">
                  <a16:creationId xmlns:a16="http://schemas.microsoft.com/office/drawing/2014/main" id="{00CA0BBE-1A19-4B5B-B939-14F4DB1D97D1}"/>
                </a:ext>
              </a:extLst>
            </p:cNvPr>
            <p:cNvSpPr/>
            <p:nvPr/>
          </p:nvSpPr>
          <p:spPr>
            <a:xfrm>
              <a:off x="4501725" y="1460625"/>
              <a:ext cx="836300" cy="763750"/>
            </a:xfrm>
            <a:custGeom>
              <a:avLst/>
              <a:gdLst/>
              <a:ahLst/>
              <a:cxnLst/>
              <a:rect l="l" t="t" r="r" b="b"/>
              <a:pathLst>
                <a:path w="33452" h="30550" extrusionOk="0">
                  <a:moveTo>
                    <a:pt x="31791" y="0"/>
                  </a:moveTo>
                  <a:cubicBezTo>
                    <a:pt x="31605" y="0"/>
                    <a:pt x="31413" y="32"/>
                    <a:pt x="31223" y="102"/>
                  </a:cubicBezTo>
                  <a:lnTo>
                    <a:pt x="31189" y="102"/>
                  </a:lnTo>
                  <a:lnTo>
                    <a:pt x="601" y="17848"/>
                  </a:lnTo>
                  <a:cubicBezTo>
                    <a:pt x="367" y="17981"/>
                    <a:pt x="200" y="18181"/>
                    <a:pt x="100" y="18415"/>
                  </a:cubicBezTo>
                  <a:cubicBezTo>
                    <a:pt x="34" y="18582"/>
                    <a:pt x="0" y="18748"/>
                    <a:pt x="0" y="18882"/>
                  </a:cubicBezTo>
                  <a:lnTo>
                    <a:pt x="0" y="29289"/>
                  </a:lnTo>
                  <a:cubicBezTo>
                    <a:pt x="0" y="29723"/>
                    <a:pt x="234" y="30123"/>
                    <a:pt x="601" y="30357"/>
                  </a:cubicBezTo>
                  <a:cubicBezTo>
                    <a:pt x="833" y="30482"/>
                    <a:pt x="1103" y="30549"/>
                    <a:pt x="1376" y="30549"/>
                  </a:cubicBezTo>
                  <a:cubicBezTo>
                    <a:pt x="1613" y="30549"/>
                    <a:pt x="1852" y="30499"/>
                    <a:pt x="2068" y="30390"/>
                  </a:cubicBezTo>
                  <a:lnTo>
                    <a:pt x="2068" y="28455"/>
                  </a:lnTo>
                  <a:lnTo>
                    <a:pt x="31356" y="11443"/>
                  </a:lnTo>
                  <a:cubicBezTo>
                    <a:pt x="31723" y="11243"/>
                    <a:pt x="31956" y="10843"/>
                    <a:pt x="31956" y="10409"/>
                  </a:cubicBezTo>
                  <a:lnTo>
                    <a:pt x="31956" y="2003"/>
                  </a:lnTo>
                  <a:lnTo>
                    <a:pt x="33424" y="1703"/>
                  </a:lnTo>
                  <a:cubicBezTo>
                    <a:pt x="33452" y="737"/>
                    <a:pt x="32681" y="0"/>
                    <a:pt x="31791"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5956;p75">
              <a:extLst>
                <a:ext uri="{FF2B5EF4-FFF2-40B4-BE49-F238E27FC236}">
                  <a16:creationId xmlns:a16="http://schemas.microsoft.com/office/drawing/2014/main" id="{8FD05723-010B-4637-B52C-8BCC8D7FA835}"/>
                </a:ext>
              </a:extLst>
            </p:cNvPr>
            <p:cNvSpPr/>
            <p:nvPr/>
          </p:nvSpPr>
          <p:spPr>
            <a:xfrm>
              <a:off x="4501725" y="1460625"/>
              <a:ext cx="836300" cy="763750"/>
            </a:xfrm>
            <a:custGeom>
              <a:avLst/>
              <a:gdLst/>
              <a:ahLst/>
              <a:cxnLst/>
              <a:rect l="l" t="t" r="r" b="b"/>
              <a:pathLst>
                <a:path w="33452" h="30550" extrusionOk="0">
                  <a:moveTo>
                    <a:pt x="31791" y="0"/>
                  </a:moveTo>
                  <a:cubicBezTo>
                    <a:pt x="31605" y="0"/>
                    <a:pt x="31413" y="32"/>
                    <a:pt x="31223" y="102"/>
                  </a:cubicBezTo>
                  <a:lnTo>
                    <a:pt x="31189" y="102"/>
                  </a:lnTo>
                  <a:lnTo>
                    <a:pt x="601" y="17848"/>
                  </a:lnTo>
                  <a:cubicBezTo>
                    <a:pt x="367" y="17981"/>
                    <a:pt x="200" y="18181"/>
                    <a:pt x="100" y="18415"/>
                  </a:cubicBezTo>
                  <a:cubicBezTo>
                    <a:pt x="34" y="18582"/>
                    <a:pt x="0" y="18748"/>
                    <a:pt x="0" y="18882"/>
                  </a:cubicBezTo>
                  <a:lnTo>
                    <a:pt x="0" y="29289"/>
                  </a:lnTo>
                  <a:cubicBezTo>
                    <a:pt x="0" y="29723"/>
                    <a:pt x="234" y="30123"/>
                    <a:pt x="601" y="30357"/>
                  </a:cubicBezTo>
                  <a:cubicBezTo>
                    <a:pt x="833" y="30482"/>
                    <a:pt x="1103" y="30549"/>
                    <a:pt x="1376" y="30549"/>
                  </a:cubicBezTo>
                  <a:cubicBezTo>
                    <a:pt x="1613" y="30549"/>
                    <a:pt x="1852" y="30499"/>
                    <a:pt x="2068" y="30390"/>
                  </a:cubicBezTo>
                  <a:lnTo>
                    <a:pt x="2068" y="28455"/>
                  </a:lnTo>
                  <a:lnTo>
                    <a:pt x="31356" y="11443"/>
                  </a:lnTo>
                  <a:cubicBezTo>
                    <a:pt x="31723" y="11243"/>
                    <a:pt x="31956" y="10843"/>
                    <a:pt x="31956" y="10409"/>
                  </a:cubicBezTo>
                  <a:lnTo>
                    <a:pt x="31956" y="2003"/>
                  </a:lnTo>
                  <a:lnTo>
                    <a:pt x="33424" y="1703"/>
                  </a:lnTo>
                  <a:cubicBezTo>
                    <a:pt x="33452" y="737"/>
                    <a:pt x="32681" y="0"/>
                    <a:pt x="3179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5957;p75">
              <a:extLst>
                <a:ext uri="{FF2B5EF4-FFF2-40B4-BE49-F238E27FC236}">
                  <a16:creationId xmlns:a16="http://schemas.microsoft.com/office/drawing/2014/main" id="{22236A1A-CA3F-476B-A9AB-164804A58DC0}"/>
                </a:ext>
              </a:extLst>
            </p:cNvPr>
            <p:cNvSpPr/>
            <p:nvPr/>
          </p:nvSpPr>
          <p:spPr>
            <a:xfrm>
              <a:off x="4504225" y="1460975"/>
              <a:ext cx="833825" cy="489225"/>
            </a:xfrm>
            <a:custGeom>
              <a:avLst/>
              <a:gdLst/>
              <a:ahLst/>
              <a:cxnLst/>
              <a:rect l="l" t="t" r="r" b="b"/>
              <a:pathLst>
                <a:path w="33353" h="19569" extrusionOk="0">
                  <a:moveTo>
                    <a:pt x="31656" y="0"/>
                  </a:moveTo>
                  <a:cubicBezTo>
                    <a:pt x="31481" y="0"/>
                    <a:pt x="31301" y="28"/>
                    <a:pt x="31123" y="88"/>
                  </a:cubicBezTo>
                  <a:cubicBezTo>
                    <a:pt x="31123" y="88"/>
                    <a:pt x="31089" y="121"/>
                    <a:pt x="31089" y="121"/>
                  </a:cubicBezTo>
                  <a:lnTo>
                    <a:pt x="501" y="17867"/>
                  </a:lnTo>
                  <a:cubicBezTo>
                    <a:pt x="267" y="18001"/>
                    <a:pt x="100" y="18201"/>
                    <a:pt x="0" y="18434"/>
                  </a:cubicBezTo>
                  <a:lnTo>
                    <a:pt x="2035" y="19568"/>
                  </a:lnTo>
                  <a:lnTo>
                    <a:pt x="31856" y="2790"/>
                  </a:lnTo>
                  <a:lnTo>
                    <a:pt x="31856" y="1989"/>
                  </a:lnTo>
                  <a:lnTo>
                    <a:pt x="33324" y="1689"/>
                  </a:lnTo>
                  <a:lnTo>
                    <a:pt x="33324" y="1722"/>
                  </a:lnTo>
                  <a:cubicBezTo>
                    <a:pt x="33352" y="744"/>
                    <a:pt x="32561" y="0"/>
                    <a:pt x="31656"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5958;p75">
              <a:extLst>
                <a:ext uri="{FF2B5EF4-FFF2-40B4-BE49-F238E27FC236}">
                  <a16:creationId xmlns:a16="http://schemas.microsoft.com/office/drawing/2014/main" id="{7C373FCA-E7D8-4AD5-82C8-80D8ECBD6DFE}"/>
                </a:ext>
              </a:extLst>
            </p:cNvPr>
            <p:cNvSpPr/>
            <p:nvPr/>
          </p:nvSpPr>
          <p:spPr>
            <a:xfrm>
              <a:off x="4504225" y="1460975"/>
              <a:ext cx="833825" cy="489225"/>
            </a:xfrm>
            <a:custGeom>
              <a:avLst/>
              <a:gdLst/>
              <a:ahLst/>
              <a:cxnLst/>
              <a:rect l="l" t="t" r="r" b="b"/>
              <a:pathLst>
                <a:path w="33353" h="19569" extrusionOk="0">
                  <a:moveTo>
                    <a:pt x="31656" y="0"/>
                  </a:moveTo>
                  <a:cubicBezTo>
                    <a:pt x="31481" y="0"/>
                    <a:pt x="31301" y="28"/>
                    <a:pt x="31123" y="88"/>
                  </a:cubicBezTo>
                  <a:cubicBezTo>
                    <a:pt x="31123" y="88"/>
                    <a:pt x="31089" y="121"/>
                    <a:pt x="31089" y="121"/>
                  </a:cubicBezTo>
                  <a:lnTo>
                    <a:pt x="501" y="17867"/>
                  </a:lnTo>
                  <a:cubicBezTo>
                    <a:pt x="267" y="18001"/>
                    <a:pt x="100" y="18201"/>
                    <a:pt x="0" y="18434"/>
                  </a:cubicBezTo>
                  <a:lnTo>
                    <a:pt x="2035" y="19568"/>
                  </a:lnTo>
                  <a:lnTo>
                    <a:pt x="31856" y="2790"/>
                  </a:lnTo>
                  <a:lnTo>
                    <a:pt x="31856" y="1989"/>
                  </a:lnTo>
                  <a:lnTo>
                    <a:pt x="33324" y="1689"/>
                  </a:lnTo>
                  <a:lnTo>
                    <a:pt x="33324" y="1722"/>
                  </a:lnTo>
                  <a:cubicBezTo>
                    <a:pt x="33352" y="744"/>
                    <a:pt x="32561" y="0"/>
                    <a:pt x="3165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5959;p75">
              <a:extLst>
                <a:ext uri="{FF2B5EF4-FFF2-40B4-BE49-F238E27FC236}">
                  <a16:creationId xmlns:a16="http://schemas.microsoft.com/office/drawing/2014/main" id="{5050AF90-78FF-4BA9-96C0-C6100307C876}"/>
                </a:ext>
              </a:extLst>
            </p:cNvPr>
            <p:cNvSpPr/>
            <p:nvPr/>
          </p:nvSpPr>
          <p:spPr>
            <a:xfrm>
              <a:off x="4537575" y="1489800"/>
              <a:ext cx="799775" cy="730625"/>
            </a:xfrm>
            <a:custGeom>
              <a:avLst/>
              <a:gdLst/>
              <a:ahLst/>
              <a:cxnLst/>
              <a:rect l="l" t="t" r="r" b="b"/>
              <a:pathLst>
                <a:path w="31991" h="29225" extrusionOk="0">
                  <a:moveTo>
                    <a:pt x="31451" y="1"/>
                  </a:moveTo>
                  <a:cubicBezTo>
                    <a:pt x="31365" y="1"/>
                    <a:pt x="31275" y="22"/>
                    <a:pt x="31190" y="69"/>
                  </a:cubicBezTo>
                  <a:lnTo>
                    <a:pt x="601" y="17815"/>
                  </a:lnTo>
                  <a:cubicBezTo>
                    <a:pt x="234" y="18015"/>
                    <a:pt x="1" y="18415"/>
                    <a:pt x="1" y="18849"/>
                  </a:cubicBezTo>
                  <a:lnTo>
                    <a:pt x="1" y="28689"/>
                  </a:lnTo>
                  <a:cubicBezTo>
                    <a:pt x="1" y="28996"/>
                    <a:pt x="255" y="29224"/>
                    <a:pt x="539" y="29224"/>
                  </a:cubicBezTo>
                  <a:cubicBezTo>
                    <a:pt x="626" y="29224"/>
                    <a:pt x="715" y="29203"/>
                    <a:pt x="801" y="29156"/>
                  </a:cubicBezTo>
                  <a:lnTo>
                    <a:pt x="31390" y="11444"/>
                  </a:lnTo>
                  <a:cubicBezTo>
                    <a:pt x="31757" y="11210"/>
                    <a:pt x="31990" y="10810"/>
                    <a:pt x="31990" y="10410"/>
                  </a:cubicBezTo>
                  <a:lnTo>
                    <a:pt x="31990" y="536"/>
                  </a:lnTo>
                  <a:cubicBezTo>
                    <a:pt x="31990" y="229"/>
                    <a:pt x="31736" y="1"/>
                    <a:pt x="31451"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5960;p75">
              <a:extLst>
                <a:ext uri="{FF2B5EF4-FFF2-40B4-BE49-F238E27FC236}">
                  <a16:creationId xmlns:a16="http://schemas.microsoft.com/office/drawing/2014/main" id="{3DA9886A-350D-4C83-9A8F-BCF846CB4F8D}"/>
                </a:ext>
              </a:extLst>
            </p:cNvPr>
            <p:cNvSpPr/>
            <p:nvPr/>
          </p:nvSpPr>
          <p:spPr>
            <a:xfrm>
              <a:off x="4576775" y="1563400"/>
              <a:ext cx="717200" cy="417650"/>
            </a:xfrm>
            <a:custGeom>
              <a:avLst/>
              <a:gdLst/>
              <a:ahLst/>
              <a:cxnLst/>
              <a:rect l="l" t="t" r="r" b="b"/>
              <a:pathLst>
                <a:path w="28688" h="16706" extrusionOk="0">
                  <a:moveTo>
                    <a:pt x="28320" y="1"/>
                  </a:moveTo>
                  <a:cubicBezTo>
                    <a:pt x="28277" y="1"/>
                    <a:pt x="28232" y="9"/>
                    <a:pt x="28187" y="27"/>
                  </a:cubicBezTo>
                  <a:lnTo>
                    <a:pt x="301" y="16105"/>
                  </a:lnTo>
                  <a:cubicBezTo>
                    <a:pt x="0" y="16272"/>
                    <a:pt x="134" y="16706"/>
                    <a:pt x="467" y="16706"/>
                  </a:cubicBezTo>
                  <a:cubicBezTo>
                    <a:pt x="534" y="16706"/>
                    <a:pt x="601" y="16706"/>
                    <a:pt x="634" y="16672"/>
                  </a:cubicBezTo>
                  <a:lnTo>
                    <a:pt x="28487" y="561"/>
                  </a:lnTo>
                  <a:cubicBezTo>
                    <a:pt x="28621" y="494"/>
                    <a:pt x="28688" y="294"/>
                    <a:pt x="28621" y="160"/>
                  </a:cubicBezTo>
                  <a:cubicBezTo>
                    <a:pt x="28548" y="63"/>
                    <a:pt x="28439" y="1"/>
                    <a:pt x="2832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5961;p75">
              <a:extLst>
                <a:ext uri="{FF2B5EF4-FFF2-40B4-BE49-F238E27FC236}">
                  <a16:creationId xmlns:a16="http://schemas.microsoft.com/office/drawing/2014/main" id="{BBACBBF7-C5BD-49C7-844B-EE35E38915AC}"/>
                </a:ext>
              </a:extLst>
            </p:cNvPr>
            <p:cNvSpPr/>
            <p:nvPr/>
          </p:nvSpPr>
          <p:spPr>
            <a:xfrm>
              <a:off x="4576775" y="1619100"/>
              <a:ext cx="717200" cy="417825"/>
            </a:xfrm>
            <a:custGeom>
              <a:avLst/>
              <a:gdLst/>
              <a:ahLst/>
              <a:cxnLst/>
              <a:rect l="l" t="t" r="r" b="b"/>
              <a:pathLst>
                <a:path w="28688" h="16713" extrusionOk="0">
                  <a:moveTo>
                    <a:pt x="28352" y="1"/>
                  </a:moveTo>
                  <a:cubicBezTo>
                    <a:pt x="28298" y="1"/>
                    <a:pt x="28243" y="12"/>
                    <a:pt x="28187" y="34"/>
                  </a:cubicBezTo>
                  <a:lnTo>
                    <a:pt x="301" y="16112"/>
                  </a:lnTo>
                  <a:cubicBezTo>
                    <a:pt x="0" y="16246"/>
                    <a:pt x="134" y="16713"/>
                    <a:pt x="467" y="16713"/>
                  </a:cubicBezTo>
                  <a:cubicBezTo>
                    <a:pt x="534" y="16679"/>
                    <a:pt x="567" y="16646"/>
                    <a:pt x="601" y="16646"/>
                  </a:cubicBezTo>
                  <a:lnTo>
                    <a:pt x="28487" y="568"/>
                  </a:lnTo>
                  <a:cubicBezTo>
                    <a:pt x="28621" y="468"/>
                    <a:pt x="28688" y="301"/>
                    <a:pt x="28621" y="134"/>
                  </a:cubicBezTo>
                  <a:cubicBezTo>
                    <a:pt x="28554" y="45"/>
                    <a:pt x="28458" y="1"/>
                    <a:pt x="2835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5962;p75">
              <a:extLst>
                <a:ext uri="{FF2B5EF4-FFF2-40B4-BE49-F238E27FC236}">
                  <a16:creationId xmlns:a16="http://schemas.microsoft.com/office/drawing/2014/main" id="{DF145919-4512-47CA-B16A-14A56FA3FBEF}"/>
                </a:ext>
              </a:extLst>
            </p:cNvPr>
            <p:cNvSpPr/>
            <p:nvPr/>
          </p:nvSpPr>
          <p:spPr>
            <a:xfrm>
              <a:off x="4576775" y="1729450"/>
              <a:ext cx="624775" cy="362525"/>
            </a:xfrm>
            <a:custGeom>
              <a:avLst/>
              <a:gdLst/>
              <a:ahLst/>
              <a:cxnLst/>
              <a:rect l="l" t="t" r="r" b="b"/>
              <a:pathLst>
                <a:path w="24991" h="14501" extrusionOk="0">
                  <a:moveTo>
                    <a:pt x="24528" y="1"/>
                  </a:moveTo>
                  <a:cubicBezTo>
                    <a:pt x="24472" y="1"/>
                    <a:pt x="24412" y="18"/>
                    <a:pt x="24351" y="56"/>
                  </a:cubicBezTo>
                  <a:lnTo>
                    <a:pt x="301" y="13900"/>
                  </a:lnTo>
                  <a:cubicBezTo>
                    <a:pt x="0" y="14066"/>
                    <a:pt x="134" y="14500"/>
                    <a:pt x="467" y="14500"/>
                  </a:cubicBezTo>
                  <a:cubicBezTo>
                    <a:pt x="534" y="14500"/>
                    <a:pt x="567" y="14467"/>
                    <a:pt x="634" y="14467"/>
                  </a:cubicBezTo>
                  <a:lnTo>
                    <a:pt x="24685" y="590"/>
                  </a:lnTo>
                  <a:cubicBezTo>
                    <a:pt x="24991" y="423"/>
                    <a:pt x="24809" y="1"/>
                    <a:pt x="2452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5963;p75">
              <a:extLst>
                <a:ext uri="{FF2B5EF4-FFF2-40B4-BE49-F238E27FC236}">
                  <a16:creationId xmlns:a16="http://schemas.microsoft.com/office/drawing/2014/main" id="{87E352E9-1BB1-4ACE-A131-9D7D9B503608}"/>
                </a:ext>
              </a:extLst>
            </p:cNvPr>
            <p:cNvSpPr/>
            <p:nvPr/>
          </p:nvSpPr>
          <p:spPr>
            <a:xfrm>
              <a:off x="4577025" y="1729650"/>
              <a:ext cx="716950" cy="417400"/>
            </a:xfrm>
            <a:custGeom>
              <a:avLst/>
              <a:gdLst/>
              <a:ahLst/>
              <a:cxnLst/>
              <a:rect l="l" t="t" r="r" b="b"/>
              <a:pathLst>
                <a:path w="28678" h="16696" extrusionOk="0">
                  <a:moveTo>
                    <a:pt x="28342" y="0"/>
                  </a:moveTo>
                  <a:cubicBezTo>
                    <a:pt x="28288" y="0"/>
                    <a:pt x="28233" y="15"/>
                    <a:pt x="28177" y="48"/>
                  </a:cubicBezTo>
                  <a:lnTo>
                    <a:pt x="291" y="16093"/>
                  </a:lnTo>
                  <a:cubicBezTo>
                    <a:pt x="1" y="16254"/>
                    <a:pt x="115" y="16695"/>
                    <a:pt x="424" y="16695"/>
                  </a:cubicBezTo>
                  <a:cubicBezTo>
                    <a:pt x="435" y="16695"/>
                    <a:pt x="446" y="16695"/>
                    <a:pt x="457" y="16694"/>
                  </a:cubicBezTo>
                  <a:cubicBezTo>
                    <a:pt x="524" y="16694"/>
                    <a:pt x="591" y="16694"/>
                    <a:pt x="624" y="16660"/>
                  </a:cubicBezTo>
                  <a:lnTo>
                    <a:pt x="28477" y="582"/>
                  </a:lnTo>
                  <a:cubicBezTo>
                    <a:pt x="28611" y="482"/>
                    <a:pt x="28678" y="315"/>
                    <a:pt x="28611" y="148"/>
                  </a:cubicBezTo>
                  <a:cubicBezTo>
                    <a:pt x="28544" y="60"/>
                    <a:pt x="28448" y="0"/>
                    <a:pt x="2834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5964;p75">
              <a:extLst>
                <a:ext uri="{FF2B5EF4-FFF2-40B4-BE49-F238E27FC236}">
                  <a16:creationId xmlns:a16="http://schemas.microsoft.com/office/drawing/2014/main" id="{ECA6B746-4692-4886-B54F-4708ED119A89}"/>
                </a:ext>
              </a:extLst>
            </p:cNvPr>
            <p:cNvSpPr/>
            <p:nvPr/>
          </p:nvSpPr>
          <p:spPr>
            <a:xfrm>
              <a:off x="2084150" y="2784925"/>
              <a:ext cx="60900" cy="95100"/>
            </a:xfrm>
            <a:custGeom>
              <a:avLst/>
              <a:gdLst/>
              <a:ahLst/>
              <a:cxnLst/>
              <a:rect l="l" t="t" r="r" b="b"/>
              <a:pathLst>
                <a:path w="2436" h="3804" extrusionOk="0">
                  <a:moveTo>
                    <a:pt x="2236" y="1"/>
                  </a:moveTo>
                  <a:lnTo>
                    <a:pt x="1" y="1269"/>
                  </a:lnTo>
                  <a:lnTo>
                    <a:pt x="1035" y="3003"/>
                  </a:lnTo>
                  <a:cubicBezTo>
                    <a:pt x="1068" y="3003"/>
                    <a:pt x="1068" y="3036"/>
                    <a:pt x="1102" y="3036"/>
                  </a:cubicBezTo>
                  <a:lnTo>
                    <a:pt x="2436" y="3804"/>
                  </a:lnTo>
                  <a:lnTo>
                    <a:pt x="2436" y="1168"/>
                  </a:lnTo>
                  <a:lnTo>
                    <a:pt x="1669" y="1736"/>
                  </a:lnTo>
                  <a:lnTo>
                    <a:pt x="1669" y="1736"/>
                  </a:lnTo>
                  <a:lnTo>
                    <a:pt x="2236" y="1"/>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5965;p75">
              <a:extLst>
                <a:ext uri="{FF2B5EF4-FFF2-40B4-BE49-F238E27FC236}">
                  <a16:creationId xmlns:a16="http://schemas.microsoft.com/office/drawing/2014/main" id="{2F210F25-0B43-42E3-A1A5-E08D531C7833}"/>
                </a:ext>
              </a:extLst>
            </p:cNvPr>
            <p:cNvSpPr/>
            <p:nvPr/>
          </p:nvSpPr>
          <p:spPr>
            <a:xfrm>
              <a:off x="2084150" y="2784925"/>
              <a:ext cx="60900" cy="95100"/>
            </a:xfrm>
            <a:custGeom>
              <a:avLst/>
              <a:gdLst/>
              <a:ahLst/>
              <a:cxnLst/>
              <a:rect l="l" t="t" r="r" b="b"/>
              <a:pathLst>
                <a:path w="2436" h="3804" extrusionOk="0">
                  <a:moveTo>
                    <a:pt x="2236" y="1"/>
                  </a:moveTo>
                  <a:lnTo>
                    <a:pt x="1" y="1269"/>
                  </a:lnTo>
                  <a:lnTo>
                    <a:pt x="1035" y="3003"/>
                  </a:lnTo>
                  <a:cubicBezTo>
                    <a:pt x="1068" y="3003"/>
                    <a:pt x="1068" y="3036"/>
                    <a:pt x="1102" y="3036"/>
                  </a:cubicBezTo>
                  <a:lnTo>
                    <a:pt x="2436" y="3804"/>
                  </a:lnTo>
                  <a:lnTo>
                    <a:pt x="2436" y="1168"/>
                  </a:lnTo>
                  <a:lnTo>
                    <a:pt x="1669" y="1736"/>
                  </a:lnTo>
                  <a:lnTo>
                    <a:pt x="1669" y="1736"/>
                  </a:lnTo>
                  <a:lnTo>
                    <a:pt x="2236"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5966;p75">
              <a:extLst>
                <a:ext uri="{FF2B5EF4-FFF2-40B4-BE49-F238E27FC236}">
                  <a16:creationId xmlns:a16="http://schemas.microsoft.com/office/drawing/2014/main" id="{932DADAD-3457-4140-8E2C-CDB390467EF7}"/>
                </a:ext>
              </a:extLst>
            </p:cNvPr>
            <p:cNvSpPr/>
            <p:nvPr/>
          </p:nvSpPr>
          <p:spPr>
            <a:xfrm>
              <a:off x="1994925" y="2479325"/>
              <a:ext cx="275225" cy="400600"/>
            </a:xfrm>
            <a:custGeom>
              <a:avLst/>
              <a:gdLst/>
              <a:ahLst/>
              <a:cxnLst/>
              <a:rect l="l" t="t" r="r" b="b"/>
              <a:pathLst>
                <a:path w="11009" h="16024" extrusionOk="0">
                  <a:moveTo>
                    <a:pt x="9269" y="1"/>
                  </a:moveTo>
                  <a:cubicBezTo>
                    <a:pt x="9046" y="1"/>
                    <a:pt x="8821" y="52"/>
                    <a:pt x="8607" y="150"/>
                  </a:cubicBezTo>
                  <a:lnTo>
                    <a:pt x="768" y="4686"/>
                  </a:lnTo>
                  <a:cubicBezTo>
                    <a:pt x="534" y="4820"/>
                    <a:pt x="334" y="5020"/>
                    <a:pt x="234" y="5253"/>
                  </a:cubicBezTo>
                  <a:cubicBezTo>
                    <a:pt x="134" y="5453"/>
                    <a:pt x="67" y="5654"/>
                    <a:pt x="67" y="5887"/>
                  </a:cubicBezTo>
                  <a:lnTo>
                    <a:pt x="67" y="14593"/>
                  </a:lnTo>
                  <a:cubicBezTo>
                    <a:pt x="67" y="14593"/>
                    <a:pt x="1" y="15227"/>
                    <a:pt x="935" y="15727"/>
                  </a:cubicBezTo>
                  <a:cubicBezTo>
                    <a:pt x="935" y="15727"/>
                    <a:pt x="1389" y="16024"/>
                    <a:pt x="1887" y="16024"/>
                  </a:cubicBezTo>
                  <a:cubicBezTo>
                    <a:pt x="2036" y="16024"/>
                    <a:pt x="2189" y="15997"/>
                    <a:pt x="2336" y="15928"/>
                  </a:cubicBezTo>
                  <a:lnTo>
                    <a:pt x="2336" y="13826"/>
                  </a:lnTo>
                  <a:lnTo>
                    <a:pt x="8373" y="10390"/>
                  </a:lnTo>
                  <a:cubicBezTo>
                    <a:pt x="8874" y="10090"/>
                    <a:pt x="9207" y="9523"/>
                    <a:pt x="9207" y="8923"/>
                  </a:cubicBezTo>
                  <a:lnTo>
                    <a:pt x="9207" y="2251"/>
                  </a:lnTo>
                  <a:lnTo>
                    <a:pt x="11009" y="1551"/>
                  </a:lnTo>
                  <a:cubicBezTo>
                    <a:pt x="11009" y="783"/>
                    <a:pt x="10341" y="250"/>
                    <a:pt x="9741" y="83"/>
                  </a:cubicBezTo>
                  <a:cubicBezTo>
                    <a:pt x="9588" y="27"/>
                    <a:pt x="9429" y="1"/>
                    <a:pt x="9269"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5967;p75">
              <a:extLst>
                <a:ext uri="{FF2B5EF4-FFF2-40B4-BE49-F238E27FC236}">
                  <a16:creationId xmlns:a16="http://schemas.microsoft.com/office/drawing/2014/main" id="{4430B4E6-6F2A-40E6-8DC8-215C0E4AB44B}"/>
                </a:ext>
              </a:extLst>
            </p:cNvPr>
            <p:cNvSpPr/>
            <p:nvPr/>
          </p:nvSpPr>
          <p:spPr>
            <a:xfrm>
              <a:off x="1994925" y="2479325"/>
              <a:ext cx="275225" cy="400600"/>
            </a:xfrm>
            <a:custGeom>
              <a:avLst/>
              <a:gdLst/>
              <a:ahLst/>
              <a:cxnLst/>
              <a:rect l="l" t="t" r="r" b="b"/>
              <a:pathLst>
                <a:path w="11009" h="16024" extrusionOk="0">
                  <a:moveTo>
                    <a:pt x="9269" y="1"/>
                  </a:moveTo>
                  <a:cubicBezTo>
                    <a:pt x="9046" y="1"/>
                    <a:pt x="8821" y="52"/>
                    <a:pt x="8607" y="150"/>
                  </a:cubicBezTo>
                  <a:lnTo>
                    <a:pt x="768" y="4686"/>
                  </a:lnTo>
                  <a:cubicBezTo>
                    <a:pt x="534" y="4820"/>
                    <a:pt x="334" y="5020"/>
                    <a:pt x="234" y="5253"/>
                  </a:cubicBezTo>
                  <a:cubicBezTo>
                    <a:pt x="134" y="5453"/>
                    <a:pt x="67" y="5654"/>
                    <a:pt x="67" y="5887"/>
                  </a:cubicBezTo>
                  <a:lnTo>
                    <a:pt x="67" y="14593"/>
                  </a:lnTo>
                  <a:cubicBezTo>
                    <a:pt x="67" y="14593"/>
                    <a:pt x="1" y="15227"/>
                    <a:pt x="935" y="15727"/>
                  </a:cubicBezTo>
                  <a:cubicBezTo>
                    <a:pt x="935" y="15727"/>
                    <a:pt x="1389" y="16024"/>
                    <a:pt x="1887" y="16024"/>
                  </a:cubicBezTo>
                  <a:cubicBezTo>
                    <a:pt x="2036" y="16024"/>
                    <a:pt x="2189" y="15997"/>
                    <a:pt x="2336" y="15928"/>
                  </a:cubicBezTo>
                  <a:lnTo>
                    <a:pt x="2336" y="13826"/>
                  </a:lnTo>
                  <a:lnTo>
                    <a:pt x="8373" y="10390"/>
                  </a:lnTo>
                  <a:cubicBezTo>
                    <a:pt x="8874" y="10090"/>
                    <a:pt x="9207" y="9523"/>
                    <a:pt x="9207" y="8923"/>
                  </a:cubicBezTo>
                  <a:lnTo>
                    <a:pt x="9207" y="2251"/>
                  </a:lnTo>
                  <a:lnTo>
                    <a:pt x="11009" y="1551"/>
                  </a:lnTo>
                  <a:cubicBezTo>
                    <a:pt x="11009" y="783"/>
                    <a:pt x="10341" y="250"/>
                    <a:pt x="9741" y="83"/>
                  </a:cubicBezTo>
                  <a:cubicBezTo>
                    <a:pt x="9588" y="27"/>
                    <a:pt x="9429" y="1"/>
                    <a:pt x="926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5968;p75">
              <a:extLst>
                <a:ext uri="{FF2B5EF4-FFF2-40B4-BE49-F238E27FC236}">
                  <a16:creationId xmlns:a16="http://schemas.microsoft.com/office/drawing/2014/main" id="{B2A86CD7-BF66-4BE7-B58D-1545D2E494BE}"/>
                </a:ext>
              </a:extLst>
            </p:cNvPr>
            <p:cNvSpPr/>
            <p:nvPr/>
          </p:nvSpPr>
          <p:spPr>
            <a:xfrm>
              <a:off x="2000775" y="2479325"/>
              <a:ext cx="269375" cy="161375"/>
            </a:xfrm>
            <a:custGeom>
              <a:avLst/>
              <a:gdLst/>
              <a:ahLst/>
              <a:cxnLst/>
              <a:rect l="l" t="t" r="r" b="b"/>
              <a:pathLst>
                <a:path w="10775" h="6455" extrusionOk="0">
                  <a:moveTo>
                    <a:pt x="9035" y="1"/>
                  </a:moveTo>
                  <a:cubicBezTo>
                    <a:pt x="8812" y="1"/>
                    <a:pt x="8587" y="52"/>
                    <a:pt x="8373" y="150"/>
                  </a:cubicBezTo>
                  <a:lnTo>
                    <a:pt x="534" y="4686"/>
                  </a:lnTo>
                  <a:cubicBezTo>
                    <a:pt x="300" y="4820"/>
                    <a:pt x="100" y="5020"/>
                    <a:pt x="0" y="5253"/>
                  </a:cubicBezTo>
                  <a:lnTo>
                    <a:pt x="1935" y="6454"/>
                  </a:lnTo>
                  <a:lnTo>
                    <a:pt x="8973" y="3018"/>
                  </a:lnTo>
                  <a:lnTo>
                    <a:pt x="8973" y="2251"/>
                  </a:lnTo>
                  <a:lnTo>
                    <a:pt x="10775" y="1551"/>
                  </a:lnTo>
                  <a:cubicBezTo>
                    <a:pt x="10775" y="783"/>
                    <a:pt x="10107" y="250"/>
                    <a:pt x="9507" y="83"/>
                  </a:cubicBezTo>
                  <a:cubicBezTo>
                    <a:pt x="9354" y="27"/>
                    <a:pt x="9195" y="1"/>
                    <a:pt x="9035"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5969;p75">
              <a:extLst>
                <a:ext uri="{FF2B5EF4-FFF2-40B4-BE49-F238E27FC236}">
                  <a16:creationId xmlns:a16="http://schemas.microsoft.com/office/drawing/2014/main" id="{B0F68601-5353-4D10-8D2F-D76D9A3848B8}"/>
                </a:ext>
              </a:extLst>
            </p:cNvPr>
            <p:cNvSpPr/>
            <p:nvPr/>
          </p:nvSpPr>
          <p:spPr>
            <a:xfrm>
              <a:off x="2000775" y="2479325"/>
              <a:ext cx="269375" cy="161375"/>
            </a:xfrm>
            <a:custGeom>
              <a:avLst/>
              <a:gdLst/>
              <a:ahLst/>
              <a:cxnLst/>
              <a:rect l="l" t="t" r="r" b="b"/>
              <a:pathLst>
                <a:path w="10775" h="6455" extrusionOk="0">
                  <a:moveTo>
                    <a:pt x="9035" y="1"/>
                  </a:moveTo>
                  <a:cubicBezTo>
                    <a:pt x="8812" y="1"/>
                    <a:pt x="8587" y="52"/>
                    <a:pt x="8373" y="150"/>
                  </a:cubicBezTo>
                  <a:lnTo>
                    <a:pt x="534" y="4686"/>
                  </a:lnTo>
                  <a:cubicBezTo>
                    <a:pt x="300" y="4820"/>
                    <a:pt x="100" y="5020"/>
                    <a:pt x="0" y="5253"/>
                  </a:cubicBezTo>
                  <a:lnTo>
                    <a:pt x="1935" y="6454"/>
                  </a:lnTo>
                  <a:lnTo>
                    <a:pt x="8973" y="3018"/>
                  </a:lnTo>
                  <a:lnTo>
                    <a:pt x="8973" y="2251"/>
                  </a:lnTo>
                  <a:lnTo>
                    <a:pt x="10775" y="1551"/>
                  </a:lnTo>
                  <a:cubicBezTo>
                    <a:pt x="10775" y="783"/>
                    <a:pt x="10107" y="250"/>
                    <a:pt x="9507" y="83"/>
                  </a:cubicBezTo>
                  <a:cubicBezTo>
                    <a:pt x="9354" y="27"/>
                    <a:pt x="9195" y="1"/>
                    <a:pt x="90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5970;p75">
              <a:extLst>
                <a:ext uri="{FF2B5EF4-FFF2-40B4-BE49-F238E27FC236}">
                  <a16:creationId xmlns:a16="http://schemas.microsoft.com/office/drawing/2014/main" id="{07186DDC-CCE8-4BF9-8081-C697CE879631}"/>
                </a:ext>
              </a:extLst>
            </p:cNvPr>
            <p:cNvSpPr/>
            <p:nvPr/>
          </p:nvSpPr>
          <p:spPr>
            <a:xfrm>
              <a:off x="2041625" y="2509400"/>
              <a:ext cx="228525" cy="369800"/>
            </a:xfrm>
            <a:custGeom>
              <a:avLst/>
              <a:gdLst/>
              <a:ahLst/>
              <a:cxnLst/>
              <a:rect l="l" t="t" r="r" b="b"/>
              <a:pathLst>
                <a:path w="9141" h="14792" extrusionOk="0">
                  <a:moveTo>
                    <a:pt x="8750" y="0"/>
                  </a:moveTo>
                  <a:cubicBezTo>
                    <a:pt x="8690" y="0"/>
                    <a:pt x="8630" y="15"/>
                    <a:pt x="8573" y="47"/>
                  </a:cubicBezTo>
                  <a:lnTo>
                    <a:pt x="701" y="4551"/>
                  </a:lnTo>
                  <a:cubicBezTo>
                    <a:pt x="268" y="4784"/>
                    <a:pt x="1" y="5251"/>
                    <a:pt x="1" y="5751"/>
                  </a:cubicBezTo>
                  <a:lnTo>
                    <a:pt x="1" y="14458"/>
                  </a:lnTo>
                  <a:cubicBezTo>
                    <a:pt x="1" y="14664"/>
                    <a:pt x="161" y="14791"/>
                    <a:pt x="326" y="14791"/>
                  </a:cubicBezTo>
                  <a:cubicBezTo>
                    <a:pt x="374" y="14791"/>
                    <a:pt x="423" y="14780"/>
                    <a:pt x="468" y="14758"/>
                  </a:cubicBezTo>
                  <a:lnTo>
                    <a:pt x="8307" y="10288"/>
                  </a:lnTo>
                  <a:cubicBezTo>
                    <a:pt x="8807" y="9954"/>
                    <a:pt x="9141" y="9421"/>
                    <a:pt x="9141" y="8820"/>
                  </a:cubicBezTo>
                  <a:lnTo>
                    <a:pt x="9141" y="348"/>
                  </a:lnTo>
                  <a:cubicBezTo>
                    <a:pt x="9115" y="145"/>
                    <a:pt x="8936" y="0"/>
                    <a:pt x="8750"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5971;p75">
              <a:extLst>
                <a:ext uri="{FF2B5EF4-FFF2-40B4-BE49-F238E27FC236}">
                  <a16:creationId xmlns:a16="http://schemas.microsoft.com/office/drawing/2014/main" id="{35DE8129-520D-4B31-BB14-F5010FB1E0DA}"/>
                </a:ext>
              </a:extLst>
            </p:cNvPr>
            <p:cNvSpPr/>
            <p:nvPr/>
          </p:nvSpPr>
          <p:spPr>
            <a:xfrm>
              <a:off x="2118350" y="2803275"/>
              <a:ext cx="55075" cy="76875"/>
            </a:xfrm>
            <a:custGeom>
              <a:avLst/>
              <a:gdLst/>
              <a:ahLst/>
              <a:cxnLst/>
              <a:rect l="l" t="t" r="r" b="b"/>
              <a:pathLst>
                <a:path w="2203" h="3075" extrusionOk="0">
                  <a:moveTo>
                    <a:pt x="2202" y="1"/>
                  </a:moveTo>
                  <a:lnTo>
                    <a:pt x="1" y="1268"/>
                  </a:lnTo>
                  <a:lnTo>
                    <a:pt x="1035" y="3003"/>
                  </a:lnTo>
                  <a:cubicBezTo>
                    <a:pt x="1050" y="3049"/>
                    <a:pt x="1094" y="3074"/>
                    <a:pt x="1141" y="3074"/>
                  </a:cubicBezTo>
                  <a:cubicBezTo>
                    <a:pt x="1194" y="3074"/>
                    <a:pt x="1250" y="3041"/>
                    <a:pt x="1268" y="2970"/>
                  </a:cubicBezTo>
                  <a:lnTo>
                    <a:pt x="2202" y="1"/>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5972;p75">
              <a:extLst>
                <a:ext uri="{FF2B5EF4-FFF2-40B4-BE49-F238E27FC236}">
                  <a16:creationId xmlns:a16="http://schemas.microsoft.com/office/drawing/2014/main" id="{5B130C29-DBE1-4A81-934A-675A8228A2F9}"/>
                </a:ext>
              </a:extLst>
            </p:cNvPr>
            <p:cNvSpPr/>
            <p:nvPr/>
          </p:nvSpPr>
          <p:spPr>
            <a:xfrm>
              <a:off x="2200075" y="2635325"/>
              <a:ext cx="36725" cy="42250"/>
            </a:xfrm>
            <a:custGeom>
              <a:avLst/>
              <a:gdLst/>
              <a:ahLst/>
              <a:cxnLst/>
              <a:rect l="l" t="t" r="r" b="b"/>
              <a:pathLst>
                <a:path w="1469" h="1690" extrusionOk="0">
                  <a:moveTo>
                    <a:pt x="1097" y="0"/>
                  </a:moveTo>
                  <a:cubicBezTo>
                    <a:pt x="990" y="0"/>
                    <a:pt x="866" y="37"/>
                    <a:pt x="734" y="114"/>
                  </a:cubicBezTo>
                  <a:cubicBezTo>
                    <a:pt x="334" y="381"/>
                    <a:pt x="67" y="781"/>
                    <a:pt x="1" y="1282"/>
                  </a:cubicBezTo>
                  <a:cubicBezTo>
                    <a:pt x="1" y="1532"/>
                    <a:pt x="156" y="1690"/>
                    <a:pt x="383" y="1690"/>
                  </a:cubicBezTo>
                  <a:cubicBezTo>
                    <a:pt x="487" y="1690"/>
                    <a:pt x="608" y="1656"/>
                    <a:pt x="734" y="1582"/>
                  </a:cubicBezTo>
                  <a:cubicBezTo>
                    <a:pt x="1135" y="1315"/>
                    <a:pt x="1402" y="915"/>
                    <a:pt x="1468" y="448"/>
                  </a:cubicBezTo>
                  <a:cubicBezTo>
                    <a:pt x="1468" y="156"/>
                    <a:pt x="1318" y="0"/>
                    <a:pt x="109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5973;p75">
              <a:extLst>
                <a:ext uri="{FF2B5EF4-FFF2-40B4-BE49-F238E27FC236}">
                  <a16:creationId xmlns:a16="http://schemas.microsoft.com/office/drawing/2014/main" id="{FBCB0A26-913E-4B14-A2E1-7851711E6A13}"/>
                </a:ext>
              </a:extLst>
            </p:cNvPr>
            <p:cNvSpPr/>
            <p:nvPr/>
          </p:nvSpPr>
          <p:spPr>
            <a:xfrm>
              <a:off x="2135875" y="2672825"/>
              <a:ext cx="35875" cy="41875"/>
            </a:xfrm>
            <a:custGeom>
              <a:avLst/>
              <a:gdLst/>
              <a:ahLst/>
              <a:cxnLst/>
              <a:rect l="l" t="t" r="r" b="b"/>
              <a:pathLst>
                <a:path w="1435" h="1675" extrusionOk="0">
                  <a:moveTo>
                    <a:pt x="1069" y="0"/>
                  </a:moveTo>
                  <a:cubicBezTo>
                    <a:pt x="960" y="0"/>
                    <a:pt x="834" y="37"/>
                    <a:pt x="701" y="115"/>
                  </a:cubicBezTo>
                  <a:cubicBezTo>
                    <a:pt x="300" y="382"/>
                    <a:pt x="33" y="782"/>
                    <a:pt x="0" y="1249"/>
                  </a:cubicBezTo>
                  <a:cubicBezTo>
                    <a:pt x="0" y="1526"/>
                    <a:pt x="143" y="1675"/>
                    <a:pt x="363" y="1675"/>
                  </a:cubicBezTo>
                  <a:cubicBezTo>
                    <a:pt x="462" y="1675"/>
                    <a:pt x="577" y="1645"/>
                    <a:pt x="701" y="1583"/>
                  </a:cubicBezTo>
                  <a:cubicBezTo>
                    <a:pt x="1101" y="1316"/>
                    <a:pt x="1368" y="916"/>
                    <a:pt x="1434" y="415"/>
                  </a:cubicBezTo>
                  <a:cubicBezTo>
                    <a:pt x="1434" y="148"/>
                    <a:pt x="1286" y="0"/>
                    <a:pt x="1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5974;p75">
              <a:extLst>
                <a:ext uri="{FF2B5EF4-FFF2-40B4-BE49-F238E27FC236}">
                  <a16:creationId xmlns:a16="http://schemas.microsoft.com/office/drawing/2014/main" id="{56AB7952-4469-42FC-92B2-5BEA37B6A8DE}"/>
                </a:ext>
              </a:extLst>
            </p:cNvPr>
            <p:cNvSpPr/>
            <p:nvPr/>
          </p:nvSpPr>
          <p:spPr>
            <a:xfrm>
              <a:off x="2070825" y="2710350"/>
              <a:ext cx="35875" cy="41625"/>
            </a:xfrm>
            <a:custGeom>
              <a:avLst/>
              <a:gdLst/>
              <a:ahLst/>
              <a:cxnLst/>
              <a:rect l="l" t="t" r="r" b="b"/>
              <a:pathLst>
                <a:path w="1435" h="1665" extrusionOk="0">
                  <a:moveTo>
                    <a:pt x="1069" y="0"/>
                  </a:moveTo>
                  <a:cubicBezTo>
                    <a:pt x="960" y="0"/>
                    <a:pt x="834" y="37"/>
                    <a:pt x="701" y="115"/>
                  </a:cubicBezTo>
                  <a:cubicBezTo>
                    <a:pt x="300" y="349"/>
                    <a:pt x="34" y="782"/>
                    <a:pt x="0" y="1249"/>
                  </a:cubicBezTo>
                  <a:cubicBezTo>
                    <a:pt x="0" y="1516"/>
                    <a:pt x="148" y="1664"/>
                    <a:pt x="356" y="1664"/>
                  </a:cubicBezTo>
                  <a:cubicBezTo>
                    <a:pt x="460" y="1664"/>
                    <a:pt x="578" y="1627"/>
                    <a:pt x="701" y="1550"/>
                  </a:cubicBezTo>
                  <a:cubicBezTo>
                    <a:pt x="1134" y="1316"/>
                    <a:pt x="1401" y="882"/>
                    <a:pt x="1435" y="415"/>
                  </a:cubicBezTo>
                  <a:cubicBezTo>
                    <a:pt x="1435" y="149"/>
                    <a:pt x="1286" y="0"/>
                    <a:pt x="1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5975;p75">
              <a:extLst>
                <a:ext uri="{FF2B5EF4-FFF2-40B4-BE49-F238E27FC236}">
                  <a16:creationId xmlns:a16="http://schemas.microsoft.com/office/drawing/2014/main" id="{778946DD-166A-45DE-AD50-5C690F20945C}"/>
                </a:ext>
              </a:extLst>
            </p:cNvPr>
            <p:cNvSpPr/>
            <p:nvPr/>
          </p:nvSpPr>
          <p:spPr>
            <a:xfrm>
              <a:off x="4777750" y="4084625"/>
              <a:ext cx="470350" cy="271050"/>
            </a:xfrm>
            <a:custGeom>
              <a:avLst/>
              <a:gdLst/>
              <a:ahLst/>
              <a:cxnLst/>
              <a:rect l="l" t="t" r="r" b="b"/>
              <a:pathLst>
                <a:path w="18814" h="10842" extrusionOk="0">
                  <a:moveTo>
                    <a:pt x="2986" y="0"/>
                  </a:moveTo>
                  <a:cubicBezTo>
                    <a:pt x="2911" y="0"/>
                    <a:pt x="2836" y="17"/>
                    <a:pt x="2769" y="50"/>
                  </a:cubicBezTo>
                  <a:lnTo>
                    <a:pt x="101" y="1585"/>
                  </a:lnTo>
                  <a:cubicBezTo>
                    <a:pt x="0" y="1651"/>
                    <a:pt x="0" y="1751"/>
                    <a:pt x="101" y="1818"/>
                  </a:cubicBezTo>
                  <a:lnTo>
                    <a:pt x="15645" y="10791"/>
                  </a:lnTo>
                  <a:cubicBezTo>
                    <a:pt x="15712" y="10825"/>
                    <a:pt x="15787" y="10841"/>
                    <a:pt x="15858" y="10841"/>
                  </a:cubicBezTo>
                  <a:cubicBezTo>
                    <a:pt x="15929" y="10841"/>
                    <a:pt x="15995" y="10825"/>
                    <a:pt x="16045" y="10791"/>
                  </a:cubicBezTo>
                  <a:lnTo>
                    <a:pt x="18747" y="9257"/>
                  </a:lnTo>
                  <a:cubicBezTo>
                    <a:pt x="18814" y="9190"/>
                    <a:pt x="18814" y="9057"/>
                    <a:pt x="18747" y="9023"/>
                  </a:cubicBezTo>
                  <a:lnTo>
                    <a:pt x="3203" y="50"/>
                  </a:lnTo>
                  <a:cubicBezTo>
                    <a:pt x="3136" y="17"/>
                    <a:pt x="3061" y="0"/>
                    <a:pt x="2986" y="0"/>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5976;p75">
              <a:extLst>
                <a:ext uri="{FF2B5EF4-FFF2-40B4-BE49-F238E27FC236}">
                  <a16:creationId xmlns:a16="http://schemas.microsoft.com/office/drawing/2014/main" id="{0849A832-88C9-4E7D-A83B-2E4CF19FA33A}"/>
                </a:ext>
              </a:extLst>
            </p:cNvPr>
            <p:cNvSpPr/>
            <p:nvPr/>
          </p:nvSpPr>
          <p:spPr>
            <a:xfrm>
              <a:off x="5161350" y="3923250"/>
              <a:ext cx="85925" cy="374450"/>
            </a:xfrm>
            <a:custGeom>
              <a:avLst/>
              <a:gdLst/>
              <a:ahLst/>
              <a:cxnLst/>
              <a:rect l="l" t="t" r="r" b="b"/>
              <a:pathLst>
                <a:path w="3437" h="14978" extrusionOk="0">
                  <a:moveTo>
                    <a:pt x="3437" y="1"/>
                  </a:moveTo>
                  <a:lnTo>
                    <a:pt x="1135" y="701"/>
                  </a:lnTo>
                  <a:lnTo>
                    <a:pt x="501" y="1735"/>
                  </a:lnTo>
                  <a:lnTo>
                    <a:pt x="1" y="14978"/>
                  </a:lnTo>
                  <a:cubicBezTo>
                    <a:pt x="501" y="14978"/>
                    <a:pt x="1001" y="14878"/>
                    <a:pt x="1468" y="14678"/>
                  </a:cubicBezTo>
                  <a:cubicBezTo>
                    <a:pt x="1935" y="14478"/>
                    <a:pt x="2436" y="14244"/>
                    <a:pt x="2869" y="13944"/>
                  </a:cubicBezTo>
                  <a:cubicBezTo>
                    <a:pt x="3203" y="13710"/>
                    <a:pt x="3437" y="13310"/>
                    <a:pt x="3437" y="12876"/>
                  </a:cubicBezTo>
                  <a:lnTo>
                    <a:pt x="3437" y="1"/>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5977;p75">
              <a:extLst>
                <a:ext uri="{FF2B5EF4-FFF2-40B4-BE49-F238E27FC236}">
                  <a16:creationId xmlns:a16="http://schemas.microsoft.com/office/drawing/2014/main" id="{E0B2E910-9F92-426A-9234-54DF60EE71C8}"/>
                </a:ext>
              </a:extLst>
            </p:cNvPr>
            <p:cNvSpPr/>
            <p:nvPr/>
          </p:nvSpPr>
          <p:spPr>
            <a:xfrm>
              <a:off x="4778575" y="3738125"/>
              <a:ext cx="395325" cy="559650"/>
            </a:xfrm>
            <a:custGeom>
              <a:avLst/>
              <a:gdLst/>
              <a:ahLst/>
              <a:cxnLst/>
              <a:rect l="l" t="t" r="r" b="b"/>
              <a:pathLst>
                <a:path w="15813" h="22386" extrusionOk="0">
                  <a:moveTo>
                    <a:pt x="1" y="0"/>
                  </a:moveTo>
                  <a:lnTo>
                    <a:pt x="1" y="12276"/>
                  </a:lnTo>
                  <a:cubicBezTo>
                    <a:pt x="1" y="13110"/>
                    <a:pt x="434" y="13877"/>
                    <a:pt x="1135" y="14344"/>
                  </a:cubicBezTo>
                  <a:lnTo>
                    <a:pt x="14578" y="22116"/>
                  </a:lnTo>
                  <a:cubicBezTo>
                    <a:pt x="14778" y="22249"/>
                    <a:pt x="15012" y="22350"/>
                    <a:pt x="15245" y="22383"/>
                  </a:cubicBezTo>
                  <a:cubicBezTo>
                    <a:pt x="15262" y="22385"/>
                    <a:pt x="15279" y="22386"/>
                    <a:pt x="15296" y="22386"/>
                  </a:cubicBezTo>
                  <a:cubicBezTo>
                    <a:pt x="15575" y="22386"/>
                    <a:pt x="15812" y="22132"/>
                    <a:pt x="15812" y="21849"/>
                  </a:cubicBezTo>
                  <a:lnTo>
                    <a:pt x="15812" y="9140"/>
                  </a:lnTo>
                  <a:lnTo>
                    <a:pt x="14178" y="7606"/>
                  </a:lnTo>
                  <a:lnTo>
                    <a:pt x="2803" y="767"/>
                  </a:lnTo>
                  <a:lnTo>
                    <a:pt x="1" y="0"/>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5978;p75">
              <a:extLst>
                <a:ext uri="{FF2B5EF4-FFF2-40B4-BE49-F238E27FC236}">
                  <a16:creationId xmlns:a16="http://schemas.microsoft.com/office/drawing/2014/main" id="{8EFD45E1-032E-4C3A-9039-C706D26D9A17}"/>
                </a:ext>
              </a:extLst>
            </p:cNvPr>
            <p:cNvSpPr/>
            <p:nvPr/>
          </p:nvSpPr>
          <p:spPr>
            <a:xfrm>
              <a:off x="4778575" y="3738125"/>
              <a:ext cx="395325" cy="559650"/>
            </a:xfrm>
            <a:custGeom>
              <a:avLst/>
              <a:gdLst/>
              <a:ahLst/>
              <a:cxnLst/>
              <a:rect l="l" t="t" r="r" b="b"/>
              <a:pathLst>
                <a:path w="15813" h="22386" extrusionOk="0">
                  <a:moveTo>
                    <a:pt x="1" y="0"/>
                  </a:moveTo>
                  <a:lnTo>
                    <a:pt x="1" y="12276"/>
                  </a:lnTo>
                  <a:cubicBezTo>
                    <a:pt x="1" y="13110"/>
                    <a:pt x="434" y="13877"/>
                    <a:pt x="1135" y="14344"/>
                  </a:cubicBezTo>
                  <a:lnTo>
                    <a:pt x="14578" y="22116"/>
                  </a:lnTo>
                  <a:cubicBezTo>
                    <a:pt x="14778" y="22249"/>
                    <a:pt x="15012" y="22350"/>
                    <a:pt x="15245" y="22383"/>
                  </a:cubicBezTo>
                  <a:cubicBezTo>
                    <a:pt x="15262" y="22385"/>
                    <a:pt x="15279" y="22386"/>
                    <a:pt x="15296" y="22386"/>
                  </a:cubicBezTo>
                  <a:cubicBezTo>
                    <a:pt x="15575" y="22386"/>
                    <a:pt x="15812" y="22132"/>
                    <a:pt x="15812" y="21849"/>
                  </a:cubicBezTo>
                  <a:lnTo>
                    <a:pt x="15812" y="9140"/>
                  </a:lnTo>
                  <a:lnTo>
                    <a:pt x="14178" y="7606"/>
                  </a:lnTo>
                  <a:lnTo>
                    <a:pt x="2803" y="767"/>
                  </a:lnTo>
                  <a:lnTo>
                    <a:pt x="1"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5979;p75">
              <a:extLst>
                <a:ext uri="{FF2B5EF4-FFF2-40B4-BE49-F238E27FC236}">
                  <a16:creationId xmlns:a16="http://schemas.microsoft.com/office/drawing/2014/main" id="{C0C21C3E-3050-44D5-915B-8D5604D698BC}"/>
                </a:ext>
              </a:extLst>
            </p:cNvPr>
            <p:cNvSpPr/>
            <p:nvPr/>
          </p:nvSpPr>
          <p:spPr>
            <a:xfrm>
              <a:off x="4776925" y="3735625"/>
              <a:ext cx="396975" cy="364275"/>
            </a:xfrm>
            <a:custGeom>
              <a:avLst/>
              <a:gdLst/>
              <a:ahLst/>
              <a:cxnLst/>
              <a:rect l="l" t="t" r="r" b="b"/>
              <a:pathLst>
                <a:path w="15879" h="14571" extrusionOk="0">
                  <a:moveTo>
                    <a:pt x="567" y="0"/>
                  </a:moveTo>
                  <a:lnTo>
                    <a:pt x="67" y="100"/>
                  </a:lnTo>
                  <a:lnTo>
                    <a:pt x="67" y="5037"/>
                  </a:lnTo>
                  <a:cubicBezTo>
                    <a:pt x="67" y="5037"/>
                    <a:pt x="0" y="6004"/>
                    <a:pt x="1334" y="6738"/>
                  </a:cubicBezTo>
                  <a:cubicBezTo>
                    <a:pt x="2569" y="7439"/>
                    <a:pt x="13310" y="13643"/>
                    <a:pt x="14777" y="14477"/>
                  </a:cubicBezTo>
                  <a:cubicBezTo>
                    <a:pt x="14894" y="14535"/>
                    <a:pt x="15021" y="14571"/>
                    <a:pt x="15147" y="14571"/>
                  </a:cubicBezTo>
                  <a:cubicBezTo>
                    <a:pt x="15238" y="14571"/>
                    <a:pt x="15327" y="14552"/>
                    <a:pt x="15411" y="14511"/>
                  </a:cubicBezTo>
                  <a:cubicBezTo>
                    <a:pt x="15645" y="14410"/>
                    <a:pt x="15878" y="14144"/>
                    <a:pt x="15878" y="13510"/>
                  </a:cubicBezTo>
                  <a:lnTo>
                    <a:pt x="15878" y="8940"/>
                  </a:lnTo>
                  <a:lnTo>
                    <a:pt x="567" y="0"/>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5980;p75">
              <a:extLst>
                <a:ext uri="{FF2B5EF4-FFF2-40B4-BE49-F238E27FC236}">
                  <a16:creationId xmlns:a16="http://schemas.microsoft.com/office/drawing/2014/main" id="{1BCA704A-E14C-42DC-8327-70B2541F0004}"/>
                </a:ext>
              </a:extLst>
            </p:cNvPr>
            <p:cNvSpPr/>
            <p:nvPr/>
          </p:nvSpPr>
          <p:spPr>
            <a:xfrm>
              <a:off x="4776925" y="3735625"/>
              <a:ext cx="396975" cy="364275"/>
            </a:xfrm>
            <a:custGeom>
              <a:avLst/>
              <a:gdLst/>
              <a:ahLst/>
              <a:cxnLst/>
              <a:rect l="l" t="t" r="r" b="b"/>
              <a:pathLst>
                <a:path w="15879" h="14571" extrusionOk="0">
                  <a:moveTo>
                    <a:pt x="567" y="0"/>
                  </a:moveTo>
                  <a:lnTo>
                    <a:pt x="67" y="100"/>
                  </a:lnTo>
                  <a:lnTo>
                    <a:pt x="67" y="5037"/>
                  </a:lnTo>
                  <a:cubicBezTo>
                    <a:pt x="67" y="5037"/>
                    <a:pt x="0" y="6004"/>
                    <a:pt x="1334" y="6738"/>
                  </a:cubicBezTo>
                  <a:cubicBezTo>
                    <a:pt x="2569" y="7439"/>
                    <a:pt x="13310" y="13643"/>
                    <a:pt x="14777" y="14477"/>
                  </a:cubicBezTo>
                  <a:cubicBezTo>
                    <a:pt x="14894" y="14535"/>
                    <a:pt x="15021" y="14571"/>
                    <a:pt x="15147" y="14571"/>
                  </a:cubicBezTo>
                  <a:cubicBezTo>
                    <a:pt x="15238" y="14571"/>
                    <a:pt x="15327" y="14552"/>
                    <a:pt x="15411" y="14511"/>
                  </a:cubicBezTo>
                  <a:cubicBezTo>
                    <a:pt x="15645" y="14410"/>
                    <a:pt x="15878" y="14144"/>
                    <a:pt x="15878" y="13510"/>
                  </a:cubicBezTo>
                  <a:lnTo>
                    <a:pt x="15878" y="8940"/>
                  </a:lnTo>
                  <a:lnTo>
                    <a:pt x="567"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5981;p75">
              <a:extLst>
                <a:ext uri="{FF2B5EF4-FFF2-40B4-BE49-F238E27FC236}">
                  <a16:creationId xmlns:a16="http://schemas.microsoft.com/office/drawing/2014/main" id="{1BCA9974-7AFD-4643-9E34-1452FF7C8746}"/>
                </a:ext>
              </a:extLst>
            </p:cNvPr>
            <p:cNvSpPr/>
            <p:nvPr/>
          </p:nvSpPr>
          <p:spPr>
            <a:xfrm>
              <a:off x="4777750" y="3695175"/>
              <a:ext cx="470350" cy="271050"/>
            </a:xfrm>
            <a:custGeom>
              <a:avLst/>
              <a:gdLst/>
              <a:ahLst/>
              <a:cxnLst/>
              <a:rect l="l" t="t" r="r" b="b"/>
              <a:pathLst>
                <a:path w="18814" h="10842" extrusionOk="0">
                  <a:moveTo>
                    <a:pt x="2986" y="0"/>
                  </a:moveTo>
                  <a:cubicBezTo>
                    <a:pt x="2911" y="0"/>
                    <a:pt x="2836" y="17"/>
                    <a:pt x="2769" y="50"/>
                  </a:cubicBezTo>
                  <a:lnTo>
                    <a:pt x="101" y="1618"/>
                  </a:lnTo>
                  <a:cubicBezTo>
                    <a:pt x="0" y="1652"/>
                    <a:pt x="0" y="1785"/>
                    <a:pt x="101" y="1818"/>
                  </a:cubicBezTo>
                  <a:lnTo>
                    <a:pt x="15645" y="10791"/>
                  </a:lnTo>
                  <a:cubicBezTo>
                    <a:pt x="15712" y="10825"/>
                    <a:pt x="15787" y="10841"/>
                    <a:pt x="15858" y="10841"/>
                  </a:cubicBezTo>
                  <a:cubicBezTo>
                    <a:pt x="15929" y="10841"/>
                    <a:pt x="15995" y="10825"/>
                    <a:pt x="16045" y="10791"/>
                  </a:cubicBezTo>
                  <a:lnTo>
                    <a:pt x="18747" y="9257"/>
                  </a:lnTo>
                  <a:cubicBezTo>
                    <a:pt x="18814" y="9190"/>
                    <a:pt x="18814" y="9090"/>
                    <a:pt x="18747" y="9023"/>
                  </a:cubicBezTo>
                  <a:lnTo>
                    <a:pt x="3203" y="50"/>
                  </a:lnTo>
                  <a:cubicBezTo>
                    <a:pt x="3136" y="17"/>
                    <a:pt x="3061" y="0"/>
                    <a:pt x="2986"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5982;p75">
              <a:extLst>
                <a:ext uri="{FF2B5EF4-FFF2-40B4-BE49-F238E27FC236}">
                  <a16:creationId xmlns:a16="http://schemas.microsoft.com/office/drawing/2014/main" id="{E9E50064-2EA0-4819-884D-363899A1DAF5}"/>
                </a:ext>
              </a:extLst>
            </p:cNvPr>
            <p:cNvSpPr/>
            <p:nvPr/>
          </p:nvSpPr>
          <p:spPr>
            <a:xfrm>
              <a:off x="4777750" y="3695175"/>
              <a:ext cx="470350" cy="271050"/>
            </a:xfrm>
            <a:custGeom>
              <a:avLst/>
              <a:gdLst/>
              <a:ahLst/>
              <a:cxnLst/>
              <a:rect l="l" t="t" r="r" b="b"/>
              <a:pathLst>
                <a:path w="18814" h="10842" extrusionOk="0">
                  <a:moveTo>
                    <a:pt x="2986" y="0"/>
                  </a:moveTo>
                  <a:cubicBezTo>
                    <a:pt x="2911" y="0"/>
                    <a:pt x="2836" y="17"/>
                    <a:pt x="2769" y="50"/>
                  </a:cubicBezTo>
                  <a:lnTo>
                    <a:pt x="101" y="1618"/>
                  </a:lnTo>
                  <a:cubicBezTo>
                    <a:pt x="0" y="1652"/>
                    <a:pt x="0" y="1785"/>
                    <a:pt x="101" y="1818"/>
                  </a:cubicBezTo>
                  <a:lnTo>
                    <a:pt x="15645" y="10791"/>
                  </a:lnTo>
                  <a:cubicBezTo>
                    <a:pt x="15712" y="10825"/>
                    <a:pt x="15787" y="10841"/>
                    <a:pt x="15858" y="10841"/>
                  </a:cubicBezTo>
                  <a:cubicBezTo>
                    <a:pt x="15929" y="10841"/>
                    <a:pt x="15995" y="10825"/>
                    <a:pt x="16045" y="10791"/>
                  </a:cubicBezTo>
                  <a:lnTo>
                    <a:pt x="18747" y="9257"/>
                  </a:lnTo>
                  <a:cubicBezTo>
                    <a:pt x="18814" y="9190"/>
                    <a:pt x="18814" y="9090"/>
                    <a:pt x="18747" y="9023"/>
                  </a:cubicBezTo>
                  <a:lnTo>
                    <a:pt x="3203" y="50"/>
                  </a:lnTo>
                  <a:cubicBezTo>
                    <a:pt x="3136" y="17"/>
                    <a:pt x="3061" y="0"/>
                    <a:pt x="298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5983;p75">
              <a:extLst>
                <a:ext uri="{FF2B5EF4-FFF2-40B4-BE49-F238E27FC236}">
                  <a16:creationId xmlns:a16="http://schemas.microsoft.com/office/drawing/2014/main" id="{57E9B370-8631-488E-8AD6-E8AE01AB6944}"/>
                </a:ext>
              </a:extLst>
            </p:cNvPr>
            <p:cNvSpPr/>
            <p:nvPr/>
          </p:nvSpPr>
          <p:spPr>
            <a:xfrm>
              <a:off x="4932850" y="3955600"/>
              <a:ext cx="80925" cy="80425"/>
            </a:xfrm>
            <a:custGeom>
              <a:avLst/>
              <a:gdLst/>
              <a:ahLst/>
              <a:cxnLst/>
              <a:rect l="l" t="t" r="r" b="b"/>
              <a:pathLst>
                <a:path w="3237" h="3217" extrusionOk="0">
                  <a:moveTo>
                    <a:pt x="188" y="1"/>
                  </a:moveTo>
                  <a:cubicBezTo>
                    <a:pt x="89" y="1"/>
                    <a:pt x="1" y="87"/>
                    <a:pt x="1" y="208"/>
                  </a:cubicBezTo>
                  <a:lnTo>
                    <a:pt x="1" y="1175"/>
                  </a:lnTo>
                  <a:cubicBezTo>
                    <a:pt x="1" y="1375"/>
                    <a:pt x="101" y="1575"/>
                    <a:pt x="301" y="1675"/>
                  </a:cubicBezTo>
                  <a:lnTo>
                    <a:pt x="2903" y="3176"/>
                  </a:lnTo>
                  <a:cubicBezTo>
                    <a:pt x="2940" y="3204"/>
                    <a:pt x="2979" y="3216"/>
                    <a:pt x="3017" y="3216"/>
                  </a:cubicBezTo>
                  <a:cubicBezTo>
                    <a:pt x="3118" y="3216"/>
                    <a:pt x="3212" y="3130"/>
                    <a:pt x="3237" y="3010"/>
                  </a:cubicBezTo>
                  <a:lnTo>
                    <a:pt x="3237" y="2042"/>
                  </a:lnTo>
                  <a:cubicBezTo>
                    <a:pt x="3237" y="1842"/>
                    <a:pt x="3103" y="1609"/>
                    <a:pt x="2903" y="1509"/>
                  </a:cubicBezTo>
                  <a:lnTo>
                    <a:pt x="301" y="41"/>
                  </a:lnTo>
                  <a:cubicBezTo>
                    <a:pt x="264" y="13"/>
                    <a:pt x="225" y="1"/>
                    <a:pt x="188" y="1"/>
                  </a:cubicBez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5984;p75">
              <a:extLst>
                <a:ext uri="{FF2B5EF4-FFF2-40B4-BE49-F238E27FC236}">
                  <a16:creationId xmlns:a16="http://schemas.microsoft.com/office/drawing/2014/main" id="{0622D592-4E00-47BE-844C-26EF5C837F96}"/>
                </a:ext>
              </a:extLst>
            </p:cNvPr>
            <p:cNvSpPr/>
            <p:nvPr/>
          </p:nvSpPr>
          <p:spPr>
            <a:xfrm>
              <a:off x="4933700" y="3708100"/>
              <a:ext cx="161800" cy="172650"/>
            </a:xfrm>
            <a:custGeom>
              <a:avLst/>
              <a:gdLst/>
              <a:ahLst/>
              <a:cxnLst/>
              <a:rect l="l" t="t" r="r" b="b"/>
              <a:pathLst>
                <a:path w="6472" h="6906" extrusionOk="0">
                  <a:moveTo>
                    <a:pt x="734" y="0"/>
                  </a:moveTo>
                  <a:cubicBezTo>
                    <a:pt x="434" y="34"/>
                    <a:pt x="200" y="201"/>
                    <a:pt x="0" y="401"/>
                  </a:cubicBezTo>
                  <a:lnTo>
                    <a:pt x="734" y="1568"/>
                  </a:lnTo>
                  <a:lnTo>
                    <a:pt x="734" y="3203"/>
                  </a:lnTo>
                  <a:lnTo>
                    <a:pt x="1201" y="3503"/>
                  </a:lnTo>
                  <a:lnTo>
                    <a:pt x="1201" y="1401"/>
                  </a:lnTo>
                  <a:lnTo>
                    <a:pt x="5437" y="3836"/>
                  </a:lnTo>
                  <a:lnTo>
                    <a:pt x="5738" y="6905"/>
                  </a:lnTo>
                  <a:lnTo>
                    <a:pt x="6472" y="6505"/>
                  </a:lnTo>
                  <a:lnTo>
                    <a:pt x="6472" y="3269"/>
                  </a:lnTo>
                  <a:lnTo>
                    <a:pt x="734" y="0"/>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5985;p75">
              <a:extLst>
                <a:ext uri="{FF2B5EF4-FFF2-40B4-BE49-F238E27FC236}">
                  <a16:creationId xmlns:a16="http://schemas.microsoft.com/office/drawing/2014/main" id="{BBEDBE58-E1EB-4A90-9AA1-116CB375C988}"/>
                </a:ext>
              </a:extLst>
            </p:cNvPr>
            <p:cNvSpPr/>
            <p:nvPr/>
          </p:nvSpPr>
          <p:spPr>
            <a:xfrm>
              <a:off x="4945375" y="3738125"/>
              <a:ext cx="18375" cy="67575"/>
            </a:xfrm>
            <a:custGeom>
              <a:avLst/>
              <a:gdLst/>
              <a:ahLst/>
              <a:cxnLst/>
              <a:rect l="l" t="t" r="r" b="b"/>
              <a:pathLst>
                <a:path w="735" h="2703" extrusionOk="0">
                  <a:moveTo>
                    <a:pt x="0" y="0"/>
                  </a:moveTo>
                  <a:lnTo>
                    <a:pt x="0" y="2702"/>
                  </a:lnTo>
                  <a:lnTo>
                    <a:pt x="734" y="2302"/>
                  </a:lnTo>
                  <a:lnTo>
                    <a:pt x="734" y="134"/>
                  </a:lnTo>
                  <a:lnTo>
                    <a:pt x="0"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5986;p75">
              <a:extLst>
                <a:ext uri="{FF2B5EF4-FFF2-40B4-BE49-F238E27FC236}">
                  <a16:creationId xmlns:a16="http://schemas.microsoft.com/office/drawing/2014/main" id="{AFFA1C24-5D6E-46B0-9D30-F05E4A0190A4}"/>
                </a:ext>
              </a:extLst>
            </p:cNvPr>
            <p:cNvSpPr/>
            <p:nvPr/>
          </p:nvSpPr>
          <p:spPr>
            <a:xfrm>
              <a:off x="4933700" y="3718100"/>
              <a:ext cx="143450" cy="162650"/>
            </a:xfrm>
            <a:custGeom>
              <a:avLst/>
              <a:gdLst/>
              <a:ahLst/>
              <a:cxnLst/>
              <a:rect l="l" t="t" r="r" b="b"/>
              <a:pathLst>
                <a:path w="5738" h="6506" extrusionOk="0">
                  <a:moveTo>
                    <a:pt x="0" y="1"/>
                  </a:moveTo>
                  <a:lnTo>
                    <a:pt x="0" y="3236"/>
                  </a:lnTo>
                  <a:cubicBezTo>
                    <a:pt x="134" y="3370"/>
                    <a:pt x="300" y="3470"/>
                    <a:pt x="467" y="3503"/>
                  </a:cubicBezTo>
                  <a:lnTo>
                    <a:pt x="467" y="801"/>
                  </a:lnTo>
                  <a:lnTo>
                    <a:pt x="5237" y="3537"/>
                  </a:lnTo>
                  <a:lnTo>
                    <a:pt x="5237" y="6238"/>
                  </a:lnTo>
                  <a:cubicBezTo>
                    <a:pt x="5371" y="6372"/>
                    <a:pt x="5538" y="6472"/>
                    <a:pt x="5738" y="6505"/>
                  </a:cubicBezTo>
                  <a:lnTo>
                    <a:pt x="5738" y="3303"/>
                  </a:lnTo>
                  <a:lnTo>
                    <a:pt x="0" y="1"/>
                  </a:ln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5987;p75">
              <a:extLst>
                <a:ext uri="{FF2B5EF4-FFF2-40B4-BE49-F238E27FC236}">
                  <a16:creationId xmlns:a16="http://schemas.microsoft.com/office/drawing/2014/main" id="{33178699-B38E-43D7-99E7-95196DA459A6}"/>
                </a:ext>
              </a:extLst>
            </p:cNvPr>
            <p:cNvSpPr/>
            <p:nvPr/>
          </p:nvSpPr>
          <p:spPr>
            <a:xfrm>
              <a:off x="4615125" y="4214525"/>
              <a:ext cx="176825" cy="189450"/>
            </a:xfrm>
            <a:custGeom>
              <a:avLst/>
              <a:gdLst/>
              <a:ahLst/>
              <a:cxnLst/>
              <a:rect l="l" t="t" r="r" b="b"/>
              <a:pathLst>
                <a:path w="7073" h="7578" extrusionOk="0">
                  <a:moveTo>
                    <a:pt x="1081" y="0"/>
                  </a:moveTo>
                  <a:cubicBezTo>
                    <a:pt x="909" y="0"/>
                    <a:pt x="766" y="38"/>
                    <a:pt x="668" y="125"/>
                  </a:cubicBezTo>
                  <a:cubicBezTo>
                    <a:pt x="1" y="692"/>
                    <a:pt x="535" y="2159"/>
                    <a:pt x="868" y="2693"/>
                  </a:cubicBezTo>
                  <a:cubicBezTo>
                    <a:pt x="1202" y="3227"/>
                    <a:pt x="3103" y="5495"/>
                    <a:pt x="3537" y="6129"/>
                  </a:cubicBezTo>
                  <a:cubicBezTo>
                    <a:pt x="3937" y="6796"/>
                    <a:pt x="4537" y="7463"/>
                    <a:pt x="5405" y="7563"/>
                  </a:cubicBezTo>
                  <a:cubicBezTo>
                    <a:pt x="5486" y="7573"/>
                    <a:pt x="5566" y="7577"/>
                    <a:pt x="5644" y="7577"/>
                  </a:cubicBezTo>
                  <a:cubicBezTo>
                    <a:pt x="6398" y="7577"/>
                    <a:pt x="6979" y="7165"/>
                    <a:pt x="7039" y="6863"/>
                  </a:cubicBezTo>
                  <a:cubicBezTo>
                    <a:pt x="7073" y="6162"/>
                    <a:pt x="7073" y="5462"/>
                    <a:pt x="7039" y="4761"/>
                  </a:cubicBezTo>
                  <a:cubicBezTo>
                    <a:pt x="7006" y="4294"/>
                    <a:pt x="6872" y="4261"/>
                    <a:pt x="6872" y="4261"/>
                  </a:cubicBezTo>
                  <a:cubicBezTo>
                    <a:pt x="6872" y="4261"/>
                    <a:pt x="4437" y="1959"/>
                    <a:pt x="3870" y="1359"/>
                  </a:cubicBezTo>
                  <a:cubicBezTo>
                    <a:pt x="3401" y="862"/>
                    <a:pt x="1905" y="0"/>
                    <a:pt x="108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5988;p75">
              <a:extLst>
                <a:ext uri="{FF2B5EF4-FFF2-40B4-BE49-F238E27FC236}">
                  <a16:creationId xmlns:a16="http://schemas.microsoft.com/office/drawing/2014/main" id="{54FD571B-9248-469C-8C7F-84B67F51D592}"/>
                </a:ext>
              </a:extLst>
            </p:cNvPr>
            <p:cNvSpPr/>
            <p:nvPr/>
          </p:nvSpPr>
          <p:spPr>
            <a:xfrm>
              <a:off x="4275725" y="4482775"/>
              <a:ext cx="300250" cy="152400"/>
            </a:xfrm>
            <a:custGeom>
              <a:avLst/>
              <a:gdLst/>
              <a:ahLst/>
              <a:cxnLst/>
              <a:rect l="l" t="t" r="r" b="b"/>
              <a:pathLst>
                <a:path w="12010" h="6096" extrusionOk="0">
                  <a:moveTo>
                    <a:pt x="11004" y="0"/>
                  </a:moveTo>
                  <a:cubicBezTo>
                    <a:pt x="10089" y="0"/>
                    <a:pt x="8231" y="19"/>
                    <a:pt x="8006" y="169"/>
                  </a:cubicBezTo>
                  <a:cubicBezTo>
                    <a:pt x="7739" y="402"/>
                    <a:pt x="4570" y="1670"/>
                    <a:pt x="3503" y="2204"/>
                  </a:cubicBezTo>
                  <a:cubicBezTo>
                    <a:pt x="2436" y="2738"/>
                    <a:pt x="301" y="3638"/>
                    <a:pt x="167" y="3805"/>
                  </a:cubicBezTo>
                  <a:cubicBezTo>
                    <a:pt x="0" y="4072"/>
                    <a:pt x="34" y="4439"/>
                    <a:pt x="234" y="4706"/>
                  </a:cubicBezTo>
                  <a:cubicBezTo>
                    <a:pt x="834" y="5373"/>
                    <a:pt x="1668" y="5806"/>
                    <a:pt x="2569" y="5973"/>
                  </a:cubicBezTo>
                  <a:cubicBezTo>
                    <a:pt x="2966" y="6055"/>
                    <a:pt x="3367" y="6096"/>
                    <a:pt x="3768" y="6096"/>
                  </a:cubicBezTo>
                  <a:cubicBezTo>
                    <a:pt x="4512" y="6096"/>
                    <a:pt x="5256" y="5955"/>
                    <a:pt x="5971" y="5673"/>
                  </a:cubicBezTo>
                  <a:cubicBezTo>
                    <a:pt x="6772" y="5373"/>
                    <a:pt x="7539" y="5006"/>
                    <a:pt x="8306" y="4606"/>
                  </a:cubicBezTo>
                  <a:cubicBezTo>
                    <a:pt x="8607" y="4472"/>
                    <a:pt x="8907" y="4372"/>
                    <a:pt x="9240" y="4372"/>
                  </a:cubicBezTo>
                  <a:cubicBezTo>
                    <a:pt x="9641" y="4372"/>
                    <a:pt x="10274" y="4339"/>
                    <a:pt x="10708" y="4305"/>
                  </a:cubicBezTo>
                  <a:cubicBezTo>
                    <a:pt x="10740" y="4307"/>
                    <a:pt x="10771" y="4308"/>
                    <a:pt x="10803" y="4308"/>
                  </a:cubicBezTo>
                  <a:cubicBezTo>
                    <a:pt x="11267" y="4308"/>
                    <a:pt x="11692" y="4080"/>
                    <a:pt x="11942" y="3705"/>
                  </a:cubicBezTo>
                  <a:cubicBezTo>
                    <a:pt x="12009" y="2804"/>
                    <a:pt x="12009" y="1937"/>
                    <a:pt x="11942" y="1036"/>
                  </a:cubicBezTo>
                  <a:cubicBezTo>
                    <a:pt x="11876" y="669"/>
                    <a:pt x="11742" y="302"/>
                    <a:pt x="11509" y="2"/>
                  </a:cubicBezTo>
                  <a:cubicBezTo>
                    <a:pt x="11509" y="2"/>
                    <a:pt x="11309" y="0"/>
                    <a:pt x="1100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5989;p75">
              <a:extLst>
                <a:ext uri="{FF2B5EF4-FFF2-40B4-BE49-F238E27FC236}">
                  <a16:creationId xmlns:a16="http://schemas.microsoft.com/office/drawing/2014/main" id="{6EA7F161-1A71-4E17-9DC0-6ECDBD37D3D6}"/>
                </a:ext>
              </a:extLst>
            </p:cNvPr>
            <p:cNvSpPr/>
            <p:nvPr/>
          </p:nvSpPr>
          <p:spPr>
            <a:xfrm>
              <a:off x="4389150" y="2362975"/>
              <a:ext cx="286050" cy="388725"/>
            </a:xfrm>
            <a:custGeom>
              <a:avLst/>
              <a:gdLst/>
              <a:ahLst/>
              <a:cxnLst/>
              <a:rect l="l" t="t" r="r" b="b"/>
              <a:pathLst>
                <a:path w="11442" h="15549" extrusionOk="0">
                  <a:moveTo>
                    <a:pt x="6259" y="0"/>
                  </a:moveTo>
                  <a:cubicBezTo>
                    <a:pt x="4378" y="0"/>
                    <a:pt x="2335" y="451"/>
                    <a:pt x="1468" y="1601"/>
                  </a:cubicBezTo>
                  <a:cubicBezTo>
                    <a:pt x="1468" y="1601"/>
                    <a:pt x="1034" y="2168"/>
                    <a:pt x="934" y="3603"/>
                  </a:cubicBezTo>
                  <a:lnTo>
                    <a:pt x="934" y="5804"/>
                  </a:lnTo>
                  <a:cubicBezTo>
                    <a:pt x="934" y="6105"/>
                    <a:pt x="867" y="6405"/>
                    <a:pt x="734" y="6638"/>
                  </a:cubicBezTo>
                  <a:cubicBezTo>
                    <a:pt x="400" y="7272"/>
                    <a:pt x="0" y="8106"/>
                    <a:pt x="67" y="8239"/>
                  </a:cubicBezTo>
                  <a:cubicBezTo>
                    <a:pt x="121" y="8376"/>
                    <a:pt x="490" y="8490"/>
                    <a:pt x="823" y="8490"/>
                  </a:cubicBezTo>
                  <a:cubicBezTo>
                    <a:pt x="896" y="8490"/>
                    <a:pt x="968" y="8485"/>
                    <a:pt x="1034" y="8473"/>
                  </a:cubicBezTo>
                  <a:cubicBezTo>
                    <a:pt x="1168" y="10408"/>
                    <a:pt x="1368" y="11375"/>
                    <a:pt x="1635" y="11775"/>
                  </a:cubicBezTo>
                  <a:cubicBezTo>
                    <a:pt x="1668" y="11809"/>
                    <a:pt x="1701" y="11842"/>
                    <a:pt x="1735" y="11875"/>
                  </a:cubicBezTo>
                  <a:cubicBezTo>
                    <a:pt x="1954" y="12035"/>
                    <a:pt x="2470" y="12111"/>
                    <a:pt x="3141" y="12111"/>
                  </a:cubicBezTo>
                  <a:cubicBezTo>
                    <a:pt x="3594" y="12111"/>
                    <a:pt x="4119" y="12076"/>
                    <a:pt x="4670" y="12009"/>
                  </a:cubicBezTo>
                  <a:cubicBezTo>
                    <a:pt x="4937" y="13009"/>
                    <a:pt x="5371" y="14978"/>
                    <a:pt x="5270" y="15478"/>
                  </a:cubicBezTo>
                  <a:cubicBezTo>
                    <a:pt x="5270" y="15478"/>
                    <a:pt x="5775" y="15549"/>
                    <a:pt x="6488" y="15549"/>
                  </a:cubicBezTo>
                  <a:cubicBezTo>
                    <a:pt x="7608" y="15549"/>
                    <a:pt x="9242" y="15374"/>
                    <a:pt x="10241" y="14477"/>
                  </a:cubicBezTo>
                  <a:cubicBezTo>
                    <a:pt x="10241" y="14477"/>
                    <a:pt x="9640" y="11775"/>
                    <a:pt x="9440" y="10708"/>
                  </a:cubicBezTo>
                  <a:cubicBezTo>
                    <a:pt x="11442" y="9440"/>
                    <a:pt x="10541" y="2402"/>
                    <a:pt x="10074" y="1101"/>
                  </a:cubicBezTo>
                  <a:cubicBezTo>
                    <a:pt x="9857" y="451"/>
                    <a:pt x="8139" y="0"/>
                    <a:pt x="6259" y="0"/>
                  </a:cubicBezTo>
                  <a:close/>
                </a:path>
              </a:pathLst>
            </a:custGeom>
            <a:solidFill>
              <a:srgbClr val="FFA8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5990;p75">
              <a:extLst>
                <a:ext uri="{FF2B5EF4-FFF2-40B4-BE49-F238E27FC236}">
                  <a16:creationId xmlns:a16="http://schemas.microsoft.com/office/drawing/2014/main" id="{E67EB2E1-CF61-4068-98CC-AAC4B1CBDE37}"/>
                </a:ext>
              </a:extLst>
            </p:cNvPr>
            <p:cNvSpPr/>
            <p:nvPr/>
          </p:nvSpPr>
          <p:spPr>
            <a:xfrm>
              <a:off x="4095600" y="2647325"/>
              <a:ext cx="417825" cy="566275"/>
            </a:xfrm>
            <a:custGeom>
              <a:avLst/>
              <a:gdLst/>
              <a:ahLst/>
              <a:cxnLst/>
              <a:rect l="l" t="t" r="r" b="b"/>
              <a:pathLst>
                <a:path w="16713" h="22651" extrusionOk="0">
                  <a:moveTo>
                    <a:pt x="10474" y="1"/>
                  </a:moveTo>
                  <a:lnTo>
                    <a:pt x="9741" y="34"/>
                  </a:lnTo>
                  <a:cubicBezTo>
                    <a:pt x="9540" y="34"/>
                    <a:pt x="9374" y="101"/>
                    <a:pt x="9240" y="168"/>
                  </a:cubicBezTo>
                  <a:lnTo>
                    <a:pt x="701" y="5138"/>
                  </a:lnTo>
                  <a:cubicBezTo>
                    <a:pt x="200" y="5405"/>
                    <a:pt x="0" y="6005"/>
                    <a:pt x="167" y="6506"/>
                  </a:cubicBezTo>
                  <a:lnTo>
                    <a:pt x="5804" y="21883"/>
                  </a:lnTo>
                  <a:cubicBezTo>
                    <a:pt x="5938" y="22284"/>
                    <a:pt x="6338" y="22584"/>
                    <a:pt x="6772" y="22617"/>
                  </a:cubicBezTo>
                  <a:lnTo>
                    <a:pt x="7406" y="22651"/>
                  </a:lnTo>
                  <a:lnTo>
                    <a:pt x="7406" y="22651"/>
                  </a:lnTo>
                  <a:lnTo>
                    <a:pt x="7306" y="22550"/>
                  </a:lnTo>
                  <a:cubicBezTo>
                    <a:pt x="7372" y="22517"/>
                    <a:pt x="7406" y="22484"/>
                    <a:pt x="7472" y="22484"/>
                  </a:cubicBezTo>
                  <a:lnTo>
                    <a:pt x="16012" y="17547"/>
                  </a:lnTo>
                  <a:cubicBezTo>
                    <a:pt x="16512" y="17247"/>
                    <a:pt x="16712" y="16646"/>
                    <a:pt x="16512" y="16146"/>
                  </a:cubicBezTo>
                  <a:lnTo>
                    <a:pt x="10908" y="802"/>
                  </a:lnTo>
                  <a:cubicBezTo>
                    <a:pt x="10808" y="501"/>
                    <a:pt x="10608" y="301"/>
                    <a:pt x="10341" y="168"/>
                  </a:cubicBezTo>
                  <a:lnTo>
                    <a:pt x="10474" y="1"/>
                  </a:lnTo>
                  <a:close/>
                </a:path>
              </a:pathLst>
            </a:custGeom>
            <a:solidFill>
              <a:srgbClr val="374D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5991;p75">
              <a:extLst>
                <a:ext uri="{FF2B5EF4-FFF2-40B4-BE49-F238E27FC236}">
                  <a16:creationId xmlns:a16="http://schemas.microsoft.com/office/drawing/2014/main" id="{D4B2D95B-516E-42E6-8E18-FA6F46AB9697}"/>
                </a:ext>
              </a:extLst>
            </p:cNvPr>
            <p:cNvSpPr/>
            <p:nvPr/>
          </p:nvSpPr>
          <p:spPr>
            <a:xfrm>
              <a:off x="4110600" y="2647050"/>
              <a:ext cx="418675" cy="566825"/>
            </a:xfrm>
            <a:custGeom>
              <a:avLst/>
              <a:gdLst/>
              <a:ahLst/>
              <a:cxnLst/>
              <a:rect l="l" t="t" r="r" b="b"/>
              <a:pathLst>
                <a:path w="16747" h="22673" extrusionOk="0">
                  <a:moveTo>
                    <a:pt x="9875" y="1"/>
                  </a:moveTo>
                  <a:cubicBezTo>
                    <a:pt x="9692" y="1"/>
                    <a:pt x="9508" y="47"/>
                    <a:pt x="9341" y="145"/>
                  </a:cubicBezTo>
                  <a:lnTo>
                    <a:pt x="668" y="5149"/>
                  </a:lnTo>
                  <a:cubicBezTo>
                    <a:pt x="201" y="5416"/>
                    <a:pt x="1" y="5983"/>
                    <a:pt x="201" y="6483"/>
                  </a:cubicBezTo>
                  <a:lnTo>
                    <a:pt x="5872" y="21961"/>
                  </a:lnTo>
                  <a:cubicBezTo>
                    <a:pt x="6036" y="22408"/>
                    <a:pt x="6450" y="22673"/>
                    <a:pt x="6890" y="22673"/>
                  </a:cubicBezTo>
                  <a:cubicBezTo>
                    <a:pt x="7074" y="22673"/>
                    <a:pt x="7262" y="22626"/>
                    <a:pt x="7439" y="22528"/>
                  </a:cubicBezTo>
                  <a:lnTo>
                    <a:pt x="16079" y="17525"/>
                  </a:lnTo>
                  <a:cubicBezTo>
                    <a:pt x="16546" y="17258"/>
                    <a:pt x="16746" y="16691"/>
                    <a:pt x="16579" y="16190"/>
                  </a:cubicBezTo>
                  <a:lnTo>
                    <a:pt x="10909" y="712"/>
                  </a:lnTo>
                  <a:cubicBezTo>
                    <a:pt x="10744" y="265"/>
                    <a:pt x="10314" y="1"/>
                    <a:pt x="9875" y="1"/>
                  </a:cubicBezTo>
                  <a:close/>
                </a:path>
              </a:pathLst>
            </a:custGeom>
            <a:solidFill>
              <a:srgbClr val="556F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5992;p75">
              <a:extLst>
                <a:ext uri="{FF2B5EF4-FFF2-40B4-BE49-F238E27FC236}">
                  <a16:creationId xmlns:a16="http://schemas.microsoft.com/office/drawing/2014/main" id="{06FDC1A9-381B-424F-8F13-6503B6D8D4CA}"/>
                </a:ext>
              </a:extLst>
            </p:cNvPr>
            <p:cNvSpPr/>
            <p:nvPr/>
          </p:nvSpPr>
          <p:spPr>
            <a:xfrm>
              <a:off x="4132300" y="2668025"/>
              <a:ext cx="371100" cy="507825"/>
            </a:xfrm>
            <a:custGeom>
              <a:avLst/>
              <a:gdLst/>
              <a:ahLst/>
              <a:cxnLst/>
              <a:rect l="l" t="t" r="r" b="b"/>
              <a:pathLst>
                <a:path w="14844" h="20313" extrusionOk="0">
                  <a:moveTo>
                    <a:pt x="8988" y="1"/>
                  </a:moveTo>
                  <a:cubicBezTo>
                    <a:pt x="8904" y="1"/>
                    <a:pt x="8819" y="24"/>
                    <a:pt x="8740" y="74"/>
                  </a:cubicBezTo>
                  <a:lnTo>
                    <a:pt x="334" y="4944"/>
                  </a:lnTo>
                  <a:cubicBezTo>
                    <a:pt x="100" y="5044"/>
                    <a:pt x="0" y="5311"/>
                    <a:pt x="100" y="5544"/>
                  </a:cubicBezTo>
                  <a:lnTo>
                    <a:pt x="5404" y="19988"/>
                  </a:lnTo>
                  <a:cubicBezTo>
                    <a:pt x="5475" y="20200"/>
                    <a:pt x="5663" y="20313"/>
                    <a:pt x="5861" y="20313"/>
                  </a:cubicBezTo>
                  <a:cubicBezTo>
                    <a:pt x="5943" y="20313"/>
                    <a:pt x="6027" y="20294"/>
                    <a:pt x="6104" y="20255"/>
                  </a:cubicBezTo>
                  <a:lnTo>
                    <a:pt x="14544" y="15385"/>
                  </a:lnTo>
                  <a:cubicBezTo>
                    <a:pt x="14744" y="15251"/>
                    <a:pt x="14844" y="15018"/>
                    <a:pt x="14744" y="14784"/>
                  </a:cubicBezTo>
                  <a:lnTo>
                    <a:pt x="9440" y="340"/>
                  </a:lnTo>
                  <a:cubicBezTo>
                    <a:pt x="9370" y="130"/>
                    <a:pt x="9184" y="1"/>
                    <a:pt x="898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5993;p75">
              <a:extLst>
                <a:ext uri="{FF2B5EF4-FFF2-40B4-BE49-F238E27FC236}">
                  <a16:creationId xmlns:a16="http://schemas.microsoft.com/office/drawing/2014/main" id="{D98B6A36-9890-49D7-86E8-6859C5A3EB29}"/>
                </a:ext>
              </a:extLst>
            </p:cNvPr>
            <p:cNvSpPr/>
            <p:nvPr/>
          </p:nvSpPr>
          <p:spPr>
            <a:xfrm>
              <a:off x="4273225" y="2909200"/>
              <a:ext cx="41725" cy="55050"/>
            </a:xfrm>
            <a:custGeom>
              <a:avLst/>
              <a:gdLst/>
              <a:ahLst/>
              <a:cxnLst/>
              <a:rect l="l" t="t" r="r" b="b"/>
              <a:pathLst>
                <a:path w="1669" h="2202" extrusionOk="0">
                  <a:moveTo>
                    <a:pt x="795" y="12"/>
                  </a:moveTo>
                  <a:cubicBezTo>
                    <a:pt x="779" y="12"/>
                    <a:pt x="768" y="28"/>
                    <a:pt x="768" y="67"/>
                  </a:cubicBezTo>
                  <a:lnTo>
                    <a:pt x="768" y="100"/>
                  </a:lnTo>
                  <a:lnTo>
                    <a:pt x="534" y="100"/>
                  </a:lnTo>
                  <a:lnTo>
                    <a:pt x="501" y="67"/>
                  </a:lnTo>
                  <a:lnTo>
                    <a:pt x="501" y="100"/>
                  </a:lnTo>
                  <a:cubicBezTo>
                    <a:pt x="534" y="100"/>
                    <a:pt x="534" y="100"/>
                    <a:pt x="567" y="134"/>
                  </a:cubicBezTo>
                  <a:lnTo>
                    <a:pt x="601" y="134"/>
                  </a:lnTo>
                  <a:cubicBezTo>
                    <a:pt x="634" y="117"/>
                    <a:pt x="668" y="109"/>
                    <a:pt x="705" y="109"/>
                  </a:cubicBezTo>
                  <a:cubicBezTo>
                    <a:pt x="743" y="109"/>
                    <a:pt x="784" y="117"/>
                    <a:pt x="834" y="134"/>
                  </a:cubicBezTo>
                  <a:cubicBezTo>
                    <a:pt x="834" y="134"/>
                    <a:pt x="868" y="134"/>
                    <a:pt x="868" y="100"/>
                  </a:cubicBezTo>
                  <a:lnTo>
                    <a:pt x="868" y="50"/>
                  </a:lnTo>
                  <a:lnTo>
                    <a:pt x="834" y="34"/>
                  </a:lnTo>
                  <a:cubicBezTo>
                    <a:pt x="821" y="20"/>
                    <a:pt x="807" y="12"/>
                    <a:pt x="795" y="12"/>
                  </a:cubicBezTo>
                  <a:close/>
                  <a:moveTo>
                    <a:pt x="901" y="0"/>
                  </a:moveTo>
                  <a:lnTo>
                    <a:pt x="868" y="34"/>
                  </a:lnTo>
                  <a:lnTo>
                    <a:pt x="868" y="50"/>
                  </a:lnTo>
                  <a:lnTo>
                    <a:pt x="1034" y="134"/>
                  </a:lnTo>
                  <a:cubicBezTo>
                    <a:pt x="1068" y="134"/>
                    <a:pt x="1068" y="167"/>
                    <a:pt x="1068" y="167"/>
                  </a:cubicBezTo>
                  <a:cubicBezTo>
                    <a:pt x="1068" y="134"/>
                    <a:pt x="1068" y="134"/>
                    <a:pt x="1068" y="134"/>
                  </a:cubicBezTo>
                  <a:lnTo>
                    <a:pt x="901" y="0"/>
                  </a:lnTo>
                  <a:close/>
                  <a:moveTo>
                    <a:pt x="1068" y="167"/>
                  </a:moveTo>
                  <a:lnTo>
                    <a:pt x="1068" y="200"/>
                  </a:lnTo>
                  <a:cubicBezTo>
                    <a:pt x="1068" y="222"/>
                    <a:pt x="1082" y="244"/>
                    <a:pt x="1101" y="266"/>
                  </a:cubicBezTo>
                  <a:lnTo>
                    <a:pt x="1101" y="266"/>
                  </a:lnTo>
                  <a:lnTo>
                    <a:pt x="1101" y="234"/>
                  </a:lnTo>
                  <a:cubicBezTo>
                    <a:pt x="1101" y="234"/>
                    <a:pt x="1101" y="200"/>
                    <a:pt x="1068" y="167"/>
                  </a:cubicBezTo>
                  <a:close/>
                  <a:moveTo>
                    <a:pt x="134" y="467"/>
                  </a:moveTo>
                  <a:lnTo>
                    <a:pt x="134" y="484"/>
                  </a:lnTo>
                  <a:lnTo>
                    <a:pt x="134" y="484"/>
                  </a:lnTo>
                  <a:lnTo>
                    <a:pt x="167" y="501"/>
                  </a:lnTo>
                  <a:lnTo>
                    <a:pt x="134" y="467"/>
                  </a:lnTo>
                  <a:close/>
                  <a:moveTo>
                    <a:pt x="401" y="0"/>
                  </a:moveTo>
                  <a:lnTo>
                    <a:pt x="267" y="100"/>
                  </a:lnTo>
                  <a:cubicBezTo>
                    <a:pt x="234" y="100"/>
                    <a:pt x="234" y="167"/>
                    <a:pt x="267" y="167"/>
                  </a:cubicBezTo>
                  <a:lnTo>
                    <a:pt x="267" y="234"/>
                  </a:lnTo>
                  <a:cubicBezTo>
                    <a:pt x="301" y="267"/>
                    <a:pt x="301" y="267"/>
                    <a:pt x="267" y="267"/>
                  </a:cubicBezTo>
                  <a:cubicBezTo>
                    <a:pt x="234" y="334"/>
                    <a:pt x="167" y="400"/>
                    <a:pt x="167" y="501"/>
                  </a:cubicBezTo>
                  <a:cubicBezTo>
                    <a:pt x="184" y="517"/>
                    <a:pt x="201" y="526"/>
                    <a:pt x="213" y="526"/>
                  </a:cubicBezTo>
                  <a:cubicBezTo>
                    <a:pt x="226" y="526"/>
                    <a:pt x="234" y="517"/>
                    <a:pt x="234" y="501"/>
                  </a:cubicBezTo>
                  <a:cubicBezTo>
                    <a:pt x="267" y="434"/>
                    <a:pt x="301" y="367"/>
                    <a:pt x="367" y="300"/>
                  </a:cubicBezTo>
                  <a:cubicBezTo>
                    <a:pt x="367" y="267"/>
                    <a:pt x="367" y="234"/>
                    <a:pt x="367" y="234"/>
                  </a:cubicBezTo>
                  <a:lnTo>
                    <a:pt x="334" y="167"/>
                  </a:lnTo>
                  <a:cubicBezTo>
                    <a:pt x="334" y="134"/>
                    <a:pt x="334" y="134"/>
                    <a:pt x="334" y="100"/>
                  </a:cubicBezTo>
                  <a:lnTo>
                    <a:pt x="499" y="34"/>
                  </a:lnTo>
                  <a:lnTo>
                    <a:pt x="499" y="34"/>
                  </a:lnTo>
                  <a:cubicBezTo>
                    <a:pt x="501" y="44"/>
                    <a:pt x="501" y="55"/>
                    <a:pt x="501" y="67"/>
                  </a:cubicBezTo>
                  <a:lnTo>
                    <a:pt x="501" y="34"/>
                  </a:lnTo>
                  <a:lnTo>
                    <a:pt x="499" y="34"/>
                  </a:lnTo>
                  <a:lnTo>
                    <a:pt x="499" y="34"/>
                  </a:lnTo>
                  <a:cubicBezTo>
                    <a:pt x="497" y="15"/>
                    <a:pt x="489" y="0"/>
                    <a:pt x="467" y="0"/>
                  </a:cubicBezTo>
                  <a:close/>
                  <a:moveTo>
                    <a:pt x="1101" y="266"/>
                  </a:moveTo>
                  <a:lnTo>
                    <a:pt x="1101" y="300"/>
                  </a:lnTo>
                  <a:cubicBezTo>
                    <a:pt x="1101" y="300"/>
                    <a:pt x="1101" y="334"/>
                    <a:pt x="1101" y="334"/>
                  </a:cubicBezTo>
                  <a:cubicBezTo>
                    <a:pt x="1168" y="400"/>
                    <a:pt x="1268" y="467"/>
                    <a:pt x="1301" y="567"/>
                  </a:cubicBezTo>
                  <a:lnTo>
                    <a:pt x="1326" y="543"/>
                  </a:lnTo>
                  <a:lnTo>
                    <a:pt x="1326" y="543"/>
                  </a:lnTo>
                  <a:cubicBezTo>
                    <a:pt x="1338" y="552"/>
                    <a:pt x="1346" y="567"/>
                    <a:pt x="1368" y="567"/>
                  </a:cubicBezTo>
                  <a:lnTo>
                    <a:pt x="1401" y="567"/>
                  </a:lnTo>
                  <a:lnTo>
                    <a:pt x="1418" y="551"/>
                  </a:lnTo>
                  <a:lnTo>
                    <a:pt x="1418" y="551"/>
                  </a:lnTo>
                  <a:cubicBezTo>
                    <a:pt x="1433" y="565"/>
                    <a:pt x="1439" y="571"/>
                    <a:pt x="1455" y="587"/>
                  </a:cubicBezTo>
                  <a:lnTo>
                    <a:pt x="1455" y="587"/>
                  </a:lnTo>
                  <a:lnTo>
                    <a:pt x="1435" y="534"/>
                  </a:lnTo>
                  <a:lnTo>
                    <a:pt x="1418" y="551"/>
                  </a:lnTo>
                  <a:lnTo>
                    <a:pt x="1418" y="551"/>
                  </a:lnTo>
                  <a:cubicBezTo>
                    <a:pt x="1414" y="546"/>
                    <a:pt x="1408" y="541"/>
                    <a:pt x="1401" y="534"/>
                  </a:cubicBezTo>
                  <a:lnTo>
                    <a:pt x="1335" y="534"/>
                  </a:lnTo>
                  <a:lnTo>
                    <a:pt x="1326" y="543"/>
                  </a:lnTo>
                  <a:lnTo>
                    <a:pt x="1326" y="543"/>
                  </a:lnTo>
                  <a:cubicBezTo>
                    <a:pt x="1320" y="538"/>
                    <a:pt x="1312" y="534"/>
                    <a:pt x="1301" y="534"/>
                  </a:cubicBezTo>
                  <a:cubicBezTo>
                    <a:pt x="1268" y="434"/>
                    <a:pt x="1201" y="367"/>
                    <a:pt x="1135" y="300"/>
                  </a:cubicBezTo>
                  <a:cubicBezTo>
                    <a:pt x="1123" y="289"/>
                    <a:pt x="1111" y="277"/>
                    <a:pt x="1101" y="266"/>
                  </a:cubicBezTo>
                  <a:close/>
                  <a:moveTo>
                    <a:pt x="1455" y="587"/>
                  </a:moveTo>
                  <a:lnTo>
                    <a:pt x="1535" y="801"/>
                  </a:lnTo>
                  <a:cubicBezTo>
                    <a:pt x="1568" y="801"/>
                    <a:pt x="1568" y="834"/>
                    <a:pt x="1535" y="834"/>
                  </a:cubicBezTo>
                  <a:lnTo>
                    <a:pt x="1501" y="834"/>
                  </a:lnTo>
                  <a:cubicBezTo>
                    <a:pt x="1501" y="867"/>
                    <a:pt x="1501" y="867"/>
                    <a:pt x="1501" y="901"/>
                  </a:cubicBezTo>
                  <a:cubicBezTo>
                    <a:pt x="1535" y="1001"/>
                    <a:pt x="1568" y="1101"/>
                    <a:pt x="1568" y="1201"/>
                  </a:cubicBezTo>
                  <a:cubicBezTo>
                    <a:pt x="1568" y="1234"/>
                    <a:pt x="1568" y="1268"/>
                    <a:pt x="1568" y="1268"/>
                  </a:cubicBezTo>
                  <a:lnTo>
                    <a:pt x="1592" y="1291"/>
                  </a:lnTo>
                  <a:lnTo>
                    <a:pt x="1592" y="1291"/>
                  </a:lnTo>
                  <a:cubicBezTo>
                    <a:pt x="1568" y="1179"/>
                    <a:pt x="1564" y="1090"/>
                    <a:pt x="1535" y="1001"/>
                  </a:cubicBezTo>
                  <a:lnTo>
                    <a:pt x="1535" y="968"/>
                  </a:lnTo>
                  <a:lnTo>
                    <a:pt x="1568" y="934"/>
                  </a:lnTo>
                  <a:lnTo>
                    <a:pt x="1568" y="834"/>
                  </a:lnTo>
                  <a:lnTo>
                    <a:pt x="1468" y="601"/>
                  </a:lnTo>
                  <a:cubicBezTo>
                    <a:pt x="1463" y="595"/>
                    <a:pt x="1459" y="591"/>
                    <a:pt x="1455" y="587"/>
                  </a:cubicBezTo>
                  <a:close/>
                  <a:moveTo>
                    <a:pt x="1592" y="1291"/>
                  </a:moveTo>
                  <a:lnTo>
                    <a:pt x="1592" y="1291"/>
                  </a:lnTo>
                  <a:cubicBezTo>
                    <a:pt x="1595" y="1305"/>
                    <a:pt x="1598" y="1320"/>
                    <a:pt x="1602" y="1334"/>
                  </a:cubicBezTo>
                  <a:lnTo>
                    <a:pt x="1635" y="1334"/>
                  </a:lnTo>
                  <a:cubicBezTo>
                    <a:pt x="1635" y="1368"/>
                    <a:pt x="1668" y="1368"/>
                    <a:pt x="1668" y="1368"/>
                  </a:cubicBezTo>
                  <a:lnTo>
                    <a:pt x="1668" y="1334"/>
                  </a:lnTo>
                  <a:lnTo>
                    <a:pt x="1602" y="1301"/>
                  </a:lnTo>
                  <a:lnTo>
                    <a:pt x="1592" y="1291"/>
                  </a:lnTo>
                  <a:close/>
                  <a:moveTo>
                    <a:pt x="834" y="501"/>
                  </a:moveTo>
                  <a:cubicBezTo>
                    <a:pt x="901" y="534"/>
                    <a:pt x="934" y="534"/>
                    <a:pt x="968" y="567"/>
                  </a:cubicBezTo>
                  <a:cubicBezTo>
                    <a:pt x="1101" y="667"/>
                    <a:pt x="1168" y="767"/>
                    <a:pt x="1201" y="901"/>
                  </a:cubicBezTo>
                  <a:cubicBezTo>
                    <a:pt x="1301" y="1101"/>
                    <a:pt x="1268" y="1368"/>
                    <a:pt x="1135" y="1535"/>
                  </a:cubicBezTo>
                  <a:cubicBezTo>
                    <a:pt x="1085" y="1568"/>
                    <a:pt x="1026" y="1585"/>
                    <a:pt x="968" y="1585"/>
                  </a:cubicBezTo>
                  <a:cubicBezTo>
                    <a:pt x="909" y="1585"/>
                    <a:pt x="851" y="1568"/>
                    <a:pt x="801" y="1535"/>
                  </a:cubicBezTo>
                  <a:cubicBezTo>
                    <a:pt x="701" y="1468"/>
                    <a:pt x="601" y="1368"/>
                    <a:pt x="567" y="1268"/>
                  </a:cubicBezTo>
                  <a:cubicBezTo>
                    <a:pt x="434" y="1034"/>
                    <a:pt x="467" y="734"/>
                    <a:pt x="668" y="534"/>
                  </a:cubicBezTo>
                  <a:cubicBezTo>
                    <a:pt x="701" y="501"/>
                    <a:pt x="768" y="501"/>
                    <a:pt x="834" y="501"/>
                  </a:cubicBezTo>
                  <a:close/>
                  <a:moveTo>
                    <a:pt x="781" y="454"/>
                  </a:moveTo>
                  <a:cubicBezTo>
                    <a:pt x="721" y="454"/>
                    <a:pt x="661" y="471"/>
                    <a:pt x="601" y="501"/>
                  </a:cubicBezTo>
                  <a:cubicBezTo>
                    <a:pt x="401" y="667"/>
                    <a:pt x="367" y="1001"/>
                    <a:pt x="501" y="1234"/>
                  </a:cubicBezTo>
                  <a:cubicBezTo>
                    <a:pt x="567" y="1368"/>
                    <a:pt x="668" y="1501"/>
                    <a:pt x="801" y="1568"/>
                  </a:cubicBezTo>
                  <a:cubicBezTo>
                    <a:pt x="834" y="1601"/>
                    <a:pt x="868" y="1635"/>
                    <a:pt x="934" y="1635"/>
                  </a:cubicBezTo>
                  <a:cubicBezTo>
                    <a:pt x="964" y="1644"/>
                    <a:pt x="990" y="1648"/>
                    <a:pt x="1015" y="1648"/>
                  </a:cubicBezTo>
                  <a:cubicBezTo>
                    <a:pt x="1074" y="1648"/>
                    <a:pt x="1121" y="1625"/>
                    <a:pt x="1168" y="1601"/>
                  </a:cubicBezTo>
                  <a:cubicBezTo>
                    <a:pt x="1335" y="1401"/>
                    <a:pt x="1368" y="1134"/>
                    <a:pt x="1268" y="934"/>
                  </a:cubicBezTo>
                  <a:cubicBezTo>
                    <a:pt x="1201" y="767"/>
                    <a:pt x="1101" y="634"/>
                    <a:pt x="1001" y="534"/>
                  </a:cubicBezTo>
                  <a:cubicBezTo>
                    <a:pt x="928" y="479"/>
                    <a:pt x="854" y="454"/>
                    <a:pt x="781" y="454"/>
                  </a:cubicBezTo>
                  <a:close/>
                  <a:moveTo>
                    <a:pt x="1668" y="1368"/>
                  </a:moveTo>
                  <a:lnTo>
                    <a:pt x="1635" y="1601"/>
                  </a:lnTo>
                  <a:lnTo>
                    <a:pt x="1635" y="1635"/>
                  </a:lnTo>
                  <a:lnTo>
                    <a:pt x="1568" y="1601"/>
                  </a:lnTo>
                  <a:cubicBezTo>
                    <a:pt x="1568" y="1585"/>
                    <a:pt x="1560" y="1576"/>
                    <a:pt x="1547" y="1576"/>
                  </a:cubicBezTo>
                  <a:cubicBezTo>
                    <a:pt x="1535" y="1576"/>
                    <a:pt x="1518" y="1585"/>
                    <a:pt x="1501" y="1601"/>
                  </a:cubicBezTo>
                  <a:cubicBezTo>
                    <a:pt x="1501" y="1668"/>
                    <a:pt x="1468" y="1768"/>
                    <a:pt x="1401" y="1801"/>
                  </a:cubicBezTo>
                  <a:cubicBezTo>
                    <a:pt x="1368" y="1835"/>
                    <a:pt x="1368" y="1868"/>
                    <a:pt x="1401" y="1902"/>
                  </a:cubicBezTo>
                  <a:lnTo>
                    <a:pt x="1413" y="1913"/>
                  </a:lnTo>
                  <a:lnTo>
                    <a:pt x="1413" y="1913"/>
                  </a:lnTo>
                  <a:cubicBezTo>
                    <a:pt x="1448" y="1853"/>
                    <a:pt x="1501" y="1791"/>
                    <a:pt x="1501" y="1701"/>
                  </a:cubicBezTo>
                  <a:lnTo>
                    <a:pt x="1568" y="1735"/>
                  </a:lnTo>
                  <a:cubicBezTo>
                    <a:pt x="1578" y="1744"/>
                    <a:pt x="1588" y="1749"/>
                    <a:pt x="1597" y="1749"/>
                  </a:cubicBezTo>
                  <a:cubicBezTo>
                    <a:pt x="1618" y="1749"/>
                    <a:pt x="1635" y="1725"/>
                    <a:pt x="1635" y="1701"/>
                  </a:cubicBezTo>
                  <a:lnTo>
                    <a:pt x="1668" y="1468"/>
                  </a:lnTo>
                  <a:cubicBezTo>
                    <a:pt x="1668" y="1435"/>
                    <a:pt x="1668" y="1401"/>
                    <a:pt x="1668" y="1368"/>
                  </a:cubicBezTo>
                  <a:close/>
                  <a:moveTo>
                    <a:pt x="1413" y="1913"/>
                  </a:moveTo>
                  <a:lnTo>
                    <a:pt x="1413" y="1913"/>
                  </a:lnTo>
                  <a:cubicBezTo>
                    <a:pt x="1409" y="1921"/>
                    <a:pt x="1405" y="1928"/>
                    <a:pt x="1401" y="1935"/>
                  </a:cubicBezTo>
                  <a:cubicBezTo>
                    <a:pt x="1401" y="1935"/>
                    <a:pt x="1401" y="1935"/>
                    <a:pt x="1401" y="1968"/>
                  </a:cubicBezTo>
                  <a:lnTo>
                    <a:pt x="1435" y="2002"/>
                  </a:lnTo>
                  <a:lnTo>
                    <a:pt x="1435" y="1935"/>
                  </a:lnTo>
                  <a:lnTo>
                    <a:pt x="1413" y="1913"/>
                  </a:lnTo>
                  <a:close/>
                  <a:moveTo>
                    <a:pt x="72" y="453"/>
                  </a:moveTo>
                  <a:cubicBezTo>
                    <a:pt x="50" y="453"/>
                    <a:pt x="34" y="477"/>
                    <a:pt x="34" y="501"/>
                  </a:cubicBezTo>
                  <a:lnTo>
                    <a:pt x="0" y="734"/>
                  </a:lnTo>
                  <a:cubicBezTo>
                    <a:pt x="0" y="767"/>
                    <a:pt x="0" y="801"/>
                    <a:pt x="34" y="834"/>
                  </a:cubicBezTo>
                  <a:cubicBezTo>
                    <a:pt x="34" y="834"/>
                    <a:pt x="67" y="834"/>
                    <a:pt x="67" y="867"/>
                  </a:cubicBezTo>
                  <a:lnTo>
                    <a:pt x="100" y="867"/>
                  </a:lnTo>
                  <a:cubicBezTo>
                    <a:pt x="134" y="1001"/>
                    <a:pt x="134" y="1101"/>
                    <a:pt x="167" y="1201"/>
                  </a:cubicBezTo>
                  <a:lnTo>
                    <a:pt x="167" y="1234"/>
                  </a:lnTo>
                  <a:lnTo>
                    <a:pt x="134" y="1234"/>
                  </a:lnTo>
                  <a:lnTo>
                    <a:pt x="134" y="1334"/>
                  </a:lnTo>
                  <a:lnTo>
                    <a:pt x="234" y="1568"/>
                  </a:lnTo>
                  <a:cubicBezTo>
                    <a:pt x="234" y="1601"/>
                    <a:pt x="267" y="1635"/>
                    <a:pt x="267" y="1635"/>
                  </a:cubicBezTo>
                  <a:lnTo>
                    <a:pt x="334" y="1635"/>
                  </a:lnTo>
                  <a:lnTo>
                    <a:pt x="367" y="1601"/>
                  </a:lnTo>
                  <a:cubicBezTo>
                    <a:pt x="434" y="1701"/>
                    <a:pt x="501" y="1768"/>
                    <a:pt x="601" y="1835"/>
                  </a:cubicBezTo>
                  <a:cubicBezTo>
                    <a:pt x="601" y="1868"/>
                    <a:pt x="601" y="1868"/>
                    <a:pt x="601" y="1868"/>
                  </a:cubicBezTo>
                  <a:lnTo>
                    <a:pt x="601" y="1935"/>
                  </a:lnTo>
                  <a:cubicBezTo>
                    <a:pt x="601" y="1968"/>
                    <a:pt x="601" y="1968"/>
                    <a:pt x="601" y="2002"/>
                  </a:cubicBezTo>
                  <a:cubicBezTo>
                    <a:pt x="634" y="2035"/>
                    <a:pt x="634" y="2035"/>
                    <a:pt x="668" y="2035"/>
                  </a:cubicBezTo>
                  <a:lnTo>
                    <a:pt x="834" y="2168"/>
                  </a:lnTo>
                  <a:lnTo>
                    <a:pt x="868" y="2168"/>
                  </a:lnTo>
                  <a:cubicBezTo>
                    <a:pt x="901" y="2168"/>
                    <a:pt x="901" y="2135"/>
                    <a:pt x="901" y="2135"/>
                  </a:cubicBezTo>
                  <a:lnTo>
                    <a:pt x="901" y="2102"/>
                  </a:lnTo>
                  <a:lnTo>
                    <a:pt x="1135" y="2102"/>
                  </a:lnTo>
                  <a:lnTo>
                    <a:pt x="1168" y="2135"/>
                  </a:lnTo>
                  <a:cubicBezTo>
                    <a:pt x="1168" y="2168"/>
                    <a:pt x="1201" y="2202"/>
                    <a:pt x="1201" y="2202"/>
                  </a:cubicBezTo>
                  <a:lnTo>
                    <a:pt x="1268" y="2202"/>
                  </a:lnTo>
                  <a:lnTo>
                    <a:pt x="1435" y="2102"/>
                  </a:lnTo>
                  <a:lnTo>
                    <a:pt x="1435" y="2002"/>
                  </a:lnTo>
                  <a:lnTo>
                    <a:pt x="1268" y="2102"/>
                  </a:lnTo>
                  <a:lnTo>
                    <a:pt x="1235" y="2035"/>
                  </a:lnTo>
                  <a:cubicBezTo>
                    <a:pt x="1235" y="2002"/>
                    <a:pt x="1235" y="2002"/>
                    <a:pt x="1201" y="2002"/>
                  </a:cubicBezTo>
                  <a:cubicBezTo>
                    <a:pt x="1201" y="1985"/>
                    <a:pt x="1193" y="1977"/>
                    <a:pt x="1185" y="1977"/>
                  </a:cubicBezTo>
                  <a:cubicBezTo>
                    <a:pt x="1176" y="1977"/>
                    <a:pt x="1168" y="1985"/>
                    <a:pt x="1168" y="2002"/>
                  </a:cubicBezTo>
                  <a:lnTo>
                    <a:pt x="934" y="2002"/>
                  </a:lnTo>
                  <a:cubicBezTo>
                    <a:pt x="934" y="1956"/>
                    <a:pt x="907" y="1938"/>
                    <a:pt x="880" y="1938"/>
                  </a:cubicBezTo>
                  <a:cubicBezTo>
                    <a:pt x="848" y="1938"/>
                    <a:pt x="816" y="1965"/>
                    <a:pt x="834" y="2002"/>
                  </a:cubicBezTo>
                  <a:lnTo>
                    <a:pt x="834" y="2068"/>
                  </a:lnTo>
                  <a:lnTo>
                    <a:pt x="834" y="2102"/>
                  </a:lnTo>
                  <a:lnTo>
                    <a:pt x="634" y="1968"/>
                  </a:lnTo>
                  <a:lnTo>
                    <a:pt x="634" y="1902"/>
                  </a:lnTo>
                  <a:cubicBezTo>
                    <a:pt x="634" y="1868"/>
                    <a:pt x="634" y="1835"/>
                    <a:pt x="601" y="1801"/>
                  </a:cubicBezTo>
                  <a:cubicBezTo>
                    <a:pt x="534" y="1735"/>
                    <a:pt x="467" y="1668"/>
                    <a:pt x="401" y="1568"/>
                  </a:cubicBezTo>
                  <a:cubicBezTo>
                    <a:pt x="401" y="1568"/>
                    <a:pt x="401" y="1535"/>
                    <a:pt x="367" y="1535"/>
                  </a:cubicBezTo>
                  <a:lnTo>
                    <a:pt x="301" y="1535"/>
                  </a:lnTo>
                  <a:lnTo>
                    <a:pt x="201" y="1301"/>
                  </a:lnTo>
                  <a:lnTo>
                    <a:pt x="201" y="1234"/>
                  </a:lnTo>
                  <a:lnTo>
                    <a:pt x="234" y="1234"/>
                  </a:lnTo>
                  <a:cubicBezTo>
                    <a:pt x="234" y="1234"/>
                    <a:pt x="234" y="1201"/>
                    <a:pt x="234" y="1168"/>
                  </a:cubicBezTo>
                  <a:cubicBezTo>
                    <a:pt x="201" y="1068"/>
                    <a:pt x="201" y="968"/>
                    <a:pt x="167" y="867"/>
                  </a:cubicBezTo>
                  <a:cubicBezTo>
                    <a:pt x="201" y="834"/>
                    <a:pt x="201" y="834"/>
                    <a:pt x="167" y="801"/>
                  </a:cubicBezTo>
                  <a:lnTo>
                    <a:pt x="134" y="767"/>
                  </a:lnTo>
                  <a:lnTo>
                    <a:pt x="100" y="767"/>
                  </a:lnTo>
                  <a:cubicBezTo>
                    <a:pt x="100" y="767"/>
                    <a:pt x="100" y="734"/>
                    <a:pt x="100" y="734"/>
                  </a:cubicBezTo>
                  <a:lnTo>
                    <a:pt x="134" y="501"/>
                  </a:lnTo>
                  <a:lnTo>
                    <a:pt x="134" y="484"/>
                  </a:lnTo>
                  <a:lnTo>
                    <a:pt x="134" y="484"/>
                  </a:lnTo>
                  <a:lnTo>
                    <a:pt x="100" y="467"/>
                  </a:lnTo>
                  <a:cubicBezTo>
                    <a:pt x="91" y="457"/>
                    <a:pt x="81" y="453"/>
                    <a:pt x="72" y="453"/>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5994;p75">
              <a:extLst>
                <a:ext uri="{FF2B5EF4-FFF2-40B4-BE49-F238E27FC236}">
                  <a16:creationId xmlns:a16="http://schemas.microsoft.com/office/drawing/2014/main" id="{D28320EC-6F5F-47AE-AADB-40FE3B8EF3FE}"/>
                </a:ext>
              </a:extLst>
            </p:cNvPr>
            <p:cNvSpPr/>
            <p:nvPr/>
          </p:nvSpPr>
          <p:spPr>
            <a:xfrm>
              <a:off x="4308250" y="2866650"/>
              <a:ext cx="51725" cy="67575"/>
            </a:xfrm>
            <a:custGeom>
              <a:avLst/>
              <a:gdLst/>
              <a:ahLst/>
              <a:cxnLst/>
              <a:rect l="l" t="t" r="r" b="b"/>
              <a:pathLst>
                <a:path w="2069" h="2703" extrusionOk="0">
                  <a:moveTo>
                    <a:pt x="893" y="661"/>
                  </a:moveTo>
                  <a:cubicBezTo>
                    <a:pt x="1111" y="661"/>
                    <a:pt x="1369" y="858"/>
                    <a:pt x="1501" y="1202"/>
                  </a:cubicBezTo>
                  <a:cubicBezTo>
                    <a:pt x="1635" y="1469"/>
                    <a:pt x="1602" y="1769"/>
                    <a:pt x="1401" y="2002"/>
                  </a:cubicBezTo>
                  <a:cubicBezTo>
                    <a:pt x="1336" y="2043"/>
                    <a:pt x="1268" y="2062"/>
                    <a:pt x="1198" y="2062"/>
                  </a:cubicBezTo>
                  <a:cubicBezTo>
                    <a:pt x="980" y="2062"/>
                    <a:pt x="752" y="1880"/>
                    <a:pt x="601" y="1602"/>
                  </a:cubicBezTo>
                  <a:lnTo>
                    <a:pt x="634" y="1602"/>
                  </a:lnTo>
                  <a:cubicBezTo>
                    <a:pt x="467" y="1235"/>
                    <a:pt x="534" y="835"/>
                    <a:pt x="734" y="701"/>
                  </a:cubicBezTo>
                  <a:cubicBezTo>
                    <a:pt x="782" y="674"/>
                    <a:pt x="836" y="661"/>
                    <a:pt x="893" y="661"/>
                  </a:cubicBezTo>
                  <a:close/>
                  <a:moveTo>
                    <a:pt x="501" y="1"/>
                  </a:moveTo>
                  <a:lnTo>
                    <a:pt x="301" y="134"/>
                  </a:lnTo>
                  <a:cubicBezTo>
                    <a:pt x="301" y="134"/>
                    <a:pt x="301" y="168"/>
                    <a:pt x="301" y="201"/>
                  </a:cubicBezTo>
                  <a:lnTo>
                    <a:pt x="334" y="268"/>
                  </a:lnTo>
                  <a:cubicBezTo>
                    <a:pt x="367" y="301"/>
                    <a:pt x="367" y="335"/>
                    <a:pt x="334" y="335"/>
                  </a:cubicBezTo>
                  <a:cubicBezTo>
                    <a:pt x="267" y="435"/>
                    <a:pt x="234" y="501"/>
                    <a:pt x="201" y="601"/>
                  </a:cubicBezTo>
                  <a:cubicBezTo>
                    <a:pt x="201" y="618"/>
                    <a:pt x="192" y="626"/>
                    <a:pt x="180" y="626"/>
                  </a:cubicBezTo>
                  <a:cubicBezTo>
                    <a:pt x="167" y="626"/>
                    <a:pt x="151" y="618"/>
                    <a:pt x="134" y="601"/>
                  </a:cubicBezTo>
                  <a:lnTo>
                    <a:pt x="100" y="568"/>
                  </a:lnTo>
                  <a:cubicBezTo>
                    <a:pt x="67" y="568"/>
                    <a:pt x="34" y="568"/>
                    <a:pt x="34" y="601"/>
                  </a:cubicBezTo>
                  <a:lnTo>
                    <a:pt x="0" y="902"/>
                  </a:lnTo>
                  <a:cubicBezTo>
                    <a:pt x="0" y="935"/>
                    <a:pt x="0" y="968"/>
                    <a:pt x="34" y="1002"/>
                  </a:cubicBezTo>
                  <a:lnTo>
                    <a:pt x="100" y="1035"/>
                  </a:lnTo>
                  <a:cubicBezTo>
                    <a:pt x="134" y="1035"/>
                    <a:pt x="134" y="1068"/>
                    <a:pt x="134" y="1102"/>
                  </a:cubicBezTo>
                  <a:cubicBezTo>
                    <a:pt x="134" y="1235"/>
                    <a:pt x="167" y="1369"/>
                    <a:pt x="201" y="1502"/>
                  </a:cubicBezTo>
                  <a:lnTo>
                    <a:pt x="201" y="1569"/>
                  </a:lnTo>
                  <a:lnTo>
                    <a:pt x="134" y="1602"/>
                  </a:lnTo>
                  <a:cubicBezTo>
                    <a:pt x="134" y="1602"/>
                    <a:pt x="134" y="1669"/>
                    <a:pt x="134" y="1702"/>
                  </a:cubicBezTo>
                  <a:lnTo>
                    <a:pt x="301" y="2002"/>
                  </a:lnTo>
                  <a:cubicBezTo>
                    <a:pt x="301" y="2036"/>
                    <a:pt x="334" y="2036"/>
                    <a:pt x="367" y="2036"/>
                  </a:cubicBezTo>
                  <a:lnTo>
                    <a:pt x="401" y="2002"/>
                  </a:lnTo>
                  <a:cubicBezTo>
                    <a:pt x="412" y="1991"/>
                    <a:pt x="423" y="1988"/>
                    <a:pt x="433" y="1988"/>
                  </a:cubicBezTo>
                  <a:cubicBezTo>
                    <a:pt x="453" y="1988"/>
                    <a:pt x="467" y="2002"/>
                    <a:pt x="467" y="2002"/>
                  </a:cubicBezTo>
                  <a:cubicBezTo>
                    <a:pt x="534" y="2136"/>
                    <a:pt x="634" y="2203"/>
                    <a:pt x="701" y="2303"/>
                  </a:cubicBezTo>
                  <a:cubicBezTo>
                    <a:pt x="734" y="2336"/>
                    <a:pt x="734" y="2336"/>
                    <a:pt x="734" y="2369"/>
                  </a:cubicBezTo>
                  <a:lnTo>
                    <a:pt x="734" y="2436"/>
                  </a:lnTo>
                  <a:cubicBezTo>
                    <a:pt x="734" y="2469"/>
                    <a:pt x="734" y="2503"/>
                    <a:pt x="768" y="2536"/>
                  </a:cubicBezTo>
                  <a:lnTo>
                    <a:pt x="1034" y="2670"/>
                  </a:lnTo>
                  <a:cubicBezTo>
                    <a:pt x="1034" y="2670"/>
                    <a:pt x="1068" y="2670"/>
                    <a:pt x="1068" y="2636"/>
                  </a:cubicBezTo>
                  <a:lnTo>
                    <a:pt x="1068" y="2569"/>
                  </a:lnTo>
                  <a:cubicBezTo>
                    <a:pt x="1068" y="2536"/>
                    <a:pt x="1101" y="2536"/>
                    <a:pt x="1101" y="2536"/>
                  </a:cubicBezTo>
                  <a:cubicBezTo>
                    <a:pt x="1151" y="2553"/>
                    <a:pt x="1201" y="2561"/>
                    <a:pt x="1251" y="2561"/>
                  </a:cubicBezTo>
                  <a:cubicBezTo>
                    <a:pt x="1301" y="2561"/>
                    <a:pt x="1351" y="2553"/>
                    <a:pt x="1401" y="2536"/>
                  </a:cubicBezTo>
                  <a:cubicBezTo>
                    <a:pt x="1401" y="2536"/>
                    <a:pt x="1435" y="2536"/>
                    <a:pt x="1435" y="2569"/>
                  </a:cubicBezTo>
                  <a:lnTo>
                    <a:pt x="1468" y="2636"/>
                  </a:lnTo>
                  <a:cubicBezTo>
                    <a:pt x="1468" y="2703"/>
                    <a:pt x="1535" y="2703"/>
                    <a:pt x="1535" y="2703"/>
                  </a:cubicBezTo>
                  <a:lnTo>
                    <a:pt x="1735" y="2569"/>
                  </a:lnTo>
                  <a:cubicBezTo>
                    <a:pt x="1768" y="2569"/>
                    <a:pt x="1768" y="2536"/>
                    <a:pt x="1735" y="2503"/>
                  </a:cubicBezTo>
                  <a:lnTo>
                    <a:pt x="1702" y="2403"/>
                  </a:lnTo>
                  <a:cubicBezTo>
                    <a:pt x="1702" y="2403"/>
                    <a:pt x="1702" y="2369"/>
                    <a:pt x="1702" y="2336"/>
                  </a:cubicBezTo>
                  <a:cubicBezTo>
                    <a:pt x="1768" y="2269"/>
                    <a:pt x="1835" y="2169"/>
                    <a:pt x="1868" y="2069"/>
                  </a:cubicBezTo>
                  <a:lnTo>
                    <a:pt x="1902" y="2069"/>
                  </a:lnTo>
                  <a:lnTo>
                    <a:pt x="1968" y="2102"/>
                  </a:lnTo>
                  <a:cubicBezTo>
                    <a:pt x="2002" y="2102"/>
                    <a:pt x="2002" y="2102"/>
                    <a:pt x="2035" y="2069"/>
                  </a:cubicBezTo>
                  <a:lnTo>
                    <a:pt x="2069" y="1769"/>
                  </a:lnTo>
                  <a:cubicBezTo>
                    <a:pt x="2069" y="1736"/>
                    <a:pt x="2035" y="1702"/>
                    <a:pt x="2002" y="1702"/>
                  </a:cubicBezTo>
                  <a:lnTo>
                    <a:pt x="1968" y="1669"/>
                  </a:lnTo>
                  <a:cubicBezTo>
                    <a:pt x="1935" y="1635"/>
                    <a:pt x="1935" y="1635"/>
                    <a:pt x="1935" y="1602"/>
                  </a:cubicBezTo>
                  <a:cubicBezTo>
                    <a:pt x="1902" y="1469"/>
                    <a:pt x="1902" y="1335"/>
                    <a:pt x="1868" y="1202"/>
                  </a:cubicBezTo>
                  <a:cubicBezTo>
                    <a:pt x="1835" y="1168"/>
                    <a:pt x="1835" y="1168"/>
                    <a:pt x="1868" y="1135"/>
                  </a:cubicBezTo>
                  <a:lnTo>
                    <a:pt x="1902" y="1102"/>
                  </a:lnTo>
                  <a:cubicBezTo>
                    <a:pt x="1935" y="1102"/>
                    <a:pt x="1935" y="1068"/>
                    <a:pt x="1902" y="1035"/>
                  </a:cubicBezTo>
                  <a:lnTo>
                    <a:pt x="1768" y="701"/>
                  </a:lnTo>
                  <a:cubicBezTo>
                    <a:pt x="1768" y="668"/>
                    <a:pt x="1702" y="668"/>
                    <a:pt x="1702" y="668"/>
                  </a:cubicBezTo>
                  <a:lnTo>
                    <a:pt x="1635" y="701"/>
                  </a:lnTo>
                  <a:cubicBezTo>
                    <a:pt x="1635" y="701"/>
                    <a:pt x="1602" y="701"/>
                    <a:pt x="1602" y="668"/>
                  </a:cubicBezTo>
                  <a:cubicBezTo>
                    <a:pt x="1535" y="568"/>
                    <a:pt x="1435" y="468"/>
                    <a:pt x="1335" y="401"/>
                  </a:cubicBezTo>
                  <a:cubicBezTo>
                    <a:pt x="1335" y="368"/>
                    <a:pt x="1301" y="335"/>
                    <a:pt x="1335" y="335"/>
                  </a:cubicBezTo>
                  <a:lnTo>
                    <a:pt x="1335" y="234"/>
                  </a:lnTo>
                  <a:cubicBezTo>
                    <a:pt x="1335" y="201"/>
                    <a:pt x="1301" y="168"/>
                    <a:pt x="1268" y="168"/>
                  </a:cubicBezTo>
                  <a:lnTo>
                    <a:pt x="1034" y="34"/>
                  </a:lnTo>
                  <a:cubicBezTo>
                    <a:pt x="1001" y="34"/>
                    <a:pt x="1001" y="34"/>
                    <a:pt x="1001" y="68"/>
                  </a:cubicBezTo>
                  <a:lnTo>
                    <a:pt x="1001" y="134"/>
                  </a:lnTo>
                  <a:cubicBezTo>
                    <a:pt x="1001" y="134"/>
                    <a:pt x="968" y="168"/>
                    <a:pt x="934" y="168"/>
                  </a:cubicBezTo>
                  <a:cubicBezTo>
                    <a:pt x="884" y="151"/>
                    <a:pt x="843" y="143"/>
                    <a:pt x="801" y="143"/>
                  </a:cubicBezTo>
                  <a:cubicBezTo>
                    <a:pt x="759" y="143"/>
                    <a:pt x="718" y="151"/>
                    <a:pt x="668" y="168"/>
                  </a:cubicBezTo>
                  <a:cubicBezTo>
                    <a:pt x="634" y="168"/>
                    <a:pt x="634" y="134"/>
                    <a:pt x="601" y="134"/>
                  </a:cubicBezTo>
                  <a:lnTo>
                    <a:pt x="567" y="34"/>
                  </a:lnTo>
                  <a:cubicBezTo>
                    <a:pt x="567" y="1"/>
                    <a:pt x="534" y="1"/>
                    <a:pt x="501"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5995;p75">
              <a:extLst>
                <a:ext uri="{FF2B5EF4-FFF2-40B4-BE49-F238E27FC236}">
                  <a16:creationId xmlns:a16="http://schemas.microsoft.com/office/drawing/2014/main" id="{AFA9F040-CACD-4F6B-9472-ECA9DC904071}"/>
                </a:ext>
              </a:extLst>
            </p:cNvPr>
            <p:cNvSpPr/>
            <p:nvPr/>
          </p:nvSpPr>
          <p:spPr>
            <a:xfrm>
              <a:off x="4224850" y="2806275"/>
              <a:ext cx="70075" cy="93250"/>
            </a:xfrm>
            <a:custGeom>
              <a:avLst/>
              <a:gdLst/>
              <a:ahLst/>
              <a:cxnLst/>
              <a:rect l="l" t="t" r="r" b="b"/>
              <a:pathLst>
                <a:path w="2803" h="3730" extrusionOk="0">
                  <a:moveTo>
                    <a:pt x="1189" y="869"/>
                  </a:moveTo>
                  <a:cubicBezTo>
                    <a:pt x="1489" y="869"/>
                    <a:pt x="1873" y="1154"/>
                    <a:pt x="2035" y="1615"/>
                  </a:cubicBezTo>
                  <a:cubicBezTo>
                    <a:pt x="2202" y="1982"/>
                    <a:pt x="2136" y="2383"/>
                    <a:pt x="1902" y="2716"/>
                  </a:cubicBezTo>
                  <a:cubicBezTo>
                    <a:pt x="1813" y="2788"/>
                    <a:pt x="1714" y="2821"/>
                    <a:pt x="1612" y="2821"/>
                  </a:cubicBezTo>
                  <a:cubicBezTo>
                    <a:pt x="1333" y="2821"/>
                    <a:pt x="1030" y="2573"/>
                    <a:pt x="835" y="2182"/>
                  </a:cubicBezTo>
                  <a:cubicBezTo>
                    <a:pt x="601" y="1682"/>
                    <a:pt x="701" y="1115"/>
                    <a:pt x="1001" y="915"/>
                  </a:cubicBezTo>
                  <a:cubicBezTo>
                    <a:pt x="1057" y="884"/>
                    <a:pt x="1121" y="869"/>
                    <a:pt x="1189" y="869"/>
                  </a:cubicBezTo>
                  <a:close/>
                  <a:moveTo>
                    <a:pt x="730" y="0"/>
                  </a:moveTo>
                  <a:cubicBezTo>
                    <a:pt x="721" y="0"/>
                    <a:pt x="711" y="4"/>
                    <a:pt x="701" y="14"/>
                  </a:cubicBezTo>
                  <a:lnTo>
                    <a:pt x="434" y="148"/>
                  </a:lnTo>
                  <a:cubicBezTo>
                    <a:pt x="401" y="181"/>
                    <a:pt x="401" y="248"/>
                    <a:pt x="434" y="281"/>
                  </a:cubicBezTo>
                  <a:lnTo>
                    <a:pt x="468" y="381"/>
                  </a:lnTo>
                  <a:cubicBezTo>
                    <a:pt x="501" y="415"/>
                    <a:pt x="501" y="448"/>
                    <a:pt x="468" y="481"/>
                  </a:cubicBezTo>
                  <a:cubicBezTo>
                    <a:pt x="368" y="581"/>
                    <a:pt x="301" y="715"/>
                    <a:pt x="268" y="848"/>
                  </a:cubicBezTo>
                  <a:cubicBezTo>
                    <a:pt x="268" y="865"/>
                    <a:pt x="259" y="873"/>
                    <a:pt x="247" y="873"/>
                  </a:cubicBezTo>
                  <a:cubicBezTo>
                    <a:pt x="234" y="873"/>
                    <a:pt x="218" y="865"/>
                    <a:pt x="201" y="848"/>
                  </a:cubicBezTo>
                  <a:lnTo>
                    <a:pt x="134" y="815"/>
                  </a:lnTo>
                  <a:cubicBezTo>
                    <a:pt x="101" y="815"/>
                    <a:pt x="67" y="815"/>
                    <a:pt x="34" y="848"/>
                  </a:cubicBezTo>
                  <a:lnTo>
                    <a:pt x="1" y="1282"/>
                  </a:lnTo>
                  <a:cubicBezTo>
                    <a:pt x="1" y="1315"/>
                    <a:pt x="1" y="1382"/>
                    <a:pt x="34" y="1415"/>
                  </a:cubicBezTo>
                  <a:lnTo>
                    <a:pt x="134" y="1449"/>
                  </a:lnTo>
                  <a:cubicBezTo>
                    <a:pt x="167" y="1482"/>
                    <a:pt x="167" y="1515"/>
                    <a:pt x="167" y="1549"/>
                  </a:cubicBezTo>
                  <a:cubicBezTo>
                    <a:pt x="201" y="1715"/>
                    <a:pt x="201" y="1916"/>
                    <a:pt x="268" y="2082"/>
                  </a:cubicBezTo>
                  <a:cubicBezTo>
                    <a:pt x="268" y="2116"/>
                    <a:pt x="268" y="2149"/>
                    <a:pt x="234" y="2149"/>
                  </a:cubicBezTo>
                  <a:lnTo>
                    <a:pt x="167" y="2216"/>
                  </a:lnTo>
                  <a:cubicBezTo>
                    <a:pt x="167" y="2216"/>
                    <a:pt x="134" y="2283"/>
                    <a:pt x="167" y="2316"/>
                  </a:cubicBezTo>
                  <a:lnTo>
                    <a:pt x="368" y="2750"/>
                  </a:lnTo>
                  <a:cubicBezTo>
                    <a:pt x="401" y="2783"/>
                    <a:pt x="468" y="2783"/>
                    <a:pt x="468" y="2783"/>
                  </a:cubicBezTo>
                  <a:lnTo>
                    <a:pt x="534" y="2716"/>
                  </a:lnTo>
                  <a:cubicBezTo>
                    <a:pt x="568" y="2716"/>
                    <a:pt x="601" y="2716"/>
                    <a:pt x="634" y="2750"/>
                  </a:cubicBezTo>
                  <a:cubicBezTo>
                    <a:pt x="701" y="2916"/>
                    <a:pt x="835" y="3050"/>
                    <a:pt x="968" y="3183"/>
                  </a:cubicBezTo>
                  <a:cubicBezTo>
                    <a:pt x="968" y="3217"/>
                    <a:pt x="1001" y="3250"/>
                    <a:pt x="1001" y="3283"/>
                  </a:cubicBezTo>
                  <a:lnTo>
                    <a:pt x="1001" y="3383"/>
                  </a:lnTo>
                  <a:cubicBezTo>
                    <a:pt x="1001" y="3417"/>
                    <a:pt x="1001" y="3450"/>
                    <a:pt x="1035" y="3483"/>
                  </a:cubicBezTo>
                  <a:lnTo>
                    <a:pt x="1368" y="3684"/>
                  </a:lnTo>
                  <a:cubicBezTo>
                    <a:pt x="1378" y="3693"/>
                    <a:pt x="1388" y="3697"/>
                    <a:pt x="1397" y="3697"/>
                  </a:cubicBezTo>
                  <a:cubicBezTo>
                    <a:pt x="1418" y="3697"/>
                    <a:pt x="1435" y="3674"/>
                    <a:pt x="1435" y="3650"/>
                  </a:cubicBezTo>
                  <a:lnTo>
                    <a:pt x="1435" y="3550"/>
                  </a:lnTo>
                  <a:cubicBezTo>
                    <a:pt x="1435" y="3517"/>
                    <a:pt x="1468" y="3483"/>
                    <a:pt x="1502" y="3483"/>
                  </a:cubicBezTo>
                  <a:cubicBezTo>
                    <a:pt x="1596" y="3507"/>
                    <a:pt x="1690" y="3531"/>
                    <a:pt x="1773" y="3531"/>
                  </a:cubicBezTo>
                  <a:cubicBezTo>
                    <a:pt x="1807" y="3531"/>
                    <a:pt x="1839" y="3526"/>
                    <a:pt x="1869" y="3517"/>
                  </a:cubicBezTo>
                  <a:cubicBezTo>
                    <a:pt x="1902" y="3517"/>
                    <a:pt x="1935" y="3517"/>
                    <a:pt x="1969" y="3550"/>
                  </a:cubicBezTo>
                  <a:lnTo>
                    <a:pt x="2002" y="3650"/>
                  </a:lnTo>
                  <a:cubicBezTo>
                    <a:pt x="2002" y="3699"/>
                    <a:pt x="2038" y="3730"/>
                    <a:pt x="2070" y="3730"/>
                  </a:cubicBezTo>
                  <a:cubicBezTo>
                    <a:pt x="2082" y="3730"/>
                    <a:pt x="2093" y="3726"/>
                    <a:pt x="2102" y="3717"/>
                  </a:cubicBezTo>
                  <a:lnTo>
                    <a:pt x="2369" y="3550"/>
                  </a:lnTo>
                  <a:cubicBezTo>
                    <a:pt x="2369" y="3517"/>
                    <a:pt x="2369" y="3483"/>
                    <a:pt x="2369" y="3450"/>
                  </a:cubicBezTo>
                  <a:lnTo>
                    <a:pt x="2302" y="3350"/>
                  </a:lnTo>
                  <a:cubicBezTo>
                    <a:pt x="2302" y="3317"/>
                    <a:pt x="2302" y="3283"/>
                    <a:pt x="2302" y="3250"/>
                  </a:cubicBezTo>
                  <a:cubicBezTo>
                    <a:pt x="2402" y="3150"/>
                    <a:pt x="2469" y="3016"/>
                    <a:pt x="2502" y="2883"/>
                  </a:cubicBezTo>
                  <a:cubicBezTo>
                    <a:pt x="2502" y="2850"/>
                    <a:pt x="2569" y="2850"/>
                    <a:pt x="2569" y="2850"/>
                  </a:cubicBezTo>
                  <a:lnTo>
                    <a:pt x="2669" y="2916"/>
                  </a:lnTo>
                  <a:cubicBezTo>
                    <a:pt x="2703" y="2916"/>
                    <a:pt x="2736" y="2916"/>
                    <a:pt x="2736" y="2850"/>
                  </a:cubicBezTo>
                  <a:lnTo>
                    <a:pt x="2803" y="2449"/>
                  </a:lnTo>
                  <a:cubicBezTo>
                    <a:pt x="2803" y="2383"/>
                    <a:pt x="2769" y="2349"/>
                    <a:pt x="2736" y="2316"/>
                  </a:cubicBezTo>
                  <a:lnTo>
                    <a:pt x="2669" y="2283"/>
                  </a:lnTo>
                  <a:cubicBezTo>
                    <a:pt x="2636" y="2249"/>
                    <a:pt x="2603" y="2216"/>
                    <a:pt x="2603" y="2182"/>
                  </a:cubicBezTo>
                  <a:cubicBezTo>
                    <a:pt x="2603" y="2016"/>
                    <a:pt x="2569" y="1816"/>
                    <a:pt x="2502" y="1649"/>
                  </a:cubicBezTo>
                  <a:cubicBezTo>
                    <a:pt x="2502" y="1615"/>
                    <a:pt x="2502" y="1582"/>
                    <a:pt x="2502" y="1549"/>
                  </a:cubicBezTo>
                  <a:lnTo>
                    <a:pt x="2569" y="1515"/>
                  </a:lnTo>
                  <a:cubicBezTo>
                    <a:pt x="2603" y="1515"/>
                    <a:pt x="2603" y="1449"/>
                    <a:pt x="2569" y="1415"/>
                  </a:cubicBezTo>
                  <a:lnTo>
                    <a:pt x="2402" y="982"/>
                  </a:lnTo>
                  <a:cubicBezTo>
                    <a:pt x="2379" y="958"/>
                    <a:pt x="2355" y="934"/>
                    <a:pt x="2332" y="934"/>
                  </a:cubicBezTo>
                  <a:cubicBezTo>
                    <a:pt x="2322" y="934"/>
                    <a:pt x="2312" y="938"/>
                    <a:pt x="2302" y="948"/>
                  </a:cubicBezTo>
                  <a:lnTo>
                    <a:pt x="2236" y="982"/>
                  </a:lnTo>
                  <a:cubicBezTo>
                    <a:pt x="2236" y="982"/>
                    <a:pt x="2169" y="982"/>
                    <a:pt x="2169" y="948"/>
                  </a:cubicBezTo>
                  <a:cubicBezTo>
                    <a:pt x="2069" y="781"/>
                    <a:pt x="1969" y="648"/>
                    <a:pt x="1835" y="515"/>
                  </a:cubicBezTo>
                  <a:cubicBezTo>
                    <a:pt x="1802" y="515"/>
                    <a:pt x="1802" y="481"/>
                    <a:pt x="1802" y="415"/>
                  </a:cubicBezTo>
                  <a:lnTo>
                    <a:pt x="1802" y="314"/>
                  </a:lnTo>
                  <a:cubicBezTo>
                    <a:pt x="1802" y="281"/>
                    <a:pt x="1769" y="248"/>
                    <a:pt x="1735" y="214"/>
                  </a:cubicBezTo>
                  <a:lnTo>
                    <a:pt x="1402" y="14"/>
                  </a:lnTo>
                  <a:cubicBezTo>
                    <a:pt x="1368" y="14"/>
                    <a:pt x="1335" y="14"/>
                    <a:pt x="1335" y="81"/>
                  </a:cubicBezTo>
                  <a:lnTo>
                    <a:pt x="1335" y="181"/>
                  </a:lnTo>
                  <a:cubicBezTo>
                    <a:pt x="1335" y="214"/>
                    <a:pt x="1302" y="214"/>
                    <a:pt x="1268" y="214"/>
                  </a:cubicBezTo>
                  <a:cubicBezTo>
                    <a:pt x="1218" y="198"/>
                    <a:pt x="1160" y="189"/>
                    <a:pt x="1097" y="189"/>
                  </a:cubicBezTo>
                  <a:cubicBezTo>
                    <a:pt x="1035" y="189"/>
                    <a:pt x="968" y="198"/>
                    <a:pt x="901" y="214"/>
                  </a:cubicBezTo>
                  <a:cubicBezTo>
                    <a:pt x="868" y="214"/>
                    <a:pt x="835" y="181"/>
                    <a:pt x="835" y="148"/>
                  </a:cubicBezTo>
                  <a:lnTo>
                    <a:pt x="768" y="48"/>
                  </a:lnTo>
                  <a:cubicBezTo>
                    <a:pt x="768" y="24"/>
                    <a:pt x="751" y="0"/>
                    <a:pt x="730"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5996;p75">
              <a:extLst>
                <a:ext uri="{FF2B5EF4-FFF2-40B4-BE49-F238E27FC236}">
                  <a16:creationId xmlns:a16="http://schemas.microsoft.com/office/drawing/2014/main" id="{E55F4982-AFE6-4BEC-8D0B-195A924695AD}"/>
                </a:ext>
              </a:extLst>
            </p:cNvPr>
            <p:cNvSpPr/>
            <p:nvPr/>
          </p:nvSpPr>
          <p:spPr>
            <a:xfrm>
              <a:off x="4268225" y="2952725"/>
              <a:ext cx="175150" cy="116600"/>
            </a:xfrm>
            <a:custGeom>
              <a:avLst/>
              <a:gdLst/>
              <a:ahLst/>
              <a:cxnLst/>
              <a:rect l="l" t="t" r="r" b="b"/>
              <a:pathLst>
                <a:path w="7006" h="4664" extrusionOk="0">
                  <a:moveTo>
                    <a:pt x="6271" y="60"/>
                  </a:moveTo>
                  <a:lnTo>
                    <a:pt x="6271" y="94"/>
                  </a:lnTo>
                  <a:cubicBezTo>
                    <a:pt x="6338" y="94"/>
                    <a:pt x="6405" y="127"/>
                    <a:pt x="6472" y="161"/>
                  </a:cubicBezTo>
                  <a:cubicBezTo>
                    <a:pt x="6605" y="227"/>
                    <a:pt x="6705" y="361"/>
                    <a:pt x="6772" y="494"/>
                  </a:cubicBezTo>
                  <a:cubicBezTo>
                    <a:pt x="6905" y="794"/>
                    <a:pt x="6872" y="1028"/>
                    <a:pt x="6738" y="1128"/>
                  </a:cubicBezTo>
                  <a:lnTo>
                    <a:pt x="868" y="4530"/>
                  </a:lnTo>
                  <a:cubicBezTo>
                    <a:pt x="850" y="4539"/>
                    <a:pt x="827" y="4543"/>
                    <a:pt x="801" y="4543"/>
                  </a:cubicBezTo>
                  <a:cubicBezTo>
                    <a:pt x="729" y="4543"/>
                    <a:pt x="632" y="4512"/>
                    <a:pt x="534" y="4464"/>
                  </a:cubicBezTo>
                  <a:cubicBezTo>
                    <a:pt x="401" y="4364"/>
                    <a:pt x="300" y="4230"/>
                    <a:pt x="200" y="4097"/>
                  </a:cubicBezTo>
                  <a:cubicBezTo>
                    <a:pt x="100" y="3796"/>
                    <a:pt x="100" y="3563"/>
                    <a:pt x="267" y="3496"/>
                  </a:cubicBezTo>
                  <a:lnTo>
                    <a:pt x="6138" y="60"/>
                  </a:lnTo>
                  <a:close/>
                  <a:moveTo>
                    <a:pt x="6136" y="0"/>
                  </a:moveTo>
                  <a:cubicBezTo>
                    <a:pt x="6099" y="0"/>
                    <a:pt x="6066" y="8"/>
                    <a:pt x="6038" y="27"/>
                  </a:cubicBezTo>
                  <a:lnTo>
                    <a:pt x="167" y="3430"/>
                  </a:lnTo>
                  <a:cubicBezTo>
                    <a:pt x="0" y="3530"/>
                    <a:pt x="0" y="3796"/>
                    <a:pt x="134" y="4097"/>
                  </a:cubicBezTo>
                  <a:cubicBezTo>
                    <a:pt x="234" y="4263"/>
                    <a:pt x="367" y="4430"/>
                    <a:pt x="534" y="4530"/>
                  </a:cubicBezTo>
                  <a:cubicBezTo>
                    <a:pt x="601" y="4597"/>
                    <a:pt x="667" y="4630"/>
                    <a:pt x="767" y="4664"/>
                  </a:cubicBezTo>
                  <a:cubicBezTo>
                    <a:pt x="801" y="4664"/>
                    <a:pt x="868" y="4664"/>
                    <a:pt x="934" y="4630"/>
                  </a:cubicBezTo>
                  <a:lnTo>
                    <a:pt x="6805" y="1228"/>
                  </a:lnTo>
                  <a:cubicBezTo>
                    <a:pt x="6972" y="1128"/>
                    <a:pt x="7005" y="861"/>
                    <a:pt x="6838" y="561"/>
                  </a:cubicBezTo>
                  <a:cubicBezTo>
                    <a:pt x="6772" y="361"/>
                    <a:pt x="6638" y="227"/>
                    <a:pt x="6472" y="127"/>
                  </a:cubicBezTo>
                  <a:cubicBezTo>
                    <a:pt x="6351" y="55"/>
                    <a:pt x="6231" y="0"/>
                    <a:pt x="6136"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5997;p75">
              <a:extLst>
                <a:ext uri="{FF2B5EF4-FFF2-40B4-BE49-F238E27FC236}">
                  <a16:creationId xmlns:a16="http://schemas.microsoft.com/office/drawing/2014/main" id="{4C1121B6-9093-4CF3-8511-D76109B7C8FD}"/>
                </a:ext>
              </a:extLst>
            </p:cNvPr>
            <p:cNvSpPr/>
            <p:nvPr/>
          </p:nvSpPr>
          <p:spPr>
            <a:xfrm>
              <a:off x="4274900" y="2990925"/>
              <a:ext cx="102600" cy="72950"/>
            </a:xfrm>
            <a:custGeom>
              <a:avLst/>
              <a:gdLst/>
              <a:ahLst/>
              <a:cxnLst/>
              <a:rect l="l" t="t" r="r" b="b"/>
              <a:pathLst>
                <a:path w="4104" h="2918" extrusionOk="0">
                  <a:moveTo>
                    <a:pt x="3736" y="0"/>
                  </a:moveTo>
                  <a:lnTo>
                    <a:pt x="67" y="2135"/>
                  </a:lnTo>
                  <a:cubicBezTo>
                    <a:pt x="33" y="2168"/>
                    <a:pt x="0" y="2235"/>
                    <a:pt x="0" y="2302"/>
                  </a:cubicBezTo>
                  <a:cubicBezTo>
                    <a:pt x="0" y="2402"/>
                    <a:pt x="0" y="2469"/>
                    <a:pt x="33" y="2569"/>
                  </a:cubicBezTo>
                  <a:cubicBezTo>
                    <a:pt x="118" y="2767"/>
                    <a:pt x="348" y="2917"/>
                    <a:pt x="476" y="2917"/>
                  </a:cubicBezTo>
                  <a:cubicBezTo>
                    <a:pt x="499" y="2917"/>
                    <a:pt x="519" y="2912"/>
                    <a:pt x="534" y="2902"/>
                  </a:cubicBezTo>
                  <a:lnTo>
                    <a:pt x="4103" y="834"/>
                  </a:lnTo>
                  <a:lnTo>
                    <a:pt x="3736" y="0"/>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5998;p75">
              <a:extLst>
                <a:ext uri="{FF2B5EF4-FFF2-40B4-BE49-F238E27FC236}">
                  <a16:creationId xmlns:a16="http://schemas.microsoft.com/office/drawing/2014/main" id="{627A6187-A073-4F14-9FB5-B12194E1CFBA}"/>
                </a:ext>
              </a:extLst>
            </p:cNvPr>
            <p:cNvSpPr/>
            <p:nvPr/>
          </p:nvSpPr>
          <p:spPr>
            <a:xfrm>
              <a:off x="4294075" y="2985925"/>
              <a:ext cx="15875" cy="22325"/>
            </a:xfrm>
            <a:custGeom>
              <a:avLst/>
              <a:gdLst/>
              <a:ahLst/>
              <a:cxnLst/>
              <a:rect l="l" t="t" r="r" b="b"/>
              <a:pathLst>
                <a:path w="635" h="893" extrusionOk="0">
                  <a:moveTo>
                    <a:pt x="367" y="0"/>
                  </a:moveTo>
                  <a:lnTo>
                    <a:pt x="334" y="67"/>
                  </a:lnTo>
                  <a:lnTo>
                    <a:pt x="501" y="467"/>
                  </a:lnTo>
                  <a:cubicBezTo>
                    <a:pt x="534" y="534"/>
                    <a:pt x="567" y="600"/>
                    <a:pt x="567" y="667"/>
                  </a:cubicBezTo>
                  <a:cubicBezTo>
                    <a:pt x="534" y="701"/>
                    <a:pt x="534" y="734"/>
                    <a:pt x="467" y="767"/>
                  </a:cubicBezTo>
                  <a:cubicBezTo>
                    <a:pt x="449" y="785"/>
                    <a:pt x="432" y="793"/>
                    <a:pt x="413" y="793"/>
                  </a:cubicBezTo>
                  <a:cubicBezTo>
                    <a:pt x="362" y="793"/>
                    <a:pt x="307" y="731"/>
                    <a:pt x="234" y="634"/>
                  </a:cubicBezTo>
                  <a:lnTo>
                    <a:pt x="67" y="200"/>
                  </a:lnTo>
                  <a:lnTo>
                    <a:pt x="0" y="234"/>
                  </a:lnTo>
                  <a:lnTo>
                    <a:pt x="200" y="667"/>
                  </a:lnTo>
                  <a:cubicBezTo>
                    <a:pt x="234" y="734"/>
                    <a:pt x="267" y="801"/>
                    <a:pt x="334" y="867"/>
                  </a:cubicBezTo>
                  <a:cubicBezTo>
                    <a:pt x="367" y="884"/>
                    <a:pt x="401" y="892"/>
                    <a:pt x="434" y="892"/>
                  </a:cubicBezTo>
                  <a:cubicBezTo>
                    <a:pt x="467" y="892"/>
                    <a:pt x="501" y="884"/>
                    <a:pt x="534" y="867"/>
                  </a:cubicBezTo>
                  <a:cubicBezTo>
                    <a:pt x="567" y="834"/>
                    <a:pt x="634" y="767"/>
                    <a:pt x="634" y="701"/>
                  </a:cubicBezTo>
                  <a:cubicBezTo>
                    <a:pt x="634" y="600"/>
                    <a:pt x="601" y="500"/>
                    <a:pt x="567" y="434"/>
                  </a:cubicBezTo>
                  <a:lnTo>
                    <a:pt x="367" y="0"/>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5999;p75">
              <a:extLst>
                <a:ext uri="{FF2B5EF4-FFF2-40B4-BE49-F238E27FC236}">
                  <a16:creationId xmlns:a16="http://schemas.microsoft.com/office/drawing/2014/main" id="{F50B061C-F358-4013-BCDA-2584758A4DEF}"/>
                </a:ext>
              </a:extLst>
            </p:cNvPr>
            <p:cNvSpPr/>
            <p:nvPr/>
          </p:nvSpPr>
          <p:spPr>
            <a:xfrm>
              <a:off x="4307425" y="2981125"/>
              <a:ext cx="12525" cy="21500"/>
            </a:xfrm>
            <a:custGeom>
              <a:avLst/>
              <a:gdLst/>
              <a:ahLst/>
              <a:cxnLst/>
              <a:rect l="l" t="t" r="r" b="b"/>
              <a:pathLst>
                <a:path w="501" h="860" extrusionOk="0">
                  <a:moveTo>
                    <a:pt x="250" y="100"/>
                  </a:moveTo>
                  <a:cubicBezTo>
                    <a:pt x="267" y="100"/>
                    <a:pt x="284" y="109"/>
                    <a:pt x="300" y="125"/>
                  </a:cubicBezTo>
                  <a:cubicBezTo>
                    <a:pt x="334" y="125"/>
                    <a:pt x="367" y="159"/>
                    <a:pt x="400" y="225"/>
                  </a:cubicBezTo>
                  <a:cubicBezTo>
                    <a:pt x="434" y="259"/>
                    <a:pt x="434" y="292"/>
                    <a:pt x="434" y="359"/>
                  </a:cubicBezTo>
                  <a:lnTo>
                    <a:pt x="400" y="359"/>
                  </a:lnTo>
                  <a:cubicBezTo>
                    <a:pt x="400" y="392"/>
                    <a:pt x="367" y="426"/>
                    <a:pt x="334" y="426"/>
                  </a:cubicBezTo>
                  <a:lnTo>
                    <a:pt x="234" y="492"/>
                  </a:lnTo>
                  <a:lnTo>
                    <a:pt x="100" y="192"/>
                  </a:lnTo>
                  <a:lnTo>
                    <a:pt x="200" y="125"/>
                  </a:lnTo>
                  <a:cubicBezTo>
                    <a:pt x="217" y="109"/>
                    <a:pt x="234" y="100"/>
                    <a:pt x="250" y="100"/>
                  </a:cubicBezTo>
                  <a:close/>
                  <a:moveTo>
                    <a:pt x="238" y="0"/>
                  </a:moveTo>
                  <a:cubicBezTo>
                    <a:pt x="209" y="0"/>
                    <a:pt x="184" y="9"/>
                    <a:pt x="167" y="25"/>
                  </a:cubicBezTo>
                  <a:lnTo>
                    <a:pt x="0" y="125"/>
                  </a:lnTo>
                  <a:lnTo>
                    <a:pt x="300" y="859"/>
                  </a:lnTo>
                  <a:lnTo>
                    <a:pt x="367" y="826"/>
                  </a:lnTo>
                  <a:lnTo>
                    <a:pt x="267" y="592"/>
                  </a:lnTo>
                  <a:lnTo>
                    <a:pt x="367" y="526"/>
                  </a:lnTo>
                  <a:cubicBezTo>
                    <a:pt x="434" y="492"/>
                    <a:pt x="467" y="459"/>
                    <a:pt x="500" y="392"/>
                  </a:cubicBezTo>
                  <a:cubicBezTo>
                    <a:pt x="500" y="325"/>
                    <a:pt x="500" y="225"/>
                    <a:pt x="467" y="192"/>
                  </a:cubicBezTo>
                  <a:cubicBezTo>
                    <a:pt x="434" y="125"/>
                    <a:pt x="400" y="59"/>
                    <a:pt x="334" y="25"/>
                  </a:cubicBezTo>
                  <a:cubicBezTo>
                    <a:pt x="300" y="9"/>
                    <a:pt x="267" y="0"/>
                    <a:pt x="238"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6000;p75">
              <a:extLst>
                <a:ext uri="{FF2B5EF4-FFF2-40B4-BE49-F238E27FC236}">
                  <a16:creationId xmlns:a16="http://schemas.microsoft.com/office/drawing/2014/main" id="{7E446D20-0E01-46A4-85B3-50D9EEE0C4E6}"/>
                </a:ext>
              </a:extLst>
            </p:cNvPr>
            <p:cNvSpPr/>
            <p:nvPr/>
          </p:nvSpPr>
          <p:spPr>
            <a:xfrm>
              <a:off x="4318250" y="2974250"/>
              <a:ext cx="16700" cy="21700"/>
            </a:xfrm>
            <a:custGeom>
              <a:avLst/>
              <a:gdLst/>
              <a:ahLst/>
              <a:cxnLst/>
              <a:rect l="l" t="t" r="r" b="b"/>
              <a:pathLst>
                <a:path w="668" h="868" extrusionOk="0">
                  <a:moveTo>
                    <a:pt x="334" y="100"/>
                  </a:moveTo>
                  <a:cubicBezTo>
                    <a:pt x="401" y="100"/>
                    <a:pt x="434" y="133"/>
                    <a:pt x="468" y="167"/>
                  </a:cubicBezTo>
                  <a:cubicBezTo>
                    <a:pt x="501" y="200"/>
                    <a:pt x="534" y="234"/>
                    <a:pt x="534" y="300"/>
                  </a:cubicBezTo>
                  <a:cubicBezTo>
                    <a:pt x="568" y="334"/>
                    <a:pt x="568" y="400"/>
                    <a:pt x="568" y="434"/>
                  </a:cubicBezTo>
                  <a:cubicBezTo>
                    <a:pt x="601" y="500"/>
                    <a:pt x="568" y="534"/>
                    <a:pt x="568" y="567"/>
                  </a:cubicBezTo>
                  <a:cubicBezTo>
                    <a:pt x="534" y="600"/>
                    <a:pt x="501" y="634"/>
                    <a:pt x="468" y="667"/>
                  </a:cubicBezTo>
                  <a:lnTo>
                    <a:pt x="368" y="701"/>
                  </a:lnTo>
                  <a:lnTo>
                    <a:pt x="101" y="167"/>
                  </a:lnTo>
                  <a:lnTo>
                    <a:pt x="234" y="100"/>
                  </a:lnTo>
                  <a:close/>
                  <a:moveTo>
                    <a:pt x="334" y="0"/>
                  </a:moveTo>
                  <a:cubicBezTo>
                    <a:pt x="301" y="0"/>
                    <a:pt x="234" y="0"/>
                    <a:pt x="201" y="33"/>
                  </a:cubicBezTo>
                  <a:lnTo>
                    <a:pt x="1" y="133"/>
                  </a:lnTo>
                  <a:lnTo>
                    <a:pt x="334" y="867"/>
                  </a:lnTo>
                  <a:lnTo>
                    <a:pt x="534" y="767"/>
                  </a:lnTo>
                  <a:cubicBezTo>
                    <a:pt x="568" y="734"/>
                    <a:pt x="601" y="667"/>
                    <a:pt x="634" y="634"/>
                  </a:cubicBezTo>
                  <a:cubicBezTo>
                    <a:pt x="668" y="567"/>
                    <a:pt x="668" y="500"/>
                    <a:pt x="668" y="467"/>
                  </a:cubicBezTo>
                  <a:cubicBezTo>
                    <a:pt x="668" y="400"/>
                    <a:pt x="634" y="300"/>
                    <a:pt x="601" y="267"/>
                  </a:cubicBezTo>
                  <a:cubicBezTo>
                    <a:pt x="568" y="200"/>
                    <a:pt x="534" y="133"/>
                    <a:pt x="501" y="100"/>
                  </a:cubicBezTo>
                  <a:cubicBezTo>
                    <a:pt x="434" y="33"/>
                    <a:pt x="401" y="33"/>
                    <a:pt x="334"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6001;p75">
              <a:extLst>
                <a:ext uri="{FF2B5EF4-FFF2-40B4-BE49-F238E27FC236}">
                  <a16:creationId xmlns:a16="http://schemas.microsoft.com/office/drawing/2014/main" id="{83D76054-5678-4A36-B6F7-91329E12C824}"/>
                </a:ext>
              </a:extLst>
            </p:cNvPr>
            <p:cNvSpPr/>
            <p:nvPr/>
          </p:nvSpPr>
          <p:spPr>
            <a:xfrm>
              <a:off x="4334925" y="2967575"/>
              <a:ext cx="15050" cy="21700"/>
            </a:xfrm>
            <a:custGeom>
              <a:avLst/>
              <a:gdLst/>
              <a:ahLst/>
              <a:cxnLst/>
              <a:rect l="l" t="t" r="r" b="b"/>
              <a:pathLst>
                <a:path w="602" h="868" extrusionOk="0">
                  <a:moveTo>
                    <a:pt x="68" y="134"/>
                  </a:moveTo>
                  <a:lnTo>
                    <a:pt x="334" y="400"/>
                  </a:lnTo>
                  <a:lnTo>
                    <a:pt x="134" y="534"/>
                  </a:lnTo>
                  <a:lnTo>
                    <a:pt x="68" y="134"/>
                  </a:lnTo>
                  <a:close/>
                  <a:moveTo>
                    <a:pt x="68" y="0"/>
                  </a:moveTo>
                  <a:lnTo>
                    <a:pt x="1" y="34"/>
                  </a:lnTo>
                  <a:lnTo>
                    <a:pt x="134" y="867"/>
                  </a:lnTo>
                  <a:lnTo>
                    <a:pt x="201" y="834"/>
                  </a:lnTo>
                  <a:lnTo>
                    <a:pt x="168" y="634"/>
                  </a:lnTo>
                  <a:lnTo>
                    <a:pt x="401" y="501"/>
                  </a:lnTo>
                  <a:lnTo>
                    <a:pt x="535" y="634"/>
                  </a:lnTo>
                  <a:lnTo>
                    <a:pt x="601" y="601"/>
                  </a:lnTo>
                  <a:lnTo>
                    <a:pt x="68" y="0"/>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6002;p75">
              <a:extLst>
                <a:ext uri="{FF2B5EF4-FFF2-40B4-BE49-F238E27FC236}">
                  <a16:creationId xmlns:a16="http://schemas.microsoft.com/office/drawing/2014/main" id="{4B93D0F0-A405-4F0E-992A-59A165DF1B11}"/>
                </a:ext>
              </a:extLst>
            </p:cNvPr>
            <p:cNvSpPr/>
            <p:nvPr/>
          </p:nvSpPr>
          <p:spPr>
            <a:xfrm>
              <a:off x="4341600" y="2959225"/>
              <a:ext cx="13375" cy="20875"/>
            </a:xfrm>
            <a:custGeom>
              <a:avLst/>
              <a:gdLst/>
              <a:ahLst/>
              <a:cxnLst/>
              <a:rect l="l" t="t" r="r" b="b"/>
              <a:pathLst>
                <a:path w="535" h="835" extrusionOk="0">
                  <a:moveTo>
                    <a:pt x="368" y="1"/>
                  </a:moveTo>
                  <a:lnTo>
                    <a:pt x="1" y="234"/>
                  </a:lnTo>
                  <a:lnTo>
                    <a:pt x="34" y="301"/>
                  </a:lnTo>
                  <a:lnTo>
                    <a:pt x="167" y="201"/>
                  </a:lnTo>
                  <a:lnTo>
                    <a:pt x="468" y="835"/>
                  </a:lnTo>
                  <a:lnTo>
                    <a:pt x="534" y="801"/>
                  </a:lnTo>
                  <a:lnTo>
                    <a:pt x="234" y="167"/>
                  </a:lnTo>
                  <a:lnTo>
                    <a:pt x="401" y="101"/>
                  </a:lnTo>
                  <a:lnTo>
                    <a:pt x="368" y="1"/>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6003;p75">
              <a:extLst>
                <a:ext uri="{FF2B5EF4-FFF2-40B4-BE49-F238E27FC236}">
                  <a16:creationId xmlns:a16="http://schemas.microsoft.com/office/drawing/2014/main" id="{060B4429-A879-4606-89A2-9038DA390388}"/>
                </a:ext>
              </a:extLst>
            </p:cNvPr>
            <p:cNvSpPr/>
            <p:nvPr/>
          </p:nvSpPr>
          <p:spPr>
            <a:xfrm>
              <a:off x="4352450" y="2953400"/>
              <a:ext cx="15875" cy="22525"/>
            </a:xfrm>
            <a:custGeom>
              <a:avLst/>
              <a:gdLst/>
              <a:ahLst/>
              <a:cxnLst/>
              <a:rect l="l" t="t" r="r" b="b"/>
              <a:pathLst>
                <a:path w="635" h="901" extrusionOk="0">
                  <a:moveTo>
                    <a:pt x="301" y="0"/>
                  </a:moveTo>
                  <a:lnTo>
                    <a:pt x="0" y="200"/>
                  </a:lnTo>
                  <a:lnTo>
                    <a:pt x="334" y="901"/>
                  </a:lnTo>
                  <a:lnTo>
                    <a:pt x="634" y="734"/>
                  </a:lnTo>
                  <a:lnTo>
                    <a:pt x="601" y="634"/>
                  </a:lnTo>
                  <a:lnTo>
                    <a:pt x="334" y="801"/>
                  </a:lnTo>
                  <a:lnTo>
                    <a:pt x="234" y="567"/>
                  </a:lnTo>
                  <a:lnTo>
                    <a:pt x="467" y="434"/>
                  </a:lnTo>
                  <a:lnTo>
                    <a:pt x="434" y="334"/>
                  </a:lnTo>
                  <a:lnTo>
                    <a:pt x="200" y="467"/>
                  </a:lnTo>
                  <a:lnTo>
                    <a:pt x="100" y="267"/>
                  </a:lnTo>
                  <a:lnTo>
                    <a:pt x="367" y="100"/>
                  </a:lnTo>
                  <a:lnTo>
                    <a:pt x="301" y="0"/>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6004;p75">
              <a:extLst>
                <a:ext uri="{FF2B5EF4-FFF2-40B4-BE49-F238E27FC236}">
                  <a16:creationId xmlns:a16="http://schemas.microsoft.com/office/drawing/2014/main" id="{F11A1A5E-F024-4DA6-B7EF-E2218380C5C5}"/>
                </a:ext>
              </a:extLst>
            </p:cNvPr>
            <p:cNvSpPr/>
            <p:nvPr/>
          </p:nvSpPr>
          <p:spPr>
            <a:xfrm>
              <a:off x="4432500" y="2644000"/>
              <a:ext cx="92600" cy="21175"/>
            </a:xfrm>
            <a:custGeom>
              <a:avLst/>
              <a:gdLst/>
              <a:ahLst/>
              <a:cxnLst/>
              <a:rect l="l" t="t" r="r" b="b"/>
              <a:pathLst>
                <a:path w="3704" h="847" extrusionOk="0">
                  <a:moveTo>
                    <a:pt x="3703" y="1"/>
                  </a:moveTo>
                  <a:cubicBezTo>
                    <a:pt x="3593" y="56"/>
                    <a:pt x="2100" y="700"/>
                    <a:pt x="793" y="700"/>
                  </a:cubicBezTo>
                  <a:cubicBezTo>
                    <a:pt x="516" y="700"/>
                    <a:pt x="246" y="671"/>
                    <a:pt x="1" y="601"/>
                  </a:cubicBezTo>
                  <a:lnTo>
                    <a:pt x="1" y="601"/>
                  </a:lnTo>
                  <a:cubicBezTo>
                    <a:pt x="230" y="773"/>
                    <a:pt x="711" y="846"/>
                    <a:pt x="1344" y="846"/>
                  </a:cubicBezTo>
                  <a:cubicBezTo>
                    <a:pt x="1815" y="846"/>
                    <a:pt x="2371" y="806"/>
                    <a:pt x="2969" y="734"/>
                  </a:cubicBezTo>
                  <a:cubicBezTo>
                    <a:pt x="3270" y="568"/>
                    <a:pt x="3503" y="301"/>
                    <a:pt x="3703" y="1"/>
                  </a:cubicBezTo>
                  <a:close/>
                </a:path>
              </a:pathLst>
            </a:custGeom>
            <a:solidFill>
              <a:srgbClr val="F28F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6005;p75">
              <a:extLst>
                <a:ext uri="{FF2B5EF4-FFF2-40B4-BE49-F238E27FC236}">
                  <a16:creationId xmlns:a16="http://schemas.microsoft.com/office/drawing/2014/main" id="{E6015DC9-4EBA-41A4-8810-DD9E0A9595A7}"/>
                </a:ext>
              </a:extLst>
            </p:cNvPr>
            <p:cNvSpPr/>
            <p:nvPr/>
          </p:nvSpPr>
          <p:spPr>
            <a:xfrm>
              <a:off x="4473375" y="4431125"/>
              <a:ext cx="90075" cy="79525"/>
            </a:xfrm>
            <a:custGeom>
              <a:avLst/>
              <a:gdLst/>
              <a:ahLst/>
              <a:cxnLst/>
              <a:rect l="l" t="t" r="r" b="b"/>
              <a:pathLst>
                <a:path w="3603" h="3181" extrusionOk="0">
                  <a:moveTo>
                    <a:pt x="0" y="0"/>
                  </a:moveTo>
                  <a:cubicBezTo>
                    <a:pt x="67" y="600"/>
                    <a:pt x="134" y="2268"/>
                    <a:pt x="134" y="2268"/>
                  </a:cubicBezTo>
                  <a:cubicBezTo>
                    <a:pt x="367" y="2669"/>
                    <a:pt x="734" y="2969"/>
                    <a:pt x="1201" y="3102"/>
                  </a:cubicBezTo>
                  <a:cubicBezTo>
                    <a:pt x="1386" y="3155"/>
                    <a:pt x="1575" y="3180"/>
                    <a:pt x="1762" y="3180"/>
                  </a:cubicBezTo>
                  <a:cubicBezTo>
                    <a:pt x="2521" y="3180"/>
                    <a:pt x="3255" y="2764"/>
                    <a:pt x="3603" y="2068"/>
                  </a:cubicBezTo>
                  <a:lnTo>
                    <a:pt x="3603" y="0"/>
                  </a:lnTo>
                  <a:close/>
                </a:path>
              </a:pathLst>
            </a:custGeom>
            <a:solidFill>
              <a:srgbClr val="FFA8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6006;p75">
              <a:extLst>
                <a:ext uri="{FF2B5EF4-FFF2-40B4-BE49-F238E27FC236}">
                  <a16:creationId xmlns:a16="http://schemas.microsoft.com/office/drawing/2014/main" id="{BD3E597E-479F-414C-A01B-389EFF0FBCCC}"/>
                </a:ext>
              </a:extLst>
            </p:cNvPr>
            <p:cNvSpPr/>
            <p:nvPr/>
          </p:nvSpPr>
          <p:spPr>
            <a:xfrm>
              <a:off x="4714375" y="4286000"/>
              <a:ext cx="72575" cy="51475"/>
            </a:xfrm>
            <a:custGeom>
              <a:avLst/>
              <a:gdLst/>
              <a:ahLst/>
              <a:cxnLst/>
              <a:rect l="l" t="t" r="r" b="b"/>
              <a:pathLst>
                <a:path w="2903" h="2059" extrusionOk="0">
                  <a:moveTo>
                    <a:pt x="0" y="1"/>
                  </a:moveTo>
                  <a:lnTo>
                    <a:pt x="34" y="1335"/>
                  </a:lnTo>
                  <a:cubicBezTo>
                    <a:pt x="367" y="1769"/>
                    <a:pt x="868" y="2002"/>
                    <a:pt x="1401" y="2036"/>
                  </a:cubicBezTo>
                  <a:cubicBezTo>
                    <a:pt x="1488" y="2051"/>
                    <a:pt x="1575" y="2058"/>
                    <a:pt x="1662" y="2058"/>
                  </a:cubicBezTo>
                  <a:cubicBezTo>
                    <a:pt x="2145" y="2058"/>
                    <a:pt x="2620" y="1826"/>
                    <a:pt x="2902" y="1402"/>
                  </a:cubicBezTo>
                  <a:lnTo>
                    <a:pt x="2902" y="168"/>
                  </a:lnTo>
                  <a:lnTo>
                    <a:pt x="0" y="1"/>
                  </a:lnTo>
                  <a:close/>
                </a:path>
              </a:pathLst>
            </a:custGeom>
            <a:solidFill>
              <a:srgbClr val="FFA8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6007;p75">
              <a:extLst>
                <a:ext uri="{FF2B5EF4-FFF2-40B4-BE49-F238E27FC236}">
                  <a16:creationId xmlns:a16="http://schemas.microsoft.com/office/drawing/2014/main" id="{8D8A7944-3AD9-47A5-B4CD-D741099C6A7A}"/>
                </a:ext>
              </a:extLst>
            </p:cNvPr>
            <p:cNvSpPr/>
            <p:nvPr/>
          </p:nvSpPr>
          <p:spPr>
            <a:xfrm>
              <a:off x="4687675" y="2942550"/>
              <a:ext cx="218525" cy="216025"/>
            </a:xfrm>
            <a:custGeom>
              <a:avLst/>
              <a:gdLst/>
              <a:ahLst/>
              <a:cxnLst/>
              <a:rect l="l" t="t" r="r" b="b"/>
              <a:pathLst>
                <a:path w="8741" h="8641" extrusionOk="0">
                  <a:moveTo>
                    <a:pt x="6973" y="0"/>
                  </a:moveTo>
                  <a:lnTo>
                    <a:pt x="2136" y="1301"/>
                  </a:lnTo>
                  <a:lnTo>
                    <a:pt x="2503" y="2903"/>
                  </a:lnTo>
                  <a:lnTo>
                    <a:pt x="1936" y="2569"/>
                  </a:lnTo>
                  <a:lnTo>
                    <a:pt x="1" y="5705"/>
                  </a:lnTo>
                  <a:lnTo>
                    <a:pt x="3670" y="7673"/>
                  </a:lnTo>
                  <a:cubicBezTo>
                    <a:pt x="3670" y="7673"/>
                    <a:pt x="5122" y="8641"/>
                    <a:pt x="6154" y="8641"/>
                  </a:cubicBezTo>
                  <a:cubicBezTo>
                    <a:pt x="6171" y="8641"/>
                    <a:pt x="6188" y="8641"/>
                    <a:pt x="6205" y="8640"/>
                  </a:cubicBezTo>
                  <a:cubicBezTo>
                    <a:pt x="7440" y="8540"/>
                    <a:pt x="8407" y="7573"/>
                    <a:pt x="8540" y="6338"/>
                  </a:cubicBezTo>
                  <a:cubicBezTo>
                    <a:pt x="8740" y="4737"/>
                    <a:pt x="6973" y="0"/>
                    <a:pt x="6973" y="0"/>
                  </a:cubicBezTo>
                  <a:close/>
                </a:path>
              </a:pathLst>
            </a:custGeom>
            <a:solidFill>
              <a:srgbClr val="FFA8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6008;p75">
              <a:extLst>
                <a:ext uri="{FF2B5EF4-FFF2-40B4-BE49-F238E27FC236}">
                  <a16:creationId xmlns:a16="http://schemas.microsoft.com/office/drawing/2014/main" id="{7A8C3A11-85BF-469B-8C42-D3CE8D4E415E}"/>
                </a:ext>
              </a:extLst>
            </p:cNvPr>
            <p:cNvSpPr/>
            <p:nvPr/>
          </p:nvSpPr>
          <p:spPr>
            <a:xfrm>
              <a:off x="4738550" y="3011775"/>
              <a:ext cx="45050" cy="82575"/>
            </a:xfrm>
            <a:custGeom>
              <a:avLst/>
              <a:gdLst/>
              <a:ahLst/>
              <a:cxnLst/>
              <a:rect l="l" t="t" r="r" b="b"/>
              <a:pathLst>
                <a:path w="1802" h="3303" extrusionOk="0">
                  <a:moveTo>
                    <a:pt x="1" y="0"/>
                  </a:moveTo>
                  <a:cubicBezTo>
                    <a:pt x="465" y="1162"/>
                    <a:pt x="1062" y="2258"/>
                    <a:pt x="1792" y="3288"/>
                  </a:cubicBezTo>
                  <a:lnTo>
                    <a:pt x="1792" y="3288"/>
                  </a:lnTo>
                  <a:cubicBezTo>
                    <a:pt x="1356" y="2662"/>
                    <a:pt x="601" y="200"/>
                    <a:pt x="601" y="200"/>
                  </a:cubicBezTo>
                  <a:lnTo>
                    <a:pt x="1" y="0"/>
                  </a:lnTo>
                  <a:close/>
                  <a:moveTo>
                    <a:pt x="1792" y="3288"/>
                  </a:moveTo>
                  <a:cubicBezTo>
                    <a:pt x="1795" y="3293"/>
                    <a:pt x="1799" y="3298"/>
                    <a:pt x="1802" y="3302"/>
                  </a:cubicBezTo>
                  <a:cubicBezTo>
                    <a:pt x="1799" y="3298"/>
                    <a:pt x="1795" y="3293"/>
                    <a:pt x="1792" y="3288"/>
                  </a:cubicBezTo>
                  <a:close/>
                </a:path>
              </a:pathLst>
            </a:custGeom>
            <a:solidFill>
              <a:srgbClr val="F28F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6009;p75">
              <a:extLst>
                <a:ext uri="{FF2B5EF4-FFF2-40B4-BE49-F238E27FC236}">
                  <a16:creationId xmlns:a16="http://schemas.microsoft.com/office/drawing/2014/main" id="{23F406C2-415B-49C3-B61A-5FABF101A774}"/>
                </a:ext>
              </a:extLst>
            </p:cNvPr>
            <p:cNvSpPr/>
            <p:nvPr/>
          </p:nvSpPr>
          <p:spPr>
            <a:xfrm>
              <a:off x="4388300" y="3286125"/>
              <a:ext cx="422825" cy="1169375"/>
            </a:xfrm>
            <a:custGeom>
              <a:avLst/>
              <a:gdLst/>
              <a:ahLst/>
              <a:cxnLst/>
              <a:rect l="l" t="t" r="r" b="b"/>
              <a:pathLst>
                <a:path w="16913" h="46775" extrusionOk="0">
                  <a:moveTo>
                    <a:pt x="15945" y="1"/>
                  </a:moveTo>
                  <a:lnTo>
                    <a:pt x="1" y="1935"/>
                  </a:lnTo>
                  <a:cubicBezTo>
                    <a:pt x="1" y="1935"/>
                    <a:pt x="201" y="22650"/>
                    <a:pt x="368" y="25152"/>
                  </a:cubicBezTo>
                  <a:cubicBezTo>
                    <a:pt x="568" y="27654"/>
                    <a:pt x="3403" y="46300"/>
                    <a:pt x="3403" y="46300"/>
                  </a:cubicBezTo>
                  <a:cubicBezTo>
                    <a:pt x="4159" y="46656"/>
                    <a:pt x="4830" y="46775"/>
                    <a:pt x="5388" y="46775"/>
                  </a:cubicBezTo>
                  <a:cubicBezTo>
                    <a:pt x="6505" y="46775"/>
                    <a:pt x="7172" y="46300"/>
                    <a:pt x="7172" y="46300"/>
                  </a:cubicBezTo>
                  <a:cubicBezTo>
                    <a:pt x="7106" y="45733"/>
                    <a:pt x="7106" y="45133"/>
                    <a:pt x="7172" y="44532"/>
                  </a:cubicBezTo>
                  <a:cubicBezTo>
                    <a:pt x="7239" y="43465"/>
                    <a:pt x="8073" y="33858"/>
                    <a:pt x="8006" y="30422"/>
                  </a:cubicBezTo>
                  <a:cubicBezTo>
                    <a:pt x="7973" y="28454"/>
                    <a:pt x="7606" y="26520"/>
                    <a:pt x="6872" y="24685"/>
                  </a:cubicBezTo>
                  <a:lnTo>
                    <a:pt x="8006" y="8073"/>
                  </a:lnTo>
                  <a:lnTo>
                    <a:pt x="8573" y="7840"/>
                  </a:lnTo>
                  <a:cubicBezTo>
                    <a:pt x="8573" y="7840"/>
                    <a:pt x="8707" y="10175"/>
                    <a:pt x="8840" y="12910"/>
                  </a:cubicBezTo>
                  <a:lnTo>
                    <a:pt x="8840" y="12943"/>
                  </a:lnTo>
                  <a:cubicBezTo>
                    <a:pt x="9040" y="16146"/>
                    <a:pt x="9274" y="19882"/>
                    <a:pt x="9441" y="21149"/>
                  </a:cubicBezTo>
                  <a:cubicBezTo>
                    <a:pt x="9708" y="23551"/>
                    <a:pt x="11476" y="32190"/>
                    <a:pt x="11976" y="34225"/>
                  </a:cubicBezTo>
                  <a:cubicBezTo>
                    <a:pt x="12476" y="36260"/>
                    <a:pt x="13010" y="40096"/>
                    <a:pt x="13010" y="40096"/>
                  </a:cubicBezTo>
                  <a:cubicBezTo>
                    <a:pt x="13405" y="40491"/>
                    <a:pt x="13956" y="40611"/>
                    <a:pt x="14478" y="40611"/>
                  </a:cubicBezTo>
                  <a:cubicBezTo>
                    <a:pt x="15279" y="40611"/>
                    <a:pt x="16012" y="40329"/>
                    <a:pt x="16012" y="40329"/>
                  </a:cubicBezTo>
                  <a:cubicBezTo>
                    <a:pt x="16012" y="40329"/>
                    <a:pt x="16012" y="37794"/>
                    <a:pt x="16146" y="36193"/>
                  </a:cubicBezTo>
                  <a:cubicBezTo>
                    <a:pt x="16279" y="34625"/>
                    <a:pt x="16913" y="27620"/>
                    <a:pt x="16679" y="25786"/>
                  </a:cubicBezTo>
                  <a:cubicBezTo>
                    <a:pt x="16446" y="23951"/>
                    <a:pt x="15412" y="20682"/>
                    <a:pt x="15345" y="20015"/>
                  </a:cubicBezTo>
                  <a:cubicBezTo>
                    <a:pt x="15245" y="19348"/>
                    <a:pt x="15812" y="4637"/>
                    <a:pt x="15812" y="4637"/>
                  </a:cubicBezTo>
                  <a:cubicBezTo>
                    <a:pt x="16212" y="3136"/>
                    <a:pt x="16279" y="1535"/>
                    <a:pt x="15945" y="1"/>
                  </a:cubicBez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6010;p75">
              <a:extLst>
                <a:ext uri="{FF2B5EF4-FFF2-40B4-BE49-F238E27FC236}">
                  <a16:creationId xmlns:a16="http://schemas.microsoft.com/office/drawing/2014/main" id="{55C3032E-B4B8-4F8A-B362-660D64CC863C}"/>
                </a:ext>
              </a:extLst>
            </p:cNvPr>
            <p:cNvSpPr/>
            <p:nvPr/>
          </p:nvSpPr>
          <p:spPr>
            <a:xfrm>
              <a:off x="4724375" y="2720725"/>
              <a:ext cx="159300" cy="298575"/>
            </a:xfrm>
            <a:custGeom>
              <a:avLst/>
              <a:gdLst/>
              <a:ahLst/>
              <a:cxnLst/>
              <a:rect l="l" t="t" r="r" b="b"/>
              <a:pathLst>
                <a:path w="6372" h="11943" extrusionOk="0">
                  <a:moveTo>
                    <a:pt x="1" y="0"/>
                  </a:moveTo>
                  <a:lnTo>
                    <a:pt x="701" y="11942"/>
                  </a:lnTo>
                  <a:cubicBezTo>
                    <a:pt x="3903" y="11842"/>
                    <a:pt x="6372" y="9507"/>
                    <a:pt x="6372" y="9507"/>
                  </a:cubicBezTo>
                  <a:cubicBezTo>
                    <a:pt x="5671" y="7472"/>
                    <a:pt x="4837" y="5471"/>
                    <a:pt x="3870" y="3536"/>
                  </a:cubicBezTo>
                  <a:cubicBezTo>
                    <a:pt x="3003" y="1968"/>
                    <a:pt x="1635" y="701"/>
                    <a:pt x="1"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6011;p75">
              <a:extLst>
                <a:ext uri="{FF2B5EF4-FFF2-40B4-BE49-F238E27FC236}">
                  <a16:creationId xmlns:a16="http://schemas.microsoft.com/office/drawing/2014/main" id="{D99D1B69-0D34-492A-83B8-953866AE0AED}"/>
                </a:ext>
              </a:extLst>
            </p:cNvPr>
            <p:cNvSpPr/>
            <p:nvPr/>
          </p:nvSpPr>
          <p:spPr>
            <a:xfrm>
              <a:off x="4724375" y="2720725"/>
              <a:ext cx="159300" cy="298575"/>
            </a:xfrm>
            <a:custGeom>
              <a:avLst/>
              <a:gdLst/>
              <a:ahLst/>
              <a:cxnLst/>
              <a:rect l="l" t="t" r="r" b="b"/>
              <a:pathLst>
                <a:path w="6372" h="11943" extrusionOk="0">
                  <a:moveTo>
                    <a:pt x="1" y="0"/>
                  </a:moveTo>
                  <a:lnTo>
                    <a:pt x="701" y="11942"/>
                  </a:lnTo>
                  <a:cubicBezTo>
                    <a:pt x="3903" y="11842"/>
                    <a:pt x="6372" y="9507"/>
                    <a:pt x="6372" y="9507"/>
                  </a:cubicBezTo>
                  <a:cubicBezTo>
                    <a:pt x="5671" y="7472"/>
                    <a:pt x="4837" y="5471"/>
                    <a:pt x="3870" y="3536"/>
                  </a:cubicBezTo>
                  <a:cubicBezTo>
                    <a:pt x="3003" y="1968"/>
                    <a:pt x="1635" y="701"/>
                    <a:pt x="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6012;p75">
              <a:extLst>
                <a:ext uri="{FF2B5EF4-FFF2-40B4-BE49-F238E27FC236}">
                  <a16:creationId xmlns:a16="http://schemas.microsoft.com/office/drawing/2014/main" id="{43AB272B-F0E0-4C6D-942F-57A900BE6728}"/>
                </a:ext>
              </a:extLst>
            </p:cNvPr>
            <p:cNvSpPr/>
            <p:nvPr/>
          </p:nvSpPr>
          <p:spPr>
            <a:xfrm>
              <a:off x="4365800" y="2707325"/>
              <a:ext cx="428650" cy="661575"/>
            </a:xfrm>
            <a:custGeom>
              <a:avLst/>
              <a:gdLst/>
              <a:ahLst/>
              <a:cxnLst/>
              <a:rect l="l" t="t" r="r" b="b"/>
              <a:pathLst>
                <a:path w="17146" h="26463" extrusionOk="0">
                  <a:moveTo>
                    <a:pt x="12621" y="1"/>
                  </a:moveTo>
                  <a:cubicBezTo>
                    <a:pt x="12462" y="1"/>
                    <a:pt x="12302" y="13"/>
                    <a:pt x="12142" y="36"/>
                  </a:cubicBezTo>
                  <a:cubicBezTo>
                    <a:pt x="11808" y="103"/>
                    <a:pt x="11442" y="169"/>
                    <a:pt x="11108" y="270"/>
                  </a:cubicBezTo>
                  <a:cubicBezTo>
                    <a:pt x="9753" y="1009"/>
                    <a:pt x="8228" y="1378"/>
                    <a:pt x="6689" y="1378"/>
                  </a:cubicBezTo>
                  <a:cubicBezTo>
                    <a:pt x="6561" y="1378"/>
                    <a:pt x="6433" y="1375"/>
                    <a:pt x="6305" y="1370"/>
                  </a:cubicBezTo>
                  <a:cubicBezTo>
                    <a:pt x="0" y="2738"/>
                    <a:pt x="701" y="11778"/>
                    <a:pt x="701" y="11778"/>
                  </a:cubicBezTo>
                  <a:lnTo>
                    <a:pt x="701" y="12745"/>
                  </a:lnTo>
                  <a:lnTo>
                    <a:pt x="1501" y="11945"/>
                  </a:lnTo>
                  <a:lnTo>
                    <a:pt x="1501" y="11945"/>
                  </a:lnTo>
                  <a:cubicBezTo>
                    <a:pt x="1501" y="11945"/>
                    <a:pt x="1468" y="12679"/>
                    <a:pt x="1401" y="13779"/>
                  </a:cubicBezTo>
                  <a:cubicBezTo>
                    <a:pt x="1234" y="16715"/>
                    <a:pt x="934" y="22452"/>
                    <a:pt x="801" y="25154"/>
                  </a:cubicBezTo>
                  <a:cubicBezTo>
                    <a:pt x="1386" y="25377"/>
                    <a:pt x="4511" y="26462"/>
                    <a:pt x="7917" y="26462"/>
                  </a:cubicBezTo>
                  <a:cubicBezTo>
                    <a:pt x="8586" y="26462"/>
                    <a:pt x="9266" y="26420"/>
                    <a:pt x="9940" y="26322"/>
                  </a:cubicBezTo>
                  <a:cubicBezTo>
                    <a:pt x="14444" y="25654"/>
                    <a:pt x="16845" y="23153"/>
                    <a:pt x="16845" y="23153"/>
                  </a:cubicBezTo>
                  <a:lnTo>
                    <a:pt x="16845" y="23119"/>
                  </a:lnTo>
                  <a:cubicBezTo>
                    <a:pt x="16612" y="21885"/>
                    <a:pt x="14210" y="16581"/>
                    <a:pt x="14377" y="15781"/>
                  </a:cubicBezTo>
                  <a:cubicBezTo>
                    <a:pt x="14544" y="14980"/>
                    <a:pt x="17146" y="7041"/>
                    <a:pt x="16545" y="4339"/>
                  </a:cubicBezTo>
                  <a:cubicBezTo>
                    <a:pt x="16312" y="3205"/>
                    <a:pt x="15845" y="2138"/>
                    <a:pt x="15144" y="1204"/>
                  </a:cubicBezTo>
                  <a:cubicBezTo>
                    <a:pt x="14514" y="430"/>
                    <a:pt x="13588" y="1"/>
                    <a:pt x="12621"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6013;p75">
              <a:extLst>
                <a:ext uri="{FF2B5EF4-FFF2-40B4-BE49-F238E27FC236}">
                  <a16:creationId xmlns:a16="http://schemas.microsoft.com/office/drawing/2014/main" id="{534BE01A-953C-4703-9339-A14CE32E2925}"/>
                </a:ext>
              </a:extLst>
            </p:cNvPr>
            <p:cNvSpPr/>
            <p:nvPr/>
          </p:nvSpPr>
          <p:spPr>
            <a:xfrm>
              <a:off x="3834575" y="2759975"/>
              <a:ext cx="533750" cy="393825"/>
            </a:xfrm>
            <a:custGeom>
              <a:avLst/>
              <a:gdLst/>
              <a:ahLst/>
              <a:cxnLst/>
              <a:rect l="l" t="t" r="r" b="b"/>
              <a:pathLst>
                <a:path w="21350" h="15753" extrusionOk="0">
                  <a:moveTo>
                    <a:pt x="646" y="1"/>
                  </a:moveTo>
                  <a:cubicBezTo>
                    <a:pt x="489" y="1"/>
                    <a:pt x="357" y="64"/>
                    <a:pt x="267" y="198"/>
                  </a:cubicBezTo>
                  <a:cubicBezTo>
                    <a:pt x="1" y="565"/>
                    <a:pt x="2035" y="3234"/>
                    <a:pt x="2035" y="3234"/>
                  </a:cubicBezTo>
                  <a:cubicBezTo>
                    <a:pt x="1335" y="3434"/>
                    <a:pt x="1301" y="4501"/>
                    <a:pt x="1301" y="4501"/>
                  </a:cubicBezTo>
                  <a:cubicBezTo>
                    <a:pt x="768" y="5169"/>
                    <a:pt x="601" y="6036"/>
                    <a:pt x="801" y="6836"/>
                  </a:cubicBezTo>
                  <a:cubicBezTo>
                    <a:pt x="1235" y="7437"/>
                    <a:pt x="4103" y="8671"/>
                    <a:pt x="5271" y="9171"/>
                  </a:cubicBezTo>
                  <a:cubicBezTo>
                    <a:pt x="6417" y="9681"/>
                    <a:pt x="14736" y="15752"/>
                    <a:pt x="16651" y="15752"/>
                  </a:cubicBezTo>
                  <a:cubicBezTo>
                    <a:pt x="16742" y="15752"/>
                    <a:pt x="16819" y="15738"/>
                    <a:pt x="16879" y="15709"/>
                  </a:cubicBezTo>
                  <a:cubicBezTo>
                    <a:pt x="18180" y="15076"/>
                    <a:pt x="21349" y="11039"/>
                    <a:pt x="21349" y="11039"/>
                  </a:cubicBezTo>
                  <a:lnTo>
                    <a:pt x="18080" y="7670"/>
                  </a:lnTo>
                  <a:lnTo>
                    <a:pt x="15378" y="10773"/>
                  </a:lnTo>
                  <a:cubicBezTo>
                    <a:pt x="15378" y="10773"/>
                    <a:pt x="8440" y="7303"/>
                    <a:pt x="7973" y="6937"/>
                  </a:cubicBezTo>
                  <a:cubicBezTo>
                    <a:pt x="7473" y="6570"/>
                    <a:pt x="6905" y="6069"/>
                    <a:pt x="6872" y="5402"/>
                  </a:cubicBezTo>
                  <a:cubicBezTo>
                    <a:pt x="6872" y="4735"/>
                    <a:pt x="7272" y="3234"/>
                    <a:pt x="7306" y="2734"/>
                  </a:cubicBezTo>
                  <a:cubicBezTo>
                    <a:pt x="7322" y="2478"/>
                    <a:pt x="7162" y="2345"/>
                    <a:pt x="6940" y="2345"/>
                  </a:cubicBezTo>
                  <a:cubicBezTo>
                    <a:pt x="6698" y="2345"/>
                    <a:pt x="6382" y="2503"/>
                    <a:pt x="6138" y="2834"/>
                  </a:cubicBezTo>
                  <a:cubicBezTo>
                    <a:pt x="5697" y="3464"/>
                    <a:pt x="5494" y="4512"/>
                    <a:pt x="5219" y="4512"/>
                  </a:cubicBezTo>
                  <a:cubicBezTo>
                    <a:pt x="5203" y="4512"/>
                    <a:pt x="5187" y="4509"/>
                    <a:pt x="5171" y="4501"/>
                  </a:cubicBezTo>
                  <a:cubicBezTo>
                    <a:pt x="4871" y="4401"/>
                    <a:pt x="2369" y="1266"/>
                    <a:pt x="1768" y="665"/>
                  </a:cubicBezTo>
                  <a:cubicBezTo>
                    <a:pt x="1370" y="245"/>
                    <a:pt x="957" y="1"/>
                    <a:pt x="646" y="1"/>
                  </a:cubicBezTo>
                  <a:close/>
                </a:path>
              </a:pathLst>
            </a:custGeom>
            <a:solidFill>
              <a:srgbClr val="FFA8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6014;p75">
              <a:extLst>
                <a:ext uri="{FF2B5EF4-FFF2-40B4-BE49-F238E27FC236}">
                  <a16:creationId xmlns:a16="http://schemas.microsoft.com/office/drawing/2014/main" id="{040FF8CA-A472-4B98-863F-D40D6775F56E}"/>
                </a:ext>
              </a:extLst>
            </p:cNvPr>
            <p:cNvSpPr/>
            <p:nvPr/>
          </p:nvSpPr>
          <p:spPr>
            <a:xfrm>
              <a:off x="4261550" y="2752375"/>
              <a:ext cx="296075" cy="306950"/>
            </a:xfrm>
            <a:custGeom>
              <a:avLst/>
              <a:gdLst/>
              <a:ahLst/>
              <a:cxnLst/>
              <a:rect l="l" t="t" r="r" b="b"/>
              <a:pathLst>
                <a:path w="11843" h="12278" extrusionOk="0">
                  <a:moveTo>
                    <a:pt x="9107" y="0"/>
                  </a:moveTo>
                  <a:cubicBezTo>
                    <a:pt x="8752" y="0"/>
                    <a:pt x="7024" y="106"/>
                    <a:pt x="5004" y="2037"/>
                  </a:cubicBezTo>
                  <a:cubicBezTo>
                    <a:pt x="2736" y="4205"/>
                    <a:pt x="0" y="8041"/>
                    <a:pt x="0" y="8041"/>
                  </a:cubicBezTo>
                  <a:cubicBezTo>
                    <a:pt x="1001" y="9842"/>
                    <a:pt x="2502" y="11310"/>
                    <a:pt x="4303" y="12277"/>
                  </a:cubicBezTo>
                  <a:cubicBezTo>
                    <a:pt x="4303" y="12277"/>
                    <a:pt x="9741" y="6740"/>
                    <a:pt x="10775" y="4105"/>
                  </a:cubicBezTo>
                  <a:cubicBezTo>
                    <a:pt x="11842" y="1436"/>
                    <a:pt x="9174" y="2"/>
                    <a:pt x="9174" y="2"/>
                  </a:cubicBezTo>
                  <a:cubicBezTo>
                    <a:pt x="9174" y="2"/>
                    <a:pt x="9151" y="0"/>
                    <a:pt x="9107"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6015;p75">
              <a:extLst>
                <a:ext uri="{FF2B5EF4-FFF2-40B4-BE49-F238E27FC236}">
                  <a16:creationId xmlns:a16="http://schemas.microsoft.com/office/drawing/2014/main" id="{29F3D46E-89CB-4396-8152-7ECC395ADCB2}"/>
                </a:ext>
              </a:extLst>
            </p:cNvPr>
            <p:cNvSpPr/>
            <p:nvPr/>
          </p:nvSpPr>
          <p:spPr>
            <a:xfrm>
              <a:off x="4261550" y="2752375"/>
              <a:ext cx="296075" cy="306950"/>
            </a:xfrm>
            <a:custGeom>
              <a:avLst/>
              <a:gdLst/>
              <a:ahLst/>
              <a:cxnLst/>
              <a:rect l="l" t="t" r="r" b="b"/>
              <a:pathLst>
                <a:path w="11843" h="12278" extrusionOk="0">
                  <a:moveTo>
                    <a:pt x="9107" y="0"/>
                  </a:moveTo>
                  <a:cubicBezTo>
                    <a:pt x="8752" y="0"/>
                    <a:pt x="7024" y="106"/>
                    <a:pt x="5004" y="2037"/>
                  </a:cubicBezTo>
                  <a:cubicBezTo>
                    <a:pt x="2736" y="4205"/>
                    <a:pt x="0" y="8041"/>
                    <a:pt x="0" y="8041"/>
                  </a:cubicBezTo>
                  <a:cubicBezTo>
                    <a:pt x="1001" y="9842"/>
                    <a:pt x="2502" y="11310"/>
                    <a:pt x="4303" y="12277"/>
                  </a:cubicBezTo>
                  <a:cubicBezTo>
                    <a:pt x="4303" y="12277"/>
                    <a:pt x="9741" y="6740"/>
                    <a:pt x="10775" y="4105"/>
                  </a:cubicBezTo>
                  <a:cubicBezTo>
                    <a:pt x="11842" y="1436"/>
                    <a:pt x="9174" y="2"/>
                    <a:pt x="9174" y="2"/>
                  </a:cubicBezTo>
                  <a:cubicBezTo>
                    <a:pt x="9174" y="2"/>
                    <a:pt x="9151" y="0"/>
                    <a:pt x="910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6016;p75">
              <a:extLst>
                <a:ext uri="{FF2B5EF4-FFF2-40B4-BE49-F238E27FC236}">
                  <a16:creationId xmlns:a16="http://schemas.microsoft.com/office/drawing/2014/main" id="{7A1825CD-CCA6-4210-AD4C-7005379E29DF}"/>
                </a:ext>
              </a:extLst>
            </p:cNvPr>
            <p:cNvSpPr/>
            <p:nvPr/>
          </p:nvSpPr>
          <p:spPr>
            <a:xfrm>
              <a:off x="4602625" y="3436225"/>
              <a:ext cx="70075" cy="173500"/>
            </a:xfrm>
            <a:custGeom>
              <a:avLst/>
              <a:gdLst/>
              <a:ahLst/>
              <a:cxnLst/>
              <a:rect l="l" t="t" r="r" b="b"/>
              <a:pathLst>
                <a:path w="2803" h="6940" extrusionOk="0">
                  <a:moveTo>
                    <a:pt x="2802" y="1"/>
                  </a:moveTo>
                  <a:cubicBezTo>
                    <a:pt x="1969" y="768"/>
                    <a:pt x="1035" y="1369"/>
                    <a:pt x="0" y="1836"/>
                  </a:cubicBezTo>
                  <a:cubicBezTo>
                    <a:pt x="0" y="1836"/>
                    <a:pt x="134" y="4171"/>
                    <a:pt x="301" y="6906"/>
                  </a:cubicBezTo>
                  <a:lnTo>
                    <a:pt x="301" y="6939"/>
                  </a:lnTo>
                  <a:lnTo>
                    <a:pt x="534" y="2202"/>
                  </a:lnTo>
                  <a:cubicBezTo>
                    <a:pt x="1401" y="1602"/>
                    <a:pt x="2169" y="835"/>
                    <a:pt x="280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6017;p75">
              <a:extLst>
                <a:ext uri="{FF2B5EF4-FFF2-40B4-BE49-F238E27FC236}">
                  <a16:creationId xmlns:a16="http://schemas.microsoft.com/office/drawing/2014/main" id="{142DA424-D2EB-4576-B6EF-C25FCB87A02C}"/>
                </a:ext>
              </a:extLst>
            </p:cNvPr>
            <p:cNvSpPr/>
            <p:nvPr/>
          </p:nvSpPr>
          <p:spPr>
            <a:xfrm>
              <a:off x="4362450" y="2322275"/>
              <a:ext cx="491200" cy="416825"/>
            </a:xfrm>
            <a:custGeom>
              <a:avLst/>
              <a:gdLst/>
              <a:ahLst/>
              <a:cxnLst/>
              <a:rect l="l" t="t" r="r" b="b"/>
              <a:pathLst>
                <a:path w="19648" h="16673" extrusionOk="0">
                  <a:moveTo>
                    <a:pt x="7973" y="0"/>
                  </a:moveTo>
                  <a:cubicBezTo>
                    <a:pt x="5881" y="0"/>
                    <a:pt x="4871" y="1094"/>
                    <a:pt x="4871" y="1094"/>
                  </a:cubicBezTo>
                  <a:cubicBezTo>
                    <a:pt x="4871" y="1094"/>
                    <a:pt x="4410" y="474"/>
                    <a:pt x="3500" y="474"/>
                  </a:cubicBezTo>
                  <a:cubicBezTo>
                    <a:pt x="3163" y="474"/>
                    <a:pt x="2763" y="559"/>
                    <a:pt x="2302" y="794"/>
                  </a:cubicBezTo>
                  <a:cubicBezTo>
                    <a:pt x="1" y="1962"/>
                    <a:pt x="2002" y="6165"/>
                    <a:pt x="2002" y="6165"/>
                  </a:cubicBezTo>
                  <a:cubicBezTo>
                    <a:pt x="2302" y="4664"/>
                    <a:pt x="3236" y="3363"/>
                    <a:pt x="4537" y="2596"/>
                  </a:cubicBezTo>
                  <a:lnTo>
                    <a:pt x="4537" y="2596"/>
                  </a:lnTo>
                  <a:cubicBezTo>
                    <a:pt x="4537" y="2596"/>
                    <a:pt x="4104" y="5998"/>
                    <a:pt x="4237" y="7099"/>
                  </a:cubicBezTo>
                  <a:cubicBezTo>
                    <a:pt x="4237" y="7666"/>
                    <a:pt x="4504" y="8233"/>
                    <a:pt x="4937" y="8600"/>
                  </a:cubicBezTo>
                  <a:cubicBezTo>
                    <a:pt x="4937" y="8600"/>
                    <a:pt x="5288" y="7623"/>
                    <a:pt x="6098" y="7623"/>
                  </a:cubicBezTo>
                  <a:cubicBezTo>
                    <a:pt x="6223" y="7623"/>
                    <a:pt x="6358" y="7646"/>
                    <a:pt x="6505" y="7699"/>
                  </a:cubicBezTo>
                  <a:cubicBezTo>
                    <a:pt x="7606" y="8133"/>
                    <a:pt x="7873" y="10835"/>
                    <a:pt x="5571" y="11135"/>
                  </a:cubicBezTo>
                  <a:cubicBezTo>
                    <a:pt x="5571" y="11135"/>
                    <a:pt x="6672" y="13337"/>
                    <a:pt x="7773" y="13703"/>
                  </a:cubicBezTo>
                  <a:cubicBezTo>
                    <a:pt x="8103" y="13820"/>
                    <a:pt x="8530" y="13883"/>
                    <a:pt x="8996" y="13883"/>
                  </a:cubicBezTo>
                  <a:cubicBezTo>
                    <a:pt x="10132" y="13883"/>
                    <a:pt x="11506" y="13511"/>
                    <a:pt x="12309" y="12636"/>
                  </a:cubicBezTo>
                  <a:cubicBezTo>
                    <a:pt x="13010" y="11902"/>
                    <a:pt x="13610" y="11102"/>
                    <a:pt x="14044" y="10201"/>
                  </a:cubicBezTo>
                  <a:lnTo>
                    <a:pt x="14478" y="10268"/>
                  </a:lnTo>
                  <a:cubicBezTo>
                    <a:pt x="14478" y="10268"/>
                    <a:pt x="14144" y="13203"/>
                    <a:pt x="15712" y="14971"/>
                  </a:cubicBezTo>
                  <a:cubicBezTo>
                    <a:pt x="16612" y="16005"/>
                    <a:pt x="17880" y="16606"/>
                    <a:pt x="19248" y="16672"/>
                  </a:cubicBezTo>
                  <a:cubicBezTo>
                    <a:pt x="19048" y="15872"/>
                    <a:pt x="18947" y="15071"/>
                    <a:pt x="18981" y="14271"/>
                  </a:cubicBezTo>
                  <a:cubicBezTo>
                    <a:pt x="19081" y="13236"/>
                    <a:pt x="19648" y="7799"/>
                    <a:pt x="18814" y="5998"/>
                  </a:cubicBezTo>
                  <a:cubicBezTo>
                    <a:pt x="18197" y="4558"/>
                    <a:pt x="16827" y="3693"/>
                    <a:pt x="15360" y="3693"/>
                  </a:cubicBezTo>
                  <a:cubicBezTo>
                    <a:pt x="14924" y="3693"/>
                    <a:pt x="14480" y="3769"/>
                    <a:pt x="14044" y="3930"/>
                  </a:cubicBezTo>
                  <a:cubicBezTo>
                    <a:pt x="14044" y="3930"/>
                    <a:pt x="13710" y="1795"/>
                    <a:pt x="11075" y="694"/>
                  </a:cubicBezTo>
                  <a:cubicBezTo>
                    <a:pt x="9858" y="182"/>
                    <a:pt x="8825" y="0"/>
                    <a:pt x="797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6018;p75">
              <a:extLst>
                <a:ext uri="{FF2B5EF4-FFF2-40B4-BE49-F238E27FC236}">
                  <a16:creationId xmlns:a16="http://schemas.microsoft.com/office/drawing/2014/main" id="{1DEC81DC-A326-4099-9E32-6AE66DE83AF0}"/>
                </a:ext>
              </a:extLst>
            </p:cNvPr>
            <p:cNvSpPr/>
            <p:nvPr/>
          </p:nvSpPr>
          <p:spPr>
            <a:xfrm>
              <a:off x="4644625" y="2417750"/>
              <a:ext cx="79775" cy="162075"/>
            </a:xfrm>
            <a:custGeom>
              <a:avLst/>
              <a:gdLst/>
              <a:ahLst/>
              <a:cxnLst/>
              <a:rect l="l" t="t" r="r" b="b"/>
              <a:pathLst>
                <a:path w="3191" h="6483" extrusionOk="0">
                  <a:moveTo>
                    <a:pt x="2756" y="111"/>
                  </a:moveTo>
                  <a:cubicBezTo>
                    <a:pt x="2757" y="111"/>
                    <a:pt x="2757" y="111"/>
                    <a:pt x="2757" y="111"/>
                  </a:cubicBezTo>
                  <a:cubicBezTo>
                    <a:pt x="2757" y="111"/>
                    <a:pt x="2757" y="111"/>
                    <a:pt x="2756" y="111"/>
                  </a:cubicBezTo>
                  <a:close/>
                  <a:moveTo>
                    <a:pt x="2092" y="1"/>
                  </a:moveTo>
                  <a:cubicBezTo>
                    <a:pt x="231" y="1"/>
                    <a:pt x="1" y="2962"/>
                    <a:pt x="422" y="4647"/>
                  </a:cubicBezTo>
                  <a:cubicBezTo>
                    <a:pt x="806" y="6258"/>
                    <a:pt x="2074" y="6483"/>
                    <a:pt x="2753" y="6483"/>
                  </a:cubicBezTo>
                  <a:cubicBezTo>
                    <a:pt x="3016" y="6483"/>
                    <a:pt x="3191" y="6449"/>
                    <a:pt x="3191" y="6449"/>
                  </a:cubicBezTo>
                  <a:cubicBezTo>
                    <a:pt x="1389" y="6182"/>
                    <a:pt x="922" y="3813"/>
                    <a:pt x="1356" y="1812"/>
                  </a:cubicBezTo>
                  <a:cubicBezTo>
                    <a:pt x="1715" y="272"/>
                    <a:pt x="2351" y="95"/>
                    <a:pt x="2625" y="95"/>
                  </a:cubicBezTo>
                  <a:cubicBezTo>
                    <a:pt x="2702" y="95"/>
                    <a:pt x="2751" y="109"/>
                    <a:pt x="2756" y="111"/>
                  </a:cubicBezTo>
                  <a:lnTo>
                    <a:pt x="2756" y="111"/>
                  </a:lnTo>
                  <a:cubicBezTo>
                    <a:pt x="2515" y="36"/>
                    <a:pt x="2294" y="1"/>
                    <a:pt x="2092"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6119468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90" name="Google Shape;209;p40">
            <a:extLst>
              <a:ext uri="{FF2B5EF4-FFF2-40B4-BE49-F238E27FC236}">
                <a16:creationId xmlns:a16="http://schemas.microsoft.com/office/drawing/2014/main" id="{08C07268-4066-41E3-BB7D-9A0E7EB1C4F1}"/>
              </a:ext>
            </a:extLst>
          </p:cNvPr>
          <p:cNvSpPr txBox="1">
            <a:spLocks noGrp="1"/>
          </p:cNvSpPr>
          <p:nvPr>
            <p:ph type="title"/>
          </p:nvPr>
        </p:nvSpPr>
        <p:spPr>
          <a:xfrm>
            <a:off x="1601665" y="4467559"/>
            <a:ext cx="5940670" cy="790433"/>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IN" sz="2000" dirty="0">
                <a:solidFill>
                  <a:srgbClr val="FFC100"/>
                </a:solidFill>
                <a:latin typeface="Montserrat Bold" panose="00000800000000000000" pitchFamily="2" charset="0"/>
              </a:rPr>
              <a:t>Data Cleaning and Preparation Workflow</a:t>
            </a:r>
            <a:endParaRPr sz="2000" dirty="0">
              <a:solidFill>
                <a:srgbClr val="FFC100"/>
              </a:solidFill>
              <a:latin typeface="Montserrat Bold" panose="00000800000000000000" pitchFamily="2" charset="0"/>
            </a:endParaRPr>
          </a:p>
        </p:txBody>
      </p:sp>
      <p:pic>
        <p:nvPicPr>
          <p:cNvPr id="7" name="Picture 6">
            <a:extLst>
              <a:ext uri="{FF2B5EF4-FFF2-40B4-BE49-F238E27FC236}">
                <a16:creationId xmlns:a16="http://schemas.microsoft.com/office/drawing/2014/main" id="{12948361-1181-4388-BF4C-D8D99E12F930}"/>
              </a:ext>
            </a:extLst>
          </p:cNvPr>
          <p:cNvPicPr>
            <a:picLocks noChangeAspect="1"/>
          </p:cNvPicPr>
          <p:nvPr/>
        </p:nvPicPr>
        <p:blipFill>
          <a:blip r:embed="rId3"/>
          <a:stretch>
            <a:fillRect/>
          </a:stretch>
        </p:blipFill>
        <p:spPr>
          <a:xfrm>
            <a:off x="819508" y="547860"/>
            <a:ext cx="7504981" cy="3463838"/>
          </a:xfrm>
          <a:prstGeom prst="rect">
            <a:avLst/>
          </a:prstGeom>
        </p:spPr>
      </p:pic>
    </p:spTree>
    <p:extLst>
      <p:ext uri="{BB962C8B-B14F-4D97-AF65-F5344CB8AC3E}">
        <p14:creationId xmlns:p14="http://schemas.microsoft.com/office/powerpoint/2010/main" val="23634413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40"/>
          <p:cNvSpPr txBox="1">
            <a:spLocks noGrp="1"/>
          </p:cNvSpPr>
          <p:nvPr>
            <p:ph type="title"/>
          </p:nvPr>
        </p:nvSpPr>
        <p:spPr>
          <a:xfrm>
            <a:off x="1005607" y="1780539"/>
            <a:ext cx="4186579" cy="141676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z="4000" dirty="0">
                <a:solidFill>
                  <a:srgbClr val="FFC100"/>
                </a:solidFill>
              </a:rPr>
              <a:t>Machine Learning</a:t>
            </a:r>
            <a:endParaRPr sz="4000" dirty="0">
              <a:solidFill>
                <a:srgbClr val="FFC100"/>
              </a:solidFill>
            </a:endParaRPr>
          </a:p>
        </p:txBody>
      </p:sp>
      <p:grpSp>
        <p:nvGrpSpPr>
          <p:cNvPr id="801" name="Google Shape;1938;p57">
            <a:extLst>
              <a:ext uri="{FF2B5EF4-FFF2-40B4-BE49-F238E27FC236}">
                <a16:creationId xmlns:a16="http://schemas.microsoft.com/office/drawing/2014/main" id="{D7766A80-875D-4F75-AF5E-D11C41C4BABA}"/>
              </a:ext>
            </a:extLst>
          </p:cNvPr>
          <p:cNvGrpSpPr/>
          <p:nvPr/>
        </p:nvGrpSpPr>
        <p:grpSpPr>
          <a:xfrm flipH="1">
            <a:off x="5618590" y="1078302"/>
            <a:ext cx="2133014" cy="3254205"/>
            <a:chOff x="4572029" y="1613481"/>
            <a:chExt cx="1740448" cy="2655292"/>
          </a:xfrm>
        </p:grpSpPr>
        <p:sp>
          <p:nvSpPr>
            <p:cNvPr id="802" name="Google Shape;1939;p57">
              <a:extLst>
                <a:ext uri="{FF2B5EF4-FFF2-40B4-BE49-F238E27FC236}">
                  <a16:creationId xmlns:a16="http://schemas.microsoft.com/office/drawing/2014/main" id="{23ABA917-F111-49F5-809B-73A00A25E42B}"/>
                </a:ext>
              </a:extLst>
            </p:cNvPr>
            <p:cNvSpPr/>
            <p:nvPr/>
          </p:nvSpPr>
          <p:spPr>
            <a:xfrm>
              <a:off x="4817268" y="3594947"/>
              <a:ext cx="1167111" cy="673825"/>
            </a:xfrm>
            <a:custGeom>
              <a:avLst/>
              <a:gdLst/>
              <a:ahLst/>
              <a:cxnLst/>
              <a:rect l="l" t="t" r="r" b="b"/>
              <a:pathLst>
                <a:path w="68583" h="39596" extrusionOk="0">
                  <a:moveTo>
                    <a:pt x="34291" y="1"/>
                  </a:moveTo>
                  <a:cubicBezTo>
                    <a:pt x="15344" y="1"/>
                    <a:pt x="0" y="8874"/>
                    <a:pt x="0" y="19781"/>
                  </a:cubicBezTo>
                  <a:cubicBezTo>
                    <a:pt x="0" y="30723"/>
                    <a:pt x="15344" y="39596"/>
                    <a:pt x="34291" y="39596"/>
                  </a:cubicBezTo>
                  <a:cubicBezTo>
                    <a:pt x="53238" y="39596"/>
                    <a:pt x="68582" y="30723"/>
                    <a:pt x="68582" y="19781"/>
                  </a:cubicBezTo>
                  <a:cubicBezTo>
                    <a:pt x="68582" y="8874"/>
                    <a:pt x="53238" y="1"/>
                    <a:pt x="34291"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1940;p57">
              <a:extLst>
                <a:ext uri="{FF2B5EF4-FFF2-40B4-BE49-F238E27FC236}">
                  <a16:creationId xmlns:a16="http://schemas.microsoft.com/office/drawing/2014/main" id="{DB92050B-E55A-401A-97E8-006A04652116}"/>
                </a:ext>
              </a:extLst>
            </p:cNvPr>
            <p:cNvSpPr/>
            <p:nvPr/>
          </p:nvSpPr>
          <p:spPr>
            <a:xfrm>
              <a:off x="4781497" y="3342493"/>
              <a:ext cx="350254" cy="560148"/>
            </a:xfrm>
            <a:custGeom>
              <a:avLst/>
              <a:gdLst/>
              <a:ahLst/>
              <a:cxnLst/>
              <a:rect l="l" t="t" r="r" b="b"/>
              <a:pathLst>
                <a:path w="20582" h="32916" extrusionOk="0">
                  <a:moveTo>
                    <a:pt x="4841" y="0"/>
                  </a:moveTo>
                  <a:cubicBezTo>
                    <a:pt x="4493" y="0"/>
                    <a:pt x="4147" y="40"/>
                    <a:pt x="3803" y="125"/>
                  </a:cubicBezTo>
                  <a:cubicBezTo>
                    <a:pt x="34" y="1059"/>
                    <a:pt x="1" y="5896"/>
                    <a:pt x="4170" y="9465"/>
                  </a:cubicBezTo>
                  <a:cubicBezTo>
                    <a:pt x="8340" y="13068"/>
                    <a:pt x="14678" y="17638"/>
                    <a:pt x="16145" y="23308"/>
                  </a:cubicBezTo>
                  <a:lnTo>
                    <a:pt x="19815" y="32915"/>
                  </a:lnTo>
                  <a:lnTo>
                    <a:pt x="20282" y="24543"/>
                  </a:lnTo>
                  <a:cubicBezTo>
                    <a:pt x="20582" y="21140"/>
                    <a:pt x="18547" y="13735"/>
                    <a:pt x="15412" y="9031"/>
                  </a:cubicBezTo>
                  <a:cubicBezTo>
                    <a:pt x="12541" y="4726"/>
                    <a:pt x="8608" y="0"/>
                    <a:pt x="4841" y="0"/>
                  </a:cubicBez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1941;p57">
              <a:extLst>
                <a:ext uri="{FF2B5EF4-FFF2-40B4-BE49-F238E27FC236}">
                  <a16:creationId xmlns:a16="http://schemas.microsoft.com/office/drawing/2014/main" id="{61044E39-F6D4-40FE-B989-479C6BD1A5E5}"/>
                </a:ext>
              </a:extLst>
            </p:cNvPr>
            <p:cNvSpPr/>
            <p:nvPr/>
          </p:nvSpPr>
          <p:spPr>
            <a:xfrm>
              <a:off x="4855864" y="3391843"/>
              <a:ext cx="270782" cy="430747"/>
            </a:xfrm>
            <a:custGeom>
              <a:avLst/>
              <a:gdLst/>
              <a:ahLst/>
              <a:cxnLst/>
              <a:rect l="l" t="t" r="r" b="b"/>
              <a:pathLst>
                <a:path w="15912" h="25312" extrusionOk="0">
                  <a:moveTo>
                    <a:pt x="289" y="1"/>
                  </a:moveTo>
                  <a:cubicBezTo>
                    <a:pt x="187" y="1"/>
                    <a:pt x="92" y="63"/>
                    <a:pt x="67" y="160"/>
                  </a:cubicBezTo>
                  <a:cubicBezTo>
                    <a:pt x="0" y="261"/>
                    <a:pt x="67" y="427"/>
                    <a:pt x="167" y="494"/>
                  </a:cubicBezTo>
                  <a:cubicBezTo>
                    <a:pt x="5604" y="3063"/>
                    <a:pt x="14144" y="13303"/>
                    <a:pt x="15411" y="25078"/>
                  </a:cubicBezTo>
                  <a:cubicBezTo>
                    <a:pt x="15411" y="25178"/>
                    <a:pt x="15511" y="25278"/>
                    <a:pt x="15612" y="25312"/>
                  </a:cubicBezTo>
                  <a:lnTo>
                    <a:pt x="15678" y="25312"/>
                  </a:lnTo>
                  <a:cubicBezTo>
                    <a:pt x="15812" y="25312"/>
                    <a:pt x="15912" y="25178"/>
                    <a:pt x="15912" y="25045"/>
                  </a:cubicBezTo>
                  <a:cubicBezTo>
                    <a:pt x="14644" y="13070"/>
                    <a:pt x="5938" y="2662"/>
                    <a:pt x="401" y="27"/>
                  </a:cubicBezTo>
                  <a:cubicBezTo>
                    <a:pt x="365" y="9"/>
                    <a:pt x="327" y="1"/>
                    <a:pt x="28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1942;p57">
              <a:extLst>
                <a:ext uri="{FF2B5EF4-FFF2-40B4-BE49-F238E27FC236}">
                  <a16:creationId xmlns:a16="http://schemas.microsoft.com/office/drawing/2014/main" id="{B107C29D-E131-44AE-B387-BD1AFEBF0989}"/>
                </a:ext>
              </a:extLst>
            </p:cNvPr>
            <p:cNvSpPr/>
            <p:nvPr/>
          </p:nvSpPr>
          <p:spPr>
            <a:xfrm>
              <a:off x="4791061" y="3582507"/>
              <a:ext cx="322533" cy="353045"/>
            </a:xfrm>
            <a:custGeom>
              <a:avLst/>
              <a:gdLst/>
              <a:ahLst/>
              <a:cxnLst/>
              <a:rect l="l" t="t" r="r" b="b"/>
              <a:pathLst>
                <a:path w="18953" h="20746" extrusionOk="0">
                  <a:moveTo>
                    <a:pt x="4161" y="0"/>
                  </a:moveTo>
                  <a:cubicBezTo>
                    <a:pt x="1365" y="0"/>
                    <a:pt x="1" y="1823"/>
                    <a:pt x="1006" y="4134"/>
                  </a:cubicBezTo>
                  <a:cubicBezTo>
                    <a:pt x="2040" y="6469"/>
                    <a:pt x="8512" y="8370"/>
                    <a:pt x="12548" y="12273"/>
                  </a:cubicBezTo>
                  <a:cubicBezTo>
                    <a:pt x="15884" y="15475"/>
                    <a:pt x="17451" y="18811"/>
                    <a:pt x="17818" y="20746"/>
                  </a:cubicBezTo>
                  <a:lnTo>
                    <a:pt x="18953" y="17210"/>
                  </a:lnTo>
                  <a:cubicBezTo>
                    <a:pt x="18519" y="8304"/>
                    <a:pt x="11948" y="1732"/>
                    <a:pt x="6277" y="298"/>
                  </a:cubicBezTo>
                  <a:cubicBezTo>
                    <a:pt x="5505" y="94"/>
                    <a:pt x="4796" y="0"/>
                    <a:pt x="4161"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1943;p57">
              <a:extLst>
                <a:ext uri="{FF2B5EF4-FFF2-40B4-BE49-F238E27FC236}">
                  <a16:creationId xmlns:a16="http://schemas.microsoft.com/office/drawing/2014/main" id="{B2945748-865D-4F81-AFF3-EFAFD70A3951}"/>
                </a:ext>
              </a:extLst>
            </p:cNvPr>
            <p:cNvSpPr/>
            <p:nvPr/>
          </p:nvSpPr>
          <p:spPr>
            <a:xfrm>
              <a:off x="4851881" y="3617291"/>
              <a:ext cx="265116" cy="285349"/>
            </a:xfrm>
            <a:custGeom>
              <a:avLst/>
              <a:gdLst/>
              <a:ahLst/>
              <a:cxnLst/>
              <a:rect l="l" t="t" r="r" b="b"/>
              <a:pathLst>
                <a:path w="15579" h="16768" extrusionOk="0">
                  <a:moveTo>
                    <a:pt x="248" y="1"/>
                  </a:moveTo>
                  <a:cubicBezTo>
                    <a:pt x="147" y="1"/>
                    <a:pt x="60" y="84"/>
                    <a:pt x="34" y="189"/>
                  </a:cubicBezTo>
                  <a:cubicBezTo>
                    <a:pt x="1" y="322"/>
                    <a:pt x="101" y="456"/>
                    <a:pt x="234" y="489"/>
                  </a:cubicBezTo>
                  <a:cubicBezTo>
                    <a:pt x="3704" y="1256"/>
                    <a:pt x="12376" y="6360"/>
                    <a:pt x="15045" y="16600"/>
                  </a:cubicBezTo>
                  <a:cubicBezTo>
                    <a:pt x="15078" y="16700"/>
                    <a:pt x="15145" y="16767"/>
                    <a:pt x="15245" y="16767"/>
                  </a:cubicBezTo>
                  <a:lnTo>
                    <a:pt x="15345" y="16767"/>
                  </a:lnTo>
                  <a:cubicBezTo>
                    <a:pt x="15479" y="16734"/>
                    <a:pt x="15579" y="16600"/>
                    <a:pt x="15545" y="16467"/>
                  </a:cubicBezTo>
                  <a:cubicBezTo>
                    <a:pt x="12810" y="6026"/>
                    <a:pt x="4171" y="856"/>
                    <a:pt x="334" y="22"/>
                  </a:cubicBezTo>
                  <a:cubicBezTo>
                    <a:pt x="305" y="7"/>
                    <a:pt x="276" y="1"/>
                    <a:pt x="24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1944;p57">
              <a:extLst>
                <a:ext uri="{FF2B5EF4-FFF2-40B4-BE49-F238E27FC236}">
                  <a16:creationId xmlns:a16="http://schemas.microsoft.com/office/drawing/2014/main" id="{3686E8BD-F248-4CB6-B84C-3FB062DA8730}"/>
                </a:ext>
              </a:extLst>
            </p:cNvPr>
            <p:cNvSpPr/>
            <p:nvPr/>
          </p:nvSpPr>
          <p:spPr>
            <a:xfrm>
              <a:off x="4979036" y="1787382"/>
              <a:ext cx="163504" cy="202253"/>
            </a:xfrm>
            <a:custGeom>
              <a:avLst/>
              <a:gdLst/>
              <a:ahLst/>
              <a:cxnLst/>
              <a:rect l="l" t="t" r="r" b="b"/>
              <a:pathLst>
                <a:path w="9608" h="11885" extrusionOk="0">
                  <a:moveTo>
                    <a:pt x="9578" y="2293"/>
                  </a:moveTo>
                  <a:lnTo>
                    <a:pt x="9608" y="2311"/>
                  </a:lnTo>
                  <a:cubicBezTo>
                    <a:pt x="9600" y="2303"/>
                    <a:pt x="9590" y="2297"/>
                    <a:pt x="9578" y="2293"/>
                  </a:cubicBezTo>
                  <a:close/>
                  <a:moveTo>
                    <a:pt x="6556" y="1"/>
                  </a:moveTo>
                  <a:cubicBezTo>
                    <a:pt x="6428" y="1"/>
                    <a:pt x="6327" y="65"/>
                    <a:pt x="6272" y="176"/>
                  </a:cubicBezTo>
                  <a:lnTo>
                    <a:pt x="5672" y="1310"/>
                  </a:lnTo>
                  <a:cubicBezTo>
                    <a:pt x="5638" y="1377"/>
                    <a:pt x="5572" y="1410"/>
                    <a:pt x="5538" y="1477"/>
                  </a:cubicBezTo>
                  <a:cubicBezTo>
                    <a:pt x="5505" y="1477"/>
                    <a:pt x="5471" y="1510"/>
                    <a:pt x="5438" y="1544"/>
                  </a:cubicBezTo>
                  <a:lnTo>
                    <a:pt x="5605" y="2177"/>
                  </a:lnTo>
                  <a:cubicBezTo>
                    <a:pt x="5632" y="2260"/>
                    <a:pt x="5750" y="2320"/>
                    <a:pt x="5847" y="2320"/>
                  </a:cubicBezTo>
                  <a:cubicBezTo>
                    <a:pt x="5868" y="2320"/>
                    <a:pt x="5887" y="2317"/>
                    <a:pt x="5905" y="2311"/>
                  </a:cubicBezTo>
                  <a:cubicBezTo>
                    <a:pt x="6039" y="2244"/>
                    <a:pt x="6172" y="2211"/>
                    <a:pt x="6339" y="2177"/>
                  </a:cubicBezTo>
                  <a:cubicBezTo>
                    <a:pt x="6405" y="2144"/>
                    <a:pt x="6472" y="2111"/>
                    <a:pt x="6572" y="2044"/>
                  </a:cubicBezTo>
                  <a:cubicBezTo>
                    <a:pt x="6606" y="2011"/>
                    <a:pt x="6672" y="1944"/>
                    <a:pt x="6706" y="1911"/>
                  </a:cubicBezTo>
                  <a:lnTo>
                    <a:pt x="7306" y="743"/>
                  </a:lnTo>
                  <a:cubicBezTo>
                    <a:pt x="7361" y="633"/>
                    <a:pt x="7462" y="568"/>
                    <a:pt x="7590" y="568"/>
                  </a:cubicBezTo>
                  <a:cubicBezTo>
                    <a:pt x="7617" y="568"/>
                    <a:pt x="7644" y="571"/>
                    <a:pt x="7673" y="576"/>
                  </a:cubicBezTo>
                  <a:lnTo>
                    <a:pt x="8307" y="710"/>
                  </a:lnTo>
                  <a:lnTo>
                    <a:pt x="8374" y="710"/>
                  </a:lnTo>
                  <a:lnTo>
                    <a:pt x="7306" y="176"/>
                  </a:lnTo>
                  <a:cubicBezTo>
                    <a:pt x="7306" y="143"/>
                    <a:pt x="7273" y="143"/>
                    <a:pt x="7239" y="143"/>
                  </a:cubicBezTo>
                  <a:lnTo>
                    <a:pt x="6639" y="9"/>
                  </a:lnTo>
                  <a:cubicBezTo>
                    <a:pt x="6610" y="3"/>
                    <a:pt x="6583" y="1"/>
                    <a:pt x="6556" y="1"/>
                  </a:cubicBezTo>
                  <a:close/>
                  <a:moveTo>
                    <a:pt x="8540" y="1685"/>
                  </a:moveTo>
                  <a:cubicBezTo>
                    <a:pt x="8507" y="1685"/>
                    <a:pt x="8474" y="1694"/>
                    <a:pt x="8440" y="1710"/>
                  </a:cubicBezTo>
                  <a:lnTo>
                    <a:pt x="8073" y="1944"/>
                  </a:lnTo>
                  <a:lnTo>
                    <a:pt x="8007" y="2177"/>
                  </a:lnTo>
                  <a:cubicBezTo>
                    <a:pt x="7973" y="2311"/>
                    <a:pt x="8007" y="2478"/>
                    <a:pt x="8107" y="2578"/>
                  </a:cubicBezTo>
                  <a:cubicBezTo>
                    <a:pt x="8173" y="2644"/>
                    <a:pt x="8207" y="2711"/>
                    <a:pt x="8273" y="2778"/>
                  </a:cubicBezTo>
                  <a:cubicBezTo>
                    <a:pt x="8318" y="2867"/>
                    <a:pt x="8407" y="2911"/>
                    <a:pt x="8491" y="2911"/>
                  </a:cubicBezTo>
                  <a:cubicBezTo>
                    <a:pt x="8533" y="2911"/>
                    <a:pt x="8574" y="2900"/>
                    <a:pt x="8607" y="2878"/>
                  </a:cubicBezTo>
                  <a:lnTo>
                    <a:pt x="9441" y="2311"/>
                  </a:lnTo>
                  <a:cubicBezTo>
                    <a:pt x="9474" y="2294"/>
                    <a:pt x="9508" y="2286"/>
                    <a:pt x="9537" y="2286"/>
                  </a:cubicBezTo>
                  <a:cubicBezTo>
                    <a:pt x="9552" y="2286"/>
                    <a:pt x="9566" y="2288"/>
                    <a:pt x="9578" y="2293"/>
                  </a:cubicBezTo>
                  <a:lnTo>
                    <a:pt x="9578" y="2293"/>
                  </a:lnTo>
                  <a:lnTo>
                    <a:pt x="8640" y="1710"/>
                  </a:lnTo>
                  <a:cubicBezTo>
                    <a:pt x="8607" y="1694"/>
                    <a:pt x="8574" y="1685"/>
                    <a:pt x="8540" y="1685"/>
                  </a:cubicBezTo>
                  <a:close/>
                  <a:moveTo>
                    <a:pt x="6267" y="3843"/>
                  </a:moveTo>
                  <a:cubicBezTo>
                    <a:pt x="6246" y="3843"/>
                    <a:pt x="6226" y="3844"/>
                    <a:pt x="6205" y="3845"/>
                  </a:cubicBezTo>
                  <a:cubicBezTo>
                    <a:pt x="6239" y="3979"/>
                    <a:pt x="6272" y="4112"/>
                    <a:pt x="6305" y="4279"/>
                  </a:cubicBezTo>
                  <a:cubicBezTo>
                    <a:pt x="6506" y="5380"/>
                    <a:pt x="5805" y="6914"/>
                    <a:pt x="4771" y="7715"/>
                  </a:cubicBezTo>
                  <a:cubicBezTo>
                    <a:pt x="4437" y="7982"/>
                    <a:pt x="4070" y="8182"/>
                    <a:pt x="3670" y="8215"/>
                  </a:cubicBezTo>
                  <a:cubicBezTo>
                    <a:pt x="3847" y="8603"/>
                    <a:pt x="4172" y="8805"/>
                    <a:pt x="4574" y="8805"/>
                  </a:cubicBezTo>
                  <a:cubicBezTo>
                    <a:pt x="4931" y="8805"/>
                    <a:pt x="5347" y="8645"/>
                    <a:pt x="5772" y="8315"/>
                  </a:cubicBezTo>
                  <a:cubicBezTo>
                    <a:pt x="6839" y="7515"/>
                    <a:pt x="7506" y="5947"/>
                    <a:pt x="7306" y="4846"/>
                  </a:cubicBezTo>
                  <a:cubicBezTo>
                    <a:pt x="7306" y="4267"/>
                    <a:pt x="6810" y="3843"/>
                    <a:pt x="6267" y="3843"/>
                  </a:cubicBezTo>
                  <a:close/>
                  <a:moveTo>
                    <a:pt x="4237" y="743"/>
                  </a:moveTo>
                  <a:cubicBezTo>
                    <a:pt x="4204" y="743"/>
                    <a:pt x="4171" y="776"/>
                    <a:pt x="4137" y="810"/>
                  </a:cubicBezTo>
                  <a:lnTo>
                    <a:pt x="3170" y="1544"/>
                  </a:lnTo>
                  <a:cubicBezTo>
                    <a:pt x="3170" y="1544"/>
                    <a:pt x="3136" y="1577"/>
                    <a:pt x="3136" y="1577"/>
                  </a:cubicBezTo>
                  <a:lnTo>
                    <a:pt x="3103" y="1610"/>
                  </a:lnTo>
                  <a:cubicBezTo>
                    <a:pt x="3070" y="1644"/>
                    <a:pt x="3036" y="1710"/>
                    <a:pt x="3036" y="1777"/>
                  </a:cubicBezTo>
                  <a:lnTo>
                    <a:pt x="3036" y="1810"/>
                  </a:lnTo>
                  <a:cubicBezTo>
                    <a:pt x="3003" y="1844"/>
                    <a:pt x="3003" y="1911"/>
                    <a:pt x="3003" y="1944"/>
                  </a:cubicBezTo>
                  <a:lnTo>
                    <a:pt x="3070" y="2878"/>
                  </a:lnTo>
                  <a:cubicBezTo>
                    <a:pt x="3070" y="3045"/>
                    <a:pt x="3003" y="3178"/>
                    <a:pt x="2903" y="3312"/>
                  </a:cubicBezTo>
                  <a:cubicBezTo>
                    <a:pt x="2736" y="3512"/>
                    <a:pt x="2603" y="3712"/>
                    <a:pt x="2469" y="3912"/>
                  </a:cubicBezTo>
                  <a:cubicBezTo>
                    <a:pt x="2403" y="3979"/>
                    <a:pt x="2336" y="4045"/>
                    <a:pt x="2236" y="4079"/>
                  </a:cubicBezTo>
                  <a:lnTo>
                    <a:pt x="2069" y="4079"/>
                  </a:lnTo>
                  <a:lnTo>
                    <a:pt x="1402" y="4045"/>
                  </a:lnTo>
                  <a:lnTo>
                    <a:pt x="1235" y="4045"/>
                  </a:lnTo>
                  <a:cubicBezTo>
                    <a:pt x="1202" y="4079"/>
                    <a:pt x="1168" y="4079"/>
                    <a:pt x="1168" y="4112"/>
                  </a:cubicBezTo>
                  <a:cubicBezTo>
                    <a:pt x="1102" y="4145"/>
                    <a:pt x="1068" y="4179"/>
                    <a:pt x="1068" y="4246"/>
                  </a:cubicBezTo>
                  <a:lnTo>
                    <a:pt x="501" y="5580"/>
                  </a:lnTo>
                  <a:cubicBezTo>
                    <a:pt x="435" y="5680"/>
                    <a:pt x="468" y="5813"/>
                    <a:pt x="568" y="5880"/>
                  </a:cubicBezTo>
                  <a:lnTo>
                    <a:pt x="1268" y="6314"/>
                  </a:lnTo>
                  <a:cubicBezTo>
                    <a:pt x="1302" y="6347"/>
                    <a:pt x="1302" y="6414"/>
                    <a:pt x="1268" y="6481"/>
                  </a:cubicBezTo>
                  <a:cubicBezTo>
                    <a:pt x="1235" y="6681"/>
                    <a:pt x="1202" y="6881"/>
                    <a:pt x="1168" y="7081"/>
                  </a:cubicBezTo>
                  <a:cubicBezTo>
                    <a:pt x="1135" y="7248"/>
                    <a:pt x="1068" y="7381"/>
                    <a:pt x="968" y="7515"/>
                  </a:cubicBezTo>
                  <a:lnTo>
                    <a:pt x="134" y="8282"/>
                  </a:lnTo>
                  <a:lnTo>
                    <a:pt x="101" y="8315"/>
                  </a:lnTo>
                  <a:cubicBezTo>
                    <a:pt x="68" y="8349"/>
                    <a:pt x="68" y="8349"/>
                    <a:pt x="68" y="8382"/>
                  </a:cubicBezTo>
                  <a:cubicBezTo>
                    <a:pt x="1" y="8482"/>
                    <a:pt x="1" y="8582"/>
                    <a:pt x="1" y="8682"/>
                  </a:cubicBezTo>
                  <a:lnTo>
                    <a:pt x="168" y="9649"/>
                  </a:lnTo>
                  <a:cubicBezTo>
                    <a:pt x="168" y="9683"/>
                    <a:pt x="168" y="9750"/>
                    <a:pt x="234" y="9750"/>
                  </a:cubicBezTo>
                  <a:lnTo>
                    <a:pt x="1235" y="10350"/>
                  </a:lnTo>
                  <a:cubicBezTo>
                    <a:pt x="1202" y="10317"/>
                    <a:pt x="1168" y="10283"/>
                    <a:pt x="1168" y="10217"/>
                  </a:cubicBezTo>
                  <a:lnTo>
                    <a:pt x="1002" y="9283"/>
                  </a:lnTo>
                  <a:cubicBezTo>
                    <a:pt x="968" y="9149"/>
                    <a:pt x="1002" y="8982"/>
                    <a:pt x="1135" y="8882"/>
                  </a:cubicBezTo>
                  <a:lnTo>
                    <a:pt x="1969" y="8115"/>
                  </a:lnTo>
                  <a:cubicBezTo>
                    <a:pt x="2069" y="7982"/>
                    <a:pt x="2136" y="7848"/>
                    <a:pt x="2169" y="7681"/>
                  </a:cubicBezTo>
                  <a:cubicBezTo>
                    <a:pt x="2202" y="7481"/>
                    <a:pt x="2236" y="7281"/>
                    <a:pt x="2269" y="7081"/>
                  </a:cubicBezTo>
                  <a:cubicBezTo>
                    <a:pt x="2303" y="6914"/>
                    <a:pt x="2236" y="6781"/>
                    <a:pt x="2102" y="6714"/>
                  </a:cubicBezTo>
                  <a:lnTo>
                    <a:pt x="1602" y="6514"/>
                  </a:lnTo>
                  <a:cubicBezTo>
                    <a:pt x="1469" y="6447"/>
                    <a:pt x="1435" y="6314"/>
                    <a:pt x="1469" y="6180"/>
                  </a:cubicBezTo>
                  <a:lnTo>
                    <a:pt x="2069" y="4879"/>
                  </a:lnTo>
                  <a:cubicBezTo>
                    <a:pt x="2069" y="4813"/>
                    <a:pt x="2102" y="4779"/>
                    <a:pt x="2169" y="4746"/>
                  </a:cubicBezTo>
                  <a:cubicBezTo>
                    <a:pt x="2236" y="4679"/>
                    <a:pt x="2336" y="4646"/>
                    <a:pt x="2403" y="4646"/>
                  </a:cubicBezTo>
                  <a:lnTo>
                    <a:pt x="3036" y="4679"/>
                  </a:lnTo>
                  <a:cubicBezTo>
                    <a:pt x="3103" y="4679"/>
                    <a:pt x="3170" y="4679"/>
                    <a:pt x="3203" y="4646"/>
                  </a:cubicBezTo>
                  <a:cubicBezTo>
                    <a:pt x="3303" y="4613"/>
                    <a:pt x="3370" y="4546"/>
                    <a:pt x="3437" y="4479"/>
                  </a:cubicBezTo>
                  <a:cubicBezTo>
                    <a:pt x="3570" y="4279"/>
                    <a:pt x="3704" y="4079"/>
                    <a:pt x="3870" y="3879"/>
                  </a:cubicBezTo>
                  <a:cubicBezTo>
                    <a:pt x="3970" y="3779"/>
                    <a:pt x="4004" y="3612"/>
                    <a:pt x="4004" y="3445"/>
                  </a:cubicBezTo>
                  <a:lnTo>
                    <a:pt x="3970" y="2544"/>
                  </a:lnTo>
                  <a:cubicBezTo>
                    <a:pt x="3937" y="2478"/>
                    <a:pt x="3937" y="2444"/>
                    <a:pt x="3970" y="2378"/>
                  </a:cubicBezTo>
                  <a:cubicBezTo>
                    <a:pt x="4004" y="2277"/>
                    <a:pt x="4037" y="2211"/>
                    <a:pt x="4137" y="2144"/>
                  </a:cubicBezTo>
                  <a:lnTo>
                    <a:pt x="5071" y="1377"/>
                  </a:lnTo>
                  <a:cubicBezTo>
                    <a:pt x="5118" y="1353"/>
                    <a:pt x="5166" y="1330"/>
                    <a:pt x="5213" y="1330"/>
                  </a:cubicBezTo>
                  <a:cubicBezTo>
                    <a:pt x="5232" y="1330"/>
                    <a:pt x="5252" y="1334"/>
                    <a:pt x="5271" y="1343"/>
                  </a:cubicBezTo>
                  <a:lnTo>
                    <a:pt x="4337" y="743"/>
                  </a:lnTo>
                  <a:close/>
                  <a:moveTo>
                    <a:pt x="5043" y="10324"/>
                  </a:moveTo>
                  <a:cubicBezTo>
                    <a:pt x="5009" y="10324"/>
                    <a:pt x="4973" y="10332"/>
                    <a:pt x="4938" y="10350"/>
                  </a:cubicBezTo>
                  <a:cubicBezTo>
                    <a:pt x="4804" y="10383"/>
                    <a:pt x="4671" y="10450"/>
                    <a:pt x="4537" y="10483"/>
                  </a:cubicBezTo>
                  <a:cubicBezTo>
                    <a:pt x="4504" y="10483"/>
                    <a:pt x="4437" y="10517"/>
                    <a:pt x="4404" y="10517"/>
                  </a:cubicBezTo>
                  <a:lnTo>
                    <a:pt x="4437" y="10617"/>
                  </a:lnTo>
                  <a:cubicBezTo>
                    <a:pt x="4437" y="10650"/>
                    <a:pt x="4471" y="10717"/>
                    <a:pt x="4537" y="10717"/>
                  </a:cubicBezTo>
                  <a:lnTo>
                    <a:pt x="5538" y="11317"/>
                  </a:lnTo>
                  <a:cubicBezTo>
                    <a:pt x="5505" y="11284"/>
                    <a:pt x="5471" y="11251"/>
                    <a:pt x="5471" y="11217"/>
                  </a:cubicBezTo>
                  <a:lnTo>
                    <a:pt x="5238" y="10483"/>
                  </a:lnTo>
                  <a:cubicBezTo>
                    <a:pt x="5214" y="10386"/>
                    <a:pt x="5135" y="10324"/>
                    <a:pt x="5043" y="10324"/>
                  </a:cubicBezTo>
                  <a:close/>
                  <a:moveTo>
                    <a:pt x="2368" y="9716"/>
                  </a:moveTo>
                  <a:cubicBezTo>
                    <a:pt x="2325" y="9716"/>
                    <a:pt x="2280" y="9727"/>
                    <a:pt x="2236" y="9750"/>
                  </a:cubicBezTo>
                  <a:lnTo>
                    <a:pt x="1769" y="10083"/>
                  </a:lnTo>
                  <a:lnTo>
                    <a:pt x="1402" y="11050"/>
                  </a:lnTo>
                  <a:cubicBezTo>
                    <a:pt x="1369" y="11151"/>
                    <a:pt x="1402" y="11251"/>
                    <a:pt x="1502" y="11317"/>
                  </a:cubicBezTo>
                  <a:lnTo>
                    <a:pt x="2503" y="11884"/>
                  </a:lnTo>
                  <a:cubicBezTo>
                    <a:pt x="2403" y="11818"/>
                    <a:pt x="2369" y="11718"/>
                    <a:pt x="2436" y="11618"/>
                  </a:cubicBezTo>
                  <a:lnTo>
                    <a:pt x="2870" y="10450"/>
                  </a:lnTo>
                  <a:cubicBezTo>
                    <a:pt x="2903" y="10317"/>
                    <a:pt x="2870" y="10150"/>
                    <a:pt x="2770" y="10050"/>
                  </a:cubicBezTo>
                  <a:cubicBezTo>
                    <a:pt x="2703" y="9983"/>
                    <a:pt x="2636" y="9916"/>
                    <a:pt x="2603" y="9850"/>
                  </a:cubicBezTo>
                  <a:cubicBezTo>
                    <a:pt x="2536" y="9761"/>
                    <a:pt x="2454" y="9716"/>
                    <a:pt x="2368" y="9716"/>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1945;p57">
              <a:extLst>
                <a:ext uri="{FF2B5EF4-FFF2-40B4-BE49-F238E27FC236}">
                  <a16:creationId xmlns:a16="http://schemas.microsoft.com/office/drawing/2014/main" id="{ADB29DCA-7E87-4717-9BCB-D960C91E606F}"/>
                </a:ext>
              </a:extLst>
            </p:cNvPr>
            <p:cNvSpPr/>
            <p:nvPr/>
          </p:nvSpPr>
          <p:spPr>
            <a:xfrm>
              <a:off x="4979036" y="1787382"/>
              <a:ext cx="163504" cy="202253"/>
            </a:xfrm>
            <a:custGeom>
              <a:avLst/>
              <a:gdLst/>
              <a:ahLst/>
              <a:cxnLst/>
              <a:rect l="l" t="t" r="r" b="b"/>
              <a:pathLst>
                <a:path w="9608" h="11885" extrusionOk="0">
                  <a:moveTo>
                    <a:pt x="9578" y="2293"/>
                  </a:moveTo>
                  <a:lnTo>
                    <a:pt x="9608" y="2311"/>
                  </a:lnTo>
                  <a:cubicBezTo>
                    <a:pt x="9600" y="2303"/>
                    <a:pt x="9590" y="2297"/>
                    <a:pt x="9578" y="2293"/>
                  </a:cubicBezTo>
                  <a:close/>
                  <a:moveTo>
                    <a:pt x="6556" y="1"/>
                  </a:moveTo>
                  <a:cubicBezTo>
                    <a:pt x="6428" y="1"/>
                    <a:pt x="6327" y="65"/>
                    <a:pt x="6272" y="176"/>
                  </a:cubicBezTo>
                  <a:lnTo>
                    <a:pt x="5672" y="1310"/>
                  </a:lnTo>
                  <a:cubicBezTo>
                    <a:pt x="5638" y="1377"/>
                    <a:pt x="5572" y="1410"/>
                    <a:pt x="5538" y="1477"/>
                  </a:cubicBezTo>
                  <a:cubicBezTo>
                    <a:pt x="5505" y="1477"/>
                    <a:pt x="5471" y="1510"/>
                    <a:pt x="5438" y="1544"/>
                  </a:cubicBezTo>
                  <a:lnTo>
                    <a:pt x="5605" y="2177"/>
                  </a:lnTo>
                  <a:cubicBezTo>
                    <a:pt x="5632" y="2260"/>
                    <a:pt x="5750" y="2320"/>
                    <a:pt x="5847" y="2320"/>
                  </a:cubicBezTo>
                  <a:cubicBezTo>
                    <a:pt x="5868" y="2320"/>
                    <a:pt x="5887" y="2317"/>
                    <a:pt x="5905" y="2311"/>
                  </a:cubicBezTo>
                  <a:cubicBezTo>
                    <a:pt x="6039" y="2244"/>
                    <a:pt x="6172" y="2211"/>
                    <a:pt x="6339" y="2177"/>
                  </a:cubicBezTo>
                  <a:cubicBezTo>
                    <a:pt x="6405" y="2144"/>
                    <a:pt x="6472" y="2111"/>
                    <a:pt x="6572" y="2044"/>
                  </a:cubicBezTo>
                  <a:cubicBezTo>
                    <a:pt x="6606" y="2011"/>
                    <a:pt x="6672" y="1944"/>
                    <a:pt x="6706" y="1911"/>
                  </a:cubicBezTo>
                  <a:lnTo>
                    <a:pt x="7306" y="743"/>
                  </a:lnTo>
                  <a:cubicBezTo>
                    <a:pt x="7361" y="633"/>
                    <a:pt x="7462" y="568"/>
                    <a:pt x="7590" y="568"/>
                  </a:cubicBezTo>
                  <a:cubicBezTo>
                    <a:pt x="7617" y="568"/>
                    <a:pt x="7644" y="571"/>
                    <a:pt x="7673" y="576"/>
                  </a:cubicBezTo>
                  <a:lnTo>
                    <a:pt x="8307" y="710"/>
                  </a:lnTo>
                  <a:lnTo>
                    <a:pt x="8374" y="710"/>
                  </a:lnTo>
                  <a:lnTo>
                    <a:pt x="7306" y="176"/>
                  </a:lnTo>
                  <a:cubicBezTo>
                    <a:pt x="7306" y="143"/>
                    <a:pt x="7273" y="143"/>
                    <a:pt x="7239" y="143"/>
                  </a:cubicBezTo>
                  <a:lnTo>
                    <a:pt x="6639" y="9"/>
                  </a:lnTo>
                  <a:cubicBezTo>
                    <a:pt x="6610" y="3"/>
                    <a:pt x="6583" y="1"/>
                    <a:pt x="6556" y="1"/>
                  </a:cubicBezTo>
                  <a:close/>
                  <a:moveTo>
                    <a:pt x="8540" y="1685"/>
                  </a:moveTo>
                  <a:cubicBezTo>
                    <a:pt x="8507" y="1685"/>
                    <a:pt x="8474" y="1694"/>
                    <a:pt x="8440" y="1710"/>
                  </a:cubicBezTo>
                  <a:lnTo>
                    <a:pt x="8073" y="1944"/>
                  </a:lnTo>
                  <a:lnTo>
                    <a:pt x="8007" y="2177"/>
                  </a:lnTo>
                  <a:cubicBezTo>
                    <a:pt x="7973" y="2311"/>
                    <a:pt x="8007" y="2478"/>
                    <a:pt x="8107" y="2578"/>
                  </a:cubicBezTo>
                  <a:cubicBezTo>
                    <a:pt x="8173" y="2644"/>
                    <a:pt x="8207" y="2711"/>
                    <a:pt x="8273" y="2778"/>
                  </a:cubicBezTo>
                  <a:cubicBezTo>
                    <a:pt x="8318" y="2867"/>
                    <a:pt x="8407" y="2911"/>
                    <a:pt x="8491" y="2911"/>
                  </a:cubicBezTo>
                  <a:cubicBezTo>
                    <a:pt x="8533" y="2911"/>
                    <a:pt x="8574" y="2900"/>
                    <a:pt x="8607" y="2878"/>
                  </a:cubicBezTo>
                  <a:lnTo>
                    <a:pt x="9441" y="2311"/>
                  </a:lnTo>
                  <a:cubicBezTo>
                    <a:pt x="9474" y="2294"/>
                    <a:pt x="9508" y="2286"/>
                    <a:pt x="9537" y="2286"/>
                  </a:cubicBezTo>
                  <a:cubicBezTo>
                    <a:pt x="9552" y="2286"/>
                    <a:pt x="9566" y="2288"/>
                    <a:pt x="9578" y="2293"/>
                  </a:cubicBezTo>
                  <a:lnTo>
                    <a:pt x="9578" y="2293"/>
                  </a:lnTo>
                  <a:lnTo>
                    <a:pt x="8640" y="1710"/>
                  </a:lnTo>
                  <a:cubicBezTo>
                    <a:pt x="8607" y="1694"/>
                    <a:pt x="8574" y="1685"/>
                    <a:pt x="8540" y="1685"/>
                  </a:cubicBezTo>
                  <a:close/>
                  <a:moveTo>
                    <a:pt x="6267" y="3843"/>
                  </a:moveTo>
                  <a:cubicBezTo>
                    <a:pt x="6246" y="3843"/>
                    <a:pt x="6226" y="3844"/>
                    <a:pt x="6205" y="3845"/>
                  </a:cubicBezTo>
                  <a:cubicBezTo>
                    <a:pt x="6239" y="3979"/>
                    <a:pt x="6272" y="4112"/>
                    <a:pt x="6305" y="4279"/>
                  </a:cubicBezTo>
                  <a:cubicBezTo>
                    <a:pt x="6506" y="5380"/>
                    <a:pt x="5805" y="6914"/>
                    <a:pt x="4771" y="7715"/>
                  </a:cubicBezTo>
                  <a:cubicBezTo>
                    <a:pt x="4437" y="7982"/>
                    <a:pt x="4070" y="8182"/>
                    <a:pt x="3670" y="8215"/>
                  </a:cubicBezTo>
                  <a:cubicBezTo>
                    <a:pt x="3847" y="8603"/>
                    <a:pt x="4172" y="8805"/>
                    <a:pt x="4574" y="8805"/>
                  </a:cubicBezTo>
                  <a:cubicBezTo>
                    <a:pt x="4931" y="8805"/>
                    <a:pt x="5347" y="8645"/>
                    <a:pt x="5772" y="8315"/>
                  </a:cubicBezTo>
                  <a:cubicBezTo>
                    <a:pt x="6839" y="7515"/>
                    <a:pt x="7506" y="5947"/>
                    <a:pt x="7306" y="4846"/>
                  </a:cubicBezTo>
                  <a:cubicBezTo>
                    <a:pt x="7306" y="4267"/>
                    <a:pt x="6810" y="3843"/>
                    <a:pt x="6267" y="3843"/>
                  </a:cubicBezTo>
                  <a:close/>
                  <a:moveTo>
                    <a:pt x="4237" y="743"/>
                  </a:moveTo>
                  <a:cubicBezTo>
                    <a:pt x="4204" y="743"/>
                    <a:pt x="4171" y="776"/>
                    <a:pt x="4137" y="810"/>
                  </a:cubicBezTo>
                  <a:lnTo>
                    <a:pt x="3170" y="1544"/>
                  </a:lnTo>
                  <a:cubicBezTo>
                    <a:pt x="3170" y="1544"/>
                    <a:pt x="3136" y="1577"/>
                    <a:pt x="3136" y="1577"/>
                  </a:cubicBezTo>
                  <a:lnTo>
                    <a:pt x="3103" y="1610"/>
                  </a:lnTo>
                  <a:cubicBezTo>
                    <a:pt x="3070" y="1644"/>
                    <a:pt x="3036" y="1710"/>
                    <a:pt x="3036" y="1777"/>
                  </a:cubicBezTo>
                  <a:lnTo>
                    <a:pt x="3036" y="1810"/>
                  </a:lnTo>
                  <a:cubicBezTo>
                    <a:pt x="3003" y="1844"/>
                    <a:pt x="3003" y="1911"/>
                    <a:pt x="3003" y="1944"/>
                  </a:cubicBezTo>
                  <a:lnTo>
                    <a:pt x="3070" y="2878"/>
                  </a:lnTo>
                  <a:cubicBezTo>
                    <a:pt x="3070" y="3045"/>
                    <a:pt x="3003" y="3178"/>
                    <a:pt x="2903" y="3312"/>
                  </a:cubicBezTo>
                  <a:cubicBezTo>
                    <a:pt x="2736" y="3512"/>
                    <a:pt x="2603" y="3712"/>
                    <a:pt x="2469" y="3912"/>
                  </a:cubicBezTo>
                  <a:cubicBezTo>
                    <a:pt x="2403" y="3979"/>
                    <a:pt x="2336" y="4045"/>
                    <a:pt x="2236" y="4079"/>
                  </a:cubicBezTo>
                  <a:lnTo>
                    <a:pt x="2069" y="4079"/>
                  </a:lnTo>
                  <a:lnTo>
                    <a:pt x="1402" y="4045"/>
                  </a:lnTo>
                  <a:lnTo>
                    <a:pt x="1235" y="4045"/>
                  </a:lnTo>
                  <a:cubicBezTo>
                    <a:pt x="1202" y="4079"/>
                    <a:pt x="1168" y="4079"/>
                    <a:pt x="1168" y="4112"/>
                  </a:cubicBezTo>
                  <a:cubicBezTo>
                    <a:pt x="1102" y="4145"/>
                    <a:pt x="1068" y="4179"/>
                    <a:pt x="1068" y="4246"/>
                  </a:cubicBezTo>
                  <a:lnTo>
                    <a:pt x="501" y="5580"/>
                  </a:lnTo>
                  <a:cubicBezTo>
                    <a:pt x="435" y="5680"/>
                    <a:pt x="468" y="5813"/>
                    <a:pt x="568" y="5880"/>
                  </a:cubicBezTo>
                  <a:lnTo>
                    <a:pt x="1268" y="6314"/>
                  </a:lnTo>
                  <a:cubicBezTo>
                    <a:pt x="1302" y="6347"/>
                    <a:pt x="1302" y="6414"/>
                    <a:pt x="1268" y="6481"/>
                  </a:cubicBezTo>
                  <a:cubicBezTo>
                    <a:pt x="1235" y="6681"/>
                    <a:pt x="1202" y="6881"/>
                    <a:pt x="1168" y="7081"/>
                  </a:cubicBezTo>
                  <a:cubicBezTo>
                    <a:pt x="1135" y="7248"/>
                    <a:pt x="1068" y="7381"/>
                    <a:pt x="968" y="7515"/>
                  </a:cubicBezTo>
                  <a:lnTo>
                    <a:pt x="134" y="8282"/>
                  </a:lnTo>
                  <a:lnTo>
                    <a:pt x="101" y="8315"/>
                  </a:lnTo>
                  <a:cubicBezTo>
                    <a:pt x="68" y="8349"/>
                    <a:pt x="68" y="8349"/>
                    <a:pt x="68" y="8382"/>
                  </a:cubicBezTo>
                  <a:cubicBezTo>
                    <a:pt x="1" y="8482"/>
                    <a:pt x="1" y="8582"/>
                    <a:pt x="1" y="8682"/>
                  </a:cubicBezTo>
                  <a:lnTo>
                    <a:pt x="168" y="9649"/>
                  </a:lnTo>
                  <a:cubicBezTo>
                    <a:pt x="168" y="9683"/>
                    <a:pt x="168" y="9750"/>
                    <a:pt x="234" y="9750"/>
                  </a:cubicBezTo>
                  <a:lnTo>
                    <a:pt x="1235" y="10350"/>
                  </a:lnTo>
                  <a:cubicBezTo>
                    <a:pt x="1202" y="10317"/>
                    <a:pt x="1168" y="10283"/>
                    <a:pt x="1168" y="10217"/>
                  </a:cubicBezTo>
                  <a:lnTo>
                    <a:pt x="1002" y="9283"/>
                  </a:lnTo>
                  <a:cubicBezTo>
                    <a:pt x="968" y="9149"/>
                    <a:pt x="1002" y="8982"/>
                    <a:pt x="1135" y="8882"/>
                  </a:cubicBezTo>
                  <a:lnTo>
                    <a:pt x="1969" y="8115"/>
                  </a:lnTo>
                  <a:cubicBezTo>
                    <a:pt x="2069" y="7982"/>
                    <a:pt x="2136" y="7848"/>
                    <a:pt x="2169" y="7681"/>
                  </a:cubicBezTo>
                  <a:cubicBezTo>
                    <a:pt x="2202" y="7481"/>
                    <a:pt x="2236" y="7281"/>
                    <a:pt x="2269" y="7081"/>
                  </a:cubicBezTo>
                  <a:cubicBezTo>
                    <a:pt x="2303" y="6914"/>
                    <a:pt x="2236" y="6781"/>
                    <a:pt x="2102" y="6714"/>
                  </a:cubicBezTo>
                  <a:lnTo>
                    <a:pt x="1602" y="6514"/>
                  </a:lnTo>
                  <a:cubicBezTo>
                    <a:pt x="1469" y="6447"/>
                    <a:pt x="1435" y="6314"/>
                    <a:pt x="1469" y="6180"/>
                  </a:cubicBezTo>
                  <a:lnTo>
                    <a:pt x="2069" y="4879"/>
                  </a:lnTo>
                  <a:cubicBezTo>
                    <a:pt x="2069" y="4813"/>
                    <a:pt x="2102" y="4779"/>
                    <a:pt x="2169" y="4746"/>
                  </a:cubicBezTo>
                  <a:cubicBezTo>
                    <a:pt x="2236" y="4679"/>
                    <a:pt x="2336" y="4646"/>
                    <a:pt x="2403" y="4646"/>
                  </a:cubicBezTo>
                  <a:lnTo>
                    <a:pt x="3036" y="4679"/>
                  </a:lnTo>
                  <a:cubicBezTo>
                    <a:pt x="3103" y="4679"/>
                    <a:pt x="3170" y="4679"/>
                    <a:pt x="3203" y="4646"/>
                  </a:cubicBezTo>
                  <a:cubicBezTo>
                    <a:pt x="3303" y="4613"/>
                    <a:pt x="3370" y="4546"/>
                    <a:pt x="3437" y="4479"/>
                  </a:cubicBezTo>
                  <a:cubicBezTo>
                    <a:pt x="3570" y="4279"/>
                    <a:pt x="3704" y="4079"/>
                    <a:pt x="3870" y="3879"/>
                  </a:cubicBezTo>
                  <a:cubicBezTo>
                    <a:pt x="3970" y="3779"/>
                    <a:pt x="4004" y="3612"/>
                    <a:pt x="4004" y="3445"/>
                  </a:cubicBezTo>
                  <a:lnTo>
                    <a:pt x="3970" y="2544"/>
                  </a:lnTo>
                  <a:cubicBezTo>
                    <a:pt x="3937" y="2478"/>
                    <a:pt x="3937" y="2444"/>
                    <a:pt x="3970" y="2378"/>
                  </a:cubicBezTo>
                  <a:cubicBezTo>
                    <a:pt x="4004" y="2277"/>
                    <a:pt x="4037" y="2211"/>
                    <a:pt x="4137" y="2144"/>
                  </a:cubicBezTo>
                  <a:lnTo>
                    <a:pt x="5071" y="1377"/>
                  </a:lnTo>
                  <a:cubicBezTo>
                    <a:pt x="5118" y="1353"/>
                    <a:pt x="5166" y="1330"/>
                    <a:pt x="5213" y="1330"/>
                  </a:cubicBezTo>
                  <a:cubicBezTo>
                    <a:pt x="5232" y="1330"/>
                    <a:pt x="5252" y="1334"/>
                    <a:pt x="5271" y="1343"/>
                  </a:cubicBezTo>
                  <a:lnTo>
                    <a:pt x="4337" y="743"/>
                  </a:lnTo>
                  <a:close/>
                  <a:moveTo>
                    <a:pt x="5043" y="10324"/>
                  </a:moveTo>
                  <a:cubicBezTo>
                    <a:pt x="5009" y="10324"/>
                    <a:pt x="4973" y="10332"/>
                    <a:pt x="4938" y="10350"/>
                  </a:cubicBezTo>
                  <a:cubicBezTo>
                    <a:pt x="4804" y="10383"/>
                    <a:pt x="4671" y="10450"/>
                    <a:pt x="4537" y="10483"/>
                  </a:cubicBezTo>
                  <a:cubicBezTo>
                    <a:pt x="4504" y="10483"/>
                    <a:pt x="4437" y="10517"/>
                    <a:pt x="4404" y="10517"/>
                  </a:cubicBezTo>
                  <a:lnTo>
                    <a:pt x="4437" y="10617"/>
                  </a:lnTo>
                  <a:cubicBezTo>
                    <a:pt x="4437" y="10650"/>
                    <a:pt x="4471" y="10717"/>
                    <a:pt x="4537" y="10717"/>
                  </a:cubicBezTo>
                  <a:lnTo>
                    <a:pt x="5538" y="11317"/>
                  </a:lnTo>
                  <a:cubicBezTo>
                    <a:pt x="5505" y="11284"/>
                    <a:pt x="5471" y="11251"/>
                    <a:pt x="5471" y="11217"/>
                  </a:cubicBezTo>
                  <a:lnTo>
                    <a:pt x="5238" y="10483"/>
                  </a:lnTo>
                  <a:cubicBezTo>
                    <a:pt x="5214" y="10386"/>
                    <a:pt x="5135" y="10324"/>
                    <a:pt x="5043" y="10324"/>
                  </a:cubicBezTo>
                  <a:close/>
                  <a:moveTo>
                    <a:pt x="2368" y="9716"/>
                  </a:moveTo>
                  <a:cubicBezTo>
                    <a:pt x="2325" y="9716"/>
                    <a:pt x="2280" y="9727"/>
                    <a:pt x="2236" y="9750"/>
                  </a:cubicBezTo>
                  <a:lnTo>
                    <a:pt x="1769" y="10083"/>
                  </a:lnTo>
                  <a:lnTo>
                    <a:pt x="1402" y="11050"/>
                  </a:lnTo>
                  <a:cubicBezTo>
                    <a:pt x="1369" y="11151"/>
                    <a:pt x="1402" y="11251"/>
                    <a:pt x="1502" y="11317"/>
                  </a:cubicBezTo>
                  <a:lnTo>
                    <a:pt x="2503" y="11884"/>
                  </a:lnTo>
                  <a:cubicBezTo>
                    <a:pt x="2403" y="11818"/>
                    <a:pt x="2369" y="11718"/>
                    <a:pt x="2436" y="11618"/>
                  </a:cubicBezTo>
                  <a:lnTo>
                    <a:pt x="2870" y="10450"/>
                  </a:lnTo>
                  <a:cubicBezTo>
                    <a:pt x="2903" y="10317"/>
                    <a:pt x="2870" y="10150"/>
                    <a:pt x="2770" y="10050"/>
                  </a:cubicBezTo>
                  <a:cubicBezTo>
                    <a:pt x="2703" y="9983"/>
                    <a:pt x="2636" y="9916"/>
                    <a:pt x="2603" y="9850"/>
                  </a:cubicBezTo>
                  <a:cubicBezTo>
                    <a:pt x="2536" y="9761"/>
                    <a:pt x="2454" y="9716"/>
                    <a:pt x="2368" y="971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1946;p57">
              <a:extLst>
                <a:ext uri="{FF2B5EF4-FFF2-40B4-BE49-F238E27FC236}">
                  <a16:creationId xmlns:a16="http://schemas.microsoft.com/office/drawing/2014/main" id="{8D279AC0-838B-4BE9-BFC9-889D2DA257E3}"/>
                </a:ext>
              </a:extLst>
            </p:cNvPr>
            <p:cNvSpPr/>
            <p:nvPr/>
          </p:nvSpPr>
          <p:spPr>
            <a:xfrm>
              <a:off x="4979036" y="1787382"/>
              <a:ext cx="163504" cy="202253"/>
            </a:xfrm>
            <a:custGeom>
              <a:avLst/>
              <a:gdLst/>
              <a:ahLst/>
              <a:cxnLst/>
              <a:rect l="l" t="t" r="r" b="b"/>
              <a:pathLst>
                <a:path w="9608" h="11885" extrusionOk="0">
                  <a:moveTo>
                    <a:pt x="9578" y="2293"/>
                  </a:moveTo>
                  <a:lnTo>
                    <a:pt x="9608" y="2311"/>
                  </a:lnTo>
                  <a:cubicBezTo>
                    <a:pt x="9600" y="2303"/>
                    <a:pt x="9590" y="2297"/>
                    <a:pt x="9578" y="2293"/>
                  </a:cubicBezTo>
                  <a:close/>
                  <a:moveTo>
                    <a:pt x="6556" y="1"/>
                  </a:moveTo>
                  <a:cubicBezTo>
                    <a:pt x="6428" y="1"/>
                    <a:pt x="6327" y="65"/>
                    <a:pt x="6272" y="176"/>
                  </a:cubicBezTo>
                  <a:lnTo>
                    <a:pt x="5672" y="1310"/>
                  </a:lnTo>
                  <a:cubicBezTo>
                    <a:pt x="5638" y="1377"/>
                    <a:pt x="5572" y="1410"/>
                    <a:pt x="5538" y="1477"/>
                  </a:cubicBezTo>
                  <a:cubicBezTo>
                    <a:pt x="5505" y="1477"/>
                    <a:pt x="5471" y="1510"/>
                    <a:pt x="5438" y="1544"/>
                  </a:cubicBezTo>
                  <a:lnTo>
                    <a:pt x="5605" y="2177"/>
                  </a:lnTo>
                  <a:cubicBezTo>
                    <a:pt x="5632" y="2260"/>
                    <a:pt x="5750" y="2320"/>
                    <a:pt x="5847" y="2320"/>
                  </a:cubicBezTo>
                  <a:cubicBezTo>
                    <a:pt x="5868" y="2320"/>
                    <a:pt x="5887" y="2317"/>
                    <a:pt x="5905" y="2311"/>
                  </a:cubicBezTo>
                  <a:cubicBezTo>
                    <a:pt x="6039" y="2244"/>
                    <a:pt x="6172" y="2211"/>
                    <a:pt x="6339" y="2177"/>
                  </a:cubicBezTo>
                  <a:cubicBezTo>
                    <a:pt x="6405" y="2144"/>
                    <a:pt x="6472" y="2111"/>
                    <a:pt x="6572" y="2044"/>
                  </a:cubicBezTo>
                  <a:cubicBezTo>
                    <a:pt x="6606" y="2011"/>
                    <a:pt x="6672" y="1944"/>
                    <a:pt x="6706" y="1911"/>
                  </a:cubicBezTo>
                  <a:lnTo>
                    <a:pt x="7306" y="743"/>
                  </a:lnTo>
                  <a:cubicBezTo>
                    <a:pt x="7361" y="633"/>
                    <a:pt x="7462" y="568"/>
                    <a:pt x="7590" y="568"/>
                  </a:cubicBezTo>
                  <a:cubicBezTo>
                    <a:pt x="7617" y="568"/>
                    <a:pt x="7644" y="571"/>
                    <a:pt x="7673" y="576"/>
                  </a:cubicBezTo>
                  <a:lnTo>
                    <a:pt x="8307" y="710"/>
                  </a:lnTo>
                  <a:lnTo>
                    <a:pt x="8374" y="710"/>
                  </a:lnTo>
                  <a:lnTo>
                    <a:pt x="7306" y="176"/>
                  </a:lnTo>
                  <a:cubicBezTo>
                    <a:pt x="7306" y="143"/>
                    <a:pt x="7273" y="143"/>
                    <a:pt x="7239" y="143"/>
                  </a:cubicBezTo>
                  <a:lnTo>
                    <a:pt x="6639" y="9"/>
                  </a:lnTo>
                  <a:cubicBezTo>
                    <a:pt x="6610" y="3"/>
                    <a:pt x="6583" y="1"/>
                    <a:pt x="6556" y="1"/>
                  </a:cubicBezTo>
                  <a:close/>
                  <a:moveTo>
                    <a:pt x="8540" y="1685"/>
                  </a:moveTo>
                  <a:cubicBezTo>
                    <a:pt x="8507" y="1685"/>
                    <a:pt x="8474" y="1694"/>
                    <a:pt x="8440" y="1710"/>
                  </a:cubicBezTo>
                  <a:lnTo>
                    <a:pt x="8073" y="1944"/>
                  </a:lnTo>
                  <a:lnTo>
                    <a:pt x="8007" y="2177"/>
                  </a:lnTo>
                  <a:cubicBezTo>
                    <a:pt x="7973" y="2311"/>
                    <a:pt x="8007" y="2478"/>
                    <a:pt x="8107" y="2578"/>
                  </a:cubicBezTo>
                  <a:cubicBezTo>
                    <a:pt x="8173" y="2644"/>
                    <a:pt x="8207" y="2711"/>
                    <a:pt x="8273" y="2778"/>
                  </a:cubicBezTo>
                  <a:cubicBezTo>
                    <a:pt x="8318" y="2867"/>
                    <a:pt x="8407" y="2911"/>
                    <a:pt x="8491" y="2911"/>
                  </a:cubicBezTo>
                  <a:cubicBezTo>
                    <a:pt x="8533" y="2911"/>
                    <a:pt x="8574" y="2900"/>
                    <a:pt x="8607" y="2878"/>
                  </a:cubicBezTo>
                  <a:lnTo>
                    <a:pt x="9441" y="2311"/>
                  </a:lnTo>
                  <a:cubicBezTo>
                    <a:pt x="9474" y="2294"/>
                    <a:pt x="9508" y="2286"/>
                    <a:pt x="9537" y="2286"/>
                  </a:cubicBezTo>
                  <a:cubicBezTo>
                    <a:pt x="9552" y="2286"/>
                    <a:pt x="9566" y="2288"/>
                    <a:pt x="9578" y="2293"/>
                  </a:cubicBezTo>
                  <a:lnTo>
                    <a:pt x="9578" y="2293"/>
                  </a:lnTo>
                  <a:lnTo>
                    <a:pt x="8640" y="1710"/>
                  </a:lnTo>
                  <a:cubicBezTo>
                    <a:pt x="8607" y="1694"/>
                    <a:pt x="8574" y="1685"/>
                    <a:pt x="8540" y="1685"/>
                  </a:cubicBezTo>
                  <a:close/>
                  <a:moveTo>
                    <a:pt x="6267" y="3843"/>
                  </a:moveTo>
                  <a:cubicBezTo>
                    <a:pt x="6246" y="3843"/>
                    <a:pt x="6226" y="3844"/>
                    <a:pt x="6205" y="3845"/>
                  </a:cubicBezTo>
                  <a:cubicBezTo>
                    <a:pt x="6239" y="3979"/>
                    <a:pt x="6272" y="4112"/>
                    <a:pt x="6305" y="4279"/>
                  </a:cubicBezTo>
                  <a:cubicBezTo>
                    <a:pt x="6506" y="5380"/>
                    <a:pt x="5805" y="6914"/>
                    <a:pt x="4771" y="7715"/>
                  </a:cubicBezTo>
                  <a:cubicBezTo>
                    <a:pt x="4437" y="7982"/>
                    <a:pt x="4070" y="8182"/>
                    <a:pt x="3670" y="8215"/>
                  </a:cubicBezTo>
                  <a:cubicBezTo>
                    <a:pt x="3847" y="8603"/>
                    <a:pt x="4172" y="8805"/>
                    <a:pt x="4574" y="8805"/>
                  </a:cubicBezTo>
                  <a:cubicBezTo>
                    <a:pt x="4931" y="8805"/>
                    <a:pt x="5347" y="8645"/>
                    <a:pt x="5772" y="8315"/>
                  </a:cubicBezTo>
                  <a:cubicBezTo>
                    <a:pt x="6839" y="7515"/>
                    <a:pt x="7506" y="5947"/>
                    <a:pt x="7306" y="4846"/>
                  </a:cubicBezTo>
                  <a:cubicBezTo>
                    <a:pt x="7306" y="4267"/>
                    <a:pt x="6810" y="3843"/>
                    <a:pt x="6267" y="3843"/>
                  </a:cubicBezTo>
                  <a:close/>
                  <a:moveTo>
                    <a:pt x="4237" y="743"/>
                  </a:moveTo>
                  <a:cubicBezTo>
                    <a:pt x="4204" y="743"/>
                    <a:pt x="4171" y="776"/>
                    <a:pt x="4137" y="810"/>
                  </a:cubicBezTo>
                  <a:lnTo>
                    <a:pt x="3170" y="1544"/>
                  </a:lnTo>
                  <a:cubicBezTo>
                    <a:pt x="3170" y="1544"/>
                    <a:pt x="3136" y="1577"/>
                    <a:pt x="3136" y="1577"/>
                  </a:cubicBezTo>
                  <a:lnTo>
                    <a:pt x="3103" y="1610"/>
                  </a:lnTo>
                  <a:cubicBezTo>
                    <a:pt x="3070" y="1644"/>
                    <a:pt x="3036" y="1710"/>
                    <a:pt x="3036" y="1777"/>
                  </a:cubicBezTo>
                  <a:lnTo>
                    <a:pt x="3036" y="1810"/>
                  </a:lnTo>
                  <a:cubicBezTo>
                    <a:pt x="3003" y="1844"/>
                    <a:pt x="3003" y="1911"/>
                    <a:pt x="3003" y="1944"/>
                  </a:cubicBezTo>
                  <a:lnTo>
                    <a:pt x="3070" y="2878"/>
                  </a:lnTo>
                  <a:cubicBezTo>
                    <a:pt x="3070" y="3045"/>
                    <a:pt x="3003" y="3178"/>
                    <a:pt x="2903" y="3312"/>
                  </a:cubicBezTo>
                  <a:cubicBezTo>
                    <a:pt x="2736" y="3512"/>
                    <a:pt x="2603" y="3712"/>
                    <a:pt x="2469" y="3912"/>
                  </a:cubicBezTo>
                  <a:cubicBezTo>
                    <a:pt x="2403" y="3979"/>
                    <a:pt x="2336" y="4045"/>
                    <a:pt x="2236" y="4079"/>
                  </a:cubicBezTo>
                  <a:lnTo>
                    <a:pt x="2069" y="4079"/>
                  </a:lnTo>
                  <a:lnTo>
                    <a:pt x="1402" y="4045"/>
                  </a:lnTo>
                  <a:lnTo>
                    <a:pt x="1235" y="4045"/>
                  </a:lnTo>
                  <a:cubicBezTo>
                    <a:pt x="1202" y="4079"/>
                    <a:pt x="1168" y="4079"/>
                    <a:pt x="1168" y="4112"/>
                  </a:cubicBezTo>
                  <a:cubicBezTo>
                    <a:pt x="1102" y="4145"/>
                    <a:pt x="1068" y="4179"/>
                    <a:pt x="1068" y="4246"/>
                  </a:cubicBezTo>
                  <a:lnTo>
                    <a:pt x="501" y="5580"/>
                  </a:lnTo>
                  <a:cubicBezTo>
                    <a:pt x="435" y="5680"/>
                    <a:pt x="468" y="5813"/>
                    <a:pt x="568" y="5880"/>
                  </a:cubicBezTo>
                  <a:lnTo>
                    <a:pt x="1268" y="6314"/>
                  </a:lnTo>
                  <a:cubicBezTo>
                    <a:pt x="1302" y="6347"/>
                    <a:pt x="1302" y="6414"/>
                    <a:pt x="1268" y="6481"/>
                  </a:cubicBezTo>
                  <a:cubicBezTo>
                    <a:pt x="1235" y="6681"/>
                    <a:pt x="1202" y="6881"/>
                    <a:pt x="1168" y="7081"/>
                  </a:cubicBezTo>
                  <a:cubicBezTo>
                    <a:pt x="1135" y="7248"/>
                    <a:pt x="1068" y="7381"/>
                    <a:pt x="968" y="7515"/>
                  </a:cubicBezTo>
                  <a:lnTo>
                    <a:pt x="134" y="8282"/>
                  </a:lnTo>
                  <a:lnTo>
                    <a:pt x="101" y="8315"/>
                  </a:lnTo>
                  <a:cubicBezTo>
                    <a:pt x="68" y="8349"/>
                    <a:pt x="68" y="8349"/>
                    <a:pt x="68" y="8382"/>
                  </a:cubicBezTo>
                  <a:cubicBezTo>
                    <a:pt x="1" y="8482"/>
                    <a:pt x="1" y="8582"/>
                    <a:pt x="1" y="8682"/>
                  </a:cubicBezTo>
                  <a:lnTo>
                    <a:pt x="168" y="9649"/>
                  </a:lnTo>
                  <a:cubicBezTo>
                    <a:pt x="168" y="9683"/>
                    <a:pt x="168" y="9750"/>
                    <a:pt x="234" y="9750"/>
                  </a:cubicBezTo>
                  <a:lnTo>
                    <a:pt x="1235" y="10350"/>
                  </a:lnTo>
                  <a:cubicBezTo>
                    <a:pt x="1202" y="10317"/>
                    <a:pt x="1168" y="10283"/>
                    <a:pt x="1168" y="10217"/>
                  </a:cubicBezTo>
                  <a:lnTo>
                    <a:pt x="1002" y="9283"/>
                  </a:lnTo>
                  <a:cubicBezTo>
                    <a:pt x="968" y="9149"/>
                    <a:pt x="1002" y="8982"/>
                    <a:pt x="1135" y="8882"/>
                  </a:cubicBezTo>
                  <a:lnTo>
                    <a:pt x="1969" y="8115"/>
                  </a:lnTo>
                  <a:cubicBezTo>
                    <a:pt x="2069" y="7982"/>
                    <a:pt x="2136" y="7848"/>
                    <a:pt x="2169" y="7681"/>
                  </a:cubicBezTo>
                  <a:cubicBezTo>
                    <a:pt x="2202" y="7481"/>
                    <a:pt x="2236" y="7281"/>
                    <a:pt x="2269" y="7081"/>
                  </a:cubicBezTo>
                  <a:cubicBezTo>
                    <a:pt x="2303" y="6914"/>
                    <a:pt x="2236" y="6781"/>
                    <a:pt x="2102" y="6714"/>
                  </a:cubicBezTo>
                  <a:lnTo>
                    <a:pt x="1602" y="6514"/>
                  </a:lnTo>
                  <a:cubicBezTo>
                    <a:pt x="1469" y="6447"/>
                    <a:pt x="1435" y="6314"/>
                    <a:pt x="1469" y="6180"/>
                  </a:cubicBezTo>
                  <a:lnTo>
                    <a:pt x="2069" y="4879"/>
                  </a:lnTo>
                  <a:cubicBezTo>
                    <a:pt x="2069" y="4813"/>
                    <a:pt x="2102" y="4779"/>
                    <a:pt x="2169" y="4746"/>
                  </a:cubicBezTo>
                  <a:cubicBezTo>
                    <a:pt x="2236" y="4679"/>
                    <a:pt x="2336" y="4646"/>
                    <a:pt x="2403" y="4646"/>
                  </a:cubicBezTo>
                  <a:lnTo>
                    <a:pt x="3036" y="4679"/>
                  </a:lnTo>
                  <a:cubicBezTo>
                    <a:pt x="3103" y="4679"/>
                    <a:pt x="3170" y="4679"/>
                    <a:pt x="3203" y="4646"/>
                  </a:cubicBezTo>
                  <a:cubicBezTo>
                    <a:pt x="3303" y="4613"/>
                    <a:pt x="3370" y="4546"/>
                    <a:pt x="3437" y="4479"/>
                  </a:cubicBezTo>
                  <a:cubicBezTo>
                    <a:pt x="3570" y="4279"/>
                    <a:pt x="3704" y="4079"/>
                    <a:pt x="3870" y="3879"/>
                  </a:cubicBezTo>
                  <a:cubicBezTo>
                    <a:pt x="3970" y="3779"/>
                    <a:pt x="4004" y="3612"/>
                    <a:pt x="4004" y="3445"/>
                  </a:cubicBezTo>
                  <a:lnTo>
                    <a:pt x="3970" y="2544"/>
                  </a:lnTo>
                  <a:cubicBezTo>
                    <a:pt x="3937" y="2478"/>
                    <a:pt x="3937" y="2444"/>
                    <a:pt x="3970" y="2378"/>
                  </a:cubicBezTo>
                  <a:cubicBezTo>
                    <a:pt x="4004" y="2277"/>
                    <a:pt x="4037" y="2211"/>
                    <a:pt x="4137" y="2144"/>
                  </a:cubicBezTo>
                  <a:lnTo>
                    <a:pt x="5071" y="1377"/>
                  </a:lnTo>
                  <a:cubicBezTo>
                    <a:pt x="5118" y="1353"/>
                    <a:pt x="5166" y="1330"/>
                    <a:pt x="5213" y="1330"/>
                  </a:cubicBezTo>
                  <a:cubicBezTo>
                    <a:pt x="5232" y="1330"/>
                    <a:pt x="5252" y="1334"/>
                    <a:pt x="5271" y="1343"/>
                  </a:cubicBezTo>
                  <a:lnTo>
                    <a:pt x="4337" y="743"/>
                  </a:lnTo>
                  <a:close/>
                  <a:moveTo>
                    <a:pt x="5043" y="10324"/>
                  </a:moveTo>
                  <a:cubicBezTo>
                    <a:pt x="5009" y="10324"/>
                    <a:pt x="4973" y="10332"/>
                    <a:pt x="4938" y="10350"/>
                  </a:cubicBezTo>
                  <a:cubicBezTo>
                    <a:pt x="4804" y="10383"/>
                    <a:pt x="4671" y="10450"/>
                    <a:pt x="4537" y="10483"/>
                  </a:cubicBezTo>
                  <a:cubicBezTo>
                    <a:pt x="4504" y="10483"/>
                    <a:pt x="4437" y="10517"/>
                    <a:pt x="4404" y="10517"/>
                  </a:cubicBezTo>
                  <a:lnTo>
                    <a:pt x="4437" y="10617"/>
                  </a:lnTo>
                  <a:cubicBezTo>
                    <a:pt x="4437" y="10650"/>
                    <a:pt x="4471" y="10717"/>
                    <a:pt x="4537" y="10717"/>
                  </a:cubicBezTo>
                  <a:lnTo>
                    <a:pt x="5538" y="11317"/>
                  </a:lnTo>
                  <a:cubicBezTo>
                    <a:pt x="5505" y="11284"/>
                    <a:pt x="5471" y="11251"/>
                    <a:pt x="5471" y="11217"/>
                  </a:cubicBezTo>
                  <a:lnTo>
                    <a:pt x="5238" y="10483"/>
                  </a:lnTo>
                  <a:cubicBezTo>
                    <a:pt x="5214" y="10386"/>
                    <a:pt x="5135" y="10324"/>
                    <a:pt x="5043" y="10324"/>
                  </a:cubicBezTo>
                  <a:close/>
                  <a:moveTo>
                    <a:pt x="2368" y="9716"/>
                  </a:moveTo>
                  <a:cubicBezTo>
                    <a:pt x="2325" y="9716"/>
                    <a:pt x="2280" y="9727"/>
                    <a:pt x="2236" y="9750"/>
                  </a:cubicBezTo>
                  <a:lnTo>
                    <a:pt x="1769" y="10083"/>
                  </a:lnTo>
                  <a:lnTo>
                    <a:pt x="1402" y="11050"/>
                  </a:lnTo>
                  <a:cubicBezTo>
                    <a:pt x="1369" y="11151"/>
                    <a:pt x="1402" y="11251"/>
                    <a:pt x="1502" y="11317"/>
                  </a:cubicBezTo>
                  <a:lnTo>
                    <a:pt x="2503" y="11884"/>
                  </a:lnTo>
                  <a:cubicBezTo>
                    <a:pt x="2403" y="11818"/>
                    <a:pt x="2369" y="11718"/>
                    <a:pt x="2436" y="11618"/>
                  </a:cubicBezTo>
                  <a:lnTo>
                    <a:pt x="2870" y="10450"/>
                  </a:lnTo>
                  <a:cubicBezTo>
                    <a:pt x="2903" y="10317"/>
                    <a:pt x="2870" y="10150"/>
                    <a:pt x="2770" y="10050"/>
                  </a:cubicBezTo>
                  <a:cubicBezTo>
                    <a:pt x="2703" y="9983"/>
                    <a:pt x="2636" y="9916"/>
                    <a:pt x="2603" y="9850"/>
                  </a:cubicBezTo>
                  <a:cubicBezTo>
                    <a:pt x="2536" y="9761"/>
                    <a:pt x="2454" y="9716"/>
                    <a:pt x="2368" y="971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1947;p57">
              <a:extLst>
                <a:ext uri="{FF2B5EF4-FFF2-40B4-BE49-F238E27FC236}">
                  <a16:creationId xmlns:a16="http://schemas.microsoft.com/office/drawing/2014/main" id="{0082DB58-0CCD-4E81-A2E6-F8890BAB2FEE}"/>
                </a:ext>
              </a:extLst>
            </p:cNvPr>
            <p:cNvSpPr/>
            <p:nvPr/>
          </p:nvSpPr>
          <p:spPr>
            <a:xfrm>
              <a:off x="4979036" y="1915252"/>
              <a:ext cx="33507" cy="27262"/>
            </a:xfrm>
            <a:custGeom>
              <a:avLst/>
              <a:gdLst/>
              <a:ahLst/>
              <a:cxnLst/>
              <a:rect l="l" t="t" r="r" b="b"/>
              <a:pathLst>
                <a:path w="1969" h="1602" extrusionOk="0">
                  <a:moveTo>
                    <a:pt x="935" y="1"/>
                  </a:moveTo>
                  <a:lnTo>
                    <a:pt x="101" y="768"/>
                  </a:lnTo>
                  <a:lnTo>
                    <a:pt x="68" y="835"/>
                  </a:lnTo>
                  <a:cubicBezTo>
                    <a:pt x="68" y="835"/>
                    <a:pt x="34" y="868"/>
                    <a:pt x="34" y="901"/>
                  </a:cubicBezTo>
                  <a:cubicBezTo>
                    <a:pt x="1" y="935"/>
                    <a:pt x="1" y="968"/>
                    <a:pt x="1" y="1035"/>
                  </a:cubicBezTo>
                  <a:lnTo>
                    <a:pt x="1002" y="1602"/>
                  </a:lnTo>
                  <a:cubicBezTo>
                    <a:pt x="1035" y="1502"/>
                    <a:pt x="1068" y="1435"/>
                    <a:pt x="1135" y="1368"/>
                  </a:cubicBezTo>
                  <a:lnTo>
                    <a:pt x="1969" y="601"/>
                  </a:lnTo>
                  <a:lnTo>
                    <a:pt x="935" y="1"/>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1948;p57">
              <a:extLst>
                <a:ext uri="{FF2B5EF4-FFF2-40B4-BE49-F238E27FC236}">
                  <a16:creationId xmlns:a16="http://schemas.microsoft.com/office/drawing/2014/main" id="{D21B216F-DF92-4266-A082-CF0A790E0765}"/>
                </a:ext>
              </a:extLst>
            </p:cNvPr>
            <p:cNvSpPr/>
            <p:nvPr/>
          </p:nvSpPr>
          <p:spPr>
            <a:xfrm>
              <a:off x="4998913" y="1857358"/>
              <a:ext cx="35209" cy="10789"/>
            </a:xfrm>
            <a:custGeom>
              <a:avLst/>
              <a:gdLst/>
              <a:ahLst/>
              <a:cxnLst/>
              <a:rect l="l" t="t" r="r" b="b"/>
              <a:pathLst>
                <a:path w="2069" h="634" extrusionOk="0">
                  <a:moveTo>
                    <a:pt x="100" y="0"/>
                  </a:moveTo>
                  <a:cubicBezTo>
                    <a:pt x="67" y="0"/>
                    <a:pt x="34" y="33"/>
                    <a:pt x="0" y="67"/>
                  </a:cubicBezTo>
                  <a:lnTo>
                    <a:pt x="1001" y="634"/>
                  </a:lnTo>
                  <a:cubicBezTo>
                    <a:pt x="1068" y="567"/>
                    <a:pt x="1168" y="534"/>
                    <a:pt x="1268" y="534"/>
                  </a:cubicBezTo>
                  <a:lnTo>
                    <a:pt x="1868" y="567"/>
                  </a:lnTo>
                  <a:cubicBezTo>
                    <a:pt x="1935" y="567"/>
                    <a:pt x="2002" y="534"/>
                    <a:pt x="2069" y="534"/>
                  </a:cubicBezTo>
                  <a:lnTo>
                    <a:pt x="1034" y="0"/>
                  </a:lnTo>
                  <a:cubicBezTo>
                    <a:pt x="1001" y="0"/>
                    <a:pt x="968" y="33"/>
                    <a:pt x="934" y="33"/>
                  </a:cubicBezTo>
                  <a:lnTo>
                    <a:pt x="868" y="33"/>
                  </a:lnTo>
                  <a:lnTo>
                    <a:pt x="234" y="0"/>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1949;p57">
              <a:extLst>
                <a:ext uri="{FF2B5EF4-FFF2-40B4-BE49-F238E27FC236}">
                  <a16:creationId xmlns:a16="http://schemas.microsoft.com/office/drawing/2014/main" id="{91DA9C56-6EFB-44D2-8BA1-858DE8CAD50E}"/>
                </a:ext>
              </a:extLst>
            </p:cNvPr>
            <p:cNvSpPr/>
            <p:nvPr/>
          </p:nvSpPr>
          <p:spPr>
            <a:xfrm>
              <a:off x="5114717" y="1816057"/>
              <a:ext cx="28402" cy="20727"/>
            </a:xfrm>
            <a:custGeom>
              <a:avLst/>
              <a:gdLst/>
              <a:ahLst/>
              <a:cxnLst/>
              <a:rect l="l" t="t" r="r" b="b"/>
              <a:pathLst>
                <a:path w="1669" h="1218" extrusionOk="0">
                  <a:moveTo>
                    <a:pt x="584" y="0"/>
                  </a:moveTo>
                  <a:cubicBezTo>
                    <a:pt x="551" y="0"/>
                    <a:pt x="517" y="9"/>
                    <a:pt x="501" y="25"/>
                  </a:cubicBezTo>
                  <a:lnTo>
                    <a:pt x="134" y="259"/>
                  </a:lnTo>
                  <a:lnTo>
                    <a:pt x="67" y="459"/>
                  </a:lnTo>
                  <a:cubicBezTo>
                    <a:pt x="0" y="626"/>
                    <a:pt x="34" y="793"/>
                    <a:pt x="134" y="893"/>
                  </a:cubicBezTo>
                  <a:cubicBezTo>
                    <a:pt x="200" y="959"/>
                    <a:pt x="267" y="1026"/>
                    <a:pt x="300" y="1093"/>
                  </a:cubicBezTo>
                  <a:cubicBezTo>
                    <a:pt x="361" y="1174"/>
                    <a:pt x="434" y="1218"/>
                    <a:pt x="512" y="1218"/>
                  </a:cubicBezTo>
                  <a:cubicBezTo>
                    <a:pt x="562" y="1218"/>
                    <a:pt x="615" y="1199"/>
                    <a:pt x="667" y="1160"/>
                  </a:cubicBezTo>
                  <a:lnTo>
                    <a:pt x="1501" y="626"/>
                  </a:lnTo>
                  <a:cubicBezTo>
                    <a:pt x="1518" y="609"/>
                    <a:pt x="1543" y="601"/>
                    <a:pt x="1572" y="601"/>
                  </a:cubicBezTo>
                  <a:cubicBezTo>
                    <a:pt x="1601" y="601"/>
                    <a:pt x="1635" y="609"/>
                    <a:pt x="1668" y="626"/>
                  </a:cubicBezTo>
                  <a:lnTo>
                    <a:pt x="667" y="25"/>
                  </a:lnTo>
                  <a:cubicBezTo>
                    <a:pt x="651" y="9"/>
                    <a:pt x="617" y="0"/>
                    <a:pt x="584"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1950;p57">
              <a:extLst>
                <a:ext uri="{FF2B5EF4-FFF2-40B4-BE49-F238E27FC236}">
                  <a16:creationId xmlns:a16="http://schemas.microsoft.com/office/drawing/2014/main" id="{17610A0B-4FBF-482B-88F8-BEF055950CE2}"/>
                </a:ext>
              </a:extLst>
            </p:cNvPr>
            <p:cNvSpPr/>
            <p:nvPr/>
          </p:nvSpPr>
          <p:spPr>
            <a:xfrm>
              <a:off x="5073279" y="1787382"/>
              <a:ext cx="47700" cy="34784"/>
            </a:xfrm>
            <a:custGeom>
              <a:avLst/>
              <a:gdLst/>
              <a:ahLst/>
              <a:cxnLst/>
              <a:rect l="l" t="t" r="r" b="b"/>
              <a:pathLst>
                <a:path w="2803" h="2044" extrusionOk="0">
                  <a:moveTo>
                    <a:pt x="1030" y="1"/>
                  </a:moveTo>
                  <a:cubicBezTo>
                    <a:pt x="913" y="1"/>
                    <a:pt x="789" y="65"/>
                    <a:pt x="734" y="176"/>
                  </a:cubicBezTo>
                  <a:lnTo>
                    <a:pt x="134" y="1310"/>
                  </a:lnTo>
                  <a:cubicBezTo>
                    <a:pt x="100" y="1377"/>
                    <a:pt x="67" y="1444"/>
                    <a:pt x="0" y="1477"/>
                  </a:cubicBezTo>
                  <a:lnTo>
                    <a:pt x="1001" y="2044"/>
                  </a:lnTo>
                  <a:cubicBezTo>
                    <a:pt x="1068" y="2011"/>
                    <a:pt x="1101" y="1944"/>
                    <a:pt x="1168" y="1911"/>
                  </a:cubicBezTo>
                  <a:lnTo>
                    <a:pt x="1768" y="743"/>
                  </a:lnTo>
                  <a:cubicBezTo>
                    <a:pt x="1823" y="633"/>
                    <a:pt x="1924" y="568"/>
                    <a:pt x="2052" y="568"/>
                  </a:cubicBezTo>
                  <a:cubicBezTo>
                    <a:pt x="2079" y="568"/>
                    <a:pt x="2106" y="571"/>
                    <a:pt x="2135" y="576"/>
                  </a:cubicBezTo>
                  <a:lnTo>
                    <a:pt x="2735" y="743"/>
                  </a:lnTo>
                  <a:lnTo>
                    <a:pt x="2802" y="743"/>
                  </a:lnTo>
                  <a:lnTo>
                    <a:pt x="1801" y="176"/>
                  </a:lnTo>
                  <a:cubicBezTo>
                    <a:pt x="1801" y="143"/>
                    <a:pt x="1768" y="143"/>
                    <a:pt x="1735" y="143"/>
                  </a:cubicBezTo>
                  <a:lnTo>
                    <a:pt x="1101" y="9"/>
                  </a:lnTo>
                  <a:cubicBezTo>
                    <a:pt x="1078" y="3"/>
                    <a:pt x="1054" y="1"/>
                    <a:pt x="1030"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1951;p57">
              <a:extLst>
                <a:ext uri="{FF2B5EF4-FFF2-40B4-BE49-F238E27FC236}">
                  <a16:creationId xmlns:a16="http://schemas.microsoft.com/office/drawing/2014/main" id="{A4BCBA10-BD0A-4A0D-801D-4585C353400F}"/>
                </a:ext>
              </a:extLst>
            </p:cNvPr>
            <p:cNvSpPr/>
            <p:nvPr/>
          </p:nvSpPr>
          <p:spPr>
            <a:xfrm>
              <a:off x="5030140" y="1799601"/>
              <a:ext cx="39174" cy="28249"/>
            </a:xfrm>
            <a:custGeom>
              <a:avLst/>
              <a:gdLst/>
              <a:ahLst/>
              <a:cxnLst/>
              <a:rect l="l" t="t" r="r" b="b"/>
              <a:pathLst>
                <a:path w="2302" h="1660" extrusionOk="0">
                  <a:moveTo>
                    <a:pt x="1251" y="0"/>
                  </a:moveTo>
                  <a:cubicBezTo>
                    <a:pt x="1234" y="0"/>
                    <a:pt x="1218" y="8"/>
                    <a:pt x="1201" y="25"/>
                  </a:cubicBezTo>
                  <a:cubicBezTo>
                    <a:pt x="1168" y="25"/>
                    <a:pt x="1134" y="25"/>
                    <a:pt x="1101" y="58"/>
                  </a:cubicBezTo>
                  <a:lnTo>
                    <a:pt x="133" y="826"/>
                  </a:lnTo>
                  <a:cubicBezTo>
                    <a:pt x="133" y="826"/>
                    <a:pt x="100" y="826"/>
                    <a:pt x="100" y="859"/>
                  </a:cubicBezTo>
                  <a:lnTo>
                    <a:pt x="67" y="859"/>
                  </a:lnTo>
                  <a:cubicBezTo>
                    <a:pt x="33" y="926"/>
                    <a:pt x="0" y="959"/>
                    <a:pt x="0" y="1026"/>
                  </a:cubicBezTo>
                  <a:lnTo>
                    <a:pt x="0" y="1059"/>
                  </a:lnTo>
                  <a:lnTo>
                    <a:pt x="1001" y="1660"/>
                  </a:lnTo>
                  <a:cubicBezTo>
                    <a:pt x="1034" y="1559"/>
                    <a:pt x="1067" y="1459"/>
                    <a:pt x="1168" y="1393"/>
                  </a:cubicBezTo>
                  <a:lnTo>
                    <a:pt x="2135" y="625"/>
                  </a:lnTo>
                  <a:cubicBezTo>
                    <a:pt x="2152" y="609"/>
                    <a:pt x="2177" y="600"/>
                    <a:pt x="2206" y="600"/>
                  </a:cubicBezTo>
                  <a:cubicBezTo>
                    <a:pt x="2235" y="600"/>
                    <a:pt x="2268" y="609"/>
                    <a:pt x="2302" y="625"/>
                  </a:cubicBezTo>
                  <a:lnTo>
                    <a:pt x="1301" y="25"/>
                  </a:lnTo>
                  <a:cubicBezTo>
                    <a:pt x="1284" y="8"/>
                    <a:pt x="1268" y="0"/>
                    <a:pt x="1251"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1952;p57">
              <a:extLst>
                <a:ext uri="{FF2B5EF4-FFF2-40B4-BE49-F238E27FC236}">
                  <a16:creationId xmlns:a16="http://schemas.microsoft.com/office/drawing/2014/main" id="{D8F10A9B-D29A-473D-B61E-00ADC52DB770}"/>
                </a:ext>
              </a:extLst>
            </p:cNvPr>
            <p:cNvSpPr/>
            <p:nvPr/>
          </p:nvSpPr>
          <p:spPr>
            <a:xfrm>
              <a:off x="4979036" y="1915252"/>
              <a:ext cx="33507" cy="27262"/>
            </a:xfrm>
            <a:custGeom>
              <a:avLst/>
              <a:gdLst/>
              <a:ahLst/>
              <a:cxnLst/>
              <a:rect l="l" t="t" r="r" b="b"/>
              <a:pathLst>
                <a:path w="1969" h="1602" extrusionOk="0">
                  <a:moveTo>
                    <a:pt x="935" y="1"/>
                  </a:moveTo>
                  <a:lnTo>
                    <a:pt x="101" y="768"/>
                  </a:lnTo>
                  <a:lnTo>
                    <a:pt x="68" y="835"/>
                  </a:lnTo>
                  <a:cubicBezTo>
                    <a:pt x="68" y="835"/>
                    <a:pt x="34" y="868"/>
                    <a:pt x="34" y="901"/>
                  </a:cubicBezTo>
                  <a:cubicBezTo>
                    <a:pt x="1" y="935"/>
                    <a:pt x="1" y="968"/>
                    <a:pt x="1" y="1035"/>
                  </a:cubicBezTo>
                  <a:lnTo>
                    <a:pt x="1002" y="1602"/>
                  </a:lnTo>
                  <a:cubicBezTo>
                    <a:pt x="1035" y="1502"/>
                    <a:pt x="1068" y="1435"/>
                    <a:pt x="1135" y="1368"/>
                  </a:cubicBezTo>
                  <a:lnTo>
                    <a:pt x="1969" y="601"/>
                  </a:lnTo>
                  <a:lnTo>
                    <a:pt x="93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1953;p57">
              <a:extLst>
                <a:ext uri="{FF2B5EF4-FFF2-40B4-BE49-F238E27FC236}">
                  <a16:creationId xmlns:a16="http://schemas.microsoft.com/office/drawing/2014/main" id="{D735C8CA-C47F-4D7D-9D16-F9A19327757B}"/>
                </a:ext>
              </a:extLst>
            </p:cNvPr>
            <p:cNvSpPr/>
            <p:nvPr/>
          </p:nvSpPr>
          <p:spPr>
            <a:xfrm>
              <a:off x="4998913" y="1857358"/>
              <a:ext cx="35209" cy="10789"/>
            </a:xfrm>
            <a:custGeom>
              <a:avLst/>
              <a:gdLst/>
              <a:ahLst/>
              <a:cxnLst/>
              <a:rect l="l" t="t" r="r" b="b"/>
              <a:pathLst>
                <a:path w="2069" h="634" extrusionOk="0">
                  <a:moveTo>
                    <a:pt x="100" y="0"/>
                  </a:moveTo>
                  <a:cubicBezTo>
                    <a:pt x="67" y="0"/>
                    <a:pt x="34" y="33"/>
                    <a:pt x="0" y="67"/>
                  </a:cubicBezTo>
                  <a:lnTo>
                    <a:pt x="1001" y="634"/>
                  </a:lnTo>
                  <a:cubicBezTo>
                    <a:pt x="1068" y="567"/>
                    <a:pt x="1168" y="534"/>
                    <a:pt x="1268" y="534"/>
                  </a:cubicBezTo>
                  <a:lnTo>
                    <a:pt x="1868" y="567"/>
                  </a:lnTo>
                  <a:cubicBezTo>
                    <a:pt x="1935" y="567"/>
                    <a:pt x="2002" y="534"/>
                    <a:pt x="2069" y="534"/>
                  </a:cubicBezTo>
                  <a:lnTo>
                    <a:pt x="1034" y="0"/>
                  </a:lnTo>
                  <a:cubicBezTo>
                    <a:pt x="1001" y="0"/>
                    <a:pt x="968" y="33"/>
                    <a:pt x="934" y="33"/>
                  </a:cubicBezTo>
                  <a:lnTo>
                    <a:pt x="868" y="33"/>
                  </a:lnTo>
                  <a:lnTo>
                    <a:pt x="23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1954;p57">
              <a:extLst>
                <a:ext uri="{FF2B5EF4-FFF2-40B4-BE49-F238E27FC236}">
                  <a16:creationId xmlns:a16="http://schemas.microsoft.com/office/drawing/2014/main" id="{29A9812D-9306-4E78-8D54-3F0F81767EED}"/>
                </a:ext>
              </a:extLst>
            </p:cNvPr>
            <p:cNvSpPr/>
            <p:nvPr/>
          </p:nvSpPr>
          <p:spPr>
            <a:xfrm>
              <a:off x="5114717" y="1816057"/>
              <a:ext cx="28402" cy="20727"/>
            </a:xfrm>
            <a:custGeom>
              <a:avLst/>
              <a:gdLst/>
              <a:ahLst/>
              <a:cxnLst/>
              <a:rect l="l" t="t" r="r" b="b"/>
              <a:pathLst>
                <a:path w="1669" h="1218" extrusionOk="0">
                  <a:moveTo>
                    <a:pt x="584" y="0"/>
                  </a:moveTo>
                  <a:cubicBezTo>
                    <a:pt x="551" y="0"/>
                    <a:pt x="517" y="9"/>
                    <a:pt x="501" y="25"/>
                  </a:cubicBezTo>
                  <a:lnTo>
                    <a:pt x="134" y="259"/>
                  </a:lnTo>
                  <a:lnTo>
                    <a:pt x="67" y="459"/>
                  </a:lnTo>
                  <a:cubicBezTo>
                    <a:pt x="0" y="626"/>
                    <a:pt x="34" y="793"/>
                    <a:pt x="134" y="893"/>
                  </a:cubicBezTo>
                  <a:cubicBezTo>
                    <a:pt x="200" y="959"/>
                    <a:pt x="267" y="1026"/>
                    <a:pt x="300" y="1093"/>
                  </a:cubicBezTo>
                  <a:cubicBezTo>
                    <a:pt x="361" y="1174"/>
                    <a:pt x="434" y="1218"/>
                    <a:pt x="512" y="1218"/>
                  </a:cubicBezTo>
                  <a:cubicBezTo>
                    <a:pt x="562" y="1218"/>
                    <a:pt x="615" y="1199"/>
                    <a:pt x="667" y="1160"/>
                  </a:cubicBezTo>
                  <a:lnTo>
                    <a:pt x="1501" y="626"/>
                  </a:lnTo>
                  <a:cubicBezTo>
                    <a:pt x="1518" y="609"/>
                    <a:pt x="1543" y="601"/>
                    <a:pt x="1572" y="601"/>
                  </a:cubicBezTo>
                  <a:cubicBezTo>
                    <a:pt x="1601" y="601"/>
                    <a:pt x="1635" y="609"/>
                    <a:pt x="1668" y="626"/>
                  </a:cubicBezTo>
                  <a:lnTo>
                    <a:pt x="667" y="25"/>
                  </a:lnTo>
                  <a:cubicBezTo>
                    <a:pt x="651" y="9"/>
                    <a:pt x="617" y="0"/>
                    <a:pt x="58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1955;p57">
              <a:extLst>
                <a:ext uri="{FF2B5EF4-FFF2-40B4-BE49-F238E27FC236}">
                  <a16:creationId xmlns:a16="http://schemas.microsoft.com/office/drawing/2014/main" id="{A151F673-64E4-4005-BD3E-FF834216F1B9}"/>
                </a:ext>
              </a:extLst>
            </p:cNvPr>
            <p:cNvSpPr/>
            <p:nvPr/>
          </p:nvSpPr>
          <p:spPr>
            <a:xfrm>
              <a:off x="5073279" y="1787382"/>
              <a:ext cx="47700" cy="34784"/>
            </a:xfrm>
            <a:custGeom>
              <a:avLst/>
              <a:gdLst/>
              <a:ahLst/>
              <a:cxnLst/>
              <a:rect l="l" t="t" r="r" b="b"/>
              <a:pathLst>
                <a:path w="2803" h="2044" extrusionOk="0">
                  <a:moveTo>
                    <a:pt x="1030" y="1"/>
                  </a:moveTo>
                  <a:cubicBezTo>
                    <a:pt x="913" y="1"/>
                    <a:pt x="789" y="65"/>
                    <a:pt x="734" y="176"/>
                  </a:cubicBezTo>
                  <a:lnTo>
                    <a:pt x="134" y="1310"/>
                  </a:lnTo>
                  <a:cubicBezTo>
                    <a:pt x="100" y="1377"/>
                    <a:pt x="67" y="1444"/>
                    <a:pt x="0" y="1477"/>
                  </a:cubicBezTo>
                  <a:lnTo>
                    <a:pt x="1001" y="2044"/>
                  </a:lnTo>
                  <a:cubicBezTo>
                    <a:pt x="1068" y="2011"/>
                    <a:pt x="1101" y="1944"/>
                    <a:pt x="1168" y="1911"/>
                  </a:cubicBezTo>
                  <a:lnTo>
                    <a:pt x="1768" y="743"/>
                  </a:lnTo>
                  <a:cubicBezTo>
                    <a:pt x="1823" y="633"/>
                    <a:pt x="1924" y="568"/>
                    <a:pt x="2052" y="568"/>
                  </a:cubicBezTo>
                  <a:cubicBezTo>
                    <a:pt x="2079" y="568"/>
                    <a:pt x="2106" y="571"/>
                    <a:pt x="2135" y="576"/>
                  </a:cubicBezTo>
                  <a:lnTo>
                    <a:pt x="2735" y="743"/>
                  </a:lnTo>
                  <a:lnTo>
                    <a:pt x="2802" y="743"/>
                  </a:lnTo>
                  <a:lnTo>
                    <a:pt x="1801" y="176"/>
                  </a:lnTo>
                  <a:cubicBezTo>
                    <a:pt x="1801" y="143"/>
                    <a:pt x="1768" y="143"/>
                    <a:pt x="1735" y="143"/>
                  </a:cubicBezTo>
                  <a:lnTo>
                    <a:pt x="1101" y="9"/>
                  </a:lnTo>
                  <a:cubicBezTo>
                    <a:pt x="1078" y="3"/>
                    <a:pt x="1054" y="1"/>
                    <a:pt x="10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1956;p57">
              <a:extLst>
                <a:ext uri="{FF2B5EF4-FFF2-40B4-BE49-F238E27FC236}">
                  <a16:creationId xmlns:a16="http://schemas.microsoft.com/office/drawing/2014/main" id="{0273772F-B40E-41A2-8394-3E3CF23FA9DC}"/>
                </a:ext>
              </a:extLst>
            </p:cNvPr>
            <p:cNvSpPr/>
            <p:nvPr/>
          </p:nvSpPr>
          <p:spPr>
            <a:xfrm>
              <a:off x="5030140" y="1799601"/>
              <a:ext cx="39174" cy="28249"/>
            </a:xfrm>
            <a:custGeom>
              <a:avLst/>
              <a:gdLst/>
              <a:ahLst/>
              <a:cxnLst/>
              <a:rect l="l" t="t" r="r" b="b"/>
              <a:pathLst>
                <a:path w="2302" h="1660" extrusionOk="0">
                  <a:moveTo>
                    <a:pt x="1251" y="0"/>
                  </a:moveTo>
                  <a:cubicBezTo>
                    <a:pt x="1234" y="0"/>
                    <a:pt x="1218" y="8"/>
                    <a:pt x="1201" y="25"/>
                  </a:cubicBezTo>
                  <a:cubicBezTo>
                    <a:pt x="1168" y="25"/>
                    <a:pt x="1134" y="25"/>
                    <a:pt x="1101" y="58"/>
                  </a:cubicBezTo>
                  <a:lnTo>
                    <a:pt x="133" y="826"/>
                  </a:lnTo>
                  <a:cubicBezTo>
                    <a:pt x="133" y="826"/>
                    <a:pt x="100" y="826"/>
                    <a:pt x="100" y="859"/>
                  </a:cubicBezTo>
                  <a:lnTo>
                    <a:pt x="67" y="859"/>
                  </a:lnTo>
                  <a:cubicBezTo>
                    <a:pt x="33" y="926"/>
                    <a:pt x="0" y="959"/>
                    <a:pt x="0" y="1026"/>
                  </a:cubicBezTo>
                  <a:lnTo>
                    <a:pt x="0" y="1059"/>
                  </a:lnTo>
                  <a:lnTo>
                    <a:pt x="1001" y="1660"/>
                  </a:lnTo>
                  <a:cubicBezTo>
                    <a:pt x="1034" y="1559"/>
                    <a:pt x="1067" y="1459"/>
                    <a:pt x="1168" y="1393"/>
                  </a:cubicBezTo>
                  <a:lnTo>
                    <a:pt x="2135" y="625"/>
                  </a:lnTo>
                  <a:cubicBezTo>
                    <a:pt x="2152" y="609"/>
                    <a:pt x="2177" y="600"/>
                    <a:pt x="2206" y="600"/>
                  </a:cubicBezTo>
                  <a:cubicBezTo>
                    <a:pt x="2235" y="600"/>
                    <a:pt x="2268" y="609"/>
                    <a:pt x="2302" y="625"/>
                  </a:cubicBezTo>
                  <a:lnTo>
                    <a:pt x="1301" y="25"/>
                  </a:lnTo>
                  <a:cubicBezTo>
                    <a:pt x="1284" y="8"/>
                    <a:pt x="1268" y="0"/>
                    <a:pt x="125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1957;p57">
              <a:extLst>
                <a:ext uri="{FF2B5EF4-FFF2-40B4-BE49-F238E27FC236}">
                  <a16:creationId xmlns:a16="http://schemas.microsoft.com/office/drawing/2014/main" id="{C5917359-DFCF-4F73-B32A-CD02C55AAB3F}"/>
                </a:ext>
              </a:extLst>
            </p:cNvPr>
            <p:cNvSpPr/>
            <p:nvPr/>
          </p:nvSpPr>
          <p:spPr>
            <a:xfrm>
              <a:off x="4996071" y="1797031"/>
              <a:ext cx="151013" cy="196008"/>
            </a:xfrm>
            <a:custGeom>
              <a:avLst/>
              <a:gdLst/>
              <a:ahLst/>
              <a:cxnLst/>
              <a:rect l="l" t="t" r="r" b="b"/>
              <a:pathLst>
                <a:path w="8874" h="11518" extrusionOk="0">
                  <a:moveTo>
                    <a:pt x="5293" y="3277"/>
                  </a:moveTo>
                  <a:cubicBezTo>
                    <a:pt x="5813" y="3277"/>
                    <a:pt x="6206" y="3625"/>
                    <a:pt x="6305" y="4279"/>
                  </a:cubicBezTo>
                  <a:cubicBezTo>
                    <a:pt x="6505" y="5380"/>
                    <a:pt x="5838" y="6948"/>
                    <a:pt x="4771" y="7748"/>
                  </a:cubicBezTo>
                  <a:cubicBezTo>
                    <a:pt x="4351" y="8087"/>
                    <a:pt x="3936" y="8249"/>
                    <a:pt x="3579" y="8249"/>
                  </a:cubicBezTo>
                  <a:cubicBezTo>
                    <a:pt x="3056" y="8249"/>
                    <a:pt x="2655" y="7902"/>
                    <a:pt x="2536" y="7248"/>
                  </a:cubicBezTo>
                  <a:cubicBezTo>
                    <a:pt x="2369" y="6147"/>
                    <a:pt x="3036" y="4613"/>
                    <a:pt x="4104" y="3779"/>
                  </a:cubicBezTo>
                  <a:cubicBezTo>
                    <a:pt x="4523" y="3440"/>
                    <a:pt x="4938" y="3277"/>
                    <a:pt x="5293" y="3277"/>
                  </a:cubicBezTo>
                  <a:close/>
                  <a:moveTo>
                    <a:pt x="6589" y="1"/>
                  </a:moveTo>
                  <a:cubicBezTo>
                    <a:pt x="6461" y="1"/>
                    <a:pt x="6360" y="66"/>
                    <a:pt x="6305" y="176"/>
                  </a:cubicBezTo>
                  <a:lnTo>
                    <a:pt x="5705" y="1344"/>
                  </a:lnTo>
                  <a:cubicBezTo>
                    <a:pt x="5605" y="1477"/>
                    <a:pt x="5471" y="1577"/>
                    <a:pt x="5338" y="1610"/>
                  </a:cubicBezTo>
                  <a:cubicBezTo>
                    <a:pt x="5171" y="1644"/>
                    <a:pt x="5038" y="1677"/>
                    <a:pt x="4904" y="1744"/>
                  </a:cubicBezTo>
                  <a:cubicBezTo>
                    <a:pt x="4868" y="1762"/>
                    <a:pt x="4833" y="1770"/>
                    <a:pt x="4799" y="1770"/>
                  </a:cubicBezTo>
                  <a:cubicBezTo>
                    <a:pt x="4706" y="1770"/>
                    <a:pt x="4628" y="1708"/>
                    <a:pt x="4604" y="1610"/>
                  </a:cubicBezTo>
                  <a:lnTo>
                    <a:pt x="4370" y="877"/>
                  </a:lnTo>
                  <a:cubicBezTo>
                    <a:pt x="4370" y="788"/>
                    <a:pt x="4296" y="743"/>
                    <a:pt x="4217" y="743"/>
                  </a:cubicBezTo>
                  <a:cubicBezTo>
                    <a:pt x="4178" y="743"/>
                    <a:pt x="4137" y="754"/>
                    <a:pt x="4104" y="776"/>
                  </a:cubicBezTo>
                  <a:lnTo>
                    <a:pt x="3170" y="1544"/>
                  </a:lnTo>
                  <a:cubicBezTo>
                    <a:pt x="3036" y="1644"/>
                    <a:pt x="2969" y="1811"/>
                    <a:pt x="2969" y="1977"/>
                  </a:cubicBezTo>
                  <a:lnTo>
                    <a:pt x="3036" y="2878"/>
                  </a:lnTo>
                  <a:cubicBezTo>
                    <a:pt x="3036" y="3045"/>
                    <a:pt x="3003" y="3178"/>
                    <a:pt x="2903" y="3312"/>
                  </a:cubicBezTo>
                  <a:cubicBezTo>
                    <a:pt x="2736" y="3512"/>
                    <a:pt x="2602" y="3712"/>
                    <a:pt x="2469" y="3912"/>
                  </a:cubicBezTo>
                  <a:cubicBezTo>
                    <a:pt x="2369" y="4012"/>
                    <a:pt x="2236" y="4112"/>
                    <a:pt x="2069" y="4112"/>
                  </a:cubicBezTo>
                  <a:lnTo>
                    <a:pt x="1435" y="4079"/>
                  </a:lnTo>
                  <a:cubicBezTo>
                    <a:pt x="1302" y="4079"/>
                    <a:pt x="1168" y="4146"/>
                    <a:pt x="1101" y="4279"/>
                  </a:cubicBezTo>
                  <a:lnTo>
                    <a:pt x="501" y="5580"/>
                  </a:lnTo>
                  <a:cubicBezTo>
                    <a:pt x="468" y="5713"/>
                    <a:pt x="501" y="5880"/>
                    <a:pt x="634" y="5914"/>
                  </a:cubicBezTo>
                  <a:lnTo>
                    <a:pt x="1135" y="6147"/>
                  </a:lnTo>
                  <a:cubicBezTo>
                    <a:pt x="1268" y="6180"/>
                    <a:pt x="1335" y="6347"/>
                    <a:pt x="1302" y="6481"/>
                  </a:cubicBezTo>
                  <a:cubicBezTo>
                    <a:pt x="1268" y="6681"/>
                    <a:pt x="1235" y="6914"/>
                    <a:pt x="1201" y="7114"/>
                  </a:cubicBezTo>
                  <a:cubicBezTo>
                    <a:pt x="1168" y="7248"/>
                    <a:pt x="1101" y="7415"/>
                    <a:pt x="1001" y="7515"/>
                  </a:cubicBezTo>
                  <a:lnTo>
                    <a:pt x="167" y="8315"/>
                  </a:lnTo>
                  <a:cubicBezTo>
                    <a:pt x="67" y="8415"/>
                    <a:pt x="1" y="8582"/>
                    <a:pt x="34" y="8716"/>
                  </a:cubicBezTo>
                  <a:lnTo>
                    <a:pt x="167" y="9650"/>
                  </a:lnTo>
                  <a:cubicBezTo>
                    <a:pt x="190" y="9738"/>
                    <a:pt x="256" y="9798"/>
                    <a:pt x="328" y="9798"/>
                  </a:cubicBezTo>
                  <a:cubicBezTo>
                    <a:pt x="364" y="9798"/>
                    <a:pt x="401" y="9783"/>
                    <a:pt x="434" y="9750"/>
                  </a:cubicBezTo>
                  <a:lnTo>
                    <a:pt x="1268" y="9216"/>
                  </a:lnTo>
                  <a:cubicBezTo>
                    <a:pt x="1308" y="9176"/>
                    <a:pt x="1357" y="9158"/>
                    <a:pt x="1407" y="9158"/>
                  </a:cubicBezTo>
                  <a:cubicBezTo>
                    <a:pt x="1484" y="9158"/>
                    <a:pt x="1561" y="9202"/>
                    <a:pt x="1602" y="9283"/>
                  </a:cubicBezTo>
                  <a:cubicBezTo>
                    <a:pt x="1668" y="9349"/>
                    <a:pt x="1702" y="9416"/>
                    <a:pt x="1769" y="9483"/>
                  </a:cubicBezTo>
                  <a:cubicBezTo>
                    <a:pt x="1869" y="9583"/>
                    <a:pt x="1935" y="9750"/>
                    <a:pt x="1869" y="9883"/>
                  </a:cubicBezTo>
                  <a:lnTo>
                    <a:pt x="1468" y="11084"/>
                  </a:lnTo>
                  <a:cubicBezTo>
                    <a:pt x="1402" y="11184"/>
                    <a:pt x="1468" y="11351"/>
                    <a:pt x="1602" y="11351"/>
                  </a:cubicBezTo>
                  <a:lnTo>
                    <a:pt x="2269" y="11518"/>
                  </a:lnTo>
                  <a:cubicBezTo>
                    <a:pt x="2402" y="11518"/>
                    <a:pt x="2536" y="11451"/>
                    <a:pt x="2636" y="11351"/>
                  </a:cubicBezTo>
                  <a:lnTo>
                    <a:pt x="3236" y="10183"/>
                  </a:lnTo>
                  <a:cubicBezTo>
                    <a:pt x="3303" y="10050"/>
                    <a:pt x="3436" y="9950"/>
                    <a:pt x="3603" y="9916"/>
                  </a:cubicBezTo>
                  <a:cubicBezTo>
                    <a:pt x="3737" y="9883"/>
                    <a:pt x="3870" y="9850"/>
                    <a:pt x="4003" y="9783"/>
                  </a:cubicBezTo>
                  <a:cubicBezTo>
                    <a:pt x="4039" y="9765"/>
                    <a:pt x="4075" y="9757"/>
                    <a:pt x="4109" y="9757"/>
                  </a:cubicBezTo>
                  <a:cubicBezTo>
                    <a:pt x="4201" y="9757"/>
                    <a:pt x="4279" y="9819"/>
                    <a:pt x="4304" y="9916"/>
                  </a:cubicBezTo>
                  <a:lnTo>
                    <a:pt x="4537" y="10650"/>
                  </a:lnTo>
                  <a:cubicBezTo>
                    <a:pt x="4537" y="10731"/>
                    <a:pt x="4598" y="10775"/>
                    <a:pt x="4669" y="10775"/>
                  </a:cubicBezTo>
                  <a:cubicBezTo>
                    <a:pt x="4715" y="10775"/>
                    <a:pt x="4765" y="10756"/>
                    <a:pt x="4804" y="10717"/>
                  </a:cubicBezTo>
                  <a:lnTo>
                    <a:pt x="5771" y="9983"/>
                  </a:lnTo>
                  <a:cubicBezTo>
                    <a:pt x="5871" y="9850"/>
                    <a:pt x="5938" y="9716"/>
                    <a:pt x="5938" y="9549"/>
                  </a:cubicBezTo>
                  <a:lnTo>
                    <a:pt x="5838" y="8649"/>
                  </a:lnTo>
                  <a:cubicBezTo>
                    <a:pt x="5805" y="8482"/>
                    <a:pt x="5871" y="8315"/>
                    <a:pt x="5972" y="8215"/>
                  </a:cubicBezTo>
                  <a:cubicBezTo>
                    <a:pt x="6138" y="8015"/>
                    <a:pt x="6272" y="7815"/>
                    <a:pt x="6405" y="7615"/>
                  </a:cubicBezTo>
                  <a:cubicBezTo>
                    <a:pt x="6505" y="7481"/>
                    <a:pt x="6672" y="7415"/>
                    <a:pt x="6805" y="7415"/>
                  </a:cubicBezTo>
                  <a:lnTo>
                    <a:pt x="7439" y="7448"/>
                  </a:lnTo>
                  <a:cubicBezTo>
                    <a:pt x="7573" y="7448"/>
                    <a:pt x="7706" y="7348"/>
                    <a:pt x="7773" y="7214"/>
                  </a:cubicBezTo>
                  <a:lnTo>
                    <a:pt x="8373" y="5914"/>
                  </a:lnTo>
                  <a:cubicBezTo>
                    <a:pt x="8407" y="5780"/>
                    <a:pt x="8373" y="5647"/>
                    <a:pt x="8240" y="5580"/>
                  </a:cubicBezTo>
                  <a:lnTo>
                    <a:pt x="7739" y="5380"/>
                  </a:lnTo>
                  <a:cubicBezTo>
                    <a:pt x="7606" y="5313"/>
                    <a:pt x="7539" y="5180"/>
                    <a:pt x="7573" y="5046"/>
                  </a:cubicBezTo>
                  <a:cubicBezTo>
                    <a:pt x="7606" y="4813"/>
                    <a:pt x="7639" y="4613"/>
                    <a:pt x="7673" y="4412"/>
                  </a:cubicBezTo>
                  <a:cubicBezTo>
                    <a:pt x="7706" y="4246"/>
                    <a:pt x="7773" y="4112"/>
                    <a:pt x="7873" y="3979"/>
                  </a:cubicBezTo>
                  <a:lnTo>
                    <a:pt x="8707" y="3212"/>
                  </a:lnTo>
                  <a:cubicBezTo>
                    <a:pt x="8840" y="3111"/>
                    <a:pt x="8874" y="2945"/>
                    <a:pt x="8874" y="2778"/>
                  </a:cubicBezTo>
                  <a:lnTo>
                    <a:pt x="8707" y="1877"/>
                  </a:lnTo>
                  <a:cubicBezTo>
                    <a:pt x="8707" y="1780"/>
                    <a:pt x="8635" y="1718"/>
                    <a:pt x="8558" y="1718"/>
                  </a:cubicBezTo>
                  <a:cubicBezTo>
                    <a:pt x="8529" y="1718"/>
                    <a:pt x="8500" y="1726"/>
                    <a:pt x="8473" y="1744"/>
                  </a:cubicBezTo>
                  <a:lnTo>
                    <a:pt x="7639" y="2311"/>
                  </a:lnTo>
                  <a:cubicBezTo>
                    <a:pt x="7592" y="2335"/>
                    <a:pt x="7545" y="2346"/>
                    <a:pt x="7499" y="2346"/>
                  </a:cubicBezTo>
                  <a:cubicBezTo>
                    <a:pt x="7416" y="2346"/>
                    <a:pt x="7337" y="2309"/>
                    <a:pt x="7272" y="2244"/>
                  </a:cubicBezTo>
                  <a:cubicBezTo>
                    <a:pt x="7239" y="2144"/>
                    <a:pt x="7172" y="2077"/>
                    <a:pt x="7139" y="2044"/>
                  </a:cubicBezTo>
                  <a:cubicBezTo>
                    <a:pt x="7006" y="1911"/>
                    <a:pt x="6972" y="1744"/>
                    <a:pt x="7039" y="1610"/>
                  </a:cubicBezTo>
                  <a:lnTo>
                    <a:pt x="7439" y="443"/>
                  </a:lnTo>
                  <a:cubicBezTo>
                    <a:pt x="7473" y="309"/>
                    <a:pt x="7406" y="176"/>
                    <a:pt x="7272" y="143"/>
                  </a:cubicBezTo>
                  <a:lnTo>
                    <a:pt x="6672" y="9"/>
                  </a:lnTo>
                  <a:cubicBezTo>
                    <a:pt x="6643" y="4"/>
                    <a:pt x="6616" y="1"/>
                    <a:pt x="6589"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1958;p57">
              <a:extLst>
                <a:ext uri="{FF2B5EF4-FFF2-40B4-BE49-F238E27FC236}">
                  <a16:creationId xmlns:a16="http://schemas.microsoft.com/office/drawing/2014/main" id="{0EEF4807-BCB5-4249-848D-0BAFA6AC94E5}"/>
                </a:ext>
              </a:extLst>
            </p:cNvPr>
            <p:cNvSpPr/>
            <p:nvPr/>
          </p:nvSpPr>
          <p:spPr>
            <a:xfrm>
              <a:off x="4996071" y="1797031"/>
              <a:ext cx="151013" cy="196008"/>
            </a:xfrm>
            <a:custGeom>
              <a:avLst/>
              <a:gdLst/>
              <a:ahLst/>
              <a:cxnLst/>
              <a:rect l="l" t="t" r="r" b="b"/>
              <a:pathLst>
                <a:path w="8874" h="11518" extrusionOk="0">
                  <a:moveTo>
                    <a:pt x="5293" y="3277"/>
                  </a:moveTo>
                  <a:cubicBezTo>
                    <a:pt x="5813" y="3277"/>
                    <a:pt x="6206" y="3625"/>
                    <a:pt x="6305" y="4279"/>
                  </a:cubicBezTo>
                  <a:cubicBezTo>
                    <a:pt x="6505" y="5380"/>
                    <a:pt x="5838" y="6948"/>
                    <a:pt x="4771" y="7748"/>
                  </a:cubicBezTo>
                  <a:cubicBezTo>
                    <a:pt x="4351" y="8087"/>
                    <a:pt x="3936" y="8249"/>
                    <a:pt x="3579" y="8249"/>
                  </a:cubicBezTo>
                  <a:cubicBezTo>
                    <a:pt x="3056" y="8249"/>
                    <a:pt x="2655" y="7902"/>
                    <a:pt x="2536" y="7248"/>
                  </a:cubicBezTo>
                  <a:cubicBezTo>
                    <a:pt x="2369" y="6147"/>
                    <a:pt x="3036" y="4613"/>
                    <a:pt x="4104" y="3779"/>
                  </a:cubicBezTo>
                  <a:cubicBezTo>
                    <a:pt x="4523" y="3440"/>
                    <a:pt x="4938" y="3277"/>
                    <a:pt x="5293" y="3277"/>
                  </a:cubicBezTo>
                  <a:close/>
                  <a:moveTo>
                    <a:pt x="6589" y="1"/>
                  </a:moveTo>
                  <a:cubicBezTo>
                    <a:pt x="6461" y="1"/>
                    <a:pt x="6360" y="66"/>
                    <a:pt x="6305" y="176"/>
                  </a:cubicBezTo>
                  <a:lnTo>
                    <a:pt x="5705" y="1344"/>
                  </a:lnTo>
                  <a:cubicBezTo>
                    <a:pt x="5605" y="1477"/>
                    <a:pt x="5471" y="1577"/>
                    <a:pt x="5338" y="1610"/>
                  </a:cubicBezTo>
                  <a:cubicBezTo>
                    <a:pt x="5171" y="1644"/>
                    <a:pt x="5038" y="1677"/>
                    <a:pt x="4904" y="1744"/>
                  </a:cubicBezTo>
                  <a:cubicBezTo>
                    <a:pt x="4868" y="1762"/>
                    <a:pt x="4833" y="1770"/>
                    <a:pt x="4799" y="1770"/>
                  </a:cubicBezTo>
                  <a:cubicBezTo>
                    <a:pt x="4706" y="1770"/>
                    <a:pt x="4628" y="1708"/>
                    <a:pt x="4604" y="1610"/>
                  </a:cubicBezTo>
                  <a:lnTo>
                    <a:pt x="4370" y="877"/>
                  </a:lnTo>
                  <a:cubicBezTo>
                    <a:pt x="4370" y="788"/>
                    <a:pt x="4296" y="743"/>
                    <a:pt x="4217" y="743"/>
                  </a:cubicBezTo>
                  <a:cubicBezTo>
                    <a:pt x="4178" y="743"/>
                    <a:pt x="4137" y="754"/>
                    <a:pt x="4104" y="776"/>
                  </a:cubicBezTo>
                  <a:lnTo>
                    <a:pt x="3170" y="1544"/>
                  </a:lnTo>
                  <a:cubicBezTo>
                    <a:pt x="3036" y="1644"/>
                    <a:pt x="2969" y="1811"/>
                    <a:pt x="2969" y="1977"/>
                  </a:cubicBezTo>
                  <a:lnTo>
                    <a:pt x="3036" y="2878"/>
                  </a:lnTo>
                  <a:cubicBezTo>
                    <a:pt x="3036" y="3045"/>
                    <a:pt x="3003" y="3178"/>
                    <a:pt x="2903" y="3312"/>
                  </a:cubicBezTo>
                  <a:cubicBezTo>
                    <a:pt x="2736" y="3512"/>
                    <a:pt x="2602" y="3712"/>
                    <a:pt x="2469" y="3912"/>
                  </a:cubicBezTo>
                  <a:cubicBezTo>
                    <a:pt x="2369" y="4012"/>
                    <a:pt x="2236" y="4112"/>
                    <a:pt x="2069" y="4112"/>
                  </a:cubicBezTo>
                  <a:lnTo>
                    <a:pt x="1435" y="4079"/>
                  </a:lnTo>
                  <a:cubicBezTo>
                    <a:pt x="1302" y="4079"/>
                    <a:pt x="1168" y="4146"/>
                    <a:pt x="1101" y="4279"/>
                  </a:cubicBezTo>
                  <a:lnTo>
                    <a:pt x="501" y="5580"/>
                  </a:lnTo>
                  <a:cubicBezTo>
                    <a:pt x="468" y="5713"/>
                    <a:pt x="501" y="5880"/>
                    <a:pt x="634" y="5914"/>
                  </a:cubicBezTo>
                  <a:lnTo>
                    <a:pt x="1135" y="6147"/>
                  </a:lnTo>
                  <a:cubicBezTo>
                    <a:pt x="1268" y="6180"/>
                    <a:pt x="1335" y="6347"/>
                    <a:pt x="1302" y="6481"/>
                  </a:cubicBezTo>
                  <a:cubicBezTo>
                    <a:pt x="1268" y="6681"/>
                    <a:pt x="1235" y="6914"/>
                    <a:pt x="1201" y="7114"/>
                  </a:cubicBezTo>
                  <a:cubicBezTo>
                    <a:pt x="1168" y="7248"/>
                    <a:pt x="1101" y="7415"/>
                    <a:pt x="1001" y="7515"/>
                  </a:cubicBezTo>
                  <a:lnTo>
                    <a:pt x="167" y="8315"/>
                  </a:lnTo>
                  <a:cubicBezTo>
                    <a:pt x="67" y="8415"/>
                    <a:pt x="1" y="8582"/>
                    <a:pt x="34" y="8716"/>
                  </a:cubicBezTo>
                  <a:lnTo>
                    <a:pt x="167" y="9650"/>
                  </a:lnTo>
                  <a:cubicBezTo>
                    <a:pt x="190" y="9738"/>
                    <a:pt x="256" y="9798"/>
                    <a:pt x="328" y="9798"/>
                  </a:cubicBezTo>
                  <a:cubicBezTo>
                    <a:pt x="364" y="9798"/>
                    <a:pt x="401" y="9783"/>
                    <a:pt x="434" y="9750"/>
                  </a:cubicBezTo>
                  <a:lnTo>
                    <a:pt x="1268" y="9216"/>
                  </a:lnTo>
                  <a:cubicBezTo>
                    <a:pt x="1308" y="9176"/>
                    <a:pt x="1357" y="9158"/>
                    <a:pt x="1407" y="9158"/>
                  </a:cubicBezTo>
                  <a:cubicBezTo>
                    <a:pt x="1484" y="9158"/>
                    <a:pt x="1561" y="9202"/>
                    <a:pt x="1602" y="9283"/>
                  </a:cubicBezTo>
                  <a:cubicBezTo>
                    <a:pt x="1668" y="9349"/>
                    <a:pt x="1702" y="9416"/>
                    <a:pt x="1769" y="9483"/>
                  </a:cubicBezTo>
                  <a:cubicBezTo>
                    <a:pt x="1869" y="9583"/>
                    <a:pt x="1935" y="9750"/>
                    <a:pt x="1869" y="9883"/>
                  </a:cubicBezTo>
                  <a:lnTo>
                    <a:pt x="1468" y="11084"/>
                  </a:lnTo>
                  <a:cubicBezTo>
                    <a:pt x="1402" y="11184"/>
                    <a:pt x="1468" y="11351"/>
                    <a:pt x="1602" y="11351"/>
                  </a:cubicBezTo>
                  <a:lnTo>
                    <a:pt x="2269" y="11518"/>
                  </a:lnTo>
                  <a:cubicBezTo>
                    <a:pt x="2402" y="11518"/>
                    <a:pt x="2536" y="11451"/>
                    <a:pt x="2636" y="11351"/>
                  </a:cubicBezTo>
                  <a:lnTo>
                    <a:pt x="3236" y="10183"/>
                  </a:lnTo>
                  <a:cubicBezTo>
                    <a:pt x="3303" y="10050"/>
                    <a:pt x="3436" y="9950"/>
                    <a:pt x="3603" y="9916"/>
                  </a:cubicBezTo>
                  <a:cubicBezTo>
                    <a:pt x="3737" y="9883"/>
                    <a:pt x="3870" y="9850"/>
                    <a:pt x="4003" y="9783"/>
                  </a:cubicBezTo>
                  <a:cubicBezTo>
                    <a:pt x="4039" y="9765"/>
                    <a:pt x="4075" y="9757"/>
                    <a:pt x="4109" y="9757"/>
                  </a:cubicBezTo>
                  <a:cubicBezTo>
                    <a:pt x="4201" y="9757"/>
                    <a:pt x="4279" y="9819"/>
                    <a:pt x="4304" y="9916"/>
                  </a:cubicBezTo>
                  <a:lnTo>
                    <a:pt x="4537" y="10650"/>
                  </a:lnTo>
                  <a:cubicBezTo>
                    <a:pt x="4537" y="10731"/>
                    <a:pt x="4598" y="10775"/>
                    <a:pt x="4669" y="10775"/>
                  </a:cubicBezTo>
                  <a:cubicBezTo>
                    <a:pt x="4715" y="10775"/>
                    <a:pt x="4765" y="10756"/>
                    <a:pt x="4804" y="10717"/>
                  </a:cubicBezTo>
                  <a:lnTo>
                    <a:pt x="5771" y="9983"/>
                  </a:lnTo>
                  <a:cubicBezTo>
                    <a:pt x="5871" y="9850"/>
                    <a:pt x="5938" y="9716"/>
                    <a:pt x="5938" y="9549"/>
                  </a:cubicBezTo>
                  <a:lnTo>
                    <a:pt x="5838" y="8649"/>
                  </a:lnTo>
                  <a:cubicBezTo>
                    <a:pt x="5805" y="8482"/>
                    <a:pt x="5871" y="8315"/>
                    <a:pt x="5972" y="8215"/>
                  </a:cubicBezTo>
                  <a:cubicBezTo>
                    <a:pt x="6138" y="8015"/>
                    <a:pt x="6272" y="7815"/>
                    <a:pt x="6405" y="7615"/>
                  </a:cubicBezTo>
                  <a:cubicBezTo>
                    <a:pt x="6505" y="7481"/>
                    <a:pt x="6672" y="7415"/>
                    <a:pt x="6805" y="7415"/>
                  </a:cubicBezTo>
                  <a:lnTo>
                    <a:pt x="7439" y="7448"/>
                  </a:lnTo>
                  <a:cubicBezTo>
                    <a:pt x="7573" y="7448"/>
                    <a:pt x="7706" y="7348"/>
                    <a:pt x="7773" y="7214"/>
                  </a:cubicBezTo>
                  <a:lnTo>
                    <a:pt x="8373" y="5914"/>
                  </a:lnTo>
                  <a:cubicBezTo>
                    <a:pt x="8407" y="5780"/>
                    <a:pt x="8373" y="5647"/>
                    <a:pt x="8240" y="5580"/>
                  </a:cubicBezTo>
                  <a:lnTo>
                    <a:pt x="7739" y="5380"/>
                  </a:lnTo>
                  <a:cubicBezTo>
                    <a:pt x="7606" y="5313"/>
                    <a:pt x="7539" y="5180"/>
                    <a:pt x="7573" y="5046"/>
                  </a:cubicBezTo>
                  <a:cubicBezTo>
                    <a:pt x="7606" y="4813"/>
                    <a:pt x="7639" y="4613"/>
                    <a:pt x="7673" y="4412"/>
                  </a:cubicBezTo>
                  <a:cubicBezTo>
                    <a:pt x="7706" y="4246"/>
                    <a:pt x="7773" y="4112"/>
                    <a:pt x="7873" y="3979"/>
                  </a:cubicBezTo>
                  <a:lnTo>
                    <a:pt x="8707" y="3212"/>
                  </a:lnTo>
                  <a:cubicBezTo>
                    <a:pt x="8840" y="3111"/>
                    <a:pt x="8874" y="2945"/>
                    <a:pt x="8874" y="2778"/>
                  </a:cubicBezTo>
                  <a:lnTo>
                    <a:pt x="8707" y="1877"/>
                  </a:lnTo>
                  <a:cubicBezTo>
                    <a:pt x="8707" y="1780"/>
                    <a:pt x="8635" y="1718"/>
                    <a:pt x="8558" y="1718"/>
                  </a:cubicBezTo>
                  <a:cubicBezTo>
                    <a:pt x="8529" y="1718"/>
                    <a:pt x="8500" y="1726"/>
                    <a:pt x="8473" y="1744"/>
                  </a:cubicBezTo>
                  <a:lnTo>
                    <a:pt x="7639" y="2311"/>
                  </a:lnTo>
                  <a:cubicBezTo>
                    <a:pt x="7592" y="2335"/>
                    <a:pt x="7545" y="2346"/>
                    <a:pt x="7499" y="2346"/>
                  </a:cubicBezTo>
                  <a:cubicBezTo>
                    <a:pt x="7416" y="2346"/>
                    <a:pt x="7337" y="2309"/>
                    <a:pt x="7272" y="2244"/>
                  </a:cubicBezTo>
                  <a:cubicBezTo>
                    <a:pt x="7239" y="2144"/>
                    <a:pt x="7172" y="2077"/>
                    <a:pt x="7139" y="2044"/>
                  </a:cubicBezTo>
                  <a:cubicBezTo>
                    <a:pt x="7006" y="1911"/>
                    <a:pt x="6972" y="1744"/>
                    <a:pt x="7039" y="1610"/>
                  </a:cubicBezTo>
                  <a:lnTo>
                    <a:pt x="7439" y="443"/>
                  </a:lnTo>
                  <a:cubicBezTo>
                    <a:pt x="7473" y="309"/>
                    <a:pt x="7406" y="176"/>
                    <a:pt x="7272" y="143"/>
                  </a:cubicBezTo>
                  <a:lnTo>
                    <a:pt x="6672" y="9"/>
                  </a:lnTo>
                  <a:cubicBezTo>
                    <a:pt x="6643" y="4"/>
                    <a:pt x="6616" y="1"/>
                    <a:pt x="658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1959;p57">
              <a:extLst>
                <a:ext uri="{FF2B5EF4-FFF2-40B4-BE49-F238E27FC236}">
                  <a16:creationId xmlns:a16="http://schemas.microsoft.com/office/drawing/2014/main" id="{6DB54DBE-A588-4A15-B2A1-C6A2F5ED3943}"/>
                </a:ext>
              </a:extLst>
            </p:cNvPr>
            <p:cNvSpPr/>
            <p:nvPr/>
          </p:nvSpPr>
          <p:spPr>
            <a:xfrm>
              <a:off x="4766743" y="1613532"/>
              <a:ext cx="246941" cy="304579"/>
            </a:xfrm>
            <a:custGeom>
              <a:avLst/>
              <a:gdLst/>
              <a:ahLst/>
              <a:cxnLst/>
              <a:rect l="l" t="t" r="r" b="b"/>
              <a:pathLst>
                <a:path w="14511" h="17898" extrusionOk="0">
                  <a:moveTo>
                    <a:pt x="12455" y="1081"/>
                  </a:moveTo>
                  <a:lnTo>
                    <a:pt x="12455" y="1081"/>
                  </a:lnTo>
                  <a:lnTo>
                    <a:pt x="12455" y="1081"/>
                  </a:lnTo>
                  <a:close/>
                  <a:moveTo>
                    <a:pt x="12455" y="1081"/>
                  </a:moveTo>
                  <a:lnTo>
                    <a:pt x="12576" y="1152"/>
                  </a:lnTo>
                  <a:cubicBezTo>
                    <a:pt x="12543" y="1119"/>
                    <a:pt x="12509" y="1119"/>
                    <a:pt x="12476" y="1085"/>
                  </a:cubicBezTo>
                  <a:lnTo>
                    <a:pt x="12455" y="1081"/>
                  </a:lnTo>
                  <a:close/>
                  <a:moveTo>
                    <a:pt x="7950" y="2006"/>
                  </a:moveTo>
                  <a:lnTo>
                    <a:pt x="7973" y="2019"/>
                  </a:lnTo>
                  <a:cubicBezTo>
                    <a:pt x="7965" y="2014"/>
                    <a:pt x="7957" y="2010"/>
                    <a:pt x="7950" y="2006"/>
                  </a:cubicBezTo>
                  <a:close/>
                  <a:moveTo>
                    <a:pt x="14457" y="3455"/>
                  </a:moveTo>
                  <a:lnTo>
                    <a:pt x="14511" y="3487"/>
                  </a:lnTo>
                  <a:cubicBezTo>
                    <a:pt x="14495" y="3471"/>
                    <a:pt x="14476" y="3461"/>
                    <a:pt x="14457" y="3455"/>
                  </a:cubicBezTo>
                  <a:close/>
                  <a:moveTo>
                    <a:pt x="9864" y="0"/>
                  </a:moveTo>
                  <a:cubicBezTo>
                    <a:pt x="9694" y="0"/>
                    <a:pt x="9522" y="115"/>
                    <a:pt x="9440" y="251"/>
                  </a:cubicBezTo>
                  <a:lnTo>
                    <a:pt x="8540" y="1986"/>
                  </a:lnTo>
                  <a:cubicBezTo>
                    <a:pt x="8473" y="2086"/>
                    <a:pt x="8406" y="2153"/>
                    <a:pt x="8340" y="2219"/>
                  </a:cubicBezTo>
                  <a:cubicBezTo>
                    <a:pt x="8273" y="2253"/>
                    <a:pt x="8240" y="2286"/>
                    <a:pt x="8173" y="2320"/>
                  </a:cubicBezTo>
                  <a:lnTo>
                    <a:pt x="8473" y="3254"/>
                  </a:lnTo>
                  <a:cubicBezTo>
                    <a:pt x="8499" y="3412"/>
                    <a:pt x="8651" y="3508"/>
                    <a:pt x="8796" y="3508"/>
                  </a:cubicBezTo>
                  <a:cubicBezTo>
                    <a:pt x="8834" y="3508"/>
                    <a:pt x="8872" y="3501"/>
                    <a:pt x="8907" y="3487"/>
                  </a:cubicBezTo>
                  <a:cubicBezTo>
                    <a:pt x="9107" y="3387"/>
                    <a:pt x="9307" y="3320"/>
                    <a:pt x="9507" y="3287"/>
                  </a:cubicBezTo>
                  <a:cubicBezTo>
                    <a:pt x="9641" y="3254"/>
                    <a:pt x="9741" y="3187"/>
                    <a:pt x="9841" y="3087"/>
                  </a:cubicBezTo>
                  <a:cubicBezTo>
                    <a:pt x="9941" y="3020"/>
                    <a:pt x="10007" y="2953"/>
                    <a:pt x="10041" y="2853"/>
                  </a:cubicBezTo>
                  <a:lnTo>
                    <a:pt x="10975" y="1152"/>
                  </a:lnTo>
                  <a:cubicBezTo>
                    <a:pt x="11062" y="977"/>
                    <a:pt x="11226" y="879"/>
                    <a:pt x="11421" y="879"/>
                  </a:cubicBezTo>
                  <a:cubicBezTo>
                    <a:pt x="11450" y="879"/>
                    <a:pt x="11479" y="881"/>
                    <a:pt x="11509" y="885"/>
                  </a:cubicBezTo>
                  <a:lnTo>
                    <a:pt x="12455" y="1081"/>
                  </a:lnTo>
                  <a:lnTo>
                    <a:pt x="11042" y="251"/>
                  </a:lnTo>
                  <a:cubicBezTo>
                    <a:pt x="11042" y="251"/>
                    <a:pt x="10975" y="218"/>
                    <a:pt x="10941" y="218"/>
                  </a:cubicBezTo>
                  <a:lnTo>
                    <a:pt x="9974" y="18"/>
                  </a:lnTo>
                  <a:cubicBezTo>
                    <a:pt x="9938" y="6"/>
                    <a:pt x="9901" y="0"/>
                    <a:pt x="9864" y="0"/>
                  </a:cubicBezTo>
                  <a:close/>
                  <a:moveTo>
                    <a:pt x="12888" y="2564"/>
                  </a:moveTo>
                  <a:cubicBezTo>
                    <a:pt x="12832" y="2564"/>
                    <a:pt x="12782" y="2581"/>
                    <a:pt x="12743" y="2620"/>
                  </a:cubicBezTo>
                  <a:lnTo>
                    <a:pt x="12176" y="2987"/>
                  </a:lnTo>
                  <a:lnTo>
                    <a:pt x="12076" y="3320"/>
                  </a:lnTo>
                  <a:cubicBezTo>
                    <a:pt x="12009" y="3520"/>
                    <a:pt x="12042" y="3754"/>
                    <a:pt x="12209" y="3921"/>
                  </a:cubicBezTo>
                  <a:cubicBezTo>
                    <a:pt x="12309" y="4021"/>
                    <a:pt x="12376" y="4121"/>
                    <a:pt x="12476" y="4221"/>
                  </a:cubicBezTo>
                  <a:cubicBezTo>
                    <a:pt x="12539" y="4326"/>
                    <a:pt x="12656" y="4392"/>
                    <a:pt x="12776" y="4392"/>
                  </a:cubicBezTo>
                  <a:cubicBezTo>
                    <a:pt x="12845" y="4392"/>
                    <a:pt x="12915" y="4370"/>
                    <a:pt x="12976" y="4321"/>
                  </a:cubicBezTo>
                  <a:lnTo>
                    <a:pt x="14244" y="3487"/>
                  </a:lnTo>
                  <a:cubicBezTo>
                    <a:pt x="14302" y="3468"/>
                    <a:pt x="14359" y="3449"/>
                    <a:pt x="14411" y="3449"/>
                  </a:cubicBezTo>
                  <a:cubicBezTo>
                    <a:pt x="14427" y="3449"/>
                    <a:pt x="14442" y="3450"/>
                    <a:pt x="14457" y="3455"/>
                  </a:cubicBezTo>
                  <a:lnTo>
                    <a:pt x="14457" y="3455"/>
                  </a:lnTo>
                  <a:lnTo>
                    <a:pt x="13010" y="2586"/>
                  </a:lnTo>
                  <a:cubicBezTo>
                    <a:pt x="12968" y="2573"/>
                    <a:pt x="12927" y="2564"/>
                    <a:pt x="12888" y="2564"/>
                  </a:cubicBezTo>
                  <a:close/>
                  <a:moveTo>
                    <a:pt x="9543" y="5810"/>
                  </a:moveTo>
                  <a:cubicBezTo>
                    <a:pt x="9477" y="5810"/>
                    <a:pt x="9409" y="5814"/>
                    <a:pt x="9340" y="5822"/>
                  </a:cubicBezTo>
                  <a:cubicBezTo>
                    <a:pt x="9407" y="5989"/>
                    <a:pt x="9474" y="6189"/>
                    <a:pt x="9507" y="6422"/>
                  </a:cubicBezTo>
                  <a:cubicBezTo>
                    <a:pt x="9807" y="8057"/>
                    <a:pt x="8740" y="10392"/>
                    <a:pt x="7172" y="11626"/>
                  </a:cubicBezTo>
                  <a:cubicBezTo>
                    <a:pt x="6705" y="12026"/>
                    <a:pt x="6138" y="12260"/>
                    <a:pt x="5538" y="12360"/>
                  </a:cubicBezTo>
                  <a:cubicBezTo>
                    <a:pt x="5801" y="12940"/>
                    <a:pt x="6287" y="13242"/>
                    <a:pt x="6888" y="13242"/>
                  </a:cubicBezTo>
                  <a:cubicBezTo>
                    <a:pt x="7427" y="13242"/>
                    <a:pt x="8059" y="12999"/>
                    <a:pt x="8707" y="12493"/>
                  </a:cubicBezTo>
                  <a:cubicBezTo>
                    <a:pt x="10274" y="11259"/>
                    <a:pt x="11308" y="8924"/>
                    <a:pt x="11042" y="7290"/>
                  </a:cubicBezTo>
                  <a:cubicBezTo>
                    <a:pt x="10857" y="6338"/>
                    <a:pt x="10306" y="5810"/>
                    <a:pt x="9543" y="5810"/>
                  </a:cubicBezTo>
                  <a:close/>
                  <a:moveTo>
                    <a:pt x="6372" y="1119"/>
                  </a:moveTo>
                  <a:cubicBezTo>
                    <a:pt x="6305" y="1119"/>
                    <a:pt x="6271" y="1152"/>
                    <a:pt x="6205" y="1185"/>
                  </a:cubicBezTo>
                  <a:lnTo>
                    <a:pt x="4770" y="2320"/>
                  </a:lnTo>
                  <a:lnTo>
                    <a:pt x="4704" y="2386"/>
                  </a:lnTo>
                  <a:cubicBezTo>
                    <a:pt x="4704" y="2386"/>
                    <a:pt x="4670" y="2420"/>
                    <a:pt x="4670" y="2420"/>
                  </a:cubicBezTo>
                  <a:cubicBezTo>
                    <a:pt x="4604" y="2486"/>
                    <a:pt x="4570" y="2553"/>
                    <a:pt x="4537" y="2653"/>
                  </a:cubicBezTo>
                  <a:lnTo>
                    <a:pt x="4537" y="2720"/>
                  </a:lnTo>
                  <a:cubicBezTo>
                    <a:pt x="4504" y="2787"/>
                    <a:pt x="4504" y="2853"/>
                    <a:pt x="4504" y="2953"/>
                  </a:cubicBezTo>
                  <a:lnTo>
                    <a:pt x="4604" y="4321"/>
                  </a:lnTo>
                  <a:cubicBezTo>
                    <a:pt x="4604" y="4554"/>
                    <a:pt x="4504" y="4788"/>
                    <a:pt x="4370" y="4988"/>
                  </a:cubicBezTo>
                  <a:cubicBezTo>
                    <a:pt x="4137" y="5255"/>
                    <a:pt x="3903" y="5555"/>
                    <a:pt x="3703" y="5855"/>
                  </a:cubicBezTo>
                  <a:cubicBezTo>
                    <a:pt x="3603" y="5989"/>
                    <a:pt x="3503" y="6056"/>
                    <a:pt x="3369" y="6122"/>
                  </a:cubicBezTo>
                  <a:cubicBezTo>
                    <a:pt x="3336" y="6122"/>
                    <a:pt x="3303" y="6156"/>
                    <a:pt x="3236" y="6156"/>
                  </a:cubicBezTo>
                  <a:lnTo>
                    <a:pt x="3103" y="6156"/>
                  </a:lnTo>
                  <a:lnTo>
                    <a:pt x="2169" y="6122"/>
                  </a:lnTo>
                  <a:lnTo>
                    <a:pt x="2135" y="6122"/>
                  </a:lnTo>
                  <a:cubicBezTo>
                    <a:pt x="2135" y="6106"/>
                    <a:pt x="2127" y="6097"/>
                    <a:pt x="2114" y="6097"/>
                  </a:cubicBezTo>
                  <a:cubicBezTo>
                    <a:pt x="2102" y="6097"/>
                    <a:pt x="2085" y="6106"/>
                    <a:pt x="2068" y="6122"/>
                  </a:cubicBezTo>
                  <a:cubicBezTo>
                    <a:pt x="2068" y="6106"/>
                    <a:pt x="2060" y="6097"/>
                    <a:pt x="2048" y="6097"/>
                  </a:cubicBezTo>
                  <a:cubicBezTo>
                    <a:pt x="2035" y="6097"/>
                    <a:pt x="2018" y="6106"/>
                    <a:pt x="2002" y="6122"/>
                  </a:cubicBezTo>
                  <a:lnTo>
                    <a:pt x="1935" y="6122"/>
                  </a:lnTo>
                  <a:cubicBezTo>
                    <a:pt x="1902" y="6156"/>
                    <a:pt x="1835" y="6189"/>
                    <a:pt x="1802" y="6222"/>
                  </a:cubicBezTo>
                  <a:cubicBezTo>
                    <a:pt x="1735" y="6256"/>
                    <a:pt x="1702" y="6322"/>
                    <a:pt x="1635" y="6422"/>
                  </a:cubicBezTo>
                  <a:lnTo>
                    <a:pt x="768" y="8357"/>
                  </a:lnTo>
                  <a:cubicBezTo>
                    <a:pt x="701" y="8524"/>
                    <a:pt x="768" y="8724"/>
                    <a:pt x="934" y="8824"/>
                  </a:cubicBezTo>
                  <a:lnTo>
                    <a:pt x="1968" y="9425"/>
                  </a:lnTo>
                  <a:cubicBezTo>
                    <a:pt x="2002" y="9525"/>
                    <a:pt x="2002" y="9625"/>
                    <a:pt x="1968" y="9691"/>
                  </a:cubicBezTo>
                  <a:cubicBezTo>
                    <a:pt x="1902" y="10025"/>
                    <a:pt x="1835" y="10325"/>
                    <a:pt x="1802" y="10659"/>
                  </a:cubicBezTo>
                  <a:cubicBezTo>
                    <a:pt x="1735" y="10892"/>
                    <a:pt x="1635" y="11126"/>
                    <a:pt x="1468" y="11293"/>
                  </a:cubicBezTo>
                  <a:lnTo>
                    <a:pt x="234" y="12460"/>
                  </a:lnTo>
                  <a:cubicBezTo>
                    <a:pt x="200" y="12460"/>
                    <a:pt x="167" y="12493"/>
                    <a:pt x="167" y="12527"/>
                  </a:cubicBezTo>
                  <a:cubicBezTo>
                    <a:pt x="134" y="12560"/>
                    <a:pt x="134" y="12594"/>
                    <a:pt x="100" y="12627"/>
                  </a:cubicBezTo>
                  <a:cubicBezTo>
                    <a:pt x="34" y="12760"/>
                    <a:pt x="0" y="12927"/>
                    <a:pt x="0" y="13094"/>
                  </a:cubicBezTo>
                  <a:lnTo>
                    <a:pt x="267" y="14462"/>
                  </a:lnTo>
                  <a:cubicBezTo>
                    <a:pt x="267" y="14562"/>
                    <a:pt x="301" y="14628"/>
                    <a:pt x="367" y="14662"/>
                  </a:cubicBezTo>
                  <a:lnTo>
                    <a:pt x="1868" y="15529"/>
                  </a:lnTo>
                  <a:cubicBezTo>
                    <a:pt x="1835" y="15496"/>
                    <a:pt x="1802" y="15429"/>
                    <a:pt x="1768" y="15362"/>
                  </a:cubicBezTo>
                  <a:lnTo>
                    <a:pt x="1501" y="13961"/>
                  </a:lnTo>
                  <a:cubicBezTo>
                    <a:pt x="1501" y="13861"/>
                    <a:pt x="1501" y="13794"/>
                    <a:pt x="1501" y="13694"/>
                  </a:cubicBezTo>
                  <a:cubicBezTo>
                    <a:pt x="1535" y="13561"/>
                    <a:pt x="1601" y="13427"/>
                    <a:pt x="1702" y="13327"/>
                  </a:cubicBezTo>
                  <a:lnTo>
                    <a:pt x="2969" y="12160"/>
                  </a:lnTo>
                  <a:cubicBezTo>
                    <a:pt x="3136" y="11993"/>
                    <a:pt x="3236" y="11760"/>
                    <a:pt x="3269" y="11526"/>
                  </a:cubicBezTo>
                  <a:cubicBezTo>
                    <a:pt x="3303" y="11226"/>
                    <a:pt x="3369" y="10892"/>
                    <a:pt x="3436" y="10592"/>
                  </a:cubicBezTo>
                  <a:cubicBezTo>
                    <a:pt x="3469" y="10392"/>
                    <a:pt x="3369" y="10158"/>
                    <a:pt x="3169" y="10092"/>
                  </a:cubicBezTo>
                  <a:lnTo>
                    <a:pt x="2435" y="9758"/>
                  </a:lnTo>
                  <a:cubicBezTo>
                    <a:pt x="2235" y="9691"/>
                    <a:pt x="2135" y="9458"/>
                    <a:pt x="2235" y="9258"/>
                  </a:cubicBezTo>
                  <a:lnTo>
                    <a:pt x="3103" y="7290"/>
                  </a:lnTo>
                  <a:cubicBezTo>
                    <a:pt x="3136" y="7223"/>
                    <a:pt x="3169" y="7156"/>
                    <a:pt x="3236" y="7123"/>
                  </a:cubicBezTo>
                  <a:cubicBezTo>
                    <a:pt x="3369" y="7023"/>
                    <a:pt x="3503" y="6990"/>
                    <a:pt x="3636" y="6990"/>
                  </a:cubicBezTo>
                  <a:lnTo>
                    <a:pt x="4570" y="7023"/>
                  </a:lnTo>
                  <a:cubicBezTo>
                    <a:pt x="4670" y="7023"/>
                    <a:pt x="4737" y="7023"/>
                    <a:pt x="4837" y="6956"/>
                  </a:cubicBezTo>
                  <a:cubicBezTo>
                    <a:pt x="4971" y="6923"/>
                    <a:pt x="5071" y="6823"/>
                    <a:pt x="5137" y="6723"/>
                  </a:cubicBezTo>
                  <a:cubicBezTo>
                    <a:pt x="5371" y="6422"/>
                    <a:pt x="5571" y="6122"/>
                    <a:pt x="5838" y="5822"/>
                  </a:cubicBezTo>
                  <a:cubicBezTo>
                    <a:pt x="5971" y="5655"/>
                    <a:pt x="6038" y="5422"/>
                    <a:pt x="6038" y="5155"/>
                  </a:cubicBezTo>
                  <a:lnTo>
                    <a:pt x="5971" y="3787"/>
                  </a:lnTo>
                  <a:cubicBezTo>
                    <a:pt x="5971" y="3721"/>
                    <a:pt x="5971" y="3654"/>
                    <a:pt x="6005" y="3554"/>
                  </a:cubicBezTo>
                  <a:cubicBezTo>
                    <a:pt x="6038" y="3420"/>
                    <a:pt x="6138" y="3287"/>
                    <a:pt x="6238" y="3187"/>
                  </a:cubicBezTo>
                  <a:lnTo>
                    <a:pt x="7672" y="2053"/>
                  </a:lnTo>
                  <a:cubicBezTo>
                    <a:pt x="7734" y="2011"/>
                    <a:pt x="7796" y="1983"/>
                    <a:pt x="7858" y="1983"/>
                  </a:cubicBezTo>
                  <a:cubicBezTo>
                    <a:pt x="7888" y="1983"/>
                    <a:pt x="7919" y="1990"/>
                    <a:pt x="7950" y="2006"/>
                  </a:cubicBezTo>
                  <a:lnTo>
                    <a:pt x="7950" y="2006"/>
                  </a:lnTo>
                  <a:lnTo>
                    <a:pt x="6505" y="1152"/>
                  </a:lnTo>
                  <a:cubicBezTo>
                    <a:pt x="6472" y="1119"/>
                    <a:pt x="6405" y="1119"/>
                    <a:pt x="6372" y="1119"/>
                  </a:cubicBezTo>
                  <a:close/>
                  <a:moveTo>
                    <a:pt x="7616" y="15523"/>
                  </a:moveTo>
                  <a:cubicBezTo>
                    <a:pt x="7566" y="15523"/>
                    <a:pt x="7517" y="15536"/>
                    <a:pt x="7472" y="15562"/>
                  </a:cubicBezTo>
                  <a:cubicBezTo>
                    <a:pt x="7272" y="15629"/>
                    <a:pt x="7072" y="15696"/>
                    <a:pt x="6872" y="15763"/>
                  </a:cubicBezTo>
                  <a:cubicBezTo>
                    <a:pt x="6805" y="15763"/>
                    <a:pt x="6738" y="15796"/>
                    <a:pt x="6672" y="15829"/>
                  </a:cubicBezTo>
                  <a:lnTo>
                    <a:pt x="6738" y="15963"/>
                  </a:lnTo>
                  <a:cubicBezTo>
                    <a:pt x="6738" y="16029"/>
                    <a:pt x="6805" y="16096"/>
                    <a:pt x="6839" y="16129"/>
                  </a:cubicBezTo>
                  <a:lnTo>
                    <a:pt x="8340" y="16997"/>
                  </a:lnTo>
                  <a:cubicBezTo>
                    <a:pt x="8306" y="16963"/>
                    <a:pt x="8273" y="16897"/>
                    <a:pt x="8240" y="16863"/>
                  </a:cubicBezTo>
                  <a:lnTo>
                    <a:pt x="7939" y="15763"/>
                  </a:lnTo>
                  <a:cubicBezTo>
                    <a:pt x="7890" y="15616"/>
                    <a:pt x="7752" y="15523"/>
                    <a:pt x="7616" y="15523"/>
                  </a:cubicBezTo>
                  <a:close/>
                  <a:moveTo>
                    <a:pt x="3605" y="14657"/>
                  </a:moveTo>
                  <a:cubicBezTo>
                    <a:pt x="3534" y="14657"/>
                    <a:pt x="3464" y="14679"/>
                    <a:pt x="3403" y="14728"/>
                  </a:cubicBezTo>
                  <a:lnTo>
                    <a:pt x="2669" y="15195"/>
                  </a:lnTo>
                  <a:lnTo>
                    <a:pt x="2135" y="16630"/>
                  </a:lnTo>
                  <a:cubicBezTo>
                    <a:pt x="2102" y="16763"/>
                    <a:pt x="2135" y="16930"/>
                    <a:pt x="2269" y="17030"/>
                  </a:cubicBezTo>
                  <a:lnTo>
                    <a:pt x="3778" y="17883"/>
                  </a:lnTo>
                  <a:lnTo>
                    <a:pt x="3778" y="17883"/>
                  </a:lnTo>
                  <a:cubicBezTo>
                    <a:pt x="3662" y="17809"/>
                    <a:pt x="3607" y="17655"/>
                    <a:pt x="3670" y="17530"/>
                  </a:cubicBezTo>
                  <a:lnTo>
                    <a:pt x="4337" y="15763"/>
                  </a:lnTo>
                  <a:cubicBezTo>
                    <a:pt x="4370" y="15529"/>
                    <a:pt x="4337" y="15296"/>
                    <a:pt x="4170" y="15129"/>
                  </a:cubicBezTo>
                  <a:cubicBezTo>
                    <a:pt x="4070" y="15029"/>
                    <a:pt x="4003" y="14929"/>
                    <a:pt x="3936" y="14829"/>
                  </a:cubicBezTo>
                  <a:cubicBezTo>
                    <a:pt x="3852" y="14723"/>
                    <a:pt x="3727" y="14657"/>
                    <a:pt x="3605" y="14657"/>
                  </a:cubicBezTo>
                  <a:close/>
                  <a:moveTo>
                    <a:pt x="3778" y="17883"/>
                  </a:moveTo>
                  <a:lnTo>
                    <a:pt x="3778" y="17883"/>
                  </a:lnTo>
                  <a:cubicBezTo>
                    <a:pt x="3786" y="17888"/>
                    <a:pt x="3794" y="17893"/>
                    <a:pt x="3803" y="17897"/>
                  </a:cubicBezTo>
                  <a:lnTo>
                    <a:pt x="3778" y="17883"/>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1960;p57">
              <a:extLst>
                <a:ext uri="{FF2B5EF4-FFF2-40B4-BE49-F238E27FC236}">
                  <a16:creationId xmlns:a16="http://schemas.microsoft.com/office/drawing/2014/main" id="{0305A059-2CC3-4084-A252-20428ABBB5A2}"/>
                </a:ext>
              </a:extLst>
            </p:cNvPr>
            <p:cNvSpPr/>
            <p:nvPr/>
          </p:nvSpPr>
          <p:spPr>
            <a:xfrm>
              <a:off x="4766743" y="1613532"/>
              <a:ext cx="246941" cy="304579"/>
            </a:xfrm>
            <a:custGeom>
              <a:avLst/>
              <a:gdLst/>
              <a:ahLst/>
              <a:cxnLst/>
              <a:rect l="l" t="t" r="r" b="b"/>
              <a:pathLst>
                <a:path w="14511" h="17898" extrusionOk="0">
                  <a:moveTo>
                    <a:pt x="12455" y="1081"/>
                  </a:moveTo>
                  <a:lnTo>
                    <a:pt x="12455" y="1081"/>
                  </a:lnTo>
                  <a:lnTo>
                    <a:pt x="12455" y="1081"/>
                  </a:lnTo>
                  <a:close/>
                  <a:moveTo>
                    <a:pt x="12455" y="1081"/>
                  </a:moveTo>
                  <a:lnTo>
                    <a:pt x="12576" y="1152"/>
                  </a:lnTo>
                  <a:cubicBezTo>
                    <a:pt x="12543" y="1119"/>
                    <a:pt x="12509" y="1119"/>
                    <a:pt x="12476" y="1085"/>
                  </a:cubicBezTo>
                  <a:lnTo>
                    <a:pt x="12455" y="1081"/>
                  </a:lnTo>
                  <a:close/>
                  <a:moveTo>
                    <a:pt x="7950" y="2006"/>
                  </a:moveTo>
                  <a:lnTo>
                    <a:pt x="7973" y="2019"/>
                  </a:lnTo>
                  <a:cubicBezTo>
                    <a:pt x="7965" y="2014"/>
                    <a:pt x="7957" y="2010"/>
                    <a:pt x="7950" y="2006"/>
                  </a:cubicBezTo>
                  <a:close/>
                  <a:moveTo>
                    <a:pt x="14457" y="3455"/>
                  </a:moveTo>
                  <a:lnTo>
                    <a:pt x="14511" y="3487"/>
                  </a:lnTo>
                  <a:cubicBezTo>
                    <a:pt x="14495" y="3471"/>
                    <a:pt x="14476" y="3461"/>
                    <a:pt x="14457" y="3455"/>
                  </a:cubicBezTo>
                  <a:close/>
                  <a:moveTo>
                    <a:pt x="9864" y="0"/>
                  </a:moveTo>
                  <a:cubicBezTo>
                    <a:pt x="9694" y="0"/>
                    <a:pt x="9522" y="115"/>
                    <a:pt x="9440" y="251"/>
                  </a:cubicBezTo>
                  <a:lnTo>
                    <a:pt x="8540" y="1986"/>
                  </a:lnTo>
                  <a:cubicBezTo>
                    <a:pt x="8473" y="2086"/>
                    <a:pt x="8406" y="2153"/>
                    <a:pt x="8340" y="2219"/>
                  </a:cubicBezTo>
                  <a:cubicBezTo>
                    <a:pt x="8273" y="2253"/>
                    <a:pt x="8240" y="2286"/>
                    <a:pt x="8173" y="2320"/>
                  </a:cubicBezTo>
                  <a:lnTo>
                    <a:pt x="8473" y="3254"/>
                  </a:lnTo>
                  <a:cubicBezTo>
                    <a:pt x="8499" y="3412"/>
                    <a:pt x="8651" y="3508"/>
                    <a:pt x="8796" y="3508"/>
                  </a:cubicBezTo>
                  <a:cubicBezTo>
                    <a:pt x="8834" y="3508"/>
                    <a:pt x="8872" y="3501"/>
                    <a:pt x="8907" y="3487"/>
                  </a:cubicBezTo>
                  <a:cubicBezTo>
                    <a:pt x="9107" y="3387"/>
                    <a:pt x="9307" y="3320"/>
                    <a:pt x="9507" y="3287"/>
                  </a:cubicBezTo>
                  <a:cubicBezTo>
                    <a:pt x="9641" y="3254"/>
                    <a:pt x="9741" y="3187"/>
                    <a:pt x="9841" y="3087"/>
                  </a:cubicBezTo>
                  <a:cubicBezTo>
                    <a:pt x="9941" y="3020"/>
                    <a:pt x="10007" y="2953"/>
                    <a:pt x="10041" y="2853"/>
                  </a:cubicBezTo>
                  <a:lnTo>
                    <a:pt x="10975" y="1152"/>
                  </a:lnTo>
                  <a:cubicBezTo>
                    <a:pt x="11062" y="977"/>
                    <a:pt x="11226" y="879"/>
                    <a:pt x="11421" y="879"/>
                  </a:cubicBezTo>
                  <a:cubicBezTo>
                    <a:pt x="11450" y="879"/>
                    <a:pt x="11479" y="881"/>
                    <a:pt x="11509" y="885"/>
                  </a:cubicBezTo>
                  <a:lnTo>
                    <a:pt x="12455" y="1081"/>
                  </a:lnTo>
                  <a:lnTo>
                    <a:pt x="11042" y="251"/>
                  </a:lnTo>
                  <a:cubicBezTo>
                    <a:pt x="11042" y="251"/>
                    <a:pt x="10975" y="218"/>
                    <a:pt x="10941" y="218"/>
                  </a:cubicBezTo>
                  <a:lnTo>
                    <a:pt x="9974" y="18"/>
                  </a:lnTo>
                  <a:cubicBezTo>
                    <a:pt x="9938" y="6"/>
                    <a:pt x="9901" y="0"/>
                    <a:pt x="9864" y="0"/>
                  </a:cubicBezTo>
                  <a:close/>
                  <a:moveTo>
                    <a:pt x="12888" y="2564"/>
                  </a:moveTo>
                  <a:cubicBezTo>
                    <a:pt x="12832" y="2564"/>
                    <a:pt x="12782" y="2581"/>
                    <a:pt x="12743" y="2620"/>
                  </a:cubicBezTo>
                  <a:lnTo>
                    <a:pt x="12176" y="2987"/>
                  </a:lnTo>
                  <a:lnTo>
                    <a:pt x="12076" y="3320"/>
                  </a:lnTo>
                  <a:cubicBezTo>
                    <a:pt x="12009" y="3520"/>
                    <a:pt x="12042" y="3754"/>
                    <a:pt x="12209" y="3921"/>
                  </a:cubicBezTo>
                  <a:cubicBezTo>
                    <a:pt x="12309" y="4021"/>
                    <a:pt x="12376" y="4121"/>
                    <a:pt x="12476" y="4221"/>
                  </a:cubicBezTo>
                  <a:cubicBezTo>
                    <a:pt x="12539" y="4326"/>
                    <a:pt x="12656" y="4392"/>
                    <a:pt x="12776" y="4392"/>
                  </a:cubicBezTo>
                  <a:cubicBezTo>
                    <a:pt x="12845" y="4392"/>
                    <a:pt x="12915" y="4370"/>
                    <a:pt x="12976" y="4321"/>
                  </a:cubicBezTo>
                  <a:lnTo>
                    <a:pt x="14244" y="3487"/>
                  </a:lnTo>
                  <a:cubicBezTo>
                    <a:pt x="14302" y="3468"/>
                    <a:pt x="14359" y="3449"/>
                    <a:pt x="14411" y="3449"/>
                  </a:cubicBezTo>
                  <a:cubicBezTo>
                    <a:pt x="14427" y="3449"/>
                    <a:pt x="14442" y="3450"/>
                    <a:pt x="14457" y="3455"/>
                  </a:cubicBezTo>
                  <a:lnTo>
                    <a:pt x="14457" y="3455"/>
                  </a:lnTo>
                  <a:lnTo>
                    <a:pt x="13010" y="2586"/>
                  </a:lnTo>
                  <a:cubicBezTo>
                    <a:pt x="12968" y="2573"/>
                    <a:pt x="12927" y="2564"/>
                    <a:pt x="12888" y="2564"/>
                  </a:cubicBezTo>
                  <a:close/>
                  <a:moveTo>
                    <a:pt x="9543" y="5810"/>
                  </a:moveTo>
                  <a:cubicBezTo>
                    <a:pt x="9477" y="5810"/>
                    <a:pt x="9409" y="5814"/>
                    <a:pt x="9340" y="5822"/>
                  </a:cubicBezTo>
                  <a:cubicBezTo>
                    <a:pt x="9407" y="5989"/>
                    <a:pt x="9474" y="6189"/>
                    <a:pt x="9507" y="6422"/>
                  </a:cubicBezTo>
                  <a:cubicBezTo>
                    <a:pt x="9807" y="8057"/>
                    <a:pt x="8740" y="10392"/>
                    <a:pt x="7172" y="11626"/>
                  </a:cubicBezTo>
                  <a:cubicBezTo>
                    <a:pt x="6705" y="12026"/>
                    <a:pt x="6138" y="12260"/>
                    <a:pt x="5538" y="12360"/>
                  </a:cubicBezTo>
                  <a:cubicBezTo>
                    <a:pt x="5801" y="12940"/>
                    <a:pt x="6287" y="13242"/>
                    <a:pt x="6888" y="13242"/>
                  </a:cubicBezTo>
                  <a:cubicBezTo>
                    <a:pt x="7427" y="13242"/>
                    <a:pt x="8059" y="12999"/>
                    <a:pt x="8707" y="12493"/>
                  </a:cubicBezTo>
                  <a:cubicBezTo>
                    <a:pt x="10274" y="11259"/>
                    <a:pt x="11308" y="8924"/>
                    <a:pt x="11042" y="7290"/>
                  </a:cubicBezTo>
                  <a:cubicBezTo>
                    <a:pt x="10857" y="6338"/>
                    <a:pt x="10306" y="5810"/>
                    <a:pt x="9543" y="5810"/>
                  </a:cubicBezTo>
                  <a:close/>
                  <a:moveTo>
                    <a:pt x="6372" y="1119"/>
                  </a:moveTo>
                  <a:cubicBezTo>
                    <a:pt x="6305" y="1119"/>
                    <a:pt x="6271" y="1152"/>
                    <a:pt x="6205" y="1185"/>
                  </a:cubicBezTo>
                  <a:lnTo>
                    <a:pt x="4770" y="2320"/>
                  </a:lnTo>
                  <a:lnTo>
                    <a:pt x="4704" y="2386"/>
                  </a:lnTo>
                  <a:cubicBezTo>
                    <a:pt x="4704" y="2386"/>
                    <a:pt x="4670" y="2420"/>
                    <a:pt x="4670" y="2420"/>
                  </a:cubicBezTo>
                  <a:cubicBezTo>
                    <a:pt x="4604" y="2486"/>
                    <a:pt x="4570" y="2553"/>
                    <a:pt x="4537" y="2653"/>
                  </a:cubicBezTo>
                  <a:lnTo>
                    <a:pt x="4537" y="2720"/>
                  </a:lnTo>
                  <a:cubicBezTo>
                    <a:pt x="4504" y="2787"/>
                    <a:pt x="4504" y="2853"/>
                    <a:pt x="4504" y="2953"/>
                  </a:cubicBezTo>
                  <a:lnTo>
                    <a:pt x="4604" y="4321"/>
                  </a:lnTo>
                  <a:cubicBezTo>
                    <a:pt x="4604" y="4554"/>
                    <a:pt x="4504" y="4788"/>
                    <a:pt x="4370" y="4988"/>
                  </a:cubicBezTo>
                  <a:cubicBezTo>
                    <a:pt x="4137" y="5255"/>
                    <a:pt x="3903" y="5555"/>
                    <a:pt x="3703" y="5855"/>
                  </a:cubicBezTo>
                  <a:cubicBezTo>
                    <a:pt x="3603" y="5989"/>
                    <a:pt x="3503" y="6056"/>
                    <a:pt x="3369" y="6122"/>
                  </a:cubicBezTo>
                  <a:cubicBezTo>
                    <a:pt x="3336" y="6122"/>
                    <a:pt x="3303" y="6156"/>
                    <a:pt x="3236" y="6156"/>
                  </a:cubicBezTo>
                  <a:lnTo>
                    <a:pt x="3103" y="6156"/>
                  </a:lnTo>
                  <a:lnTo>
                    <a:pt x="2169" y="6122"/>
                  </a:lnTo>
                  <a:lnTo>
                    <a:pt x="2135" y="6122"/>
                  </a:lnTo>
                  <a:cubicBezTo>
                    <a:pt x="2135" y="6106"/>
                    <a:pt x="2127" y="6097"/>
                    <a:pt x="2114" y="6097"/>
                  </a:cubicBezTo>
                  <a:cubicBezTo>
                    <a:pt x="2102" y="6097"/>
                    <a:pt x="2085" y="6106"/>
                    <a:pt x="2068" y="6122"/>
                  </a:cubicBezTo>
                  <a:cubicBezTo>
                    <a:pt x="2068" y="6106"/>
                    <a:pt x="2060" y="6097"/>
                    <a:pt x="2048" y="6097"/>
                  </a:cubicBezTo>
                  <a:cubicBezTo>
                    <a:pt x="2035" y="6097"/>
                    <a:pt x="2018" y="6106"/>
                    <a:pt x="2002" y="6122"/>
                  </a:cubicBezTo>
                  <a:lnTo>
                    <a:pt x="1935" y="6122"/>
                  </a:lnTo>
                  <a:cubicBezTo>
                    <a:pt x="1902" y="6156"/>
                    <a:pt x="1835" y="6189"/>
                    <a:pt x="1802" y="6222"/>
                  </a:cubicBezTo>
                  <a:cubicBezTo>
                    <a:pt x="1735" y="6256"/>
                    <a:pt x="1702" y="6322"/>
                    <a:pt x="1635" y="6422"/>
                  </a:cubicBezTo>
                  <a:lnTo>
                    <a:pt x="768" y="8357"/>
                  </a:lnTo>
                  <a:cubicBezTo>
                    <a:pt x="701" y="8524"/>
                    <a:pt x="768" y="8724"/>
                    <a:pt x="934" y="8824"/>
                  </a:cubicBezTo>
                  <a:lnTo>
                    <a:pt x="1968" y="9425"/>
                  </a:lnTo>
                  <a:cubicBezTo>
                    <a:pt x="2002" y="9525"/>
                    <a:pt x="2002" y="9625"/>
                    <a:pt x="1968" y="9691"/>
                  </a:cubicBezTo>
                  <a:cubicBezTo>
                    <a:pt x="1902" y="10025"/>
                    <a:pt x="1835" y="10325"/>
                    <a:pt x="1802" y="10659"/>
                  </a:cubicBezTo>
                  <a:cubicBezTo>
                    <a:pt x="1735" y="10892"/>
                    <a:pt x="1635" y="11126"/>
                    <a:pt x="1468" y="11293"/>
                  </a:cubicBezTo>
                  <a:lnTo>
                    <a:pt x="234" y="12460"/>
                  </a:lnTo>
                  <a:cubicBezTo>
                    <a:pt x="200" y="12460"/>
                    <a:pt x="167" y="12493"/>
                    <a:pt x="167" y="12527"/>
                  </a:cubicBezTo>
                  <a:cubicBezTo>
                    <a:pt x="134" y="12560"/>
                    <a:pt x="134" y="12594"/>
                    <a:pt x="100" y="12627"/>
                  </a:cubicBezTo>
                  <a:cubicBezTo>
                    <a:pt x="34" y="12760"/>
                    <a:pt x="0" y="12927"/>
                    <a:pt x="0" y="13094"/>
                  </a:cubicBezTo>
                  <a:lnTo>
                    <a:pt x="267" y="14462"/>
                  </a:lnTo>
                  <a:cubicBezTo>
                    <a:pt x="267" y="14562"/>
                    <a:pt x="301" y="14628"/>
                    <a:pt x="367" y="14662"/>
                  </a:cubicBezTo>
                  <a:lnTo>
                    <a:pt x="1868" y="15529"/>
                  </a:lnTo>
                  <a:cubicBezTo>
                    <a:pt x="1835" y="15496"/>
                    <a:pt x="1802" y="15429"/>
                    <a:pt x="1768" y="15362"/>
                  </a:cubicBezTo>
                  <a:lnTo>
                    <a:pt x="1501" y="13961"/>
                  </a:lnTo>
                  <a:cubicBezTo>
                    <a:pt x="1501" y="13861"/>
                    <a:pt x="1501" y="13794"/>
                    <a:pt x="1501" y="13694"/>
                  </a:cubicBezTo>
                  <a:cubicBezTo>
                    <a:pt x="1535" y="13561"/>
                    <a:pt x="1601" y="13427"/>
                    <a:pt x="1702" y="13327"/>
                  </a:cubicBezTo>
                  <a:lnTo>
                    <a:pt x="2969" y="12160"/>
                  </a:lnTo>
                  <a:cubicBezTo>
                    <a:pt x="3136" y="11993"/>
                    <a:pt x="3236" y="11760"/>
                    <a:pt x="3269" y="11526"/>
                  </a:cubicBezTo>
                  <a:cubicBezTo>
                    <a:pt x="3303" y="11226"/>
                    <a:pt x="3369" y="10892"/>
                    <a:pt x="3436" y="10592"/>
                  </a:cubicBezTo>
                  <a:cubicBezTo>
                    <a:pt x="3469" y="10392"/>
                    <a:pt x="3369" y="10158"/>
                    <a:pt x="3169" y="10092"/>
                  </a:cubicBezTo>
                  <a:lnTo>
                    <a:pt x="2435" y="9758"/>
                  </a:lnTo>
                  <a:cubicBezTo>
                    <a:pt x="2235" y="9691"/>
                    <a:pt x="2135" y="9458"/>
                    <a:pt x="2235" y="9258"/>
                  </a:cubicBezTo>
                  <a:lnTo>
                    <a:pt x="3103" y="7290"/>
                  </a:lnTo>
                  <a:cubicBezTo>
                    <a:pt x="3136" y="7223"/>
                    <a:pt x="3169" y="7156"/>
                    <a:pt x="3236" y="7123"/>
                  </a:cubicBezTo>
                  <a:cubicBezTo>
                    <a:pt x="3369" y="7023"/>
                    <a:pt x="3503" y="6990"/>
                    <a:pt x="3636" y="6990"/>
                  </a:cubicBezTo>
                  <a:lnTo>
                    <a:pt x="4570" y="7023"/>
                  </a:lnTo>
                  <a:cubicBezTo>
                    <a:pt x="4670" y="7023"/>
                    <a:pt x="4737" y="7023"/>
                    <a:pt x="4837" y="6956"/>
                  </a:cubicBezTo>
                  <a:cubicBezTo>
                    <a:pt x="4971" y="6923"/>
                    <a:pt x="5071" y="6823"/>
                    <a:pt x="5137" y="6723"/>
                  </a:cubicBezTo>
                  <a:cubicBezTo>
                    <a:pt x="5371" y="6422"/>
                    <a:pt x="5571" y="6122"/>
                    <a:pt x="5838" y="5822"/>
                  </a:cubicBezTo>
                  <a:cubicBezTo>
                    <a:pt x="5971" y="5655"/>
                    <a:pt x="6038" y="5422"/>
                    <a:pt x="6038" y="5155"/>
                  </a:cubicBezTo>
                  <a:lnTo>
                    <a:pt x="5971" y="3787"/>
                  </a:lnTo>
                  <a:cubicBezTo>
                    <a:pt x="5971" y="3721"/>
                    <a:pt x="5971" y="3654"/>
                    <a:pt x="6005" y="3554"/>
                  </a:cubicBezTo>
                  <a:cubicBezTo>
                    <a:pt x="6038" y="3420"/>
                    <a:pt x="6138" y="3287"/>
                    <a:pt x="6238" y="3187"/>
                  </a:cubicBezTo>
                  <a:lnTo>
                    <a:pt x="7672" y="2053"/>
                  </a:lnTo>
                  <a:cubicBezTo>
                    <a:pt x="7734" y="2011"/>
                    <a:pt x="7796" y="1983"/>
                    <a:pt x="7858" y="1983"/>
                  </a:cubicBezTo>
                  <a:cubicBezTo>
                    <a:pt x="7888" y="1983"/>
                    <a:pt x="7919" y="1990"/>
                    <a:pt x="7950" y="2006"/>
                  </a:cubicBezTo>
                  <a:lnTo>
                    <a:pt x="7950" y="2006"/>
                  </a:lnTo>
                  <a:lnTo>
                    <a:pt x="6505" y="1152"/>
                  </a:lnTo>
                  <a:cubicBezTo>
                    <a:pt x="6472" y="1119"/>
                    <a:pt x="6405" y="1119"/>
                    <a:pt x="6372" y="1119"/>
                  </a:cubicBezTo>
                  <a:close/>
                  <a:moveTo>
                    <a:pt x="7616" y="15523"/>
                  </a:moveTo>
                  <a:cubicBezTo>
                    <a:pt x="7566" y="15523"/>
                    <a:pt x="7517" y="15536"/>
                    <a:pt x="7472" y="15562"/>
                  </a:cubicBezTo>
                  <a:cubicBezTo>
                    <a:pt x="7272" y="15629"/>
                    <a:pt x="7072" y="15696"/>
                    <a:pt x="6872" y="15763"/>
                  </a:cubicBezTo>
                  <a:cubicBezTo>
                    <a:pt x="6805" y="15763"/>
                    <a:pt x="6738" y="15796"/>
                    <a:pt x="6672" y="15829"/>
                  </a:cubicBezTo>
                  <a:lnTo>
                    <a:pt x="6738" y="15963"/>
                  </a:lnTo>
                  <a:cubicBezTo>
                    <a:pt x="6738" y="16029"/>
                    <a:pt x="6805" y="16096"/>
                    <a:pt x="6839" y="16129"/>
                  </a:cubicBezTo>
                  <a:lnTo>
                    <a:pt x="8340" y="16997"/>
                  </a:lnTo>
                  <a:cubicBezTo>
                    <a:pt x="8306" y="16963"/>
                    <a:pt x="8273" y="16897"/>
                    <a:pt x="8240" y="16863"/>
                  </a:cubicBezTo>
                  <a:lnTo>
                    <a:pt x="7939" y="15763"/>
                  </a:lnTo>
                  <a:cubicBezTo>
                    <a:pt x="7890" y="15616"/>
                    <a:pt x="7752" y="15523"/>
                    <a:pt x="7616" y="15523"/>
                  </a:cubicBezTo>
                  <a:close/>
                  <a:moveTo>
                    <a:pt x="3605" y="14657"/>
                  </a:moveTo>
                  <a:cubicBezTo>
                    <a:pt x="3534" y="14657"/>
                    <a:pt x="3464" y="14679"/>
                    <a:pt x="3403" y="14728"/>
                  </a:cubicBezTo>
                  <a:lnTo>
                    <a:pt x="2669" y="15195"/>
                  </a:lnTo>
                  <a:lnTo>
                    <a:pt x="2135" y="16630"/>
                  </a:lnTo>
                  <a:cubicBezTo>
                    <a:pt x="2102" y="16763"/>
                    <a:pt x="2135" y="16930"/>
                    <a:pt x="2269" y="17030"/>
                  </a:cubicBezTo>
                  <a:lnTo>
                    <a:pt x="3778" y="17883"/>
                  </a:lnTo>
                  <a:lnTo>
                    <a:pt x="3778" y="17883"/>
                  </a:lnTo>
                  <a:cubicBezTo>
                    <a:pt x="3662" y="17809"/>
                    <a:pt x="3607" y="17655"/>
                    <a:pt x="3670" y="17530"/>
                  </a:cubicBezTo>
                  <a:lnTo>
                    <a:pt x="4337" y="15763"/>
                  </a:lnTo>
                  <a:cubicBezTo>
                    <a:pt x="4370" y="15529"/>
                    <a:pt x="4337" y="15296"/>
                    <a:pt x="4170" y="15129"/>
                  </a:cubicBezTo>
                  <a:cubicBezTo>
                    <a:pt x="4070" y="15029"/>
                    <a:pt x="4003" y="14929"/>
                    <a:pt x="3936" y="14829"/>
                  </a:cubicBezTo>
                  <a:cubicBezTo>
                    <a:pt x="3852" y="14723"/>
                    <a:pt x="3727" y="14657"/>
                    <a:pt x="3605" y="14657"/>
                  </a:cubicBezTo>
                  <a:close/>
                  <a:moveTo>
                    <a:pt x="3778" y="17883"/>
                  </a:moveTo>
                  <a:lnTo>
                    <a:pt x="3778" y="17883"/>
                  </a:lnTo>
                  <a:cubicBezTo>
                    <a:pt x="3786" y="17888"/>
                    <a:pt x="3794" y="17893"/>
                    <a:pt x="3803" y="17897"/>
                  </a:cubicBezTo>
                  <a:lnTo>
                    <a:pt x="3778" y="17883"/>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1961;p57">
              <a:extLst>
                <a:ext uri="{FF2B5EF4-FFF2-40B4-BE49-F238E27FC236}">
                  <a16:creationId xmlns:a16="http://schemas.microsoft.com/office/drawing/2014/main" id="{699B451F-C7A7-450F-8A57-3FA555D2F857}"/>
                </a:ext>
              </a:extLst>
            </p:cNvPr>
            <p:cNvSpPr/>
            <p:nvPr/>
          </p:nvSpPr>
          <p:spPr>
            <a:xfrm>
              <a:off x="4766743" y="1613532"/>
              <a:ext cx="246941" cy="304579"/>
            </a:xfrm>
            <a:custGeom>
              <a:avLst/>
              <a:gdLst/>
              <a:ahLst/>
              <a:cxnLst/>
              <a:rect l="l" t="t" r="r" b="b"/>
              <a:pathLst>
                <a:path w="14511" h="17898" extrusionOk="0">
                  <a:moveTo>
                    <a:pt x="12455" y="1081"/>
                  </a:moveTo>
                  <a:lnTo>
                    <a:pt x="12455" y="1081"/>
                  </a:lnTo>
                  <a:lnTo>
                    <a:pt x="12455" y="1081"/>
                  </a:lnTo>
                  <a:close/>
                  <a:moveTo>
                    <a:pt x="12455" y="1081"/>
                  </a:moveTo>
                  <a:lnTo>
                    <a:pt x="12576" y="1152"/>
                  </a:lnTo>
                  <a:cubicBezTo>
                    <a:pt x="12543" y="1119"/>
                    <a:pt x="12509" y="1119"/>
                    <a:pt x="12476" y="1085"/>
                  </a:cubicBezTo>
                  <a:lnTo>
                    <a:pt x="12455" y="1081"/>
                  </a:lnTo>
                  <a:close/>
                  <a:moveTo>
                    <a:pt x="7950" y="2006"/>
                  </a:moveTo>
                  <a:lnTo>
                    <a:pt x="7973" y="2019"/>
                  </a:lnTo>
                  <a:cubicBezTo>
                    <a:pt x="7965" y="2014"/>
                    <a:pt x="7957" y="2010"/>
                    <a:pt x="7950" y="2006"/>
                  </a:cubicBezTo>
                  <a:close/>
                  <a:moveTo>
                    <a:pt x="14457" y="3455"/>
                  </a:moveTo>
                  <a:lnTo>
                    <a:pt x="14511" y="3487"/>
                  </a:lnTo>
                  <a:cubicBezTo>
                    <a:pt x="14495" y="3471"/>
                    <a:pt x="14476" y="3461"/>
                    <a:pt x="14457" y="3455"/>
                  </a:cubicBezTo>
                  <a:close/>
                  <a:moveTo>
                    <a:pt x="9864" y="0"/>
                  </a:moveTo>
                  <a:cubicBezTo>
                    <a:pt x="9694" y="0"/>
                    <a:pt x="9522" y="115"/>
                    <a:pt x="9440" y="251"/>
                  </a:cubicBezTo>
                  <a:lnTo>
                    <a:pt x="8540" y="1986"/>
                  </a:lnTo>
                  <a:cubicBezTo>
                    <a:pt x="8473" y="2086"/>
                    <a:pt x="8406" y="2153"/>
                    <a:pt x="8340" y="2219"/>
                  </a:cubicBezTo>
                  <a:cubicBezTo>
                    <a:pt x="8273" y="2253"/>
                    <a:pt x="8240" y="2286"/>
                    <a:pt x="8173" y="2320"/>
                  </a:cubicBezTo>
                  <a:lnTo>
                    <a:pt x="8473" y="3254"/>
                  </a:lnTo>
                  <a:cubicBezTo>
                    <a:pt x="8499" y="3412"/>
                    <a:pt x="8651" y="3508"/>
                    <a:pt x="8796" y="3508"/>
                  </a:cubicBezTo>
                  <a:cubicBezTo>
                    <a:pt x="8834" y="3508"/>
                    <a:pt x="8872" y="3501"/>
                    <a:pt x="8907" y="3487"/>
                  </a:cubicBezTo>
                  <a:cubicBezTo>
                    <a:pt x="9107" y="3387"/>
                    <a:pt x="9307" y="3320"/>
                    <a:pt x="9507" y="3287"/>
                  </a:cubicBezTo>
                  <a:cubicBezTo>
                    <a:pt x="9641" y="3254"/>
                    <a:pt x="9741" y="3187"/>
                    <a:pt x="9841" y="3087"/>
                  </a:cubicBezTo>
                  <a:cubicBezTo>
                    <a:pt x="9941" y="3020"/>
                    <a:pt x="10007" y="2953"/>
                    <a:pt x="10041" y="2853"/>
                  </a:cubicBezTo>
                  <a:lnTo>
                    <a:pt x="10975" y="1152"/>
                  </a:lnTo>
                  <a:cubicBezTo>
                    <a:pt x="11062" y="977"/>
                    <a:pt x="11226" y="879"/>
                    <a:pt x="11421" y="879"/>
                  </a:cubicBezTo>
                  <a:cubicBezTo>
                    <a:pt x="11450" y="879"/>
                    <a:pt x="11479" y="881"/>
                    <a:pt x="11509" y="885"/>
                  </a:cubicBezTo>
                  <a:lnTo>
                    <a:pt x="12455" y="1081"/>
                  </a:lnTo>
                  <a:lnTo>
                    <a:pt x="11042" y="251"/>
                  </a:lnTo>
                  <a:cubicBezTo>
                    <a:pt x="11042" y="251"/>
                    <a:pt x="10975" y="218"/>
                    <a:pt x="10941" y="218"/>
                  </a:cubicBezTo>
                  <a:lnTo>
                    <a:pt x="9974" y="18"/>
                  </a:lnTo>
                  <a:cubicBezTo>
                    <a:pt x="9938" y="6"/>
                    <a:pt x="9901" y="0"/>
                    <a:pt x="9864" y="0"/>
                  </a:cubicBezTo>
                  <a:close/>
                  <a:moveTo>
                    <a:pt x="12888" y="2564"/>
                  </a:moveTo>
                  <a:cubicBezTo>
                    <a:pt x="12832" y="2564"/>
                    <a:pt x="12782" y="2581"/>
                    <a:pt x="12743" y="2620"/>
                  </a:cubicBezTo>
                  <a:lnTo>
                    <a:pt x="12176" y="2987"/>
                  </a:lnTo>
                  <a:lnTo>
                    <a:pt x="12076" y="3320"/>
                  </a:lnTo>
                  <a:cubicBezTo>
                    <a:pt x="12009" y="3520"/>
                    <a:pt x="12042" y="3754"/>
                    <a:pt x="12209" y="3921"/>
                  </a:cubicBezTo>
                  <a:cubicBezTo>
                    <a:pt x="12309" y="4021"/>
                    <a:pt x="12376" y="4121"/>
                    <a:pt x="12476" y="4221"/>
                  </a:cubicBezTo>
                  <a:cubicBezTo>
                    <a:pt x="12539" y="4326"/>
                    <a:pt x="12656" y="4392"/>
                    <a:pt x="12776" y="4392"/>
                  </a:cubicBezTo>
                  <a:cubicBezTo>
                    <a:pt x="12845" y="4392"/>
                    <a:pt x="12915" y="4370"/>
                    <a:pt x="12976" y="4321"/>
                  </a:cubicBezTo>
                  <a:lnTo>
                    <a:pt x="14244" y="3487"/>
                  </a:lnTo>
                  <a:cubicBezTo>
                    <a:pt x="14302" y="3468"/>
                    <a:pt x="14359" y="3449"/>
                    <a:pt x="14411" y="3449"/>
                  </a:cubicBezTo>
                  <a:cubicBezTo>
                    <a:pt x="14427" y="3449"/>
                    <a:pt x="14442" y="3450"/>
                    <a:pt x="14457" y="3455"/>
                  </a:cubicBezTo>
                  <a:lnTo>
                    <a:pt x="14457" y="3455"/>
                  </a:lnTo>
                  <a:lnTo>
                    <a:pt x="13010" y="2586"/>
                  </a:lnTo>
                  <a:cubicBezTo>
                    <a:pt x="12968" y="2573"/>
                    <a:pt x="12927" y="2564"/>
                    <a:pt x="12888" y="2564"/>
                  </a:cubicBezTo>
                  <a:close/>
                  <a:moveTo>
                    <a:pt x="9543" y="5810"/>
                  </a:moveTo>
                  <a:cubicBezTo>
                    <a:pt x="9477" y="5810"/>
                    <a:pt x="9409" y="5814"/>
                    <a:pt x="9340" y="5822"/>
                  </a:cubicBezTo>
                  <a:cubicBezTo>
                    <a:pt x="9407" y="5989"/>
                    <a:pt x="9474" y="6189"/>
                    <a:pt x="9507" y="6422"/>
                  </a:cubicBezTo>
                  <a:cubicBezTo>
                    <a:pt x="9807" y="8057"/>
                    <a:pt x="8740" y="10392"/>
                    <a:pt x="7172" y="11626"/>
                  </a:cubicBezTo>
                  <a:cubicBezTo>
                    <a:pt x="6705" y="12026"/>
                    <a:pt x="6138" y="12260"/>
                    <a:pt x="5538" y="12360"/>
                  </a:cubicBezTo>
                  <a:cubicBezTo>
                    <a:pt x="5801" y="12940"/>
                    <a:pt x="6287" y="13242"/>
                    <a:pt x="6888" y="13242"/>
                  </a:cubicBezTo>
                  <a:cubicBezTo>
                    <a:pt x="7427" y="13242"/>
                    <a:pt x="8059" y="12999"/>
                    <a:pt x="8707" y="12493"/>
                  </a:cubicBezTo>
                  <a:cubicBezTo>
                    <a:pt x="10274" y="11259"/>
                    <a:pt x="11308" y="8924"/>
                    <a:pt x="11042" y="7290"/>
                  </a:cubicBezTo>
                  <a:cubicBezTo>
                    <a:pt x="10857" y="6338"/>
                    <a:pt x="10306" y="5810"/>
                    <a:pt x="9543" y="5810"/>
                  </a:cubicBezTo>
                  <a:close/>
                  <a:moveTo>
                    <a:pt x="6372" y="1119"/>
                  </a:moveTo>
                  <a:cubicBezTo>
                    <a:pt x="6305" y="1119"/>
                    <a:pt x="6271" y="1152"/>
                    <a:pt x="6205" y="1185"/>
                  </a:cubicBezTo>
                  <a:lnTo>
                    <a:pt x="4770" y="2320"/>
                  </a:lnTo>
                  <a:lnTo>
                    <a:pt x="4704" y="2386"/>
                  </a:lnTo>
                  <a:cubicBezTo>
                    <a:pt x="4704" y="2386"/>
                    <a:pt x="4670" y="2420"/>
                    <a:pt x="4670" y="2420"/>
                  </a:cubicBezTo>
                  <a:cubicBezTo>
                    <a:pt x="4604" y="2486"/>
                    <a:pt x="4570" y="2553"/>
                    <a:pt x="4537" y="2653"/>
                  </a:cubicBezTo>
                  <a:lnTo>
                    <a:pt x="4537" y="2720"/>
                  </a:lnTo>
                  <a:cubicBezTo>
                    <a:pt x="4504" y="2787"/>
                    <a:pt x="4504" y="2853"/>
                    <a:pt x="4504" y="2953"/>
                  </a:cubicBezTo>
                  <a:lnTo>
                    <a:pt x="4604" y="4321"/>
                  </a:lnTo>
                  <a:cubicBezTo>
                    <a:pt x="4604" y="4554"/>
                    <a:pt x="4504" y="4788"/>
                    <a:pt x="4370" y="4988"/>
                  </a:cubicBezTo>
                  <a:cubicBezTo>
                    <a:pt x="4137" y="5255"/>
                    <a:pt x="3903" y="5555"/>
                    <a:pt x="3703" y="5855"/>
                  </a:cubicBezTo>
                  <a:cubicBezTo>
                    <a:pt x="3603" y="5989"/>
                    <a:pt x="3503" y="6056"/>
                    <a:pt x="3369" y="6122"/>
                  </a:cubicBezTo>
                  <a:cubicBezTo>
                    <a:pt x="3336" y="6122"/>
                    <a:pt x="3303" y="6156"/>
                    <a:pt x="3236" y="6156"/>
                  </a:cubicBezTo>
                  <a:lnTo>
                    <a:pt x="3103" y="6156"/>
                  </a:lnTo>
                  <a:lnTo>
                    <a:pt x="2169" y="6122"/>
                  </a:lnTo>
                  <a:lnTo>
                    <a:pt x="2135" y="6122"/>
                  </a:lnTo>
                  <a:cubicBezTo>
                    <a:pt x="2135" y="6106"/>
                    <a:pt x="2127" y="6097"/>
                    <a:pt x="2114" y="6097"/>
                  </a:cubicBezTo>
                  <a:cubicBezTo>
                    <a:pt x="2102" y="6097"/>
                    <a:pt x="2085" y="6106"/>
                    <a:pt x="2068" y="6122"/>
                  </a:cubicBezTo>
                  <a:cubicBezTo>
                    <a:pt x="2068" y="6106"/>
                    <a:pt x="2060" y="6097"/>
                    <a:pt x="2048" y="6097"/>
                  </a:cubicBezTo>
                  <a:cubicBezTo>
                    <a:pt x="2035" y="6097"/>
                    <a:pt x="2018" y="6106"/>
                    <a:pt x="2002" y="6122"/>
                  </a:cubicBezTo>
                  <a:lnTo>
                    <a:pt x="1935" y="6122"/>
                  </a:lnTo>
                  <a:cubicBezTo>
                    <a:pt x="1902" y="6156"/>
                    <a:pt x="1835" y="6189"/>
                    <a:pt x="1802" y="6222"/>
                  </a:cubicBezTo>
                  <a:cubicBezTo>
                    <a:pt x="1735" y="6256"/>
                    <a:pt x="1702" y="6322"/>
                    <a:pt x="1635" y="6422"/>
                  </a:cubicBezTo>
                  <a:lnTo>
                    <a:pt x="768" y="8357"/>
                  </a:lnTo>
                  <a:cubicBezTo>
                    <a:pt x="701" y="8524"/>
                    <a:pt x="768" y="8724"/>
                    <a:pt x="934" y="8824"/>
                  </a:cubicBezTo>
                  <a:lnTo>
                    <a:pt x="1968" y="9425"/>
                  </a:lnTo>
                  <a:cubicBezTo>
                    <a:pt x="2002" y="9525"/>
                    <a:pt x="2002" y="9625"/>
                    <a:pt x="1968" y="9691"/>
                  </a:cubicBezTo>
                  <a:cubicBezTo>
                    <a:pt x="1902" y="10025"/>
                    <a:pt x="1835" y="10325"/>
                    <a:pt x="1802" y="10659"/>
                  </a:cubicBezTo>
                  <a:cubicBezTo>
                    <a:pt x="1735" y="10892"/>
                    <a:pt x="1635" y="11126"/>
                    <a:pt x="1468" y="11293"/>
                  </a:cubicBezTo>
                  <a:lnTo>
                    <a:pt x="234" y="12460"/>
                  </a:lnTo>
                  <a:cubicBezTo>
                    <a:pt x="200" y="12460"/>
                    <a:pt x="167" y="12493"/>
                    <a:pt x="167" y="12527"/>
                  </a:cubicBezTo>
                  <a:cubicBezTo>
                    <a:pt x="134" y="12560"/>
                    <a:pt x="134" y="12594"/>
                    <a:pt x="100" y="12627"/>
                  </a:cubicBezTo>
                  <a:cubicBezTo>
                    <a:pt x="34" y="12760"/>
                    <a:pt x="0" y="12927"/>
                    <a:pt x="0" y="13094"/>
                  </a:cubicBezTo>
                  <a:lnTo>
                    <a:pt x="267" y="14462"/>
                  </a:lnTo>
                  <a:cubicBezTo>
                    <a:pt x="267" y="14562"/>
                    <a:pt x="301" y="14628"/>
                    <a:pt x="367" y="14662"/>
                  </a:cubicBezTo>
                  <a:lnTo>
                    <a:pt x="1868" y="15529"/>
                  </a:lnTo>
                  <a:cubicBezTo>
                    <a:pt x="1835" y="15496"/>
                    <a:pt x="1802" y="15429"/>
                    <a:pt x="1768" y="15362"/>
                  </a:cubicBezTo>
                  <a:lnTo>
                    <a:pt x="1501" y="13961"/>
                  </a:lnTo>
                  <a:cubicBezTo>
                    <a:pt x="1501" y="13861"/>
                    <a:pt x="1501" y="13794"/>
                    <a:pt x="1501" y="13694"/>
                  </a:cubicBezTo>
                  <a:cubicBezTo>
                    <a:pt x="1535" y="13561"/>
                    <a:pt x="1601" y="13427"/>
                    <a:pt x="1702" y="13327"/>
                  </a:cubicBezTo>
                  <a:lnTo>
                    <a:pt x="2969" y="12160"/>
                  </a:lnTo>
                  <a:cubicBezTo>
                    <a:pt x="3136" y="11993"/>
                    <a:pt x="3236" y="11760"/>
                    <a:pt x="3269" y="11526"/>
                  </a:cubicBezTo>
                  <a:cubicBezTo>
                    <a:pt x="3303" y="11226"/>
                    <a:pt x="3369" y="10892"/>
                    <a:pt x="3436" y="10592"/>
                  </a:cubicBezTo>
                  <a:cubicBezTo>
                    <a:pt x="3469" y="10392"/>
                    <a:pt x="3369" y="10158"/>
                    <a:pt x="3169" y="10092"/>
                  </a:cubicBezTo>
                  <a:lnTo>
                    <a:pt x="2435" y="9758"/>
                  </a:lnTo>
                  <a:cubicBezTo>
                    <a:pt x="2235" y="9691"/>
                    <a:pt x="2135" y="9458"/>
                    <a:pt x="2235" y="9258"/>
                  </a:cubicBezTo>
                  <a:lnTo>
                    <a:pt x="3103" y="7290"/>
                  </a:lnTo>
                  <a:cubicBezTo>
                    <a:pt x="3136" y="7223"/>
                    <a:pt x="3169" y="7156"/>
                    <a:pt x="3236" y="7123"/>
                  </a:cubicBezTo>
                  <a:cubicBezTo>
                    <a:pt x="3369" y="7023"/>
                    <a:pt x="3503" y="6990"/>
                    <a:pt x="3636" y="6990"/>
                  </a:cubicBezTo>
                  <a:lnTo>
                    <a:pt x="4570" y="7023"/>
                  </a:lnTo>
                  <a:cubicBezTo>
                    <a:pt x="4670" y="7023"/>
                    <a:pt x="4737" y="7023"/>
                    <a:pt x="4837" y="6956"/>
                  </a:cubicBezTo>
                  <a:cubicBezTo>
                    <a:pt x="4971" y="6923"/>
                    <a:pt x="5071" y="6823"/>
                    <a:pt x="5137" y="6723"/>
                  </a:cubicBezTo>
                  <a:cubicBezTo>
                    <a:pt x="5371" y="6422"/>
                    <a:pt x="5571" y="6122"/>
                    <a:pt x="5838" y="5822"/>
                  </a:cubicBezTo>
                  <a:cubicBezTo>
                    <a:pt x="5971" y="5655"/>
                    <a:pt x="6038" y="5422"/>
                    <a:pt x="6038" y="5155"/>
                  </a:cubicBezTo>
                  <a:lnTo>
                    <a:pt x="5971" y="3787"/>
                  </a:lnTo>
                  <a:cubicBezTo>
                    <a:pt x="5971" y="3721"/>
                    <a:pt x="5971" y="3654"/>
                    <a:pt x="6005" y="3554"/>
                  </a:cubicBezTo>
                  <a:cubicBezTo>
                    <a:pt x="6038" y="3420"/>
                    <a:pt x="6138" y="3287"/>
                    <a:pt x="6238" y="3187"/>
                  </a:cubicBezTo>
                  <a:lnTo>
                    <a:pt x="7672" y="2053"/>
                  </a:lnTo>
                  <a:cubicBezTo>
                    <a:pt x="7734" y="2011"/>
                    <a:pt x="7796" y="1983"/>
                    <a:pt x="7858" y="1983"/>
                  </a:cubicBezTo>
                  <a:cubicBezTo>
                    <a:pt x="7888" y="1983"/>
                    <a:pt x="7919" y="1990"/>
                    <a:pt x="7950" y="2006"/>
                  </a:cubicBezTo>
                  <a:lnTo>
                    <a:pt x="7950" y="2006"/>
                  </a:lnTo>
                  <a:lnTo>
                    <a:pt x="6505" y="1152"/>
                  </a:lnTo>
                  <a:cubicBezTo>
                    <a:pt x="6472" y="1119"/>
                    <a:pt x="6405" y="1119"/>
                    <a:pt x="6372" y="1119"/>
                  </a:cubicBezTo>
                  <a:close/>
                  <a:moveTo>
                    <a:pt x="7616" y="15523"/>
                  </a:moveTo>
                  <a:cubicBezTo>
                    <a:pt x="7566" y="15523"/>
                    <a:pt x="7517" y="15536"/>
                    <a:pt x="7472" y="15562"/>
                  </a:cubicBezTo>
                  <a:cubicBezTo>
                    <a:pt x="7272" y="15629"/>
                    <a:pt x="7072" y="15696"/>
                    <a:pt x="6872" y="15763"/>
                  </a:cubicBezTo>
                  <a:cubicBezTo>
                    <a:pt x="6805" y="15763"/>
                    <a:pt x="6738" y="15796"/>
                    <a:pt x="6672" y="15829"/>
                  </a:cubicBezTo>
                  <a:lnTo>
                    <a:pt x="6738" y="15963"/>
                  </a:lnTo>
                  <a:cubicBezTo>
                    <a:pt x="6738" y="16029"/>
                    <a:pt x="6805" y="16096"/>
                    <a:pt x="6839" y="16129"/>
                  </a:cubicBezTo>
                  <a:lnTo>
                    <a:pt x="8340" y="16997"/>
                  </a:lnTo>
                  <a:cubicBezTo>
                    <a:pt x="8306" y="16963"/>
                    <a:pt x="8273" y="16897"/>
                    <a:pt x="8240" y="16863"/>
                  </a:cubicBezTo>
                  <a:lnTo>
                    <a:pt x="7939" y="15763"/>
                  </a:lnTo>
                  <a:cubicBezTo>
                    <a:pt x="7890" y="15616"/>
                    <a:pt x="7752" y="15523"/>
                    <a:pt x="7616" y="15523"/>
                  </a:cubicBezTo>
                  <a:close/>
                  <a:moveTo>
                    <a:pt x="3605" y="14657"/>
                  </a:moveTo>
                  <a:cubicBezTo>
                    <a:pt x="3534" y="14657"/>
                    <a:pt x="3464" y="14679"/>
                    <a:pt x="3403" y="14728"/>
                  </a:cubicBezTo>
                  <a:lnTo>
                    <a:pt x="2669" y="15195"/>
                  </a:lnTo>
                  <a:lnTo>
                    <a:pt x="2135" y="16630"/>
                  </a:lnTo>
                  <a:cubicBezTo>
                    <a:pt x="2102" y="16763"/>
                    <a:pt x="2135" y="16930"/>
                    <a:pt x="2269" y="17030"/>
                  </a:cubicBezTo>
                  <a:lnTo>
                    <a:pt x="3778" y="17883"/>
                  </a:lnTo>
                  <a:lnTo>
                    <a:pt x="3778" y="17883"/>
                  </a:lnTo>
                  <a:cubicBezTo>
                    <a:pt x="3662" y="17809"/>
                    <a:pt x="3607" y="17655"/>
                    <a:pt x="3670" y="17530"/>
                  </a:cubicBezTo>
                  <a:lnTo>
                    <a:pt x="4337" y="15763"/>
                  </a:lnTo>
                  <a:cubicBezTo>
                    <a:pt x="4370" y="15529"/>
                    <a:pt x="4337" y="15296"/>
                    <a:pt x="4170" y="15129"/>
                  </a:cubicBezTo>
                  <a:cubicBezTo>
                    <a:pt x="4070" y="15029"/>
                    <a:pt x="4003" y="14929"/>
                    <a:pt x="3936" y="14829"/>
                  </a:cubicBezTo>
                  <a:cubicBezTo>
                    <a:pt x="3852" y="14723"/>
                    <a:pt x="3727" y="14657"/>
                    <a:pt x="3605" y="14657"/>
                  </a:cubicBezTo>
                  <a:close/>
                  <a:moveTo>
                    <a:pt x="3778" y="17883"/>
                  </a:moveTo>
                  <a:lnTo>
                    <a:pt x="3778" y="17883"/>
                  </a:lnTo>
                  <a:cubicBezTo>
                    <a:pt x="3786" y="17888"/>
                    <a:pt x="3794" y="17893"/>
                    <a:pt x="3803" y="17897"/>
                  </a:cubicBezTo>
                  <a:lnTo>
                    <a:pt x="3778" y="17883"/>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1962;p57">
              <a:extLst>
                <a:ext uri="{FF2B5EF4-FFF2-40B4-BE49-F238E27FC236}">
                  <a16:creationId xmlns:a16="http://schemas.microsoft.com/office/drawing/2014/main" id="{508690D0-DD7C-41A1-982E-52795480AEED}"/>
                </a:ext>
              </a:extLst>
            </p:cNvPr>
            <p:cNvSpPr/>
            <p:nvPr/>
          </p:nvSpPr>
          <p:spPr>
            <a:xfrm>
              <a:off x="4767305" y="1806255"/>
              <a:ext cx="50542" cy="40893"/>
            </a:xfrm>
            <a:custGeom>
              <a:avLst/>
              <a:gdLst/>
              <a:ahLst/>
              <a:cxnLst/>
              <a:rect l="l" t="t" r="r" b="b"/>
              <a:pathLst>
                <a:path w="2970" h="2403" extrusionOk="0">
                  <a:moveTo>
                    <a:pt x="1435" y="1"/>
                  </a:moveTo>
                  <a:lnTo>
                    <a:pt x="167" y="1168"/>
                  </a:lnTo>
                  <a:cubicBezTo>
                    <a:pt x="134" y="1168"/>
                    <a:pt x="134" y="1202"/>
                    <a:pt x="101" y="1235"/>
                  </a:cubicBezTo>
                  <a:cubicBezTo>
                    <a:pt x="101" y="1235"/>
                    <a:pt x="67" y="1269"/>
                    <a:pt x="67" y="1302"/>
                  </a:cubicBezTo>
                  <a:cubicBezTo>
                    <a:pt x="34" y="1369"/>
                    <a:pt x="1" y="1435"/>
                    <a:pt x="1" y="1502"/>
                  </a:cubicBezTo>
                  <a:lnTo>
                    <a:pt x="1502" y="2403"/>
                  </a:lnTo>
                  <a:cubicBezTo>
                    <a:pt x="1535" y="2236"/>
                    <a:pt x="1602" y="2136"/>
                    <a:pt x="1702" y="2036"/>
                  </a:cubicBezTo>
                  <a:lnTo>
                    <a:pt x="2969" y="868"/>
                  </a:lnTo>
                  <a:lnTo>
                    <a:pt x="1435" y="1"/>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1963;p57">
              <a:extLst>
                <a:ext uri="{FF2B5EF4-FFF2-40B4-BE49-F238E27FC236}">
                  <a16:creationId xmlns:a16="http://schemas.microsoft.com/office/drawing/2014/main" id="{294ED585-7447-4803-B36D-2846ECF707E5}"/>
                </a:ext>
              </a:extLst>
            </p:cNvPr>
            <p:cNvSpPr/>
            <p:nvPr/>
          </p:nvSpPr>
          <p:spPr>
            <a:xfrm>
              <a:off x="4797391" y="1717713"/>
              <a:ext cx="52244" cy="17035"/>
            </a:xfrm>
            <a:custGeom>
              <a:avLst/>
              <a:gdLst/>
              <a:ahLst/>
              <a:cxnLst/>
              <a:rect l="l" t="t" r="r" b="b"/>
              <a:pathLst>
                <a:path w="3070" h="1001" extrusionOk="0">
                  <a:moveTo>
                    <a:pt x="201" y="0"/>
                  </a:moveTo>
                  <a:lnTo>
                    <a:pt x="134" y="34"/>
                  </a:lnTo>
                  <a:cubicBezTo>
                    <a:pt x="67" y="67"/>
                    <a:pt x="34" y="100"/>
                    <a:pt x="1" y="134"/>
                  </a:cubicBezTo>
                  <a:lnTo>
                    <a:pt x="1502" y="1001"/>
                  </a:lnTo>
                  <a:cubicBezTo>
                    <a:pt x="1602" y="901"/>
                    <a:pt x="1735" y="868"/>
                    <a:pt x="1869" y="868"/>
                  </a:cubicBezTo>
                  <a:lnTo>
                    <a:pt x="2803" y="901"/>
                  </a:lnTo>
                  <a:cubicBezTo>
                    <a:pt x="2903" y="901"/>
                    <a:pt x="3003" y="901"/>
                    <a:pt x="3069" y="868"/>
                  </a:cubicBezTo>
                  <a:lnTo>
                    <a:pt x="1568" y="0"/>
                  </a:lnTo>
                  <a:cubicBezTo>
                    <a:pt x="1502" y="34"/>
                    <a:pt x="1468" y="34"/>
                    <a:pt x="1435" y="67"/>
                  </a:cubicBezTo>
                  <a:lnTo>
                    <a:pt x="1302" y="67"/>
                  </a:lnTo>
                  <a:lnTo>
                    <a:pt x="368" y="0"/>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1964;p57">
              <a:extLst>
                <a:ext uri="{FF2B5EF4-FFF2-40B4-BE49-F238E27FC236}">
                  <a16:creationId xmlns:a16="http://schemas.microsoft.com/office/drawing/2014/main" id="{C95B1A78-D635-4393-B81D-601102C15D09}"/>
                </a:ext>
              </a:extLst>
            </p:cNvPr>
            <p:cNvSpPr/>
            <p:nvPr/>
          </p:nvSpPr>
          <p:spPr>
            <a:xfrm>
              <a:off x="4971089" y="1656926"/>
              <a:ext cx="42595" cy="31108"/>
            </a:xfrm>
            <a:custGeom>
              <a:avLst/>
              <a:gdLst/>
              <a:ahLst/>
              <a:cxnLst/>
              <a:rect l="l" t="t" r="r" b="b"/>
              <a:pathLst>
                <a:path w="2503" h="1828" extrusionOk="0">
                  <a:moveTo>
                    <a:pt x="889" y="0"/>
                  </a:moveTo>
                  <a:cubicBezTo>
                    <a:pt x="830" y="0"/>
                    <a:pt x="776" y="29"/>
                    <a:pt x="735" y="70"/>
                  </a:cubicBezTo>
                  <a:lnTo>
                    <a:pt x="168" y="403"/>
                  </a:lnTo>
                  <a:lnTo>
                    <a:pt x="68" y="737"/>
                  </a:lnTo>
                  <a:cubicBezTo>
                    <a:pt x="1" y="970"/>
                    <a:pt x="34" y="1204"/>
                    <a:pt x="201" y="1337"/>
                  </a:cubicBezTo>
                  <a:cubicBezTo>
                    <a:pt x="301" y="1437"/>
                    <a:pt x="368" y="1537"/>
                    <a:pt x="468" y="1671"/>
                  </a:cubicBezTo>
                  <a:cubicBezTo>
                    <a:pt x="530" y="1775"/>
                    <a:pt x="645" y="1827"/>
                    <a:pt x="763" y="1827"/>
                  </a:cubicBezTo>
                  <a:cubicBezTo>
                    <a:pt x="834" y="1827"/>
                    <a:pt x="906" y="1809"/>
                    <a:pt x="968" y="1771"/>
                  </a:cubicBezTo>
                  <a:lnTo>
                    <a:pt x="2236" y="937"/>
                  </a:lnTo>
                  <a:cubicBezTo>
                    <a:pt x="2294" y="898"/>
                    <a:pt x="2353" y="882"/>
                    <a:pt x="2405" y="882"/>
                  </a:cubicBezTo>
                  <a:cubicBezTo>
                    <a:pt x="2442" y="882"/>
                    <a:pt x="2475" y="890"/>
                    <a:pt x="2503" y="904"/>
                  </a:cubicBezTo>
                  <a:lnTo>
                    <a:pt x="1002" y="36"/>
                  </a:lnTo>
                  <a:cubicBezTo>
                    <a:pt x="963" y="11"/>
                    <a:pt x="925" y="0"/>
                    <a:pt x="889"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1965;p57">
              <a:extLst>
                <a:ext uri="{FF2B5EF4-FFF2-40B4-BE49-F238E27FC236}">
                  <a16:creationId xmlns:a16="http://schemas.microsoft.com/office/drawing/2014/main" id="{346E81A1-CFC1-4815-A469-6F5DCBE445EE}"/>
                </a:ext>
              </a:extLst>
            </p:cNvPr>
            <p:cNvSpPr/>
            <p:nvPr/>
          </p:nvSpPr>
          <p:spPr>
            <a:xfrm>
              <a:off x="4908652" y="1613481"/>
              <a:ext cx="72103" cy="52584"/>
            </a:xfrm>
            <a:custGeom>
              <a:avLst/>
              <a:gdLst/>
              <a:ahLst/>
              <a:cxnLst/>
              <a:rect l="l" t="t" r="r" b="b"/>
              <a:pathLst>
                <a:path w="4237" h="3090" extrusionOk="0">
                  <a:moveTo>
                    <a:pt x="4120" y="1085"/>
                  </a:moveTo>
                  <a:lnTo>
                    <a:pt x="4237" y="1155"/>
                  </a:lnTo>
                  <a:cubicBezTo>
                    <a:pt x="4204" y="1122"/>
                    <a:pt x="4170" y="1122"/>
                    <a:pt x="4137" y="1088"/>
                  </a:cubicBezTo>
                  <a:lnTo>
                    <a:pt x="4120" y="1085"/>
                  </a:lnTo>
                  <a:close/>
                  <a:moveTo>
                    <a:pt x="1523" y="0"/>
                  </a:moveTo>
                  <a:cubicBezTo>
                    <a:pt x="1343" y="0"/>
                    <a:pt x="1181" y="96"/>
                    <a:pt x="1101" y="254"/>
                  </a:cubicBezTo>
                  <a:lnTo>
                    <a:pt x="201" y="1989"/>
                  </a:lnTo>
                  <a:cubicBezTo>
                    <a:pt x="134" y="2089"/>
                    <a:pt x="67" y="2156"/>
                    <a:pt x="1" y="2222"/>
                  </a:cubicBezTo>
                  <a:lnTo>
                    <a:pt x="1502" y="3090"/>
                  </a:lnTo>
                  <a:cubicBezTo>
                    <a:pt x="1602" y="3023"/>
                    <a:pt x="1668" y="2956"/>
                    <a:pt x="1702" y="2856"/>
                  </a:cubicBezTo>
                  <a:lnTo>
                    <a:pt x="2636" y="1122"/>
                  </a:lnTo>
                  <a:cubicBezTo>
                    <a:pt x="2723" y="976"/>
                    <a:pt x="2911" y="882"/>
                    <a:pt x="3091" y="882"/>
                  </a:cubicBezTo>
                  <a:cubicBezTo>
                    <a:pt x="3117" y="882"/>
                    <a:pt x="3144" y="884"/>
                    <a:pt x="3170" y="888"/>
                  </a:cubicBezTo>
                  <a:lnTo>
                    <a:pt x="4120" y="1085"/>
                  </a:lnTo>
                  <a:lnTo>
                    <a:pt x="2736" y="254"/>
                  </a:lnTo>
                  <a:cubicBezTo>
                    <a:pt x="2703" y="254"/>
                    <a:pt x="2636" y="221"/>
                    <a:pt x="2602" y="221"/>
                  </a:cubicBezTo>
                  <a:lnTo>
                    <a:pt x="1668" y="21"/>
                  </a:lnTo>
                  <a:cubicBezTo>
                    <a:pt x="1620" y="7"/>
                    <a:pt x="1571" y="0"/>
                    <a:pt x="1523"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1966;p57">
              <a:extLst>
                <a:ext uri="{FF2B5EF4-FFF2-40B4-BE49-F238E27FC236}">
                  <a16:creationId xmlns:a16="http://schemas.microsoft.com/office/drawing/2014/main" id="{C84AE99D-196B-432F-94AF-D05BF4DBF9AB}"/>
                </a:ext>
              </a:extLst>
            </p:cNvPr>
            <p:cNvSpPr/>
            <p:nvPr/>
          </p:nvSpPr>
          <p:spPr>
            <a:xfrm>
              <a:off x="4843934" y="1632557"/>
              <a:ext cx="59068" cy="41455"/>
            </a:xfrm>
            <a:custGeom>
              <a:avLst/>
              <a:gdLst/>
              <a:ahLst/>
              <a:cxnLst/>
              <a:rect l="l" t="t" r="r" b="b"/>
              <a:pathLst>
                <a:path w="3471" h="2436" extrusionOk="0">
                  <a:moveTo>
                    <a:pt x="3439" y="884"/>
                  </a:moveTo>
                  <a:lnTo>
                    <a:pt x="3470" y="901"/>
                  </a:lnTo>
                  <a:cubicBezTo>
                    <a:pt x="3460" y="894"/>
                    <a:pt x="3449" y="888"/>
                    <a:pt x="3439" y="884"/>
                  </a:cubicBezTo>
                  <a:close/>
                  <a:moveTo>
                    <a:pt x="1836" y="1"/>
                  </a:moveTo>
                  <a:cubicBezTo>
                    <a:pt x="1769" y="1"/>
                    <a:pt x="1702" y="34"/>
                    <a:pt x="1635" y="67"/>
                  </a:cubicBezTo>
                  <a:lnTo>
                    <a:pt x="201" y="1202"/>
                  </a:lnTo>
                  <a:lnTo>
                    <a:pt x="134" y="1268"/>
                  </a:lnTo>
                  <a:cubicBezTo>
                    <a:pt x="134" y="1268"/>
                    <a:pt x="134" y="1268"/>
                    <a:pt x="101" y="1302"/>
                  </a:cubicBezTo>
                  <a:cubicBezTo>
                    <a:pt x="68" y="1368"/>
                    <a:pt x="1" y="1435"/>
                    <a:pt x="1" y="1535"/>
                  </a:cubicBezTo>
                  <a:lnTo>
                    <a:pt x="1" y="1602"/>
                  </a:lnTo>
                  <a:lnTo>
                    <a:pt x="1502" y="2436"/>
                  </a:lnTo>
                  <a:cubicBezTo>
                    <a:pt x="1535" y="2302"/>
                    <a:pt x="1635" y="2169"/>
                    <a:pt x="1735" y="2069"/>
                  </a:cubicBezTo>
                  <a:lnTo>
                    <a:pt x="3203" y="935"/>
                  </a:lnTo>
                  <a:cubicBezTo>
                    <a:pt x="3244" y="893"/>
                    <a:pt x="3298" y="865"/>
                    <a:pt x="3357" y="865"/>
                  </a:cubicBezTo>
                  <a:cubicBezTo>
                    <a:pt x="3384" y="865"/>
                    <a:pt x="3411" y="871"/>
                    <a:pt x="3439" y="884"/>
                  </a:cubicBezTo>
                  <a:lnTo>
                    <a:pt x="3439" y="884"/>
                  </a:lnTo>
                  <a:lnTo>
                    <a:pt x="1936" y="34"/>
                  </a:lnTo>
                  <a:cubicBezTo>
                    <a:pt x="1902" y="1"/>
                    <a:pt x="1869" y="1"/>
                    <a:pt x="1836"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1967;p57">
              <a:extLst>
                <a:ext uri="{FF2B5EF4-FFF2-40B4-BE49-F238E27FC236}">
                  <a16:creationId xmlns:a16="http://schemas.microsoft.com/office/drawing/2014/main" id="{0826AD88-567D-4628-8FFA-12615E7B7080}"/>
                </a:ext>
              </a:extLst>
            </p:cNvPr>
            <p:cNvSpPr/>
            <p:nvPr/>
          </p:nvSpPr>
          <p:spPr>
            <a:xfrm>
              <a:off x="4767305" y="1806255"/>
              <a:ext cx="50542" cy="40893"/>
            </a:xfrm>
            <a:custGeom>
              <a:avLst/>
              <a:gdLst/>
              <a:ahLst/>
              <a:cxnLst/>
              <a:rect l="l" t="t" r="r" b="b"/>
              <a:pathLst>
                <a:path w="2970" h="2403" extrusionOk="0">
                  <a:moveTo>
                    <a:pt x="1435" y="1"/>
                  </a:moveTo>
                  <a:lnTo>
                    <a:pt x="167" y="1168"/>
                  </a:lnTo>
                  <a:cubicBezTo>
                    <a:pt x="134" y="1168"/>
                    <a:pt x="134" y="1202"/>
                    <a:pt x="101" y="1235"/>
                  </a:cubicBezTo>
                  <a:cubicBezTo>
                    <a:pt x="101" y="1235"/>
                    <a:pt x="67" y="1269"/>
                    <a:pt x="67" y="1302"/>
                  </a:cubicBezTo>
                  <a:cubicBezTo>
                    <a:pt x="34" y="1369"/>
                    <a:pt x="1" y="1435"/>
                    <a:pt x="1" y="1502"/>
                  </a:cubicBezTo>
                  <a:lnTo>
                    <a:pt x="1502" y="2403"/>
                  </a:lnTo>
                  <a:cubicBezTo>
                    <a:pt x="1535" y="2236"/>
                    <a:pt x="1602" y="2136"/>
                    <a:pt x="1702" y="2036"/>
                  </a:cubicBezTo>
                  <a:lnTo>
                    <a:pt x="2969" y="868"/>
                  </a:lnTo>
                  <a:lnTo>
                    <a:pt x="143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1968;p57">
              <a:extLst>
                <a:ext uri="{FF2B5EF4-FFF2-40B4-BE49-F238E27FC236}">
                  <a16:creationId xmlns:a16="http://schemas.microsoft.com/office/drawing/2014/main" id="{21BE3BE7-15BB-484C-8765-621160218AFE}"/>
                </a:ext>
              </a:extLst>
            </p:cNvPr>
            <p:cNvSpPr/>
            <p:nvPr/>
          </p:nvSpPr>
          <p:spPr>
            <a:xfrm>
              <a:off x="4797391" y="1717713"/>
              <a:ext cx="52244" cy="17035"/>
            </a:xfrm>
            <a:custGeom>
              <a:avLst/>
              <a:gdLst/>
              <a:ahLst/>
              <a:cxnLst/>
              <a:rect l="l" t="t" r="r" b="b"/>
              <a:pathLst>
                <a:path w="3070" h="1001" extrusionOk="0">
                  <a:moveTo>
                    <a:pt x="201" y="0"/>
                  </a:moveTo>
                  <a:lnTo>
                    <a:pt x="134" y="34"/>
                  </a:lnTo>
                  <a:cubicBezTo>
                    <a:pt x="67" y="67"/>
                    <a:pt x="34" y="100"/>
                    <a:pt x="1" y="134"/>
                  </a:cubicBezTo>
                  <a:lnTo>
                    <a:pt x="1502" y="1001"/>
                  </a:lnTo>
                  <a:cubicBezTo>
                    <a:pt x="1602" y="901"/>
                    <a:pt x="1735" y="868"/>
                    <a:pt x="1869" y="868"/>
                  </a:cubicBezTo>
                  <a:lnTo>
                    <a:pt x="2803" y="901"/>
                  </a:lnTo>
                  <a:cubicBezTo>
                    <a:pt x="2903" y="901"/>
                    <a:pt x="3003" y="901"/>
                    <a:pt x="3069" y="868"/>
                  </a:cubicBezTo>
                  <a:lnTo>
                    <a:pt x="1568" y="0"/>
                  </a:lnTo>
                  <a:cubicBezTo>
                    <a:pt x="1502" y="34"/>
                    <a:pt x="1468" y="34"/>
                    <a:pt x="1435" y="67"/>
                  </a:cubicBezTo>
                  <a:lnTo>
                    <a:pt x="1302" y="67"/>
                  </a:lnTo>
                  <a:lnTo>
                    <a:pt x="36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1969;p57">
              <a:extLst>
                <a:ext uri="{FF2B5EF4-FFF2-40B4-BE49-F238E27FC236}">
                  <a16:creationId xmlns:a16="http://schemas.microsoft.com/office/drawing/2014/main" id="{77B925F1-5730-460D-9C0C-B8A0ECB24922}"/>
                </a:ext>
              </a:extLst>
            </p:cNvPr>
            <p:cNvSpPr/>
            <p:nvPr/>
          </p:nvSpPr>
          <p:spPr>
            <a:xfrm>
              <a:off x="4971089" y="1656926"/>
              <a:ext cx="42595" cy="31108"/>
            </a:xfrm>
            <a:custGeom>
              <a:avLst/>
              <a:gdLst/>
              <a:ahLst/>
              <a:cxnLst/>
              <a:rect l="l" t="t" r="r" b="b"/>
              <a:pathLst>
                <a:path w="2503" h="1828" extrusionOk="0">
                  <a:moveTo>
                    <a:pt x="889" y="0"/>
                  </a:moveTo>
                  <a:cubicBezTo>
                    <a:pt x="830" y="0"/>
                    <a:pt x="776" y="29"/>
                    <a:pt x="735" y="70"/>
                  </a:cubicBezTo>
                  <a:lnTo>
                    <a:pt x="168" y="403"/>
                  </a:lnTo>
                  <a:lnTo>
                    <a:pt x="68" y="737"/>
                  </a:lnTo>
                  <a:cubicBezTo>
                    <a:pt x="1" y="970"/>
                    <a:pt x="34" y="1204"/>
                    <a:pt x="201" y="1337"/>
                  </a:cubicBezTo>
                  <a:cubicBezTo>
                    <a:pt x="301" y="1437"/>
                    <a:pt x="368" y="1537"/>
                    <a:pt x="468" y="1671"/>
                  </a:cubicBezTo>
                  <a:cubicBezTo>
                    <a:pt x="530" y="1775"/>
                    <a:pt x="645" y="1827"/>
                    <a:pt x="763" y="1827"/>
                  </a:cubicBezTo>
                  <a:cubicBezTo>
                    <a:pt x="834" y="1827"/>
                    <a:pt x="906" y="1809"/>
                    <a:pt x="968" y="1771"/>
                  </a:cubicBezTo>
                  <a:lnTo>
                    <a:pt x="2236" y="937"/>
                  </a:lnTo>
                  <a:cubicBezTo>
                    <a:pt x="2294" y="898"/>
                    <a:pt x="2353" y="882"/>
                    <a:pt x="2405" y="882"/>
                  </a:cubicBezTo>
                  <a:cubicBezTo>
                    <a:pt x="2442" y="882"/>
                    <a:pt x="2475" y="890"/>
                    <a:pt x="2503" y="904"/>
                  </a:cubicBezTo>
                  <a:lnTo>
                    <a:pt x="1002" y="36"/>
                  </a:lnTo>
                  <a:cubicBezTo>
                    <a:pt x="963" y="11"/>
                    <a:pt x="925" y="0"/>
                    <a:pt x="8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1970;p57">
              <a:extLst>
                <a:ext uri="{FF2B5EF4-FFF2-40B4-BE49-F238E27FC236}">
                  <a16:creationId xmlns:a16="http://schemas.microsoft.com/office/drawing/2014/main" id="{95656FF4-F5CF-4C0E-AEFE-D9A187B8DD1A}"/>
                </a:ext>
              </a:extLst>
            </p:cNvPr>
            <p:cNvSpPr/>
            <p:nvPr/>
          </p:nvSpPr>
          <p:spPr>
            <a:xfrm>
              <a:off x="4908652" y="1613481"/>
              <a:ext cx="72103" cy="52584"/>
            </a:xfrm>
            <a:custGeom>
              <a:avLst/>
              <a:gdLst/>
              <a:ahLst/>
              <a:cxnLst/>
              <a:rect l="l" t="t" r="r" b="b"/>
              <a:pathLst>
                <a:path w="4237" h="3090" extrusionOk="0">
                  <a:moveTo>
                    <a:pt x="4120" y="1085"/>
                  </a:moveTo>
                  <a:lnTo>
                    <a:pt x="4237" y="1155"/>
                  </a:lnTo>
                  <a:cubicBezTo>
                    <a:pt x="4204" y="1122"/>
                    <a:pt x="4170" y="1122"/>
                    <a:pt x="4137" y="1088"/>
                  </a:cubicBezTo>
                  <a:lnTo>
                    <a:pt x="4120" y="1085"/>
                  </a:lnTo>
                  <a:close/>
                  <a:moveTo>
                    <a:pt x="1523" y="0"/>
                  </a:moveTo>
                  <a:cubicBezTo>
                    <a:pt x="1343" y="0"/>
                    <a:pt x="1181" y="96"/>
                    <a:pt x="1101" y="254"/>
                  </a:cubicBezTo>
                  <a:lnTo>
                    <a:pt x="201" y="1989"/>
                  </a:lnTo>
                  <a:cubicBezTo>
                    <a:pt x="134" y="2089"/>
                    <a:pt x="67" y="2156"/>
                    <a:pt x="1" y="2222"/>
                  </a:cubicBezTo>
                  <a:lnTo>
                    <a:pt x="1502" y="3090"/>
                  </a:lnTo>
                  <a:cubicBezTo>
                    <a:pt x="1602" y="3023"/>
                    <a:pt x="1668" y="2956"/>
                    <a:pt x="1702" y="2856"/>
                  </a:cubicBezTo>
                  <a:lnTo>
                    <a:pt x="2636" y="1122"/>
                  </a:lnTo>
                  <a:cubicBezTo>
                    <a:pt x="2723" y="976"/>
                    <a:pt x="2911" y="882"/>
                    <a:pt x="3091" y="882"/>
                  </a:cubicBezTo>
                  <a:cubicBezTo>
                    <a:pt x="3117" y="882"/>
                    <a:pt x="3144" y="884"/>
                    <a:pt x="3170" y="888"/>
                  </a:cubicBezTo>
                  <a:lnTo>
                    <a:pt x="4120" y="1085"/>
                  </a:lnTo>
                  <a:lnTo>
                    <a:pt x="2736" y="254"/>
                  </a:lnTo>
                  <a:cubicBezTo>
                    <a:pt x="2703" y="254"/>
                    <a:pt x="2636" y="221"/>
                    <a:pt x="2602" y="221"/>
                  </a:cubicBezTo>
                  <a:lnTo>
                    <a:pt x="1668" y="21"/>
                  </a:lnTo>
                  <a:cubicBezTo>
                    <a:pt x="1620" y="7"/>
                    <a:pt x="1571" y="0"/>
                    <a:pt x="152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1971;p57">
              <a:extLst>
                <a:ext uri="{FF2B5EF4-FFF2-40B4-BE49-F238E27FC236}">
                  <a16:creationId xmlns:a16="http://schemas.microsoft.com/office/drawing/2014/main" id="{89AA2DCC-5127-4E6C-8E43-5200DA6C8DF9}"/>
                </a:ext>
              </a:extLst>
            </p:cNvPr>
            <p:cNvSpPr/>
            <p:nvPr/>
          </p:nvSpPr>
          <p:spPr>
            <a:xfrm>
              <a:off x="4843934" y="1632557"/>
              <a:ext cx="59068" cy="41455"/>
            </a:xfrm>
            <a:custGeom>
              <a:avLst/>
              <a:gdLst/>
              <a:ahLst/>
              <a:cxnLst/>
              <a:rect l="l" t="t" r="r" b="b"/>
              <a:pathLst>
                <a:path w="3471" h="2436" extrusionOk="0">
                  <a:moveTo>
                    <a:pt x="3439" y="884"/>
                  </a:moveTo>
                  <a:lnTo>
                    <a:pt x="3470" y="901"/>
                  </a:lnTo>
                  <a:cubicBezTo>
                    <a:pt x="3460" y="894"/>
                    <a:pt x="3449" y="888"/>
                    <a:pt x="3439" y="884"/>
                  </a:cubicBezTo>
                  <a:close/>
                  <a:moveTo>
                    <a:pt x="1836" y="1"/>
                  </a:moveTo>
                  <a:cubicBezTo>
                    <a:pt x="1769" y="1"/>
                    <a:pt x="1702" y="34"/>
                    <a:pt x="1635" y="67"/>
                  </a:cubicBezTo>
                  <a:lnTo>
                    <a:pt x="201" y="1202"/>
                  </a:lnTo>
                  <a:lnTo>
                    <a:pt x="134" y="1268"/>
                  </a:lnTo>
                  <a:cubicBezTo>
                    <a:pt x="134" y="1268"/>
                    <a:pt x="134" y="1268"/>
                    <a:pt x="101" y="1302"/>
                  </a:cubicBezTo>
                  <a:cubicBezTo>
                    <a:pt x="68" y="1368"/>
                    <a:pt x="1" y="1435"/>
                    <a:pt x="1" y="1535"/>
                  </a:cubicBezTo>
                  <a:lnTo>
                    <a:pt x="1" y="1602"/>
                  </a:lnTo>
                  <a:lnTo>
                    <a:pt x="1502" y="2436"/>
                  </a:lnTo>
                  <a:cubicBezTo>
                    <a:pt x="1535" y="2302"/>
                    <a:pt x="1635" y="2169"/>
                    <a:pt x="1735" y="2069"/>
                  </a:cubicBezTo>
                  <a:lnTo>
                    <a:pt x="3203" y="935"/>
                  </a:lnTo>
                  <a:cubicBezTo>
                    <a:pt x="3244" y="893"/>
                    <a:pt x="3298" y="865"/>
                    <a:pt x="3357" y="865"/>
                  </a:cubicBezTo>
                  <a:cubicBezTo>
                    <a:pt x="3384" y="865"/>
                    <a:pt x="3411" y="871"/>
                    <a:pt x="3439" y="884"/>
                  </a:cubicBezTo>
                  <a:lnTo>
                    <a:pt x="3439" y="884"/>
                  </a:lnTo>
                  <a:lnTo>
                    <a:pt x="1936" y="34"/>
                  </a:lnTo>
                  <a:cubicBezTo>
                    <a:pt x="1902" y="1"/>
                    <a:pt x="1869" y="1"/>
                    <a:pt x="18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1972;p57">
              <a:extLst>
                <a:ext uri="{FF2B5EF4-FFF2-40B4-BE49-F238E27FC236}">
                  <a16:creationId xmlns:a16="http://schemas.microsoft.com/office/drawing/2014/main" id="{FBD8F515-2018-4B74-B8F5-E86E76C763D1}"/>
                </a:ext>
              </a:extLst>
            </p:cNvPr>
            <p:cNvSpPr/>
            <p:nvPr/>
          </p:nvSpPr>
          <p:spPr>
            <a:xfrm>
              <a:off x="4791725" y="1628235"/>
              <a:ext cx="228766" cy="293960"/>
            </a:xfrm>
            <a:custGeom>
              <a:avLst/>
              <a:gdLst/>
              <a:ahLst/>
              <a:cxnLst/>
              <a:rect l="l" t="t" r="r" b="b"/>
              <a:pathLst>
                <a:path w="13443" h="17274" extrusionOk="0">
                  <a:moveTo>
                    <a:pt x="8021" y="4925"/>
                  </a:moveTo>
                  <a:cubicBezTo>
                    <a:pt x="8814" y="4925"/>
                    <a:pt x="9414" y="5449"/>
                    <a:pt x="9574" y="6426"/>
                  </a:cubicBezTo>
                  <a:cubicBezTo>
                    <a:pt x="9840" y="8060"/>
                    <a:pt x="8806" y="10395"/>
                    <a:pt x="7239" y="11629"/>
                  </a:cubicBezTo>
                  <a:cubicBezTo>
                    <a:pt x="6602" y="12144"/>
                    <a:pt x="5976" y="12390"/>
                    <a:pt x="5439" y="12390"/>
                  </a:cubicBezTo>
                  <a:cubicBezTo>
                    <a:pt x="4655" y="12390"/>
                    <a:pt x="4061" y="11866"/>
                    <a:pt x="3903" y="10896"/>
                  </a:cubicBezTo>
                  <a:cubicBezTo>
                    <a:pt x="3636" y="9228"/>
                    <a:pt x="4670" y="6893"/>
                    <a:pt x="6238" y="5659"/>
                  </a:cubicBezTo>
                  <a:cubicBezTo>
                    <a:pt x="6868" y="5162"/>
                    <a:pt x="7488" y="4925"/>
                    <a:pt x="8021" y="4925"/>
                  </a:cubicBezTo>
                  <a:close/>
                  <a:moveTo>
                    <a:pt x="9912" y="1"/>
                  </a:moveTo>
                  <a:cubicBezTo>
                    <a:pt x="9749" y="1"/>
                    <a:pt x="9586" y="96"/>
                    <a:pt x="9507" y="255"/>
                  </a:cubicBezTo>
                  <a:lnTo>
                    <a:pt x="8606" y="1989"/>
                  </a:lnTo>
                  <a:cubicBezTo>
                    <a:pt x="8473" y="2189"/>
                    <a:pt x="8273" y="2356"/>
                    <a:pt x="8039" y="2423"/>
                  </a:cubicBezTo>
                  <a:cubicBezTo>
                    <a:pt x="7839" y="2456"/>
                    <a:pt x="7639" y="2523"/>
                    <a:pt x="7439" y="2590"/>
                  </a:cubicBezTo>
                  <a:cubicBezTo>
                    <a:pt x="7394" y="2617"/>
                    <a:pt x="7344" y="2629"/>
                    <a:pt x="7295" y="2629"/>
                  </a:cubicBezTo>
                  <a:cubicBezTo>
                    <a:pt x="7161" y="2629"/>
                    <a:pt x="7029" y="2536"/>
                    <a:pt x="7005" y="2390"/>
                  </a:cubicBezTo>
                  <a:lnTo>
                    <a:pt x="6671" y="1322"/>
                  </a:lnTo>
                  <a:cubicBezTo>
                    <a:pt x="6650" y="1192"/>
                    <a:pt x="6544" y="1104"/>
                    <a:pt x="6427" y="1104"/>
                  </a:cubicBezTo>
                  <a:cubicBezTo>
                    <a:pt x="6363" y="1104"/>
                    <a:pt x="6296" y="1130"/>
                    <a:pt x="6238" y="1189"/>
                  </a:cubicBezTo>
                  <a:lnTo>
                    <a:pt x="4803" y="2323"/>
                  </a:lnTo>
                  <a:cubicBezTo>
                    <a:pt x="4637" y="2490"/>
                    <a:pt x="4537" y="2690"/>
                    <a:pt x="4537" y="2923"/>
                  </a:cubicBezTo>
                  <a:lnTo>
                    <a:pt x="4603" y="4324"/>
                  </a:lnTo>
                  <a:cubicBezTo>
                    <a:pt x="4603" y="4558"/>
                    <a:pt x="4537" y="4791"/>
                    <a:pt x="4403" y="4991"/>
                  </a:cubicBezTo>
                  <a:cubicBezTo>
                    <a:pt x="4170" y="5258"/>
                    <a:pt x="3936" y="5558"/>
                    <a:pt x="3736" y="5859"/>
                  </a:cubicBezTo>
                  <a:cubicBezTo>
                    <a:pt x="3569" y="6059"/>
                    <a:pt x="3369" y="6159"/>
                    <a:pt x="3136" y="6159"/>
                  </a:cubicBezTo>
                  <a:lnTo>
                    <a:pt x="2202" y="6126"/>
                  </a:lnTo>
                  <a:cubicBezTo>
                    <a:pt x="1968" y="6126"/>
                    <a:pt x="1768" y="6226"/>
                    <a:pt x="1668" y="6459"/>
                  </a:cubicBezTo>
                  <a:lnTo>
                    <a:pt x="801" y="8394"/>
                  </a:lnTo>
                  <a:cubicBezTo>
                    <a:pt x="701" y="8594"/>
                    <a:pt x="801" y="8827"/>
                    <a:pt x="1001" y="8894"/>
                  </a:cubicBezTo>
                  <a:lnTo>
                    <a:pt x="1735" y="9228"/>
                  </a:lnTo>
                  <a:cubicBezTo>
                    <a:pt x="1935" y="9294"/>
                    <a:pt x="2035" y="9528"/>
                    <a:pt x="2001" y="9728"/>
                  </a:cubicBezTo>
                  <a:cubicBezTo>
                    <a:pt x="1935" y="10028"/>
                    <a:pt x="1868" y="10362"/>
                    <a:pt x="1835" y="10662"/>
                  </a:cubicBezTo>
                  <a:cubicBezTo>
                    <a:pt x="1801" y="10896"/>
                    <a:pt x="1701" y="11129"/>
                    <a:pt x="1534" y="11296"/>
                  </a:cubicBezTo>
                  <a:lnTo>
                    <a:pt x="234" y="12497"/>
                  </a:lnTo>
                  <a:cubicBezTo>
                    <a:pt x="100" y="12630"/>
                    <a:pt x="0" y="12864"/>
                    <a:pt x="33" y="13097"/>
                  </a:cubicBezTo>
                  <a:lnTo>
                    <a:pt x="267" y="14498"/>
                  </a:lnTo>
                  <a:cubicBezTo>
                    <a:pt x="290" y="14636"/>
                    <a:pt x="391" y="14726"/>
                    <a:pt x="506" y="14726"/>
                  </a:cubicBezTo>
                  <a:cubicBezTo>
                    <a:pt x="559" y="14726"/>
                    <a:pt x="615" y="14707"/>
                    <a:pt x="667" y="14665"/>
                  </a:cubicBezTo>
                  <a:lnTo>
                    <a:pt x="1935" y="13831"/>
                  </a:lnTo>
                  <a:cubicBezTo>
                    <a:pt x="1997" y="13794"/>
                    <a:pt x="2069" y="13775"/>
                    <a:pt x="2140" y="13775"/>
                  </a:cubicBezTo>
                  <a:cubicBezTo>
                    <a:pt x="2258" y="13775"/>
                    <a:pt x="2373" y="13827"/>
                    <a:pt x="2435" y="13931"/>
                  </a:cubicBezTo>
                  <a:cubicBezTo>
                    <a:pt x="2535" y="14065"/>
                    <a:pt x="2602" y="14165"/>
                    <a:pt x="2702" y="14265"/>
                  </a:cubicBezTo>
                  <a:cubicBezTo>
                    <a:pt x="2869" y="14398"/>
                    <a:pt x="2902" y="14632"/>
                    <a:pt x="2835" y="14865"/>
                  </a:cubicBezTo>
                  <a:lnTo>
                    <a:pt x="2202" y="16633"/>
                  </a:lnTo>
                  <a:cubicBezTo>
                    <a:pt x="2135" y="16800"/>
                    <a:pt x="2235" y="17033"/>
                    <a:pt x="2435" y="17067"/>
                  </a:cubicBezTo>
                  <a:lnTo>
                    <a:pt x="3402" y="17267"/>
                  </a:lnTo>
                  <a:cubicBezTo>
                    <a:pt x="3428" y="17271"/>
                    <a:pt x="3455" y="17273"/>
                    <a:pt x="3481" y="17273"/>
                  </a:cubicBezTo>
                  <a:cubicBezTo>
                    <a:pt x="3661" y="17273"/>
                    <a:pt x="3849" y="17179"/>
                    <a:pt x="3936" y="17033"/>
                  </a:cubicBezTo>
                  <a:lnTo>
                    <a:pt x="4870" y="15299"/>
                  </a:lnTo>
                  <a:cubicBezTo>
                    <a:pt x="4970" y="15099"/>
                    <a:pt x="5170" y="14932"/>
                    <a:pt x="5404" y="14865"/>
                  </a:cubicBezTo>
                  <a:cubicBezTo>
                    <a:pt x="5604" y="14832"/>
                    <a:pt x="5804" y="14765"/>
                    <a:pt x="6004" y="14665"/>
                  </a:cubicBezTo>
                  <a:cubicBezTo>
                    <a:pt x="6039" y="14651"/>
                    <a:pt x="6077" y="14644"/>
                    <a:pt x="6115" y="14644"/>
                  </a:cubicBezTo>
                  <a:cubicBezTo>
                    <a:pt x="6261" y="14644"/>
                    <a:pt x="6419" y="14740"/>
                    <a:pt x="6471" y="14899"/>
                  </a:cubicBezTo>
                  <a:lnTo>
                    <a:pt x="6772" y="15966"/>
                  </a:lnTo>
                  <a:cubicBezTo>
                    <a:pt x="6793" y="16095"/>
                    <a:pt x="6912" y="16169"/>
                    <a:pt x="7029" y="16169"/>
                  </a:cubicBezTo>
                  <a:cubicBezTo>
                    <a:pt x="7094" y="16169"/>
                    <a:pt x="7158" y="16147"/>
                    <a:pt x="7205" y="16099"/>
                  </a:cubicBezTo>
                  <a:lnTo>
                    <a:pt x="8673" y="14965"/>
                  </a:lnTo>
                  <a:cubicBezTo>
                    <a:pt x="8840" y="14798"/>
                    <a:pt x="8906" y="14598"/>
                    <a:pt x="8906" y="14365"/>
                  </a:cubicBezTo>
                  <a:lnTo>
                    <a:pt x="8840" y="12964"/>
                  </a:lnTo>
                  <a:cubicBezTo>
                    <a:pt x="8806" y="12730"/>
                    <a:pt x="8906" y="12497"/>
                    <a:pt x="9040" y="12297"/>
                  </a:cubicBezTo>
                  <a:cubicBezTo>
                    <a:pt x="9273" y="12030"/>
                    <a:pt x="9507" y="11730"/>
                    <a:pt x="9707" y="11429"/>
                  </a:cubicBezTo>
                  <a:cubicBezTo>
                    <a:pt x="9874" y="11229"/>
                    <a:pt x="10074" y="11129"/>
                    <a:pt x="10341" y="11129"/>
                  </a:cubicBezTo>
                  <a:lnTo>
                    <a:pt x="11241" y="11196"/>
                  </a:lnTo>
                  <a:cubicBezTo>
                    <a:pt x="11475" y="11196"/>
                    <a:pt x="11675" y="11062"/>
                    <a:pt x="11775" y="10862"/>
                  </a:cubicBezTo>
                  <a:lnTo>
                    <a:pt x="12676" y="8894"/>
                  </a:lnTo>
                  <a:cubicBezTo>
                    <a:pt x="12742" y="8694"/>
                    <a:pt x="12676" y="8494"/>
                    <a:pt x="12476" y="8394"/>
                  </a:cubicBezTo>
                  <a:lnTo>
                    <a:pt x="11708" y="8094"/>
                  </a:lnTo>
                  <a:cubicBezTo>
                    <a:pt x="11508" y="7994"/>
                    <a:pt x="11408" y="7793"/>
                    <a:pt x="11442" y="7593"/>
                  </a:cubicBezTo>
                  <a:cubicBezTo>
                    <a:pt x="11508" y="7260"/>
                    <a:pt x="11575" y="6959"/>
                    <a:pt x="11608" y="6659"/>
                  </a:cubicBezTo>
                  <a:cubicBezTo>
                    <a:pt x="11642" y="6392"/>
                    <a:pt x="11742" y="6192"/>
                    <a:pt x="11909" y="6025"/>
                  </a:cubicBezTo>
                  <a:lnTo>
                    <a:pt x="13209" y="4825"/>
                  </a:lnTo>
                  <a:cubicBezTo>
                    <a:pt x="13376" y="4658"/>
                    <a:pt x="13443" y="4424"/>
                    <a:pt x="13410" y="4191"/>
                  </a:cubicBezTo>
                  <a:lnTo>
                    <a:pt x="13176" y="2790"/>
                  </a:lnTo>
                  <a:cubicBezTo>
                    <a:pt x="13153" y="2653"/>
                    <a:pt x="13052" y="2562"/>
                    <a:pt x="12937" y="2562"/>
                  </a:cubicBezTo>
                  <a:cubicBezTo>
                    <a:pt x="12884" y="2562"/>
                    <a:pt x="12828" y="2581"/>
                    <a:pt x="12776" y="2623"/>
                  </a:cubicBezTo>
                  <a:lnTo>
                    <a:pt x="11508" y="3457"/>
                  </a:lnTo>
                  <a:cubicBezTo>
                    <a:pt x="11446" y="3495"/>
                    <a:pt x="11374" y="3513"/>
                    <a:pt x="11303" y="3513"/>
                  </a:cubicBezTo>
                  <a:cubicBezTo>
                    <a:pt x="11185" y="3513"/>
                    <a:pt x="11070" y="3461"/>
                    <a:pt x="11008" y="3357"/>
                  </a:cubicBezTo>
                  <a:cubicBezTo>
                    <a:pt x="10908" y="3223"/>
                    <a:pt x="10841" y="3123"/>
                    <a:pt x="10741" y="3057"/>
                  </a:cubicBezTo>
                  <a:cubicBezTo>
                    <a:pt x="10608" y="2890"/>
                    <a:pt x="10541" y="2656"/>
                    <a:pt x="10608" y="2423"/>
                  </a:cubicBezTo>
                  <a:lnTo>
                    <a:pt x="11241" y="655"/>
                  </a:lnTo>
                  <a:cubicBezTo>
                    <a:pt x="11308" y="488"/>
                    <a:pt x="11208" y="255"/>
                    <a:pt x="11008" y="221"/>
                  </a:cubicBezTo>
                  <a:lnTo>
                    <a:pt x="10041" y="21"/>
                  </a:lnTo>
                  <a:cubicBezTo>
                    <a:pt x="9999" y="7"/>
                    <a:pt x="9956" y="1"/>
                    <a:pt x="9912"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1973;p57">
              <a:extLst>
                <a:ext uri="{FF2B5EF4-FFF2-40B4-BE49-F238E27FC236}">
                  <a16:creationId xmlns:a16="http://schemas.microsoft.com/office/drawing/2014/main" id="{178394D4-2EDA-41E9-B2E8-689EECF59BFF}"/>
                </a:ext>
              </a:extLst>
            </p:cNvPr>
            <p:cNvSpPr/>
            <p:nvPr/>
          </p:nvSpPr>
          <p:spPr>
            <a:xfrm>
              <a:off x="4791725" y="1628235"/>
              <a:ext cx="228766" cy="293960"/>
            </a:xfrm>
            <a:custGeom>
              <a:avLst/>
              <a:gdLst/>
              <a:ahLst/>
              <a:cxnLst/>
              <a:rect l="l" t="t" r="r" b="b"/>
              <a:pathLst>
                <a:path w="13443" h="17274" extrusionOk="0">
                  <a:moveTo>
                    <a:pt x="8021" y="4925"/>
                  </a:moveTo>
                  <a:cubicBezTo>
                    <a:pt x="8814" y="4925"/>
                    <a:pt x="9414" y="5449"/>
                    <a:pt x="9574" y="6426"/>
                  </a:cubicBezTo>
                  <a:cubicBezTo>
                    <a:pt x="9840" y="8060"/>
                    <a:pt x="8806" y="10395"/>
                    <a:pt x="7239" y="11629"/>
                  </a:cubicBezTo>
                  <a:cubicBezTo>
                    <a:pt x="6602" y="12144"/>
                    <a:pt x="5976" y="12390"/>
                    <a:pt x="5439" y="12390"/>
                  </a:cubicBezTo>
                  <a:cubicBezTo>
                    <a:pt x="4655" y="12390"/>
                    <a:pt x="4061" y="11866"/>
                    <a:pt x="3903" y="10896"/>
                  </a:cubicBezTo>
                  <a:cubicBezTo>
                    <a:pt x="3636" y="9228"/>
                    <a:pt x="4670" y="6893"/>
                    <a:pt x="6238" y="5659"/>
                  </a:cubicBezTo>
                  <a:cubicBezTo>
                    <a:pt x="6868" y="5162"/>
                    <a:pt x="7488" y="4925"/>
                    <a:pt x="8021" y="4925"/>
                  </a:cubicBezTo>
                  <a:close/>
                  <a:moveTo>
                    <a:pt x="9912" y="1"/>
                  </a:moveTo>
                  <a:cubicBezTo>
                    <a:pt x="9749" y="1"/>
                    <a:pt x="9586" y="96"/>
                    <a:pt x="9507" y="255"/>
                  </a:cubicBezTo>
                  <a:lnTo>
                    <a:pt x="8606" y="1989"/>
                  </a:lnTo>
                  <a:cubicBezTo>
                    <a:pt x="8473" y="2189"/>
                    <a:pt x="8273" y="2356"/>
                    <a:pt x="8039" y="2423"/>
                  </a:cubicBezTo>
                  <a:cubicBezTo>
                    <a:pt x="7839" y="2456"/>
                    <a:pt x="7639" y="2523"/>
                    <a:pt x="7439" y="2590"/>
                  </a:cubicBezTo>
                  <a:cubicBezTo>
                    <a:pt x="7394" y="2617"/>
                    <a:pt x="7344" y="2629"/>
                    <a:pt x="7295" y="2629"/>
                  </a:cubicBezTo>
                  <a:cubicBezTo>
                    <a:pt x="7161" y="2629"/>
                    <a:pt x="7029" y="2536"/>
                    <a:pt x="7005" y="2390"/>
                  </a:cubicBezTo>
                  <a:lnTo>
                    <a:pt x="6671" y="1322"/>
                  </a:lnTo>
                  <a:cubicBezTo>
                    <a:pt x="6650" y="1192"/>
                    <a:pt x="6544" y="1104"/>
                    <a:pt x="6427" y="1104"/>
                  </a:cubicBezTo>
                  <a:cubicBezTo>
                    <a:pt x="6363" y="1104"/>
                    <a:pt x="6296" y="1130"/>
                    <a:pt x="6238" y="1189"/>
                  </a:cubicBezTo>
                  <a:lnTo>
                    <a:pt x="4803" y="2323"/>
                  </a:lnTo>
                  <a:cubicBezTo>
                    <a:pt x="4637" y="2490"/>
                    <a:pt x="4537" y="2690"/>
                    <a:pt x="4537" y="2923"/>
                  </a:cubicBezTo>
                  <a:lnTo>
                    <a:pt x="4603" y="4324"/>
                  </a:lnTo>
                  <a:cubicBezTo>
                    <a:pt x="4603" y="4558"/>
                    <a:pt x="4537" y="4791"/>
                    <a:pt x="4403" y="4991"/>
                  </a:cubicBezTo>
                  <a:cubicBezTo>
                    <a:pt x="4170" y="5258"/>
                    <a:pt x="3936" y="5558"/>
                    <a:pt x="3736" y="5859"/>
                  </a:cubicBezTo>
                  <a:cubicBezTo>
                    <a:pt x="3569" y="6059"/>
                    <a:pt x="3369" y="6159"/>
                    <a:pt x="3136" y="6159"/>
                  </a:cubicBezTo>
                  <a:lnTo>
                    <a:pt x="2202" y="6126"/>
                  </a:lnTo>
                  <a:cubicBezTo>
                    <a:pt x="1968" y="6126"/>
                    <a:pt x="1768" y="6226"/>
                    <a:pt x="1668" y="6459"/>
                  </a:cubicBezTo>
                  <a:lnTo>
                    <a:pt x="801" y="8394"/>
                  </a:lnTo>
                  <a:cubicBezTo>
                    <a:pt x="701" y="8594"/>
                    <a:pt x="801" y="8827"/>
                    <a:pt x="1001" y="8894"/>
                  </a:cubicBezTo>
                  <a:lnTo>
                    <a:pt x="1735" y="9228"/>
                  </a:lnTo>
                  <a:cubicBezTo>
                    <a:pt x="1935" y="9294"/>
                    <a:pt x="2035" y="9528"/>
                    <a:pt x="2001" y="9728"/>
                  </a:cubicBezTo>
                  <a:cubicBezTo>
                    <a:pt x="1935" y="10028"/>
                    <a:pt x="1868" y="10362"/>
                    <a:pt x="1835" y="10662"/>
                  </a:cubicBezTo>
                  <a:cubicBezTo>
                    <a:pt x="1801" y="10896"/>
                    <a:pt x="1701" y="11129"/>
                    <a:pt x="1534" y="11296"/>
                  </a:cubicBezTo>
                  <a:lnTo>
                    <a:pt x="234" y="12497"/>
                  </a:lnTo>
                  <a:cubicBezTo>
                    <a:pt x="100" y="12630"/>
                    <a:pt x="0" y="12864"/>
                    <a:pt x="33" y="13097"/>
                  </a:cubicBezTo>
                  <a:lnTo>
                    <a:pt x="267" y="14498"/>
                  </a:lnTo>
                  <a:cubicBezTo>
                    <a:pt x="290" y="14636"/>
                    <a:pt x="391" y="14726"/>
                    <a:pt x="506" y="14726"/>
                  </a:cubicBezTo>
                  <a:cubicBezTo>
                    <a:pt x="559" y="14726"/>
                    <a:pt x="615" y="14707"/>
                    <a:pt x="667" y="14665"/>
                  </a:cubicBezTo>
                  <a:lnTo>
                    <a:pt x="1935" y="13831"/>
                  </a:lnTo>
                  <a:cubicBezTo>
                    <a:pt x="1997" y="13794"/>
                    <a:pt x="2069" y="13775"/>
                    <a:pt x="2140" y="13775"/>
                  </a:cubicBezTo>
                  <a:cubicBezTo>
                    <a:pt x="2258" y="13775"/>
                    <a:pt x="2373" y="13827"/>
                    <a:pt x="2435" y="13931"/>
                  </a:cubicBezTo>
                  <a:cubicBezTo>
                    <a:pt x="2535" y="14065"/>
                    <a:pt x="2602" y="14165"/>
                    <a:pt x="2702" y="14265"/>
                  </a:cubicBezTo>
                  <a:cubicBezTo>
                    <a:pt x="2869" y="14398"/>
                    <a:pt x="2902" y="14632"/>
                    <a:pt x="2835" y="14865"/>
                  </a:cubicBezTo>
                  <a:lnTo>
                    <a:pt x="2202" y="16633"/>
                  </a:lnTo>
                  <a:cubicBezTo>
                    <a:pt x="2135" y="16800"/>
                    <a:pt x="2235" y="17033"/>
                    <a:pt x="2435" y="17067"/>
                  </a:cubicBezTo>
                  <a:lnTo>
                    <a:pt x="3402" y="17267"/>
                  </a:lnTo>
                  <a:cubicBezTo>
                    <a:pt x="3428" y="17271"/>
                    <a:pt x="3455" y="17273"/>
                    <a:pt x="3481" y="17273"/>
                  </a:cubicBezTo>
                  <a:cubicBezTo>
                    <a:pt x="3661" y="17273"/>
                    <a:pt x="3849" y="17179"/>
                    <a:pt x="3936" y="17033"/>
                  </a:cubicBezTo>
                  <a:lnTo>
                    <a:pt x="4870" y="15299"/>
                  </a:lnTo>
                  <a:cubicBezTo>
                    <a:pt x="4970" y="15099"/>
                    <a:pt x="5170" y="14932"/>
                    <a:pt x="5404" y="14865"/>
                  </a:cubicBezTo>
                  <a:cubicBezTo>
                    <a:pt x="5604" y="14832"/>
                    <a:pt x="5804" y="14765"/>
                    <a:pt x="6004" y="14665"/>
                  </a:cubicBezTo>
                  <a:cubicBezTo>
                    <a:pt x="6039" y="14651"/>
                    <a:pt x="6077" y="14644"/>
                    <a:pt x="6115" y="14644"/>
                  </a:cubicBezTo>
                  <a:cubicBezTo>
                    <a:pt x="6261" y="14644"/>
                    <a:pt x="6419" y="14740"/>
                    <a:pt x="6471" y="14899"/>
                  </a:cubicBezTo>
                  <a:lnTo>
                    <a:pt x="6772" y="15966"/>
                  </a:lnTo>
                  <a:cubicBezTo>
                    <a:pt x="6793" y="16095"/>
                    <a:pt x="6912" y="16169"/>
                    <a:pt x="7029" y="16169"/>
                  </a:cubicBezTo>
                  <a:cubicBezTo>
                    <a:pt x="7094" y="16169"/>
                    <a:pt x="7158" y="16147"/>
                    <a:pt x="7205" y="16099"/>
                  </a:cubicBezTo>
                  <a:lnTo>
                    <a:pt x="8673" y="14965"/>
                  </a:lnTo>
                  <a:cubicBezTo>
                    <a:pt x="8840" y="14798"/>
                    <a:pt x="8906" y="14598"/>
                    <a:pt x="8906" y="14365"/>
                  </a:cubicBezTo>
                  <a:lnTo>
                    <a:pt x="8840" y="12964"/>
                  </a:lnTo>
                  <a:cubicBezTo>
                    <a:pt x="8806" y="12730"/>
                    <a:pt x="8906" y="12497"/>
                    <a:pt x="9040" y="12297"/>
                  </a:cubicBezTo>
                  <a:cubicBezTo>
                    <a:pt x="9273" y="12030"/>
                    <a:pt x="9507" y="11730"/>
                    <a:pt x="9707" y="11429"/>
                  </a:cubicBezTo>
                  <a:cubicBezTo>
                    <a:pt x="9874" y="11229"/>
                    <a:pt x="10074" y="11129"/>
                    <a:pt x="10341" y="11129"/>
                  </a:cubicBezTo>
                  <a:lnTo>
                    <a:pt x="11241" y="11196"/>
                  </a:lnTo>
                  <a:cubicBezTo>
                    <a:pt x="11475" y="11196"/>
                    <a:pt x="11675" y="11062"/>
                    <a:pt x="11775" y="10862"/>
                  </a:cubicBezTo>
                  <a:lnTo>
                    <a:pt x="12676" y="8894"/>
                  </a:lnTo>
                  <a:cubicBezTo>
                    <a:pt x="12742" y="8694"/>
                    <a:pt x="12676" y="8494"/>
                    <a:pt x="12476" y="8394"/>
                  </a:cubicBezTo>
                  <a:lnTo>
                    <a:pt x="11708" y="8094"/>
                  </a:lnTo>
                  <a:cubicBezTo>
                    <a:pt x="11508" y="7994"/>
                    <a:pt x="11408" y="7793"/>
                    <a:pt x="11442" y="7593"/>
                  </a:cubicBezTo>
                  <a:cubicBezTo>
                    <a:pt x="11508" y="7260"/>
                    <a:pt x="11575" y="6959"/>
                    <a:pt x="11608" y="6659"/>
                  </a:cubicBezTo>
                  <a:cubicBezTo>
                    <a:pt x="11642" y="6392"/>
                    <a:pt x="11742" y="6192"/>
                    <a:pt x="11909" y="6025"/>
                  </a:cubicBezTo>
                  <a:lnTo>
                    <a:pt x="13209" y="4825"/>
                  </a:lnTo>
                  <a:cubicBezTo>
                    <a:pt x="13376" y="4658"/>
                    <a:pt x="13443" y="4424"/>
                    <a:pt x="13410" y="4191"/>
                  </a:cubicBezTo>
                  <a:lnTo>
                    <a:pt x="13176" y="2790"/>
                  </a:lnTo>
                  <a:cubicBezTo>
                    <a:pt x="13153" y="2653"/>
                    <a:pt x="13052" y="2562"/>
                    <a:pt x="12937" y="2562"/>
                  </a:cubicBezTo>
                  <a:cubicBezTo>
                    <a:pt x="12884" y="2562"/>
                    <a:pt x="12828" y="2581"/>
                    <a:pt x="12776" y="2623"/>
                  </a:cubicBezTo>
                  <a:lnTo>
                    <a:pt x="11508" y="3457"/>
                  </a:lnTo>
                  <a:cubicBezTo>
                    <a:pt x="11446" y="3495"/>
                    <a:pt x="11374" y="3513"/>
                    <a:pt x="11303" y="3513"/>
                  </a:cubicBezTo>
                  <a:cubicBezTo>
                    <a:pt x="11185" y="3513"/>
                    <a:pt x="11070" y="3461"/>
                    <a:pt x="11008" y="3357"/>
                  </a:cubicBezTo>
                  <a:cubicBezTo>
                    <a:pt x="10908" y="3223"/>
                    <a:pt x="10841" y="3123"/>
                    <a:pt x="10741" y="3057"/>
                  </a:cubicBezTo>
                  <a:cubicBezTo>
                    <a:pt x="10608" y="2890"/>
                    <a:pt x="10541" y="2656"/>
                    <a:pt x="10608" y="2423"/>
                  </a:cubicBezTo>
                  <a:lnTo>
                    <a:pt x="11241" y="655"/>
                  </a:lnTo>
                  <a:cubicBezTo>
                    <a:pt x="11308" y="488"/>
                    <a:pt x="11208" y="255"/>
                    <a:pt x="11008" y="221"/>
                  </a:cubicBezTo>
                  <a:lnTo>
                    <a:pt x="10041" y="21"/>
                  </a:lnTo>
                  <a:cubicBezTo>
                    <a:pt x="9999" y="7"/>
                    <a:pt x="9956" y="1"/>
                    <a:pt x="99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1974;p57">
              <a:extLst>
                <a:ext uri="{FF2B5EF4-FFF2-40B4-BE49-F238E27FC236}">
                  <a16:creationId xmlns:a16="http://schemas.microsoft.com/office/drawing/2014/main" id="{A5F90A1E-9070-4EDD-B244-AFD6FD88F822}"/>
                </a:ext>
              </a:extLst>
            </p:cNvPr>
            <p:cNvSpPr/>
            <p:nvPr/>
          </p:nvSpPr>
          <p:spPr>
            <a:xfrm>
              <a:off x="5395710" y="2729846"/>
              <a:ext cx="214012" cy="677450"/>
            </a:xfrm>
            <a:custGeom>
              <a:avLst/>
              <a:gdLst/>
              <a:ahLst/>
              <a:cxnLst/>
              <a:rect l="l" t="t" r="r" b="b"/>
              <a:pathLst>
                <a:path w="12576" h="39809" extrusionOk="0">
                  <a:moveTo>
                    <a:pt x="11575" y="0"/>
                  </a:moveTo>
                  <a:cubicBezTo>
                    <a:pt x="3803" y="1134"/>
                    <a:pt x="0" y="8973"/>
                    <a:pt x="0" y="8973"/>
                  </a:cubicBezTo>
                  <a:cubicBezTo>
                    <a:pt x="0" y="8973"/>
                    <a:pt x="1768" y="20415"/>
                    <a:pt x="3069" y="27320"/>
                  </a:cubicBezTo>
                  <a:cubicBezTo>
                    <a:pt x="3736" y="31056"/>
                    <a:pt x="4737" y="37394"/>
                    <a:pt x="5337" y="38761"/>
                  </a:cubicBezTo>
                  <a:cubicBezTo>
                    <a:pt x="5723" y="39581"/>
                    <a:pt x="7120" y="39808"/>
                    <a:pt x="8267" y="39808"/>
                  </a:cubicBezTo>
                  <a:cubicBezTo>
                    <a:pt x="8707" y="39808"/>
                    <a:pt x="9111" y="39775"/>
                    <a:pt x="9407" y="39729"/>
                  </a:cubicBezTo>
                  <a:cubicBezTo>
                    <a:pt x="12309" y="39262"/>
                    <a:pt x="12075" y="35125"/>
                    <a:pt x="12342" y="29822"/>
                  </a:cubicBezTo>
                  <a:cubicBezTo>
                    <a:pt x="12576" y="24518"/>
                    <a:pt x="12376" y="5804"/>
                    <a:pt x="11575"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1975;p57">
              <a:extLst>
                <a:ext uri="{FF2B5EF4-FFF2-40B4-BE49-F238E27FC236}">
                  <a16:creationId xmlns:a16="http://schemas.microsoft.com/office/drawing/2014/main" id="{9B67EBCF-5AEA-4043-BAF4-3CC8FBDAAF45}"/>
                </a:ext>
              </a:extLst>
            </p:cNvPr>
            <p:cNvSpPr/>
            <p:nvPr/>
          </p:nvSpPr>
          <p:spPr>
            <a:xfrm>
              <a:off x="5426920" y="3858906"/>
              <a:ext cx="363324" cy="129231"/>
            </a:xfrm>
            <a:custGeom>
              <a:avLst/>
              <a:gdLst/>
              <a:ahLst/>
              <a:cxnLst/>
              <a:rect l="l" t="t" r="r" b="b"/>
              <a:pathLst>
                <a:path w="21350" h="7594" extrusionOk="0">
                  <a:moveTo>
                    <a:pt x="434" y="1"/>
                  </a:moveTo>
                  <a:cubicBezTo>
                    <a:pt x="434" y="1"/>
                    <a:pt x="1" y="1268"/>
                    <a:pt x="334" y="2035"/>
                  </a:cubicBezTo>
                  <a:cubicBezTo>
                    <a:pt x="668" y="2803"/>
                    <a:pt x="2736" y="3670"/>
                    <a:pt x="4337" y="3803"/>
                  </a:cubicBezTo>
                  <a:cubicBezTo>
                    <a:pt x="5972" y="3937"/>
                    <a:pt x="7239" y="4137"/>
                    <a:pt x="8473" y="5004"/>
                  </a:cubicBezTo>
                  <a:cubicBezTo>
                    <a:pt x="10408" y="6439"/>
                    <a:pt x="12710" y="7306"/>
                    <a:pt x="15145" y="7539"/>
                  </a:cubicBezTo>
                  <a:cubicBezTo>
                    <a:pt x="15505" y="7577"/>
                    <a:pt x="15856" y="7593"/>
                    <a:pt x="16195" y="7593"/>
                  </a:cubicBezTo>
                  <a:cubicBezTo>
                    <a:pt x="18896" y="7593"/>
                    <a:pt x="20842" y="6520"/>
                    <a:pt x="21049" y="6105"/>
                  </a:cubicBezTo>
                  <a:cubicBezTo>
                    <a:pt x="21316" y="5638"/>
                    <a:pt x="21349" y="5071"/>
                    <a:pt x="21182" y="4537"/>
                  </a:cubicBezTo>
                  <a:lnTo>
                    <a:pt x="434"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1976;p57">
              <a:extLst>
                <a:ext uri="{FF2B5EF4-FFF2-40B4-BE49-F238E27FC236}">
                  <a16:creationId xmlns:a16="http://schemas.microsoft.com/office/drawing/2014/main" id="{D7C16FEE-79F7-4AC3-B73F-B2A4B6AC4372}"/>
                </a:ext>
              </a:extLst>
            </p:cNvPr>
            <p:cNvSpPr/>
            <p:nvPr/>
          </p:nvSpPr>
          <p:spPr>
            <a:xfrm>
              <a:off x="5428060" y="3780795"/>
              <a:ext cx="369552" cy="187227"/>
            </a:xfrm>
            <a:custGeom>
              <a:avLst/>
              <a:gdLst/>
              <a:ahLst/>
              <a:cxnLst/>
              <a:rect l="l" t="t" r="r" b="b"/>
              <a:pathLst>
                <a:path w="21716" h="11002" extrusionOk="0">
                  <a:moveTo>
                    <a:pt x="10184" y="1"/>
                  </a:moveTo>
                  <a:cubicBezTo>
                    <a:pt x="10056" y="1"/>
                    <a:pt x="9929" y="9"/>
                    <a:pt x="9807" y="21"/>
                  </a:cubicBezTo>
                  <a:cubicBezTo>
                    <a:pt x="9507" y="87"/>
                    <a:pt x="9207" y="154"/>
                    <a:pt x="8907" y="254"/>
                  </a:cubicBezTo>
                  <a:cubicBezTo>
                    <a:pt x="7406" y="821"/>
                    <a:pt x="6138" y="2122"/>
                    <a:pt x="4570" y="2523"/>
                  </a:cubicBezTo>
                  <a:cubicBezTo>
                    <a:pt x="4125" y="2602"/>
                    <a:pt x="3671" y="2644"/>
                    <a:pt x="3221" y="2644"/>
                  </a:cubicBezTo>
                  <a:cubicBezTo>
                    <a:pt x="2728" y="2644"/>
                    <a:pt x="2239" y="2594"/>
                    <a:pt x="1768" y="2489"/>
                  </a:cubicBezTo>
                  <a:cubicBezTo>
                    <a:pt x="1618" y="2472"/>
                    <a:pt x="1426" y="2439"/>
                    <a:pt x="1247" y="2439"/>
                  </a:cubicBezTo>
                  <a:cubicBezTo>
                    <a:pt x="1068" y="2439"/>
                    <a:pt x="901" y="2472"/>
                    <a:pt x="801" y="2589"/>
                  </a:cubicBezTo>
                  <a:cubicBezTo>
                    <a:pt x="701" y="2723"/>
                    <a:pt x="634" y="2889"/>
                    <a:pt x="601" y="3090"/>
                  </a:cubicBezTo>
                  <a:cubicBezTo>
                    <a:pt x="534" y="3290"/>
                    <a:pt x="501" y="3523"/>
                    <a:pt x="434" y="3723"/>
                  </a:cubicBezTo>
                  <a:cubicBezTo>
                    <a:pt x="301" y="4224"/>
                    <a:pt x="0" y="5091"/>
                    <a:pt x="334" y="5591"/>
                  </a:cubicBezTo>
                  <a:cubicBezTo>
                    <a:pt x="1301" y="6826"/>
                    <a:pt x="4270" y="7326"/>
                    <a:pt x="5838" y="7526"/>
                  </a:cubicBezTo>
                  <a:cubicBezTo>
                    <a:pt x="8306" y="7760"/>
                    <a:pt x="10341" y="9828"/>
                    <a:pt x="12209" y="10428"/>
                  </a:cubicBezTo>
                  <a:cubicBezTo>
                    <a:pt x="13502" y="10843"/>
                    <a:pt x="14777" y="11002"/>
                    <a:pt x="15932" y="11002"/>
                  </a:cubicBezTo>
                  <a:cubicBezTo>
                    <a:pt x="17847" y="11002"/>
                    <a:pt x="19437" y="10565"/>
                    <a:pt x="20248" y="10128"/>
                  </a:cubicBezTo>
                  <a:cubicBezTo>
                    <a:pt x="21716" y="9294"/>
                    <a:pt x="21616" y="7126"/>
                    <a:pt x="20348" y="6225"/>
                  </a:cubicBezTo>
                  <a:cubicBezTo>
                    <a:pt x="19514" y="5625"/>
                    <a:pt x="18013" y="5258"/>
                    <a:pt x="16912" y="4724"/>
                  </a:cubicBezTo>
                  <a:cubicBezTo>
                    <a:pt x="15845" y="4224"/>
                    <a:pt x="15511" y="3990"/>
                    <a:pt x="14444" y="3390"/>
                  </a:cubicBezTo>
                  <a:cubicBezTo>
                    <a:pt x="13744" y="3023"/>
                    <a:pt x="13110" y="2556"/>
                    <a:pt x="12509" y="2022"/>
                  </a:cubicBezTo>
                  <a:cubicBezTo>
                    <a:pt x="11876" y="1455"/>
                    <a:pt x="11742" y="388"/>
                    <a:pt x="10841" y="87"/>
                  </a:cubicBezTo>
                  <a:cubicBezTo>
                    <a:pt x="10630" y="24"/>
                    <a:pt x="10405" y="1"/>
                    <a:pt x="10184"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1977;p57">
              <a:extLst>
                <a:ext uri="{FF2B5EF4-FFF2-40B4-BE49-F238E27FC236}">
                  <a16:creationId xmlns:a16="http://schemas.microsoft.com/office/drawing/2014/main" id="{34299293-18D2-486F-85D0-CF18CBE33D0D}"/>
                </a:ext>
              </a:extLst>
            </p:cNvPr>
            <p:cNvSpPr/>
            <p:nvPr/>
          </p:nvSpPr>
          <p:spPr>
            <a:xfrm>
              <a:off x="5684633" y="3896378"/>
              <a:ext cx="111277" cy="71354"/>
            </a:xfrm>
            <a:custGeom>
              <a:avLst/>
              <a:gdLst/>
              <a:ahLst/>
              <a:cxnLst/>
              <a:rect l="l" t="t" r="r" b="b"/>
              <a:pathLst>
                <a:path w="6539" h="4193" extrusionOk="0">
                  <a:moveTo>
                    <a:pt x="5805" y="0"/>
                  </a:moveTo>
                  <a:lnTo>
                    <a:pt x="5805" y="0"/>
                  </a:lnTo>
                  <a:cubicBezTo>
                    <a:pt x="4704" y="1435"/>
                    <a:pt x="3036" y="1335"/>
                    <a:pt x="2136" y="1668"/>
                  </a:cubicBezTo>
                  <a:cubicBezTo>
                    <a:pt x="1769" y="1802"/>
                    <a:pt x="1902" y="2502"/>
                    <a:pt x="1835" y="3236"/>
                  </a:cubicBezTo>
                  <a:cubicBezTo>
                    <a:pt x="1769" y="3836"/>
                    <a:pt x="1035" y="4070"/>
                    <a:pt x="1" y="4170"/>
                  </a:cubicBezTo>
                  <a:cubicBezTo>
                    <a:pt x="272" y="4186"/>
                    <a:pt x="537" y="4193"/>
                    <a:pt x="797" y="4193"/>
                  </a:cubicBezTo>
                  <a:cubicBezTo>
                    <a:pt x="2744" y="4193"/>
                    <a:pt x="4347" y="3777"/>
                    <a:pt x="5171" y="3336"/>
                  </a:cubicBezTo>
                  <a:cubicBezTo>
                    <a:pt x="6405" y="2669"/>
                    <a:pt x="6539" y="1034"/>
                    <a:pt x="5805"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1978;p57">
              <a:extLst>
                <a:ext uri="{FF2B5EF4-FFF2-40B4-BE49-F238E27FC236}">
                  <a16:creationId xmlns:a16="http://schemas.microsoft.com/office/drawing/2014/main" id="{39309140-2247-4722-A221-BE88B4C33F0D}"/>
                </a:ext>
              </a:extLst>
            </p:cNvPr>
            <p:cNvSpPr/>
            <p:nvPr/>
          </p:nvSpPr>
          <p:spPr>
            <a:xfrm>
              <a:off x="5433727" y="3351240"/>
              <a:ext cx="207222" cy="524633"/>
            </a:xfrm>
            <a:custGeom>
              <a:avLst/>
              <a:gdLst/>
              <a:ahLst/>
              <a:cxnLst/>
              <a:rect l="l" t="t" r="r" b="b"/>
              <a:pathLst>
                <a:path w="12177" h="30829" extrusionOk="0">
                  <a:moveTo>
                    <a:pt x="4950" y="1"/>
                  </a:moveTo>
                  <a:cubicBezTo>
                    <a:pt x="3313" y="1"/>
                    <a:pt x="2910" y="1181"/>
                    <a:pt x="2670" y="2713"/>
                  </a:cubicBezTo>
                  <a:cubicBezTo>
                    <a:pt x="2403" y="4414"/>
                    <a:pt x="168" y="26697"/>
                    <a:pt x="101" y="27898"/>
                  </a:cubicBezTo>
                  <a:cubicBezTo>
                    <a:pt x="1" y="29065"/>
                    <a:pt x="2069" y="30366"/>
                    <a:pt x="4137" y="30800"/>
                  </a:cubicBezTo>
                  <a:cubicBezTo>
                    <a:pt x="4228" y="30819"/>
                    <a:pt x="4316" y="30828"/>
                    <a:pt x="4403" y="30828"/>
                  </a:cubicBezTo>
                  <a:cubicBezTo>
                    <a:pt x="6312" y="30828"/>
                    <a:pt x="7494" y="26471"/>
                    <a:pt x="9408" y="25897"/>
                  </a:cubicBezTo>
                  <a:cubicBezTo>
                    <a:pt x="9690" y="25814"/>
                    <a:pt x="9926" y="25777"/>
                    <a:pt x="10128" y="25777"/>
                  </a:cubicBezTo>
                  <a:cubicBezTo>
                    <a:pt x="11074" y="25777"/>
                    <a:pt x="11297" y="26577"/>
                    <a:pt x="12176" y="27264"/>
                  </a:cubicBezTo>
                  <a:lnTo>
                    <a:pt x="9208" y="812"/>
                  </a:lnTo>
                  <a:lnTo>
                    <a:pt x="5538" y="45"/>
                  </a:lnTo>
                  <a:cubicBezTo>
                    <a:pt x="5326" y="15"/>
                    <a:pt x="5131" y="1"/>
                    <a:pt x="4950"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1979;p57">
              <a:extLst>
                <a:ext uri="{FF2B5EF4-FFF2-40B4-BE49-F238E27FC236}">
                  <a16:creationId xmlns:a16="http://schemas.microsoft.com/office/drawing/2014/main" id="{2CF8327B-F656-4659-89DA-9B8B1148A172}"/>
                </a:ext>
              </a:extLst>
            </p:cNvPr>
            <p:cNvSpPr/>
            <p:nvPr/>
          </p:nvSpPr>
          <p:spPr>
            <a:xfrm>
              <a:off x="5503567" y="3296358"/>
              <a:ext cx="120348" cy="139305"/>
            </a:xfrm>
            <a:custGeom>
              <a:avLst/>
              <a:gdLst/>
              <a:ahLst/>
              <a:cxnLst/>
              <a:rect l="l" t="t" r="r" b="b"/>
              <a:pathLst>
                <a:path w="7072" h="8186" extrusionOk="0">
                  <a:moveTo>
                    <a:pt x="3521" y="0"/>
                  </a:moveTo>
                  <a:cubicBezTo>
                    <a:pt x="890" y="0"/>
                    <a:pt x="0" y="2746"/>
                    <a:pt x="67" y="4404"/>
                  </a:cubicBezTo>
                  <a:cubicBezTo>
                    <a:pt x="163" y="6003"/>
                    <a:pt x="1056" y="8185"/>
                    <a:pt x="3365" y="8185"/>
                  </a:cubicBezTo>
                  <a:cubicBezTo>
                    <a:pt x="3464" y="8185"/>
                    <a:pt x="3565" y="8181"/>
                    <a:pt x="3669" y="8173"/>
                  </a:cubicBezTo>
                  <a:cubicBezTo>
                    <a:pt x="7072" y="7906"/>
                    <a:pt x="6671" y="167"/>
                    <a:pt x="3569" y="1"/>
                  </a:cubicBezTo>
                  <a:cubicBezTo>
                    <a:pt x="3553" y="0"/>
                    <a:pt x="3537" y="0"/>
                    <a:pt x="3521"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1980;p57">
              <a:extLst>
                <a:ext uri="{FF2B5EF4-FFF2-40B4-BE49-F238E27FC236}">
                  <a16:creationId xmlns:a16="http://schemas.microsoft.com/office/drawing/2014/main" id="{F9B50EFC-F5B7-4006-8690-726893384D01}"/>
                </a:ext>
              </a:extLst>
            </p:cNvPr>
            <p:cNvSpPr/>
            <p:nvPr/>
          </p:nvSpPr>
          <p:spPr>
            <a:xfrm>
              <a:off x="5503567" y="3296358"/>
              <a:ext cx="120348" cy="139305"/>
            </a:xfrm>
            <a:custGeom>
              <a:avLst/>
              <a:gdLst/>
              <a:ahLst/>
              <a:cxnLst/>
              <a:rect l="l" t="t" r="r" b="b"/>
              <a:pathLst>
                <a:path w="7072" h="8186" extrusionOk="0">
                  <a:moveTo>
                    <a:pt x="3521" y="0"/>
                  </a:moveTo>
                  <a:cubicBezTo>
                    <a:pt x="890" y="0"/>
                    <a:pt x="0" y="2746"/>
                    <a:pt x="67" y="4404"/>
                  </a:cubicBezTo>
                  <a:cubicBezTo>
                    <a:pt x="163" y="6003"/>
                    <a:pt x="1056" y="8185"/>
                    <a:pt x="3365" y="8185"/>
                  </a:cubicBezTo>
                  <a:cubicBezTo>
                    <a:pt x="3464" y="8185"/>
                    <a:pt x="3565" y="8181"/>
                    <a:pt x="3669" y="8173"/>
                  </a:cubicBezTo>
                  <a:cubicBezTo>
                    <a:pt x="7072" y="7906"/>
                    <a:pt x="6671" y="167"/>
                    <a:pt x="3569" y="1"/>
                  </a:cubicBezTo>
                  <a:cubicBezTo>
                    <a:pt x="3553" y="0"/>
                    <a:pt x="3537" y="0"/>
                    <a:pt x="35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1981;p57">
              <a:extLst>
                <a:ext uri="{FF2B5EF4-FFF2-40B4-BE49-F238E27FC236}">
                  <a16:creationId xmlns:a16="http://schemas.microsoft.com/office/drawing/2014/main" id="{B16D24DC-5A12-429B-99F9-5A2BCB4AE8C2}"/>
                </a:ext>
              </a:extLst>
            </p:cNvPr>
            <p:cNvSpPr/>
            <p:nvPr/>
          </p:nvSpPr>
          <p:spPr>
            <a:xfrm>
              <a:off x="5440551" y="3447933"/>
              <a:ext cx="101050" cy="337763"/>
            </a:xfrm>
            <a:custGeom>
              <a:avLst/>
              <a:gdLst/>
              <a:ahLst/>
              <a:cxnLst/>
              <a:rect l="l" t="t" r="r" b="b"/>
              <a:pathLst>
                <a:path w="5938" h="19848" extrusionOk="0">
                  <a:moveTo>
                    <a:pt x="1935" y="0"/>
                  </a:moveTo>
                  <a:cubicBezTo>
                    <a:pt x="1935" y="167"/>
                    <a:pt x="1902" y="367"/>
                    <a:pt x="1868" y="534"/>
                  </a:cubicBezTo>
                  <a:cubicBezTo>
                    <a:pt x="2669" y="1301"/>
                    <a:pt x="3636" y="1835"/>
                    <a:pt x="4670" y="2068"/>
                  </a:cubicBezTo>
                  <a:lnTo>
                    <a:pt x="4737" y="2102"/>
                  </a:lnTo>
                  <a:cubicBezTo>
                    <a:pt x="5437" y="2302"/>
                    <a:pt x="5504" y="2335"/>
                    <a:pt x="5371" y="5337"/>
                  </a:cubicBezTo>
                  <a:cubicBezTo>
                    <a:pt x="5104" y="10608"/>
                    <a:pt x="4403" y="16245"/>
                    <a:pt x="4003" y="18547"/>
                  </a:cubicBezTo>
                  <a:cubicBezTo>
                    <a:pt x="4003" y="18847"/>
                    <a:pt x="3836" y="19147"/>
                    <a:pt x="3603" y="19314"/>
                  </a:cubicBezTo>
                  <a:cubicBezTo>
                    <a:pt x="3453" y="19389"/>
                    <a:pt x="3282" y="19432"/>
                    <a:pt x="3114" y="19432"/>
                  </a:cubicBezTo>
                  <a:cubicBezTo>
                    <a:pt x="2982" y="19432"/>
                    <a:pt x="2853" y="19406"/>
                    <a:pt x="2736" y="19347"/>
                  </a:cubicBezTo>
                  <a:cubicBezTo>
                    <a:pt x="1768" y="19080"/>
                    <a:pt x="567" y="18647"/>
                    <a:pt x="34" y="18447"/>
                  </a:cubicBezTo>
                  <a:cubicBezTo>
                    <a:pt x="34" y="18580"/>
                    <a:pt x="0" y="18713"/>
                    <a:pt x="0" y="18847"/>
                  </a:cubicBezTo>
                  <a:cubicBezTo>
                    <a:pt x="567" y="19080"/>
                    <a:pt x="1701" y="19514"/>
                    <a:pt x="2602" y="19748"/>
                  </a:cubicBezTo>
                  <a:cubicBezTo>
                    <a:pt x="2802" y="19814"/>
                    <a:pt x="2969" y="19848"/>
                    <a:pt x="3169" y="19848"/>
                  </a:cubicBezTo>
                  <a:cubicBezTo>
                    <a:pt x="3403" y="19848"/>
                    <a:pt x="3636" y="19781"/>
                    <a:pt x="3836" y="19647"/>
                  </a:cubicBezTo>
                  <a:cubicBezTo>
                    <a:pt x="4170" y="19414"/>
                    <a:pt x="4370" y="19047"/>
                    <a:pt x="4403" y="18613"/>
                  </a:cubicBezTo>
                  <a:cubicBezTo>
                    <a:pt x="4804" y="16312"/>
                    <a:pt x="5504" y="10641"/>
                    <a:pt x="5771" y="5371"/>
                  </a:cubicBezTo>
                  <a:cubicBezTo>
                    <a:pt x="5938" y="2268"/>
                    <a:pt x="5871" y="2001"/>
                    <a:pt x="4870" y="1701"/>
                  </a:cubicBezTo>
                  <a:lnTo>
                    <a:pt x="4804" y="1668"/>
                  </a:lnTo>
                  <a:cubicBezTo>
                    <a:pt x="3369" y="1234"/>
                    <a:pt x="2469" y="734"/>
                    <a:pt x="1935"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1982;p57">
              <a:extLst>
                <a:ext uri="{FF2B5EF4-FFF2-40B4-BE49-F238E27FC236}">
                  <a16:creationId xmlns:a16="http://schemas.microsoft.com/office/drawing/2014/main" id="{0A335616-C49D-4A4B-90F5-3FBA8D3C3CAE}"/>
                </a:ext>
              </a:extLst>
            </p:cNvPr>
            <p:cNvSpPr/>
            <p:nvPr/>
          </p:nvSpPr>
          <p:spPr>
            <a:xfrm>
              <a:off x="5178856" y="2599270"/>
              <a:ext cx="423498" cy="350492"/>
            </a:xfrm>
            <a:custGeom>
              <a:avLst/>
              <a:gdLst/>
              <a:ahLst/>
              <a:cxnLst/>
              <a:rect l="l" t="t" r="r" b="b"/>
              <a:pathLst>
                <a:path w="24886" h="20596" extrusionOk="0">
                  <a:moveTo>
                    <a:pt x="13102" y="1"/>
                  </a:moveTo>
                  <a:cubicBezTo>
                    <a:pt x="2334" y="1"/>
                    <a:pt x="2230" y="2588"/>
                    <a:pt x="1302" y="5538"/>
                  </a:cubicBezTo>
                  <a:cubicBezTo>
                    <a:pt x="501" y="8040"/>
                    <a:pt x="1" y="12844"/>
                    <a:pt x="1168" y="13044"/>
                  </a:cubicBezTo>
                  <a:cubicBezTo>
                    <a:pt x="1635" y="12010"/>
                    <a:pt x="2736" y="11242"/>
                    <a:pt x="4470" y="11242"/>
                  </a:cubicBezTo>
                  <a:cubicBezTo>
                    <a:pt x="6372" y="11242"/>
                    <a:pt x="9374" y="12410"/>
                    <a:pt x="11175" y="14745"/>
                  </a:cubicBezTo>
                  <a:cubicBezTo>
                    <a:pt x="12977" y="17047"/>
                    <a:pt x="12843" y="20449"/>
                    <a:pt x="12843" y="20449"/>
                  </a:cubicBezTo>
                  <a:cubicBezTo>
                    <a:pt x="13126" y="20549"/>
                    <a:pt x="13450" y="20595"/>
                    <a:pt x="13802" y="20595"/>
                  </a:cubicBezTo>
                  <a:cubicBezTo>
                    <a:pt x="15439" y="20595"/>
                    <a:pt x="17657" y="19595"/>
                    <a:pt x="18947" y="18414"/>
                  </a:cubicBezTo>
                  <a:cubicBezTo>
                    <a:pt x="20949" y="16580"/>
                    <a:pt x="22517" y="14745"/>
                    <a:pt x="23551" y="12477"/>
                  </a:cubicBezTo>
                  <a:cubicBezTo>
                    <a:pt x="24084" y="11342"/>
                    <a:pt x="24485" y="10142"/>
                    <a:pt x="24718" y="8874"/>
                  </a:cubicBezTo>
                  <a:cubicBezTo>
                    <a:pt x="24885" y="7606"/>
                    <a:pt x="24852" y="6306"/>
                    <a:pt x="24618" y="5005"/>
                  </a:cubicBezTo>
                  <a:cubicBezTo>
                    <a:pt x="23784" y="301"/>
                    <a:pt x="16879" y="1"/>
                    <a:pt x="13310" y="1"/>
                  </a:cubicBezTo>
                  <a:cubicBezTo>
                    <a:pt x="13240" y="1"/>
                    <a:pt x="13171" y="1"/>
                    <a:pt x="13102"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1983;p57">
              <a:extLst>
                <a:ext uri="{FF2B5EF4-FFF2-40B4-BE49-F238E27FC236}">
                  <a16:creationId xmlns:a16="http://schemas.microsoft.com/office/drawing/2014/main" id="{5BE5C2AC-5FCA-43FC-9158-060D799904D2}"/>
                </a:ext>
              </a:extLst>
            </p:cNvPr>
            <p:cNvSpPr/>
            <p:nvPr/>
          </p:nvSpPr>
          <p:spPr>
            <a:xfrm>
              <a:off x="5217451" y="2604954"/>
              <a:ext cx="370131" cy="152715"/>
            </a:xfrm>
            <a:custGeom>
              <a:avLst/>
              <a:gdLst/>
              <a:ahLst/>
              <a:cxnLst/>
              <a:rect l="l" t="t" r="r" b="b"/>
              <a:pathLst>
                <a:path w="21750" h="8974" extrusionOk="0">
                  <a:moveTo>
                    <a:pt x="11109" y="1"/>
                  </a:moveTo>
                  <a:cubicBezTo>
                    <a:pt x="4804" y="1"/>
                    <a:pt x="1268" y="835"/>
                    <a:pt x="435" y="3436"/>
                  </a:cubicBezTo>
                  <a:cubicBezTo>
                    <a:pt x="1" y="4771"/>
                    <a:pt x="1936" y="8940"/>
                    <a:pt x="10842" y="8974"/>
                  </a:cubicBezTo>
                  <a:cubicBezTo>
                    <a:pt x="19415" y="8974"/>
                    <a:pt x="21750" y="6005"/>
                    <a:pt x="21283" y="4070"/>
                  </a:cubicBezTo>
                  <a:cubicBezTo>
                    <a:pt x="20816" y="2135"/>
                    <a:pt x="18681" y="1"/>
                    <a:pt x="1110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1984;p57">
              <a:extLst>
                <a:ext uri="{FF2B5EF4-FFF2-40B4-BE49-F238E27FC236}">
                  <a16:creationId xmlns:a16="http://schemas.microsoft.com/office/drawing/2014/main" id="{654A97AA-AFAF-4F40-8C4E-AD5A00E43538}"/>
                </a:ext>
              </a:extLst>
            </p:cNvPr>
            <p:cNvSpPr/>
            <p:nvPr/>
          </p:nvSpPr>
          <p:spPr>
            <a:xfrm>
              <a:off x="5445180" y="2114118"/>
              <a:ext cx="640232" cy="422783"/>
            </a:xfrm>
            <a:custGeom>
              <a:avLst/>
              <a:gdLst/>
              <a:ahLst/>
              <a:cxnLst/>
              <a:rect l="l" t="t" r="r" b="b"/>
              <a:pathLst>
                <a:path w="37622" h="24844" extrusionOk="0">
                  <a:moveTo>
                    <a:pt x="4454" y="1"/>
                  </a:moveTo>
                  <a:cubicBezTo>
                    <a:pt x="4058" y="1"/>
                    <a:pt x="3640" y="41"/>
                    <a:pt x="3197" y="123"/>
                  </a:cubicBezTo>
                  <a:cubicBezTo>
                    <a:pt x="1" y="858"/>
                    <a:pt x="725" y="5454"/>
                    <a:pt x="3756" y="5454"/>
                  </a:cubicBezTo>
                  <a:cubicBezTo>
                    <a:pt x="3888" y="5454"/>
                    <a:pt x="4024" y="5445"/>
                    <a:pt x="4165" y="5427"/>
                  </a:cubicBezTo>
                  <a:lnTo>
                    <a:pt x="4365" y="5393"/>
                  </a:lnTo>
                  <a:cubicBezTo>
                    <a:pt x="4565" y="5560"/>
                    <a:pt x="5099" y="6194"/>
                    <a:pt x="6066" y="8129"/>
                  </a:cubicBezTo>
                  <a:cubicBezTo>
                    <a:pt x="6700" y="9496"/>
                    <a:pt x="7234" y="10764"/>
                    <a:pt x="7701" y="11931"/>
                  </a:cubicBezTo>
                  <a:cubicBezTo>
                    <a:pt x="10436" y="18303"/>
                    <a:pt x="11937" y="21805"/>
                    <a:pt x="16340" y="23973"/>
                  </a:cubicBezTo>
                  <a:cubicBezTo>
                    <a:pt x="17664" y="24572"/>
                    <a:pt x="19106" y="24843"/>
                    <a:pt x="20556" y="24843"/>
                  </a:cubicBezTo>
                  <a:cubicBezTo>
                    <a:pt x="20641" y="24843"/>
                    <a:pt x="20725" y="24843"/>
                    <a:pt x="20810" y="24841"/>
                  </a:cubicBezTo>
                  <a:cubicBezTo>
                    <a:pt x="26147" y="24841"/>
                    <a:pt x="33119" y="22306"/>
                    <a:pt x="36488" y="19203"/>
                  </a:cubicBezTo>
                  <a:cubicBezTo>
                    <a:pt x="37555" y="18203"/>
                    <a:pt x="37622" y="16501"/>
                    <a:pt x="36621" y="15401"/>
                  </a:cubicBezTo>
                  <a:cubicBezTo>
                    <a:pt x="36097" y="14824"/>
                    <a:pt x="35382" y="14532"/>
                    <a:pt x="34661" y="14532"/>
                  </a:cubicBezTo>
                  <a:cubicBezTo>
                    <a:pt x="34004" y="14532"/>
                    <a:pt x="33343" y="14774"/>
                    <a:pt x="32819" y="15267"/>
                  </a:cubicBezTo>
                  <a:cubicBezTo>
                    <a:pt x="30167" y="17731"/>
                    <a:pt x="24225" y="19507"/>
                    <a:pt x="20743" y="19507"/>
                  </a:cubicBezTo>
                  <a:cubicBezTo>
                    <a:pt x="19888" y="19507"/>
                    <a:pt x="19182" y="19400"/>
                    <a:pt x="18708" y="19170"/>
                  </a:cubicBezTo>
                  <a:cubicBezTo>
                    <a:pt x="16240" y="17902"/>
                    <a:pt x="15306" y="15934"/>
                    <a:pt x="12671" y="9797"/>
                  </a:cubicBezTo>
                  <a:cubicBezTo>
                    <a:pt x="12170" y="8629"/>
                    <a:pt x="11603" y="7328"/>
                    <a:pt x="10970" y="5894"/>
                  </a:cubicBezTo>
                  <a:cubicBezTo>
                    <a:pt x="10970" y="5860"/>
                    <a:pt x="10970" y="5827"/>
                    <a:pt x="10936" y="5794"/>
                  </a:cubicBezTo>
                  <a:cubicBezTo>
                    <a:pt x="9199" y="2261"/>
                    <a:pt x="7436" y="1"/>
                    <a:pt x="4454"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1985;p57">
              <a:extLst>
                <a:ext uri="{FF2B5EF4-FFF2-40B4-BE49-F238E27FC236}">
                  <a16:creationId xmlns:a16="http://schemas.microsoft.com/office/drawing/2014/main" id="{235FD13B-1E9D-42C7-AB03-576410373D6A}"/>
                </a:ext>
              </a:extLst>
            </p:cNvPr>
            <p:cNvSpPr/>
            <p:nvPr/>
          </p:nvSpPr>
          <p:spPr>
            <a:xfrm>
              <a:off x="6087675" y="2198797"/>
              <a:ext cx="83284" cy="114970"/>
            </a:xfrm>
            <a:custGeom>
              <a:avLst/>
              <a:gdLst/>
              <a:ahLst/>
              <a:cxnLst/>
              <a:rect l="l" t="t" r="r" b="b"/>
              <a:pathLst>
                <a:path w="4894" h="6756" extrusionOk="0">
                  <a:moveTo>
                    <a:pt x="3648" y="0"/>
                  </a:moveTo>
                  <a:cubicBezTo>
                    <a:pt x="3474" y="0"/>
                    <a:pt x="3287" y="65"/>
                    <a:pt x="3103" y="217"/>
                  </a:cubicBezTo>
                  <a:cubicBezTo>
                    <a:pt x="2102" y="818"/>
                    <a:pt x="1301" y="1752"/>
                    <a:pt x="768" y="2819"/>
                  </a:cubicBezTo>
                  <a:cubicBezTo>
                    <a:pt x="367" y="3787"/>
                    <a:pt x="134" y="4787"/>
                    <a:pt x="67" y="5855"/>
                  </a:cubicBezTo>
                  <a:cubicBezTo>
                    <a:pt x="0" y="6288"/>
                    <a:pt x="334" y="6689"/>
                    <a:pt x="801" y="6755"/>
                  </a:cubicBezTo>
                  <a:lnTo>
                    <a:pt x="901" y="6755"/>
                  </a:lnTo>
                  <a:cubicBezTo>
                    <a:pt x="1301" y="6755"/>
                    <a:pt x="1635" y="6455"/>
                    <a:pt x="1702" y="6021"/>
                  </a:cubicBezTo>
                  <a:cubicBezTo>
                    <a:pt x="1735" y="5154"/>
                    <a:pt x="1968" y="4287"/>
                    <a:pt x="2302" y="3453"/>
                  </a:cubicBezTo>
                  <a:cubicBezTo>
                    <a:pt x="2669" y="2686"/>
                    <a:pt x="3269" y="2052"/>
                    <a:pt x="4003" y="1585"/>
                  </a:cubicBezTo>
                  <a:cubicBezTo>
                    <a:pt x="4894" y="1153"/>
                    <a:pt x="4387" y="0"/>
                    <a:pt x="3648"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1986;p57">
              <a:extLst>
                <a:ext uri="{FF2B5EF4-FFF2-40B4-BE49-F238E27FC236}">
                  <a16:creationId xmlns:a16="http://schemas.microsoft.com/office/drawing/2014/main" id="{284DE16E-4D20-4EE0-A4C9-D37CE7FD96BF}"/>
                </a:ext>
              </a:extLst>
            </p:cNvPr>
            <p:cNvSpPr/>
            <p:nvPr/>
          </p:nvSpPr>
          <p:spPr>
            <a:xfrm>
              <a:off x="6104710" y="2258035"/>
              <a:ext cx="107295" cy="92626"/>
            </a:xfrm>
            <a:custGeom>
              <a:avLst/>
              <a:gdLst/>
              <a:ahLst/>
              <a:cxnLst/>
              <a:rect l="l" t="t" r="r" b="b"/>
              <a:pathLst>
                <a:path w="6305" h="5443" extrusionOk="0">
                  <a:moveTo>
                    <a:pt x="5138" y="0"/>
                  </a:moveTo>
                  <a:cubicBezTo>
                    <a:pt x="5105" y="0"/>
                    <a:pt x="5071" y="2"/>
                    <a:pt x="5037" y="5"/>
                  </a:cubicBezTo>
                  <a:cubicBezTo>
                    <a:pt x="3870" y="239"/>
                    <a:pt x="2802" y="806"/>
                    <a:pt x="1935" y="1640"/>
                  </a:cubicBezTo>
                  <a:cubicBezTo>
                    <a:pt x="1234" y="2407"/>
                    <a:pt x="634" y="3274"/>
                    <a:pt x="200" y="4208"/>
                  </a:cubicBezTo>
                  <a:cubicBezTo>
                    <a:pt x="0" y="4642"/>
                    <a:pt x="167" y="5109"/>
                    <a:pt x="567" y="5342"/>
                  </a:cubicBezTo>
                  <a:cubicBezTo>
                    <a:pt x="667" y="5409"/>
                    <a:pt x="801" y="5443"/>
                    <a:pt x="934" y="5443"/>
                  </a:cubicBezTo>
                  <a:cubicBezTo>
                    <a:pt x="1268" y="5443"/>
                    <a:pt x="1535" y="5242"/>
                    <a:pt x="1668" y="4976"/>
                  </a:cubicBezTo>
                  <a:cubicBezTo>
                    <a:pt x="2035" y="4175"/>
                    <a:pt x="2535" y="3408"/>
                    <a:pt x="3136" y="2774"/>
                  </a:cubicBezTo>
                  <a:cubicBezTo>
                    <a:pt x="3769" y="2207"/>
                    <a:pt x="4537" y="1807"/>
                    <a:pt x="5371" y="1640"/>
                  </a:cubicBezTo>
                  <a:cubicBezTo>
                    <a:pt x="6305" y="1318"/>
                    <a:pt x="6057" y="0"/>
                    <a:pt x="5138"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1987;p57">
              <a:extLst>
                <a:ext uri="{FF2B5EF4-FFF2-40B4-BE49-F238E27FC236}">
                  <a16:creationId xmlns:a16="http://schemas.microsoft.com/office/drawing/2014/main" id="{C4870ABC-2213-453F-A2D1-58FFAE8FEEE2}"/>
                </a:ext>
              </a:extLst>
            </p:cNvPr>
            <p:cNvSpPr/>
            <p:nvPr/>
          </p:nvSpPr>
          <p:spPr>
            <a:xfrm>
              <a:off x="5995151" y="2290471"/>
              <a:ext cx="157259" cy="157259"/>
            </a:xfrm>
            <a:custGeom>
              <a:avLst/>
              <a:gdLst/>
              <a:ahLst/>
              <a:cxnLst/>
              <a:rect l="l" t="t" r="r" b="b"/>
              <a:pathLst>
                <a:path w="9241" h="9241" extrusionOk="0">
                  <a:moveTo>
                    <a:pt x="4637" y="1"/>
                  </a:moveTo>
                  <a:cubicBezTo>
                    <a:pt x="2068" y="1"/>
                    <a:pt x="0" y="2069"/>
                    <a:pt x="0" y="4637"/>
                  </a:cubicBezTo>
                  <a:cubicBezTo>
                    <a:pt x="0" y="7172"/>
                    <a:pt x="2068" y="9241"/>
                    <a:pt x="4637" y="9241"/>
                  </a:cubicBezTo>
                  <a:cubicBezTo>
                    <a:pt x="7172" y="9241"/>
                    <a:pt x="9240" y="7172"/>
                    <a:pt x="9240" y="4637"/>
                  </a:cubicBezTo>
                  <a:cubicBezTo>
                    <a:pt x="9240" y="2069"/>
                    <a:pt x="7172" y="1"/>
                    <a:pt x="4637"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1988;p57">
              <a:extLst>
                <a:ext uri="{FF2B5EF4-FFF2-40B4-BE49-F238E27FC236}">
                  <a16:creationId xmlns:a16="http://schemas.microsoft.com/office/drawing/2014/main" id="{D8632B41-CF47-49F0-AD3E-D16F1E60B2A0}"/>
                </a:ext>
              </a:extLst>
            </p:cNvPr>
            <p:cNvSpPr/>
            <p:nvPr/>
          </p:nvSpPr>
          <p:spPr>
            <a:xfrm>
              <a:off x="5985502" y="2276482"/>
              <a:ext cx="59051" cy="84390"/>
            </a:xfrm>
            <a:custGeom>
              <a:avLst/>
              <a:gdLst/>
              <a:ahLst/>
              <a:cxnLst/>
              <a:rect l="l" t="t" r="r" b="b"/>
              <a:pathLst>
                <a:path w="3470" h="4959" extrusionOk="0">
                  <a:moveTo>
                    <a:pt x="1024" y="0"/>
                  </a:moveTo>
                  <a:cubicBezTo>
                    <a:pt x="635" y="0"/>
                    <a:pt x="267" y="193"/>
                    <a:pt x="267" y="623"/>
                  </a:cubicBezTo>
                  <a:cubicBezTo>
                    <a:pt x="0" y="2824"/>
                    <a:pt x="567" y="4258"/>
                    <a:pt x="2035" y="4892"/>
                  </a:cubicBezTo>
                  <a:cubicBezTo>
                    <a:pt x="2135" y="4926"/>
                    <a:pt x="2235" y="4926"/>
                    <a:pt x="2368" y="4959"/>
                  </a:cubicBezTo>
                  <a:cubicBezTo>
                    <a:pt x="3236" y="4926"/>
                    <a:pt x="3469" y="3725"/>
                    <a:pt x="2669" y="3358"/>
                  </a:cubicBezTo>
                  <a:cubicBezTo>
                    <a:pt x="2202" y="3158"/>
                    <a:pt x="1668" y="2657"/>
                    <a:pt x="1901" y="823"/>
                  </a:cubicBezTo>
                  <a:cubicBezTo>
                    <a:pt x="2031" y="303"/>
                    <a:pt x="1511" y="0"/>
                    <a:pt x="1024"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1989;p57">
              <a:extLst>
                <a:ext uri="{FF2B5EF4-FFF2-40B4-BE49-F238E27FC236}">
                  <a16:creationId xmlns:a16="http://schemas.microsoft.com/office/drawing/2014/main" id="{C9B48733-5796-4284-81D7-DE3D5B8C690B}"/>
                </a:ext>
              </a:extLst>
            </p:cNvPr>
            <p:cNvSpPr/>
            <p:nvPr/>
          </p:nvSpPr>
          <p:spPr>
            <a:xfrm>
              <a:off x="6042834" y="2191055"/>
              <a:ext cx="50576" cy="123853"/>
            </a:xfrm>
            <a:custGeom>
              <a:avLst/>
              <a:gdLst/>
              <a:ahLst/>
              <a:cxnLst/>
              <a:rect l="l" t="t" r="r" b="b"/>
              <a:pathLst>
                <a:path w="2972" h="7278" extrusionOk="0">
                  <a:moveTo>
                    <a:pt x="1643" y="1"/>
                  </a:moveTo>
                  <a:cubicBezTo>
                    <a:pt x="1436" y="1"/>
                    <a:pt x="1247" y="89"/>
                    <a:pt x="1134" y="305"/>
                  </a:cubicBezTo>
                  <a:cubicBezTo>
                    <a:pt x="467" y="1273"/>
                    <a:pt x="100" y="2440"/>
                    <a:pt x="34" y="3608"/>
                  </a:cubicBezTo>
                  <a:cubicBezTo>
                    <a:pt x="0" y="4642"/>
                    <a:pt x="134" y="5709"/>
                    <a:pt x="467" y="6677"/>
                  </a:cubicBezTo>
                  <a:cubicBezTo>
                    <a:pt x="567" y="7044"/>
                    <a:pt x="901" y="7277"/>
                    <a:pt x="1268" y="7277"/>
                  </a:cubicBezTo>
                  <a:cubicBezTo>
                    <a:pt x="1334" y="7277"/>
                    <a:pt x="1401" y="7277"/>
                    <a:pt x="1468" y="7244"/>
                  </a:cubicBezTo>
                  <a:cubicBezTo>
                    <a:pt x="1902" y="7110"/>
                    <a:pt x="2135" y="6643"/>
                    <a:pt x="2035" y="6210"/>
                  </a:cubicBezTo>
                  <a:cubicBezTo>
                    <a:pt x="1768" y="5376"/>
                    <a:pt x="1635" y="4508"/>
                    <a:pt x="1668" y="3641"/>
                  </a:cubicBezTo>
                  <a:cubicBezTo>
                    <a:pt x="1735" y="2774"/>
                    <a:pt x="2002" y="1940"/>
                    <a:pt x="2502" y="1239"/>
                  </a:cubicBezTo>
                  <a:cubicBezTo>
                    <a:pt x="2971" y="721"/>
                    <a:pt x="2233" y="1"/>
                    <a:pt x="1643"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1990;p57">
              <a:extLst>
                <a:ext uri="{FF2B5EF4-FFF2-40B4-BE49-F238E27FC236}">
                  <a16:creationId xmlns:a16="http://schemas.microsoft.com/office/drawing/2014/main" id="{666D9D91-BBAE-40EB-82D6-782E1EA5EF00}"/>
                </a:ext>
              </a:extLst>
            </p:cNvPr>
            <p:cNvSpPr/>
            <p:nvPr/>
          </p:nvSpPr>
          <p:spPr>
            <a:xfrm>
              <a:off x="5177716" y="2762825"/>
              <a:ext cx="245256" cy="651226"/>
            </a:xfrm>
            <a:custGeom>
              <a:avLst/>
              <a:gdLst/>
              <a:ahLst/>
              <a:cxnLst/>
              <a:rect l="l" t="t" r="r" b="b"/>
              <a:pathLst>
                <a:path w="14412" h="38268" extrusionOk="0">
                  <a:moveTo>
                    <a:pt x="5498" y="1"/>
                  </a:moveTo>
                  <a:cubicBezTo>
                    <a:pt x="3367" y="1"/>
                    <a:pt x="1637" y="1045"/>
                    <a:pt x="1235" y="3433"/>
                  </a:cubicBezTo>
                  <a:cubicBezTo>
                    <a:pt x="635" y="7002"/>
                    <a:pt x="1" y="31853"/>
                    <a:pt x="835" y="35356"/>
                  </a:cubicBezTo>
                  <a:cubicBezTo>
                    <a:pt x="1326" y="37420"/>
                    <a:pt x="2536" y="38267"/>
                    <a:pt x="3808" y="38267"/>
                  </a:cubicBezTo>
                  <a:cubicBezTo>
                    <a:pt x="4695" y="38267"/>
                    <a:pt x="5613" y="37856"/>
                    <a:pt x="6339" y="37157"/>
                  </a:cubicBezTo>
                  <a:cubicBezTo>
                    <a:pt x="8140" y="35456"/>
                    <a:pt x="12176" y="17743"/>
                    <a:pt x="12910" y="10838"/>
                  </a:cubicBezTo>
                  <a:cubicBezTo>
                    <a:pt x="14411" y="4734"/>
                    <a:pt x="12243" y="2165"/>
                    <a:pt x="8841" y="731"/>
                  </a:cubicBezTo>
                  <a:cubicBezTo>
                    <a:pt x="7703" y="256"/>
                    <a:pt x="6552" y="1"/>
                    <a:pt x="5498"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1991;p57">
              <a:extLst>
                <a:ext uri="{FF2B5EF4-FFF2-40B4-BE49-F238E27FC236}">
                  <a16:creationId xmlns:a16="http://schemas.microsoft.com/office/drawing/2014/main" id="{AA68A3A5-64D5-42C2-AF51-E88EDD1BA786}"/>
                </a:ext>
              </a:extLst>
            </p:cNvPr>
            <p:cNvSpPr/>
            <p:nvPr/>
          </p:nvSpPr>
          <p:spPr>
            <a:xfrm>
              <a:off x="5091437" y="3966763"/>
              <a:ext cx="279870" cy="187107"/>
            </a:xfrm>
            <a:custGeom>
              <a:avLst/>
              <a:gdLst/>
              <a:ahLst/>
              <a:cxnLst/>
              <a:rect l="l" t="t" r="r" b="b"/>
              <a:pathLst>
                <a:path w="16446" h="10995" extrusionOk="0">
                  <a:moveTo>
                    <a:pt x="101" y="1"/>
                  </a:moveTo>
                  <a:lnTo>
                    <a:pt x="101" y="1"/>
                  </a:lnTo>
                  <a:cubicBezTo>
                    <a:pt x="1" y="668"/>
                    <a:pt x="101" y="1335"/>
                    <a:pt x="368" y="1935"/>
                  </a:cubicBezTo>
                  <a:cubicBezTo>
                    <a:pt x="668" y="2436"/>
                    <a:pt x="1502" y="2903"/>
                    <a:pt x="1769" y="3670"/>
                  </a:cubicBezTo>
                  <a:cubicBezTo>
                    <a:pt x="2035" y="4437"/>
                    <a:pt x="1835" y="5404"/>
                    <a:pt x="2035" y="6272"/>
                  </a:cubicBezTo>
                  <a:cubicBezTo>
                    <a:pt x="2202" y="7039"/>
                    <a:pt x="2602" y="8607"/>
                    <a:pt x="4771" y="9941"/>
                  </a:cubicBezTo>
                  <a:cubicBezTo>
                    <a:pt x="6127" y="10755"/>
                    <a:pt x="7992" y="10994"/>
                    <a:pt x="9729" y="10994"/>
                  </a:cubicBezTo>
                  <a:cubicBezTo>
                    <a:pt x="10769" y="10994"/>
                    <a:pt x="11764" y="10908"/>
                    <a:pt x="12576" y="10808"/>
                  </a:cubicBezTo>
                  <a:cubicBezTo>
                    <a:pt x="14711" y="10508"/>
                    <a:pt x="16246" y="9607"/>
                    <a:pt x="16412" y="8407"/>
                  </a:cubicBezTo>
                  <a:cubicBezTo>
                    <a:pt x="16446" y="7573"/>
                    <a:pt x="16346" y="6739"/>
                    <a:pt x="16045" y="5971"/>
                  </a:cubicBezTo>
                  <a:lnTo>
                    <a:pt x="101" y="1"/>
                  </a:ln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1992;p57">
              <a:extLst>
                <a:ext uri="{FF2B5EF4-FFF2-40B4-BE49-F238E27FC236}">
                  <a16:creationId xmlns:a16="http://schemas.microsoft.com/office/drawing/2014/main" id="{7783218D-65E6-433D-8DCE-5033EAF86A91}"/>
                </a:ext>
              </a:extLst>
            </p:cNvPr>
            <p:cNvSpPr/>
            <p:nvPr/>
          </p:nvSpPr>
          <p:spPr>
            <a:xfrm>
              <a:off x="5089735" y="3836494"/>
              <a:ext cx="286115" cy="299270"/>
            </a:xfrm>
            <a:custGeom>
              <a:avLst/>
              <a:gdLst/>
              <a:ahLst/>
              <a:cxnLst/>
              <a:rect l="l" t="t" r="r" b="b"/>
              <a:pathLst>
                <a:path w="16813" h="17586" extrusionOk="0">
                  <a:moveTo>
                    <a:pt x="6095" y="0"/>
                  </a:moveTo>
                  <a:cubicBezTo>
                    <a:pt x="3778" y="0"/>
                    <a:pt x="1184" y="843"/>
                    <a:pt x="501" y="3853"/>
                  </a:cubicBezTo>
                  <a:cubicBezTo>
                    <a:pt x="267" y="5888"/>
                    <a:pt x="1" y="6822"/>
                    <a:pt x="234" y="7789"/>
                  </a:cubicBezTo>
                  <a:cubicBezTo>
                    <a:pt x="434" y="8756"/>
                    <a:pt x="1435" y="9190"/>
                    <a:pt x="2135" y="10224"/>
                  </a:cubicBezTo>
                  <a:cubicBezTo>
                    <a:pt x="2836" y="11291"/>
                    <a:pt x="1668" y="13760"/>
                    <a:pt x="4137" y="15695"/>
                  </a:cubicBezTo>
                  <a:cubicBezTo>
                    <a:pt x="6062" y="17183"/>
                    <a:pt x="7987" y="17586"/>
                    <a:pt x="10186" y="17586"/>
                  </a:cubicBezTo>
                  <a:cubicBezTo>
                    <a:pt x="10844" y="17586"/>
                    <a:pt x="11528" y="17550"/>
                    <a:pt x="12243" y="17496"/>
                  </a:cubicBezTo>
                  <a:cubicBezTo>
                    <a:pt x="14044" y="17362"/>
                    <a:pt x="15178" y="16829"/>
                    <a:pt x="15712" y="16328"/>
                  </a:cubicBezTo>
                  <a:cubicBezTo>
                    <a:pt x="16813" y="15328"/>
                    <a:pt x="16712" y="13260"/>
                    <a:pt x="15778" y="12292"/>
                  </a:cubicBezTo>
                  <a:cubicBezTo>
                    <a:pt x="15145" y="11692"/>
                    <a:pt x="14578" y="11091"/>
                    <a:pt x="14011" y="10458"/>
                  </a:cubicBezTo>
                  <a:cubicBezTo>
                    <a:pt x="13477" y="9757"/>
                    <a:pt x="12943" y="9090"/>
                    <a:pt x="12243" y="8089"/>
                  </a:cubicBezTo>
                  <a:cubicBezTo>
                    <a:pt x="11042" y="6221"/>
                    <a:pt x="10808" y="1885"/>
                    <a:pt x="10008" y="951"/>
                  </a:cubicBezTo>
                  <a:cubicBezTo>
                    <a:pt x="9650" y="549"/>
                    <a:pt x="7963" y="0"/>
                    <a:pt x="6095"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1993;p57">
              <a:extLst>
                <a:ext uri="{FF2B5EF4-FFF2-40B4-BE49-F238E27FC236}">
                  <a16:creationId xmlns:a16="http://schemas.microsoft.com/office/drawing/2014/main" id="{1492AEE2-E932-431F-951E-1D3E548FF822}"/>
                </a:ext>
              </a:extLst>
            </p:cNvPr>
            <p:cNvSpPr/>
            <p:nvPr/>
          </p:nvSpPr>
          <p:spPr>
            <a:xfrm>
              <a:off x="5193610" y="4063830"/>
              <a:ext cx="170890" cy="71916"/>
            </a:xfrm>
            <a:custGeom>
              <a:avLst/>
              <a:gdLst/>
              <a:ahLst/>
              <a:cxnLst/>
              <a:rect l="l" t="t" r="r" b="b"/>
              <a:pathLst>
                <a:path w="10042" h="4226" extrusionOk="0">
                  <a:moveTo>
                    <a:pt x="7940" y="1"/>
                  </a:moveTo>
                  <a:cubicBezTo>
                    <a:pt x="6806" y="1"/>
                    <a:pt x="3036" y="167"/>
                    <a:pt x="3036" y="1502"/>
                  </a:cubicBezTo>
                  <a:cubicBezTo>
                    <a:pt x="3036" y="3098"/>
                    <a:pt x="1978" y="3655"/>
                    <a:pt x="942" y="3655"/>
                  </a:cubicBezTo>
                  <a:cubicBezTo>
                    <a:pt x="615" y="3655"/>
                    <a:pt x="289" y="3599"/>
                    <a:pt x="1" y="3503"/>
                  </a:cubicBezTo>
                  <a:lnTo>
                    <a:pt x="1" y="3503"/>
                  </a:lnTo>
                  <a:cubicBezTo>
                    <a:pt x="1283" y="4053"/>
                    <a:pt x="2613" y="4225"/>
                    <a:pt x="4066" y="4225"/>
                  </a:cubicBezTo>
                  <a:cubicBezTo>
                    <a:pt x="4729" y="4225"/>
                    <a:pt x="5417" y="4189"/>
                    <a:pt x="6139" y="4137"/>
                  </a:cubicBezTo>
                  <a:cubicBezTo>
                    <a:pt x="7940" y="4003"/>
                    <a:pt x="9074" y="3470"/>
                    <a:pt x="9608" y="2969"/>
                  </a:cubicBezTo>
                  <a:cubicBezTo>
                    <a:pt x="9775" y="2836"/>
                    <a:pt x="9908" y="2636"/>
                    <a:pt x="10041" y="2436"/>
                  </a:cubicBezTo>
                  <a:cubicBezTo>
                    <a:pt x="10008" y="2102"/>
                    <a:pt x="9975" y="1769"/>
                    <a:pt x="9941" y="1468"/>
                  </a:cubicBezTo>
                  <a:cubicBezTo>
                    <a:pt x="9741" y="301"/>
                    <a:pt x="9107" y="1"/>
                    <a:pt x="7940"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1994;p57">
              <a:extLst>
                <a:ext uri="{FF2B5EF4-FFF2-40B4-BE49-F238E27FC236}">
                  <a16:creationId xmlns:a16="http://schemas.microsoft.com/office/drawing/2014/main" id="{F0714045-00B2-4A29-80A1-7F459A9BA3DF}"/>
                </a:ext>
              </a:extLst>
            </p:cNvPr>
            <p:cNvSpPr/>
            <p:nvPr/>
          </p:nvSpPr>
          <p:spPr>
            <a:xfrm>
              <a:off x="5087472" y="3364479"/>
              <a:ext cx="221398" cy="623181"/>
            </a:xfrm>
            <a:custGeom>
              <a:avLst/>
              <a:gdLst/>
              <a:ahLst/>
              <a:cxnLst/>
              <a:rect l="l" t="t" r="r" b="b"/>
              <a:pathLst>
                <a:path w="13010" h="36620" extrusionOk="0">
                  <a:moveTo>
                    <a:pt x="6138" y="1"/>
                  </a:moveTo>
                  <a:cubicBezTo>
                    <a:pt x="5004" y="234"/>
                    <a:pt x="4737" y="2035"/>
                    <a:pt x="4236" y="4971"/>
                  </a:cubicBezTo>
                  <a:cubicBezTo>
                    <a:pt x="3736" y="7940"/>
                    <a:pt x="0" y="31190"/>
                    <a:pt x="67" y="32424"/>
                  </a:cubicBezTo>
                  <a:cubicBezTo>
                    <a:pt x="167" y="33658"/>
                    <a:pt x="1301" y="35426"/>
                    <a:pt x="2268" y="36293"/>
                  </a:cubicBezTo>
                  <a:cubicBezTo>
                    <a:pt x="2519" y="36509"/>
                    <a:pt x="2794" y="36620"/>
                    <a:pt x="3076" y="36620"/>
                  </a:cubicBezTo>
                  <a:cubicBezTo>
                    <a:pt x="3884" y="36620"/>
                    <a:pt x="4751" y="35711"/>
                    <a:pt x="5271" y="33758"/>
                  </a:cubicBezTo>
                  <a:cubicBezTo>
                    <a:pt x="5843" y="31686"/>
                    <a:pt x="7279" y="30688"/>
                    <a:pt x="8550" y="30688"/>
                  </a:cubicBezTo>
                  <a:cubicBezTo>
                    <a:pt x="9427" y="30688"/>
                    <a:pt x="10226" y="31164"/>
                    <a:pt x="10608" y="32090"/>
                  </a:cubicBezTo>
                  <a:cubicBezTo>
                    <a:pt x="11909" y="35226"/>
                    <a:pt x="12376" y="35826"/>
                    <a:pt x="12376" y="35826"/>
                  </a:cubicBezTo>
                  <a:cubicBezTo>
                    <a:pt x="12376" y="35826"/>
                    <a:pt x="13009" y="28421"/>
                    <a:pt x="12976" y="20315"/>
                  </a:cubicBezTo>
                  <a:cubicBezTo>
                    <a:pt x="12909" y="14778"/>
                    <a:pt x="12909" y="7539"/>
                    <a:pt x="12909" y="3603"/>
                  </a:cubicBezTo>
                  <a:cubicBezTo>
                    <a:pt x="12909" y="1101"/>
                    <a:pt x="12542" y="701"/>
                    <a:pt x="12009" y="501"/>
                  </a:cubicBezTo>
                  <a:cubicBezTo>
                    <a:pt x="10474" y="34"/>
                    <a:pt x="6138" y="1"/>
                    <a:pt x="6138"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1995;p57">
              <a:extLst>
                <a:ext uri="{FF2B5EF4-FFF2-40B4-BE49-F238E27FC236}">
                  <a16:creationId xmlns:a16="http://schemas.microsoft.com/office/drawing/2014/main" id="{58225130-E5D3-4C86-B69F-255AE0AF8336}"/>
                </a:ext>
              </a:extLst>
            </p:cNvPr>
            <p:cNvSpPr/>
            <p:nvPr/>
          </p:nvSpPr>
          <p:spPr>
            <a:xfrm>
              <a:off x="5154368" y="3323059"/>
              <a:ext cx="162568" cy="138539"/>
            </a:xfrm>
            <a:custGeom>
              <a:avLst/>
              <a:gdLst/>
              <a:ahLst/>
              <a:cxnLst/>
              <a:rect l="l" t="t" r="r" b="b"/>
              <a:pathLst>
                <a:path w="9553" h="8141" extrusionOk="0">
                  <a:moveTo>
                    <a:pt x="5130" y="1"/>
                  </a:moveTo>
                  <a:cubicBezTo>
                    <a:pt x="1797" y="1"/>
                    <a:pt x="0" y="7494"/>
                    <a:pt x="4342" y="8105"/>
                  </a:cubicBezTo>
                  <a:cubicBezTo>
                    <a:pt x="4504" y="8129"/>
                    <a:pt x="4662" y="8141"/>
                    <a:pt x="4815" y="8141"/>
                  </a:cubicBezTo>
                  <a:cubicBezTo>
                    <a:pt x="8687" y="8141"/>
                    <a:pt x="9552" y="707"/>
                    <a:pt x="5509" y="33"/>
                  </a:cubicBezTo>
                  <a:cubicBezTo>
                    <a:pt x="5381" y="11"/>
                    <a:pt x="5254" y="1"/>
                    <a:pt x="5130"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1996;p57">
              <a:extLst>
                <a:ext uri="{FF2B5EF4-FFF2-40B4-BE49-F238E27FC236}">
                  <a16:creationId xmlns:a16="http://schemas.microsoft.com/office/drawing/2014/main" id="{275D0FA5-B3A3-486A-8CF0-DDA6F55FC98F}"/>
                </a:ext>
              </a:extLst>
            </p:cNvPr>
            <p:cNvSpPr/>
            <p:nvPr/>
          </p:nvSpPr>
          <p:spPr>
            <a:xfrm>
              <a:off x="5154368" y="3323059"/>
              <a:ext cx="162568" cy="138539"/>
            </a:xfrm>
            <a:custGeom>
              <a:avLst/>
              <a:gdLst/>
              <a:ahLst/>
              <a:cxnLst/>
              <a:rect l="l" t="t" r="r" b="b"/>
              <a:pathLst>
                <a:path w="9553" h="8141" extrusionOk="0">
                  <a:moveTo>
                    <a:pt x="5130" y="1"/>
                  </a:moveTo>
                  <a:cubicBezTo>
                    <a:pt x="1797" y="1"/>
                    <a:pt x="0" y="7494"/>
                    <a:pt x="4342" y="8105"/>
                  </a:cubicBezTo>
                  <a:cubicBezTo>
                    <a:pt x="4504" y="8129"/>
                    <a:pt x="4662" y="8141"/>
                    <a:pt x="4815" y="8141"/>
                  </a:cubicBezTo>
                  <a:cubicBezTo>
                    <a:pt x="8687" y="8141"/>
                    <a:pt x="9552" y="707"/>
                    <a:pt x="5509" y="33"/>
                  </a:cubicBezTo>
                  <a:cubicBezTo>
                    <a:pt x="5381" y="11"/>
                    <a:pt x="5254" y="1"/>
                    <a:pt x="513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1997;p57">
              <a:extLst>
                <a:ext uri="{FF2B5EF4-FFF2-40B4-BE49-F238E27FC236}">
                  <a16:creationId xmlns:a16="http://schemas.microsoft.com/office/drawing/2014/main" id="{3E743C3F-9DB0-46F4-BEE7-F87FDB3A5782}"/>
                </a:ext>
              </a:extLst>
            </p:cNvPr>
            <p:cNvSpPr/>
            <p:nvPr/>
          </p:nvSpPr>
          <p:spPr>
            <a:xfrm>
              <a:off x="5269678" y="3512634"/>
              <a:ext cx="36911" cy="382621"/>
            </a:xfrm>
            <a:custGeom>
              <a:avLst/>
              <a:gdLst/>
              <a:ahLst/>
              <a:cxnLst/>
              <a:rect l="l" t="t" r="r" b="b"/>
              <a:pathLst>
                <a:path w="2169" h="22484" extrusionOk="0">
                  <a:moveTo>
                    <a:pt x="2169" y="1"/>
                  </a:moveTo>
                  <a:cubicBezTo>
                    <a:pt x="701" y="534"/>
                    <a:pt x="635" y="1802"/>
                    <a:pt x="334" y="6205"/>
                  </a:cubicBezTo>
                  <a:cubicBezTo>
                    <a:pt x="1" y="11309"/>
                    <a:pt x="101" y="18647"/>
                    <a:pt x="334" y="20382"/>
                  </a:cubicBezTo>
                  <a:cubicBezTo>
                    <a:pt x="468" y="21349"/>
                    <a:pt x="1235" y="22017"/>
                    <a:pt x="1969" y="22484"/>
                  </a:cubicBezTo>
                  <a:cubicBezTo>
                    <a:pt x="2002" y="22317"/>
                    <a:pt x="2002" y="22150"/>
                    <a:pt x="2002" y="21983"/>
                  </a:cubicBezTo>
                  <a:cubicBezTo>
                    <a:pt x="1368" y="21616"/>
                    <a:pt x="901" y="21016"/>
                    <a:pt x="768" y="20315"/>
                  </a:cubicBezTo>
                  <a:cubicBezTo>
                    <a:pt x="534" y="18614"/>
                    <a:pt x="434" y="11142"/>
                    <a:pt x="768" y="6205"/>
                  </a:cubicBezTo>
                  <a:cubicBezTo>
                    <a:pt x="1035" y="1902"/>
                    <a:pt x="1135" y="868"/>
                    <a:pt x="2169" y="401"/>
                  </a:cubicBezTo>
                  <a:lnTo>
                    <a:pt x="2169" y="1"/>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1998;p57">
              <a:extLst>
                <a:ext uri="{FF2B5EF4-FFF2-40B4-BE49-F238E27FC236}">
                  <a16:creationId xmlns:a16="http://schemas.microsoft.com/office/drawing/2014/main" id="{09461557-055A-4B98-B6BF-3844EA12A29A}"/>
                </a:ext>
              </a:extLst>
            </p:cNvPr>
            <p:cNvSpPr/>
            <p:nvPr/>
          </p:nvSpPr>
          <p:spPr>
            <a:xfrm>
              <a:off x="5093717" y="3487090"/>
              <a:ext cx="105594" cy="393411"/>
            </a:xfrm>
            <a:custGeom>
              <a:avLst/>
              <a:gdLst/>
              <a:ahLst/>
              <a:cxnLst/>
              <a:rect l="l" t="t" r="r" b="b"/>
              <a:pathLst>
                <a:path w="6205" h="23118" extrusionOk="0">
                  <a:moveTo>
                    <a:pt x="3503" y="1"/>
                  </a:moveTo>
                  <a:cubicBezTo>
                    <a:pt x="3503" y="134"/>
                    <a:pt x="3469" y="268"/>
                    <a:pt x="3436" y="401"/>
                  </a:cubicBezTo>
                  <a:cubicBezTo>
                    <a:pt x="5737" y="1802"/>
                    <a:pt x="5637" y="3036"/>
                    <a:pt x="5304" y="6372"/>
                  </a:cubicBezTo>
                  <a:cubicBezTo>
                    <a:pt x="5270" y="6772"/>
                    <a:pt x="5237" y="7206"/>
                    <a:pt x="5204" y="7673"/>
                  </a:cubicBezTo>
                  <a:cubicBezTo>
                    <a:pt x="4703" y="12510"/>
                    <a:pt x="4003" y="17313"/>
                    <a:pt x="3002" y="22083"/>
                  </a:cubicBezTo>
                  <a:cubicBezTo>
                    <a:pt x="2969" y="22317"/>
                    <a:pt x="2802" y="22517"/>
                    <a:pt x="2602" y="22584"/>
                  </a:cubicBezTo>
                  <a:cubicBezTo>
                    <a:pt x="2419" y="22670"/>
                    <a:pt x="2194" y="22707"/>
                    <a:pt x="1940" y="22707"/>
                  </a:cubicBezTo>
                  <a:cubicBezTo>
                    <a:pt x="1406" y="22707"/>
                    <a:pt x="744" y="22543"/>
                    <a:pt x="67" y="22317"/>
                  </a:cubicBezTo>
                  <a:cubicBezTo>
                    <a:pt x="67" y="22450"/>
                    <a:pt x="33" y="22584"/>
                    <a:pt x="0" y="22717"/>
                  </a:cubicBezTo>
                  <a:cubicBezTo>
                    <a:pt x="634" y="22950"/>
                    <a:pt x="1301" y="23084"/>
                    <a:pt x="1968" y="23117"/>
                  </a:cubicBezTo>
                  <a:cubicBezTo>
                    <a:pt x="2235" y="23117"/>
                    <a:pt x="2502" y="23084"/>
                    <a:pt x="2769" y="22984"/>
                  </a:cubicBezTo>
                  <a:cubicBezTo>
                    <a:pt x="3069" y="22817"/>
                    <a:pt x="3336" y="22550"/>
                    <a:pt x="3402" y="22183"/>
                  </a:cubicBezTo>
                  <a:cubicBezTo>
                    <a:pt x="4403" y="17413"/>
                    <a:pt x="5137" y="12576"/>
                    <a:pt x="5604" y="7706"/>
                  </a:cubicBezTo>
                  <a:cubicBezTo>
                    <a:pt x="5637" y="7239"/>
                    <a:pt x="5704" y="6839"/>
                    <a:pt x="5737" y="6439"/>
                  </a:cubicBezTo>
                  <a:cubicBezTo>
                    <a:pt x="6071" y="3003"/>
                    <a:pt x="6204" y="1568"/>
                    <a:pt x="3503"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1999;p57">
              <a:extLst>
                <a:ext uri="{FF2B5EF4-FFF2-40B4-BE49-F238E27FC236}">
                  <a16:creationId xmlns:a16="http://schemas.microsoft.com/office/drawing/2014/main" id="{80D00EA8-1247-496B-A45D-CB64C41F62E3}"/>
                </a:ext>
              </a:extLst>
            </p:cNvPr>
            <p:cNvSpPr/>
            <p:nvPr/>
          </p:nvSpPr>
          <p:spPr>
            <a:xfrm>
              <a:off x="5407060" y="2385922"/>
              <a:ext cx="197897" cy="173936"/>
            </a:xfrm>
            <a:custGeom>
              <a:avLst/>
              <a:gdLst/>
              <a:ahLst/>
              <a:cxnLst/>
              <a:rect l="l" t="t" r="r" b="b"/>
              <a:pathLst>
                <a:path w="11629" h="10221" extrusionOk="0">
                  <a:moveTo>
                    <a:pt x="6328" y="1"/>
                  </a:moveTo>
                  <a:cubicBezTo>
                    <a:pt x="3099" y="1"/>
                    <a:pt x="0" y="5300"/>
                    <a:pt x="0" y="5300"/>
                  </a:cubicBezTo>
                  <a:cubicBezTo>
                    <a:pt x="0" y="5300"/>
                    <a:pt x="3069" y="9002"/>
                    <a:pt x="6105" y="9970"/>
                  </a:cubicBezTo>
                  <a:cubicBezTo>
                    <a:pt x="6631" y="10142"/>
                    <a:pt x="7109" y="10221"/>
                    <a:pt x="7542" y="10221"/>
                  </a:cubicBezTo>
                  <a:cubicBezTo>
                    <a:pt x="11629" y="10221"/>
                    <a:pt x="11548" y="3133"/>
                    <a:pt x="8139" y="629"/>
                  </a:cubicBezTo>
                  <a:cubicBezTo>
                    <a:pt x="7544" y="187"/>
                    <a:pt x="6934" y="1"/>
                    <a:pt x="6328"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2000;p57">
              <a:extLst>
                <a:ext uri="{FF2B5EF4-FFF2-40B4-BE49-F238E27FC236}">
                  <a16:creationId xmlns:a16="http://schemas.microsoft.com/office/drawing/2014/main" id="{B461186B-2493-4C70-A3D1-0AF76C42F832}"/>
                </a:ext>
              </a:extLst>
            </p:cNvPr>
            <p:cNvSpPr/>
            <p:nvPr/>
          </p:nvSpPr>
          <p:spPr>
            <a:xfrm>
              <a:off x="5407060" y="2385922"/>
              <a:ext cx="197897" cy="173936"/>
            </a:xfrm>
            <a:custGeom>
              <a:avLst/>
              <a:gdLst/>
              <a:ahLst/>
              <a:cxnLst/>
              <a:rect l="l" t="t" r="r" b="b"/>
              <a:pathLst>
                <a:path w="11629" h="10221" extrusionOk="0">
                  <a:moveTo>
                    <a:pt x="6328" y="1"/>
                  </a:moveTo>
                  <a:cubicBezTo>
                    <a:pt x="3099" y="1"/>
                    <a:pt x="0" y="5300"/>
                    <a:pt x="0" y="5300"/>
                  </a:cubicBezTo>
                  <a:cubicBezTo>
                    <a:pt x="0" y="5300"/>
                    <a:pt x="3069" y="9002"/>
                    <a:pt x="6105" y="9970"/>
                  </a:cubicBezTo>
                  <a:cubicBezTo>
                    <a:pt x="6631" y="10142"/>
                    <a:pt x="7109" y="10221"/>
                    <a:pt x="7542" y="10221"/>
                  </a:cubicBezTo>
                  <a:cubicBezTo>
                    <a:pt x="11629" y="10221"/>
                    <a:pt x="11548" y="3133"/>
                    <a:pt x="8139" y="629"/>
                  </a:cubicBezTo>
                  <a:cubicBezTo>
                    <a:pt x="7544" y="187"/>
                    <a:pt x="6934" y="1"/>
                    <a:pt x="632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2001;p57">
              <a:extLst>
                <a:ext uri="{FF2B5EF4-FFF2-40B4-BE49-F238E27FC236}">
                  <a16:creationId xmlns:a16="http://schemas.microsoft.com/office/drawing/2014/main" id="{B2C90CC0-F79E-4DB7-885D-9236A5AA9286}"/>
                </a:ext>
              </a:extLst>
            </p:cNvPr>
            <p:cNvSpPr/>
            <p:nvPr/>
          </p:nvSpPr>
          <p:spPr>
            <a:xfrm>
              <a:off x="5246415" y="2346390"/>
              <a:ext cx="310518" cy="377788"/>
            </a:xfrm>
            <a:custGeom>
              <a:avLst/>
              <a:gdLst/>
              <a:ahLst/>
              <a:cxnLst/>
              <a:rect l="l" t="t" r="r" b="b"/>
              <a:pathLst>
                <a:path w="18247" h="22200" extrusionOk="0">
                  <a:moveTo>
                    <a:pt x="9083" y="0"/>
                  </a:moveTo>
                  <a:cubicBezTo>
                    <a:pt x="3723" y="0"/>
                    <a:pt x="0" y="5788"/>
                    <a:pt x="0" y="5788"/>
                  </a:cubicBezTo>
                  <a:cubicBezTo>
                    <a:pt x="3002" y="15195"/>
                    <a:pt x="1068" y="18097"/>
                    <a:pt x="1535" y="19431"/>
                  </a:cubicBezTo>
                  <a:cubicBezTo>
                    <a:pt x="2002" y="20799"/>
                    <a:pt x="4904" y="22200"/>
                    <a:pt x="8773" y="22200"/>
                  </a:cubicBezTo>
                  <a:cubicBezTo>
                    <a:pt x="12642" y="22200"/>
                    <a:pt x="15978" y="21266"/>
                    <a:pt x="16378" y="19865"/>
                  </a:cubicBezTo>
                  <a:cubicBezTo>
                    <a:pt x="17346" y="16929"/>
                    <a:pt x="18246" y="11725"/>
                    <a:pt x="17513" y="6889"/>
                  </a:cubicBezTo>
                  <a:cubicBezTo>
                    <a:pt x="17513" y="6889"/>
                    <a:pt x="17212" y="1752"/>
                    <a:pt x="10875" y="217"/>
                  </a:cubicBezTo>
                  <a:cubicBezTo>
                    <a:pt x="10260" y="68"/>
                    <a:pt x="9662" y="0"/>
                    <a:pt x="9083"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2002;p57">
              <a:extLst>
                <a:ext uri="{FF2B5EF4-FFF2-40B4-BE49-F238E27FC236}">
                  <a16:creationId xmlns:a16="http://schemas.microsoft.com/office/drawing/2014/main" id="{44C34C91-361B-4B55-8715-48F7D6180D13}"/>
                </a:ext>
              </a:extLst>
            </p:cNvPr>
            <p:cNvSpPr/>
            <p:nvPr/>
          </p:nvSpPr>
          <p:spPr>
            <a:xfrm>
              <a:off x="5120384" y="2089613"/>
              <a:ext cx="500689" cy="494358"/>
            </a:xfrm>
            <a:custGeom>
              <a:avLst/>
              <a:gdLst/>
              <a:ahLst/>
              <a:cxnLst/>
              <a:rect l="l" t="t" r="r" b="b"/>
              <a:pathLst>
                <a:path w="29422" h="29050" extrusionOk="0">
                  <a:moveTo>
                    <a:pt x="15898" y="1"/>
                  </a:moveTo>
                  <a:cubicBezTo>
                    <a:pt x="15473" y="1"/>
                    <a:pt x="15033" y="10"/>
                    <a:pt x="14578" y="29"/>
                  </a:cubicBezTo>
                  <a:cubicBezTo>
                    <a:pt x="8173" y="329"/>
                    <a:pt x="2870" y="2497"/>
                    <a:pt x="1435" y="5299"/>
                  </a:cubicBezTo>
                  <a:cubicBezTo>
                    <a:pt x="1" y="8101"/>
                    <a:pt x="901" y="13838"/>
                    <a:pt x="2736" y="18142"/>
                  </a:cubicBezTo>
                  <a:cubicBezTo>
                    <a:pt x="4037" y="21110"/>
                    <a:pt x="6505" y="26581"/>
                    <a:pt x="8707" y="28015"/>
                  </a:cubicBezTo>
                  <a:cubicBezTo>
                    <a:pt x="9669" y="28656"/>
                    <a:pt x="10853" y="29049"/>
                    <a:pt x="12027" y="29049"/>
                  </a:cubicBezTo>
                  <a:cubicBezTo>
                    <a:pt x="13540" y="29049"/>
                    <a:pt x="15035" y="28397"/>
                    <a:pt x="16012" y="26781"/>
                  </a:cubicBezTo>
                  <a:cubicBezTo>
                    <a:pt x="17432" y="24461"/>
                    <a:pt x="19566" y="19773"/>
                    <a:pt x="22013" y="19773"/>
                  </a:cubicBezTo>
                  <a:cubicBezTo>
                    <a:pt x="22556" y="19773"/>
                    <a:pt x="23115" y="20004"/>
                    <a:pt x="23684" y="20543"/>
                  </a:cubicBezTo>
                  <a:cubicBezTo>
                    <a:pt x="26520" y="23212"/>
                    <a:pt x="26253" y="26114"/>
                    <a:pt x="25652" y="26814"/>
                  </a:cubicBezTo>
                  <a:cubicBezTo>
                    <a:pt x="25519" y="26981"/>
                    <a:pt x="25352" y="27148"/>
                    <a:pt x="25152" y="27281"/>
                  </a:cubicBezTo>
                  <a:lnTo>
                    <a:pt x="25119" y="27915"/>
                  </a:lnTo>
                  <a:cubicBezTo>
                    <a:pt x="25819" y="27782"/>
                    <a:pt x="26420" y="27448"/>
                    <a:pt x="26853" y="26915"/>
                  </a:cubicBezTo>
                  <a:cubicBezTo>
                    <a:pt x="28755" y="24880"/>
                    <a:pt x="29422" y="18208"/>
                    <a:pt x="28588" y="11203"/>
                  </a:cubicBezTo>
                  <a:cubicBezTo>
                    <a:pt x="27822" y="4533"/>
                    <a:pt x="25316" y="1"/>
                    <a:pt x="15898"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2003;p57">
              <a:extLst>
                <a:ext uri="{FF2B5EF4-FFF2-40B4-BE49-F238E27FC236}">
                  <a16:creationId xmlns:a16="http://schemas.microsoft.com/office/drawing/2014/main" id="{1C1B27B3-940D-4763-9CA7-0D5031D7D7F9}"/>
                </a:ext>
              </a:extLst>
            </p:cNvPr>
            <p:cNvSpPr/>
            <p:nvPr/>
          </p:nvSpPr>
          <p:spPr>
            <a:xfrm>
              <a:off x="5139681" y="2167894"/>
              <a:ext cx="147610" cy="209094"/>
            </a:xfrm>
            <a:custGeom>
              <a:avLst/>
              <a:gdLst/>
              <a:ahLst/>
              <a:cxnLst/>
              <a:rect l="l" t="t" r="r" b="b"/>
              <a:pathLst>
                <a:path w="8674" h="12287" extrusionOk="0">
                  <a:moveTo>
                    <a:pt x="3240" y="1"/>
                  </a:moveTo>
                  <a:cubicBezTo>
                    <a:pt x="2615" y="1"/>
                    <a:pt x="2011" y="235"/>
                    <a:pt x="1502" y="766"/>
                  </a:cubicBezTo>
                  <a:cubicBezTo>
                    <a:pt x="201" y="2167"/>
                    <a:pt x="1" y="7070"/>
                    <a:pt x="1702" y="9906"/>
                  </a:cubicBezTo>
                  <a:cubicBezTo>
                    <a:pt x="2554" y="11385"/>
                    <a:pt x="3922" y="12286"/>
                    <a:pt x="5172" y="12286"/>
                  </a:cubicBezTo>
                  <a:cubicBezTo>
                    <a:pt x="5979" y="12286"/>
                    <a:pt x="6736" y="11911"/>
                    <a:pt x="7273" y="11073"/>
                  </a:cubicBezTo>
                  <a:cubicBezTo>
                    <a:pt x="8674" y="8972"/>
                    <a:pt x="8207" y="4902"/>
                    <a:pt x="6672" y="2334"/>
                  </a:cubicBezTo>
                  <a:cubicBezTo>
                    <a:pt x="5847" y="951"/>
                    <a:pt x="4501" y="1"/>
                    <a:pt x="3240"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2004;p57">
              <a:extLst>
                <a:ext uri="{FF2B5EF4-FFF2-40B4-BE49-F238E27FC236}">
                  <a16:creationId xmlns:a16="http://schemas.microsoft.com/office/drawing/2014/main" id="{712EF10D-B985-4E95-BA6D-F25D7FD97126}"/>
                </a:ext>
              </a:extLst>
            </p:cNvPr>
            <p:cNvSpPr/>
            <p:nvPr/>
          </p:nvSpPr>
          <p:spPr>
            <a:xfrm>
              <a:off x="5218030" y="2145720"/>
              <a:ext cx="394534" cy="437690"/>
            </a:xfrm>
            <a:custGeom>
              <a:avLst/>
              <a:gdLst/>
              <a:ahLst/>
              <a:cxnLst/>
              <a:rect l="l" t="t" r="r" b="b"/>
              <a:pathLst>
                <a:path w="23184" h="25720" extrusionOk="0">
                  <a:moveTo>
                    <a:pt x="13343" y="1"/>
                  </a:moveTo>
                  <a:lnTo>
                    <a:pt x="13076" y="334"/>
                  </a:lnTo>
                  <a:cubicBezTo>
                    <a:pt x="14177" y="1302"/>
                    <a:pt x="15778" y="4771"/>
                    <a:pt x="16312" y="9841"/>
                  </a:cubicBezTo>
                  <a:cubicBezTo>
                    <a:pt x="12142" y="10041"/>
                    <a:pt x="7539" y="11375"/>
                    <a:pt x="5171" y="12977"/>
                  </a:cubicBezTo>
                  <a:cubicBezTo>
                    <a:pt x="4003" y="13744"/>
                    <a:pt x="2969" y="14711"/>
                    <a:pt x="2068" y="15812"/>
                  </a:cubicBezTo>
                  <a:cubicBezTo>
                    <a:pt x="1701" y="14478"/>
                    <a:pt x="1401" y="13110"/>
                    <a:pt x="1168" y="11776"/>
                  </a:cubicBezTo>
                  <a:lnTo>
                    <a:pt x="767" y="11842"/>
                  </a:lnTo>
                  <a:cubicBezTo>
                    <a:pt x="1001" y="13310"/>
                    <a:pt x="1335" y="14778"/>
                    <a:pt x="1735" y="16212"/>
                  </a:cubicBezTo>
                  <a:cubicBezTo>
                    <a:pt x="701" y="17613"/>
                    <a:pt x="100" y="19248"/>
                    <a:pt x="0" y="20982"/>
                  </a:cubicBezTo>
                  <a:cubicBezTo>
                    <a:pt x="134" y="21216"/>
                    <a:pt x="267" y="21449"/>
                    <a:pt x="401" y="21683"/>
                  </a:cubicBezTo>
                  <a:cubicBezTo>
                    <a:pt x="367" y="19915"/>
                    <a:pt x="901" y="18180"/>
                    <a:pt x="1902" y="16713"/>
                  </a:cubicBezTo>
                  <a:cubicBezTo>
                    <a:pt x="2802" y="19748"/>
                    <a:pt x="4303" y="23451"/>
                    <a:pt x="6672" y="25719"/>
                  </a:cubicBezTo>
                  <a:cubicBezTo>
                    <a:pt x="6838" y="25719"/>
                    <a:pt x="7039" y="25686"/>
                    <a:pt x="7205" y="25652"/>
                  </a:cubicBezTo>
                  <a:cubicBezTo>
                    <a:pt x="4670" y="23417"/>
                    <a:pt x="3102" y="19448"/>
                    <a:pt x="2202" y="16312"/>
                  </a:cubicBezTo>
                  <a:cubicBezTo>
                    <a:pt x="3102" y="15145"/>
                    <a:pt x="4203" y="14111"/>
                    <a:pt x="5404" y="13310"/>
                  </a:cubicBezTo>
                  <a:cubicBezTo>
                    <a:pt x="7739" y="11742"/>
                    <a:pt x="12242" y="10441"/>
                    <a:pt x="16345" y="10241"/>
                  </a:cubicBezTo>
                  <a:cubicBezTo>
                    <a:pt x="16545" y="12309"/>
                    <a:pt x="16545" y="14411"/>
                    <a:pt x="16379" y="16479"/>
                  </a:cubicBezTo>
                  <a:cubicBezTo>
                    <a:pt x="16512" y="16479"/>
                    <a:pt x="16645" y="16512"/>
                    <a:pt x="16779" y="16546"/>
                  </a:cubicBezTo>
                  <a:cubicBezTo>
                    <a:pt x="16946" y="14444"/>
                    <a:pt x="16946" y="12343"/>
                    <a:pt x="16746" y="10241"/>
                  </a:cubicBezTo>
                  <a:cubicBezTo>
                    <a:pt x="16906" y="10237"/>
                    <a:pt x="17065" y="10235"/>
                    <a:pt x="17225" y="10235"/>
                  </a:cubicBezTo>
                  <a:cubicBezTo>
                    <a:pt x="18359" y="10235"/>
                    <a:pt x="19470" y="10341"/>
                    <a:pt x="20582" y="10575"/>
                  </a:cubicBezTo>
                  <a:cubicBezTo>
                    <a:pt x="21516" y="10742"/>
                    <a:pt x="22416" y="11142"/>
                    <a:pt x="23183" y="11709"/>
                  </a:cubicBezTo>
                  <a:lnTo>
                    <a:pt x="23150" y="11175"/>
                  </a:lnTo>
                  <a:cubicBezTo>
                    <a:pt x="22383" y="10675"/>
                    <a:pt x="21549" y="10341"/>
                    <a:pt x="20682" y="10175"/>
                  </a:cubicBezTo>
                  <a:cubicBezTo>
                    <a:pt x="19604" y="9953"/>
                    <a:pt x="18503" y="9824"/>
                    <a:pt x="17399" y="9824"/>
                  </a:cubicBezTo>
                  <a:cubicBezTo>
                    <a:pt x="17170" y="9824"/>
                    <a:pt x="16941" y="9830"/>
                    <a:pt x="16712" y="9841"/>
                  </a:cubicBezTo>
                  <a:cubicBezTo>
                    <a:pt x="16178" y="4904"/>
                    <a:pt x="14711" y="1201"/>
                    <a:pt x="13343"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2005;p57">
              <a:extLst>
                <a:ext uri="{FF2B5EF4-FFF2-40B4-BE49-F238E27FC236}">
                  <a16:creationId xmlns:a16="http://schemas.microsoft.com/office/drawing/2014/main" id="{2CC7D243-F3FC-4C9B-94D7-0E4893E223F3}"/>
                </a:ext>
              </a:extLst>
            </p:cNvPr>
            <p:cNvSpPr/>
            <p:nvPr/>
          </p:nvSpPr>
          <p:spPr>
            <a:xfrm>
              <a:off x="4766862" y="2167962"/>
              <a:ext cx="478992" cy="487568"/>
            </a:xfrm>
            <a:custGeom>
              <a:avLst/>
              <a:gdLst/>
              <a:ahLst/>
              <a:cxnLst/>
              <a:rect l="l" t="t" r="r" b="b"/>
              <a:pathLst>
                <a:path w="28147" h="28651" extrusionOk="0">
                  <a:moveTo>
                    <a:pt x="25224" y="1"/>
                  </a:moveTo>
                  <a:cubicBezTo>
                    <a:pt x="25098" y="1"/>
                    <a:pt x="24972" y="10"/>
                    <a:pt x="24844" y="28"/>
                  </a:cubicBezTo>
                  <a:cubicBezTo>
                    <a:pt x="21342" y="528"/>
                    <a:pt x="20775" y="3163"/>
                    <a:pt x="19541" y="8901"/>
                  </a:cubicBezTo>
                  <a:cubicBezTo>
                    <a:pt x="17539" y="18208"/>
                    <a:pt x="15504" y="22544"/>
                    <a:pt x="14637" y="23211"/>
                  </a:cubicBezTo>
                  <a:cubicBezTo>
                    <a:pt x="14520" y="23250"/>
                    <a:pt x="14403" y="23266"/>
                    <a:pt x="14292" y="23266"/>
                  </a:cubicBezTo>
                  <a:cubicBezTo>
                    <a:pt x="14214" y="23266"/>
                    <a:pt x="14139" y="23258"/>
                    <a:pt x="14070" y="23245"/>
                  </a:cubicBezTo>
                  <a:cubicBezTo>
                    <a:pt x="12202" y="22911"/>
                    <a:pt x="8666" y="20276"/>
                    <a:pt x="5797" y="16039"/>
                  </a:cubicBezTo>
                  <a:cubicBezTo>
                    <a:pt x="5208" y="15218"/>
                    <a:pt x="4428" y="14875"/>
                    <a:pt x="3662" y="14875"/>
                  </a:cubicBezTo>
                  <a:cubicBezTo>
                    <a:pt x="1787" y="14875"/>
                    <a:pt x="1" y="16933"/>
                    <a:pt x="1328" y="19042"/>
                  </a:cubicBezTo>
                  <a:cubicBezTo>
                    <a:pt x="3929" y="22944"/>
                    <a:pt x="8633" y="27781"/>
                    <a:pt x="13169" y="28548"/>
                  </a:cubicBezTo>
                  <a:cubicBezTo>
                    <a:pt x="13570" y="28615"/>
                    <a:pt x="13970" y="28648"/>
                    <a:pt x="14370" y="28648"/>
                  </a:cubicBezTo>
                  <a:cubicBezTo>
                    <a:pt x="14419" y="28650"/>
                    <a:pt x="14468" y="28650"/>
                    <a:pt x="14517" y="28650"/>
                  </a:cubicBezTo>
                  <a:cubicBezTo>
                    <a:pt x="15730" y="28650"/>
                    <a:pt x="16879" y="28252"/>
                    <a:pt x="17873" y="27514"/>
                  </a:cubicBezTo>
                  <a:cubicBezTo>
                    <a:pt x="18807" y="26814"/>
                    <a:pt x="21642" y="24679"/>
                    <a:pt x="24811" y="10035"/>
                  </a:cubicBezTo>
                  <a:cubicBezTo>
                    <a:pt x="25111" y="8434"/>
                    <a:pt x="25478" y="6866"/>
                    <a:pt x="25979" y="5298"/>
                  </a:cubicBezTo>
                  <a:cubicBezTo>
                    <a:pt x="27313" y="4898"/>
                    <a:pt x="28147" y="3530"/>
                    <a:pt x="27847" y="2129"/>
                  </a:cubicBezTo>
                  <a:cubicBezTo>
                    <a:pt x="27604" y="886"/>
                    <a:pt x="26479" y="1"/>
                    <a:pt x="25224"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2006;p57">
              <a:extLst>
                <a:ext uri="{FF2B5EF4-FFF2-40B4-BE49-F238E27FC236}">
                  <a16:creationId xmlns:a16="http://schemas.microsoft.com/office/drawing/2014/main" id="{5EA00D07-80A9-4B1E-9FD7-57496581AF82}"/>
                </a:ext>
              </a:extLst>
            </p:cNvPr>
            <p:cNvSpPr/>
            <p:nvPr/>
          </p:nvSpPr>
          <p:spPr>
            <a:xfrm>
              <a:off x="4758796" y="2228408"/>
              <a:ext cx="49963" cy="123955"/>
            </a:xfrm>
            <a:custGeom>
              <a:avLst/>
              <a:gdLst/>
              <a:ahLst/>
              <a:cxnLst/>
              <a:rect l="l" t="t" r="r" b="b"/>
              <a:pathLst>
                <a:path w="2936" h="7284" extrusionOk="0">
                  <a:moveTo>
                    <a:pt x="1253" y="1"/>
                  </a:moveTo>
                  <a:cubicBezTo>
                    <a:pt x="994" y="1"/>
                    <a:pt x="734" y="123"/>
                    <a:pt x="567" y="412"/>
                  </a:cubicBezTo>
                  <a:cubicBezTo>
                    <a:pt x="100" y="1546"/>
                    <a:pt x="0" y="2814"/>
                    <a:pt x="301" y="4015"/>
                  </a:cubicBezTo>
                  <a:cubicBezTo>
                    <a:pt x="501" y="4882"/>
                    <a:pt x="801" y="5749"/>
                    <a:pt x="1134" y="6583"/>
                  </a:cubicBezTo>
                  <a:lnTo>
                    <a:pt x="1235" y="6750"/>
                  </a:lnTo>
                  <a:cubicBezTo>
                    <a:pt x="1335" y="7050"/>
                    <a:pt x="1668" y="7284"/>
                    <a:pt x="2002" y="7284"/>
                  </a:cubicBezTo>
                  <a:cubicBezTo>
                    <a:pt x="2102" y="7284"/>
                    <a:pt x="2202" y="7250"/>
                    <a:pt x="2302" y="7217"/>
                  </a:cubicBezTo>
                  <a:cubicBezTo>
                    <a:pt x="2736" y="7050"/>
                    <a:pt x="2936" y="6550"/>
                    <a:pt x="2769" y="6149"/>
                  </a:cubicBezTo>
                  <a:lnTo>
                    <a:pt x="2702" y="5949"/>
                  </a:lnTo>
                  <a:cubicBezTo>
                    <a:pt x="2369" y="5215"/>
                    <a:pt x="2102" y="4448"/>
                    <a:pt x="1935" y="3648"/>
                  </a:cubicBezTo>
                  <a:cubicBezTo>
                    <a:pt x="1702" y="2814"/>
                    <a:pt x="1735" y="1913"/>
                    <a:pt x="2068" y="1113"/>
                  </a:cubicBezTo>
                  <a:cubicBezTo>
                    <a:pt x="2291" y="490"/>
                    <a:pt x="1772" y="1"/>
                    <a:pt x="1253"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2007;p57">
              <a:extLst>
                <a:ext uri="{FF2B5EF4-FFF2-40B4-BE49-F238E27FC236}">
                  <a16:creationId xmlns:a16="http://schemas.microsoft.com/office/drawing/2014/main" id="{23AC9152-64E4-404A-AEF9-51E5B143184F}"/>
                </a:ext>
              </a:extLst>
            </p:cNvPr>
            <p:cNvSpPr/>
            <p:nvPr/>
          </p:nvSpPr>
          <p:spPr>
            <a:xfrm>
              <a:off x="4829180" y="2284498"/>
              <a:ext cx="44858" cy="89444"/>
            </a:xfrm>
            <a:custGeom>
              <a:avLst/>
              <a:gdLst/>
              <a:ahLst/>
              <a:cxnLst/>
              <a:rect l="l" t="t" r="r" b="b"/>
              <a:pathLst>
                <a:path w="2636" h="5256" extrusionOk="0">
                  <a:moveTo>
                    <a:pt x="1111" y="1"/>
                  </a:moveTo>
                  <a:cubicBezTo>
                    <a:pt x="568" y="1"/>
                    <a:pt x="32" y="516"/>
                    <a:pt x="334" y="1186"/>
                  </a:cubicBezTo>
                  <a:cubicBezTo>
                    <a:pt x="1035" y="2687"/>
                    <a:pt x="668" y="3487"/>
                    <a:pt x="368" y="3954"/>
                  </a:cubicBezTo>
                  <a:cubicBezTo>
                    <a:pt x="1" y="4488"/>
                    <a:pt x="368" y="5222"/>
                    <a:pt x="1035" y="5255"/>
                  </a:cubicBezTo>
                  <a:cubicBezTo>
                    <a:pt x="1302" y="5255"/>
                    <a:pt x="1568" y="5122"/>
                    <a:pt x="1735" y="4888"/>
                  </a:cubicBezTo>
                  <a:cubicBezTo>
                    <a:pt x="2569" y="3654"/>
                    <a:pt x="2636" y="2186"/>
                    <a:pt x="1869" y="518"/>
                  </a:cubicBezTo>
                  <a:cubicBezTo>
                    <a:pt x="1704" y="154"/>
                    <a:pt x="1406" y="1"/>
                    <a:pt x="1111"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2008;p57">
              <a:extLst>
                <a:ext uri="{FF2B5EF4-FFF2-40B4-BE49-F238E27FC236}">
                  <a16:creationId xmlns:a16="http://schemas.microsoft.com/office/drawing/2014/main" id="{8AD4A205-294D-4A91-884A-35E81D160A62}"/>
                </a:ext>
              </a:extLst>
            </p:cNvPr>
            <p:cNvSpPr/>
            <p:nvPr/>
          </p:nvSpPr>
          <p:spPr>
            <a:xfrm>
              <a:off x="4707131" y="2331006"/>
              <a:ext cx="179398" cy="157191"/>
            </a:xfrm>
            <a:custGeom>
              <a:avLst/>
              <a:gdLst/>
              <a:ahLst/>
              <a:cxnLst/>
              <a:rect l="l" t="t" r="r" b="b"/>
              <a:pathLst>
                <a:path w="10542" h="9237" extrusionOk="0">
                  <a:moveTo>
                    <a:pt x="5253" y="1"/>
                  </a:moveTo>
                  <a:cubicBezTo>
                    <a:pt x="4465" y="1"/>
                    <a:pt x="3666" y="201"/>
                    <a:pt x="2936" y="621"/>
                  </a:cubicBezTo>
                  <a:cubicBezTo>
                    <a:pt x="735" y="1922"/>
                    <a:pt x="1" y="4757"/>
                    <a:pt x="1268" y="6959"/>
                  </a:cubicBezTo>
                  <a:cubicBezTo>
                    <a:pt x="2133" y="8422"/>
                    <a:pt x="3676" y="9237"/>
                    <a:pt x="5259" y="9237"/>
                  </a:cubicBezTo>
                  <a:cubicBezTo>
                    <a:pt x="6058" y="9237"/>
                    <a:pt x="6868" y="9029"/>
                    <a:pt x="7606" y="8593"/>
                  </a:cubicBezTo>
                  <a:cubicBezTo>
                    <a:pt x="9808" y="7326"/>
                    <a:pt x="10542" y="4490"/>
                    <a:pt x="9241" y="2289"/>
                  </a:cubicBezTo>
                  <a:cubicBezTo>
                    <a:pt x="8393" y="817"/>
                    <a:pt x="6844" y="1"/>
                    <a:pt x="5253"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2009;p57">
              <a:extLst>
                <a:ext uri="{FF2B5EF4-FFF2-40B4-BE49-F238E27FC236}">
                  <a16:creationId xmlns:a16="http://schemas.microsoft.com/office/drawing/2014/main" id="{7EF9636C-9D75-4E43-92C3-BBF3686700D2}"/>
                </a:ext>
              </a:extLst>
            </p:cNvPr>
            <p:cNvSpPr/>
            <p:nvPr/>
          </p:nvSpPr>
          <p:spPr>
            <a:xfrm>
              <a:off x="4693517" y="2252113"/>
              <a:ext cx="76085" cy="113303"/>
            </a:xfrm>
            <a:custGeom>
              <a:avLst/>
              <a:gdLst/>
              <a:ahLst/>
              <a:cxnLst/>
              <a:rect l="l" t="t" r="r" b="b"/>
              <a:pathLst>
                <a:path w="4471" h="6658" extrusionOk="0">
                  <a:moveTo>
                    <a:pt x="927" y="1"/>
                  </a:moveTo>
                  <a:cubicBezTo>
                    <a:pt x="589" y="1"/>
                    <a:pt x="251" y="194"/>
                    <a:pt x="134" y="620"/>
                  </a:cubicBezTo>
                  <a:cubicBezTo>
                    <a:pt x="0" y="1854"/>
                    <a:pt x="267" y="3055"/>
                    <a:pt x="934" y="4123"/>
                  </a:cubicBezTo>
                  <a:cubicBezTo>
                    <a:pt x="1401" y="5023"/>
                    <a:pt x="2068" y="5824"/>
                    <a:pt x="2869" y="6458"/>
                  </a:cubicBezTo>
                  <a:cubicBezTo>
                    <a:pt x="3002" y="6591"/>
                    <a:pt x="3169" y="6658"/>
                    <a:pt x="3369" y="6658"/>
                  </a:cubicBezTo>
                  <a:cubicBezTo>
                    <a:pt x="4137" y="6624"/>
                    <a:pt x="4470" y="5657"/>
                    <a:pt x="3870" y="5157"/>
                  </a:cubicBezTo>
                  <a:cubicBezTo>
                    <a:pt x="3236" y="4623"/>
                    <a:pt x="2736" y="3989"/>
                    <a:pt x="2369" y="3289"/>
                  </a:cubicBezTo>
                  <a:cubicBezTo>
                    <a:pt x="1902" y="2555"/>
                    <a:pt x="1701" y="1721"/>
                    <a:pt x="1768" y="854"/>
                  </a:cubicBezTo>
                  <a:cubicBezTo>
                    <a:pt x="1787" y="312"/>
                    <a:pt x="1356" y="1"/>
                    <a:pt x="927"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2010;p57">
              <a:extLst>
                <a:ext uri="{FF2B5EF4-FFF2-40B4-BE49-F238E27FC236}">
                  <a16:creationId xmlns:a16="http://schemas.microsoft.com/office/drawing/2014/main" id="{C5135782-9B06-45DA-A9FB-E16780C6DB26}"/>
                </a:ext>
              </a:extLst>
            </p:cNvPr>
            <p:cNvSpPr/>
            <p:nvPr/>
          </p:nvSpPr>
          <p:spPr>
            <a:xfrm>
              <a:off x="4651432" y="2326905"/>
              <a:ext cx="108521" cy="90176"/>
            </a:xfrm>
            <a:custGeom>
              <a:avLst/>
              <a:gdLst/>
              <a:ahLst/>
              <a:cxnLst/>
              <a:rect l="l" t="t" r="r" b="b"/>
              <a:pathLst>
                <a:path w="6377" h="5299" extrusionOk="0">
                  <a:moveTo>
                    <a:pt x="1255" y="1"/>
                  </a:moveTo>
                  <a:cubicBezTo>
                    <a:pt x="696" y="1"/>
                    <a:pt x="1" y="533"/>
                    <a:pt x="338" y="1095"/>
                  </a:cubicBezTo>
                  <a:cubicBezTo>
                    <a:pt x="739" y="2129"/>
                    <a:pt x="1406" y="3063"/>
                    <a:pt x="2273" y="3797"/>
                  </a:cubicBezTo>
                  <a:cubicBezTo>
                    <a:pt x="3074" y="4464"/>
                    <a:pt x="4008" y="4965"/>
                    <a:pt x="5042" y="5232"/>
                  </a:cubicBezTo>
                  <a:cubicBezTo>
                    <a:pt x="5108" y="5265"/>
                    <a:pt x="5209" y="5298"/>
                    <a:pt x="5275" y="5298"/>
                  </a:cubicBezTo>
                  <a:cubicBezTo>
                    <a:pt x="6176" y="5232"/>
                    <a:pt x="6376" y="3997"/>
                    <a:pt x="5542" y="3664"/>
                  </a:cubicBezTo>
                  <a:cubicBezTo>
                    <a:pt x="4742" y="3464"/>
                    <a:pt x="3974" y="3063"/>
                    <a:pt x="3307" y="2530"/>
                  </a:cubicBezTo>
                  <a:cubicBezTo>
                    <a:pt x="2673" y="1963"/>
                    <a:pt x="2173" y="1229"/>
                    <a:pt x="1839" y="428"/>
                  </a:cubicBezTo>
                  <a:cubicBezTo>
                    <a:pt x="1763" y="124"/>
                    <a:pt x="1525" y="1"/>
                    <a:pt x="1255"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2011;p57">
              <a:extLst>
                <a:ext uri="{FF2B5EF4-FFF2-40B4-BE49-F238E27FC236}">
                  <a16:creationId xmlns:a16="http://schemas.microsoft.com/office/drawing/2014/main" id="{F153258E-6F41-489E-A84E-6D13D213846B}"/>
                </a:ext>
              </a:extLst>
            </p:cNvPr>
            <p:cNvSpPr/>
            <p:nvPr/>
          </p:nvSpPr>
          <p:spPr>
            <a:xfrm>
              <a:off x="5249240" y="1864727"/>
              <a:ext cx="261712" cy="304511"/>
            </a:xfrm>
            <a:custGeom>
              <a:avLst/>
              <a:gdLst/>
              <a:ahLst/>
              <a:cxnLst/>
              <a:rect l="l" t="t" r="r" b="b"/>
              <a:pathLst>
                <a:path w="15379" h="17894" extrusionOk="0">
                  <a:moveTo>
                    <a:pt x="1" y="1"/>
                  </a:moveTo>
                  <a:cubicBezTo>
                    <a:pt x="168" y="2002"/>
                    <a:pt x="835" y="3970"/>
                    <a:pt x="1936" y="5638"/>
                  </a:cubicBezTo>
                  <a:cubicBezTo>
                    <a:pt x="3003" y="7239"/>
                    <a:pt x="3937" y="8574"/>
                    <a:pt x="3937" y="10208"/>
                  </a:cubicBezTo>
                  <a:lnTo>
                    <a:pt x="3937" y="14378"/>
                  </a:lnTo>
                  <a:cubicBezTo>
                    <a:pt x="3937" y="14378"/>
                    <a:pt x="6432" y="17893"/>
                    <a:pt x="10089" y="17893"/>
                  </a:cubicBezTo>
                  <a:cubicBezTo>
                    <a:pt x="10399" y="17893"/>
                    <a:pt x="10717" y="17868"/>
                    <a:pt x="11042" y="17814"/>
                  </a:cubicBezTo>
                  <a:cubicBezTo>
                    <a:pt x="15379" y="17080"/>
                    <a:pt x="11075" y="14078"/>
                    <a:pt x="11075" y="14078"/>
                  </a:cubicBezTo>
                  <a:lnTo>
                    <a:pt x="11075" y="10475"/>
                  </a:lnTo>
                  <a:cubicBezTo>
                    <a:pt x="11075" y="10475"/>
                    <a:pt x="11609" y="5938"/>
                    <a:pt x="8774" y="3070"/>
                  </a:cubicBezTo>
                  <a:cubicBezTo>
                    <a:pt x="5905" y="201"/>
                    <a:pt x="1" y="1"/>
                    <a:pt x="1"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2012;p57">
              <a:extLst>
                <a:ext uri="{FF2B5EF4-FFF2-40B4-BE49-F238E27FC236}">
                  <a16:creationId xmlns:a16="http://schemas.microsoft.com/office/drawing/2014/main" id="{C507D785-712B-486D-811A-D1021EFEFC6B}"/>
                </a:ext>
              </a:extLst>
            </p:cNvPr>
            <p:cNvSpPr/>
            <p:nvPr/>
          </p:nvSpPr>
          <p:spPr>
            <a:xfrm>
              <a:off x="5238468" y="1706668"/>
              <a:ext cx="336062" cy="367204"/>
            </a:xfrm>
            <a:custGeom>
              <a:avLst/>
              <a:gdLst/>
              <a:ahLst/>
              <a:cxnLst/>
              <a:rect l="l" t="t" r="r" b="b"/>
              <a:pathLst>
                <a:path w="19748" h="21578" extrusionOk="0">
                  <a:moveTo>
                    <a:pt x="9448" y="1"/>
                  </a:moveTo>
                  <a:cubicBezTo>
                    <a:pt x="7790" y="1"/>
                    <a:pt x="6229" y="373"/>
                    <a:pt x="5070" y="1116"/>
                  </a:cubicBezTo>
                  <a:cubicBezTo>
                    <a:pt x="1034" y="3685"/>
                    <a:pt x="0" y="7221"/>
                    <a:pt x="634" y="10590"/>
                  </a:cubicBezTo>
                  <a:cubicBezTo>
                    <a:pt x="4837" y="10823"/>
                    <a:pt x="5804" y="14659"/>
                    <a:pt x="6638" y="17428"/>
                  </a:cubicBezTo>
                  <a:cubicBezTo>
                    <a:pt x="7272" y="19663"/>
                    <a:pt x="7972" y="20263"/>
                    <a:pt x="8773" y="20630"/>
                  </a:cubicBezTo>
                  <a:cubicBezTo>
                    <a:pt x="10490" y="21358"/>
                    <a:pt x="12739" y="21577"/>
                    <a:pt x="14393" y="21577"/>
                  </a:cubicBezTo>
                  <a:cubicBezTo>
                    <a:pt x="14635" y="21577"/>
                    <a:pt x="14865" y="21573"/>
                    <a:pt x="15078" y="21564"/>
                  </a:cubicBezTo>
                  <a:cubicBezTo>
                    <a:pt x="16812" y="21464"/>
                    <a:pt x="17880" y="19930"/>
                    <a:pt x="18380" y="18062"/>
                  </a:cubicBezTo>
                  <a:cubicBezTo>
                    <a:pt x="19214" y="15060"/>
                    <a:pt x="19748" y="12191"/>
                    <a:pt x="18880" y="6720"/>
                  </a:cubicBezTo>
                  <a:cubicBezTo>
                    <a:pt x="18169" y="2241"/>
                    <a:pt x="13518" y="1"/>
                    <a:pt x="9448"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2013;p57">
              <a:extLst>
                <a:ext uri="{FF2B5EF4-FFF2-40B4-BE49-F238E27FC236}">
                  <a16:creationId xmlns:a16="http://schemas.microsoft.com/office/drawing/2014/main" id="{B99CAD49-CECC-4DF0-9687-0613CC51F56A}"/>
                </a:ext>
              </a:extLst>
            </p:cNvPr>
            <p:cNvSpPr/>
            <p:nvPr/>
          </p:nvSpPr>
          <p:spPr>
            <a:xfrm>
              <a:off x="5351958" y="1853376"/>
              <a:ext cx="216326" cy="113660"/>
            </a:xfrm>
            <a:custGeom>
              <a:avLst/>
              <a:gdLst/>
              <a:ahLst/>
              <a:cxnLst/>
              <a:rect l="l" t="t" r="r" b="b"/>
              <a:pathLst>
                <a:path w="12712" h="6679" extrusionOk="0">
                  <a:moveTo>
                    <a:pt x="12478" y="1"/>
                  </a:moveTo>
                  <a:cubicBezTo>
                    <a:pt x="11577" y="568"/>
                    <a:pt x="10543" y="901"/>
                    <a:pt x="9509" y="1035"/>
                  </a:cubicBezTo>
                  <a:cubicBezTo>
                    <a:pt x="8373" y="1181"/>
                    <a:pt x="7220" y="1256"/>
                    <a:pt x="6067" y="1256"/>
                  </a:cubicBezTo>
                  <a:cubicBezTo>
                    <a:pt x="4852" y="1256"/>
                    <a:pt x="3636" y="1173"/>
                    <a:pt x="2438" y="1001"/>
                  </a:cubicBezTo>
                  <a:cubicBezTo>
                    <a:pt x="2131" y="961"/>
                    <a:pt x="1867" y="942"/>
                    <a:pt x="1641" y="942"/>
                  </a:cubicBezTo>
                  <a:cubicBezTo>
                    <a:pt x="0" y="942"/>
                    <a:pt x="359" y="1962"/>
                    <a:pt x="770" y="3370"/>
                  </a:cubicBezTo>
                  <a:cubicBezTo>
                    <a:pt x="1270" y="5038"/>
                    <a:pt x="2704" y="6539"/>
                    <a:pt x="6674" y="6672"/>
                  </a:cubicBezTo>
                  <a:cubicBezTo>
                    <a:pt x="6839" y="6676"/>
                    <a:pt x="7002" y="6678"/>
                    <a:pt x="7161" y="6678"/>
                  </a:cubicBezTo>
                  <a:cubicBezTo>
                    <a:pt x="9546" y="6678"/>
                    <a:pt x="11294" y="6213"/>
                    <a:pt x="12545" y="5338"/>
                  </a:cubicBezTo>
                  <a:cubicBezTo>
                    <a:pt x="12712" y="3570"/>
                    <a:pt x="12712" y="1769"/>
                    <a:pt x="12478"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2014;p57">
              <a:extLst>
                <a:ext uri="{FF2B5EF4-FFF2-40B4-BE49-F238E27FC236}">
                  <a16:creationId xmlns:a16="http://schemas.microsoft.com/office/drawing/2014/main" id="{7398448B-C45F-45BC-B30E-B64BC7D5DE0C}"/>
                </a:ext>
              </a:extLst>
            </p:cNvPr>
            <p:cNvSpPr/>
            <p:nvPr/>
          </p:nvSpPr>
          <p:spPr>
            <a:xfrm>
              <a:off x="5275362" y="1706924"/>
              <a:ext cx="286115" cy="367289"/>
            </a:xfrm>
            <a:custGeom>
              <a:avLst/>
              <a:gdLst/>
              <a:ahLst/>
              <a:cxnLst/>
              <a:rect l="l" t="t" r="r" b="b"/>
              <a:pathLst>
                <a:path w="16813" h="21583" extrusionOk="0">
                  <a:moveTo>
                    <a:pt x="8707" y="234"/>
                  </a:moveTo>
                  <a:cubicBezTo>
                    <a:pt x="9707" y="568"/>
                    <a:pt x="10608" y="1101"/>
                    <a:pt x="11375" y="1768"/>
                  </a:cubicBezTo>
                  <a:cubicBezTo>
                    <a:pt x="13010" y="3169"/>
                    <a:pt x="14110" y="5271"/>
                    <a:pt x="14677" y="7939"/>
                  </a:cubicBezTo>
                  <a:cubicBezTo>
                    <a:pt x="14281" y="8036"/>
                    <a:pt x="13769" y="8110"/>
                    <a:pt x="13244" y="8110"/>
                  </a:cubicBezTo>
                  <a:cubicBezTo>
                    <a:pt x="12309" y="8110"/>
                    <a:pt x="11335" y="7874"/>
                    <a:pt x="10908" y="7106"/>
                  </a:cubicBezTo>
                  <a:lnTo>
                    <a:pt x="10741" y="6805"/>
                  </a:lnTo>
                  <a:cubicBezTo>
                    <a:pt x="10041" y="5471"/>
                    <a:pt x="9374" y="4170"/>
                    <a:pt x="6238" y="3203"/>
                  </a:cubicBezTo>
                  <a:cubicBezTo>
                    <a:pt x="5404" y="2936"/>
                    <a:pt x="4537" y="2802"/>
                    <a:pt x="3670" y="2769"/>
                  </a:cubicBezTo>
                  <a:cubicBezTo>
                    <a:pt x="3770" y="2636"/>
                    <a:pt x="3870" y="2536"/>
                    <a:pt x="3970" y="2436"/>
                  </a:cubicBezTo>
                  <a:cubicBezTo>
                    <a:pt x="5271" y="1201"/>
                    <a:pt x="6939" y="434"/>
                    <a:pt x="8707" y="234"/>
                  </a:cubicBezTo>
                  <a:close/>
                  <a:moveTo>
                    <a:pt x="7706" y="0"/>
                  </a:moveTo>
                  <a:cubicBezTo>
                    <a:pt x="6205" y="334"/>
                    <a:pt x="4804" y="1068"/>
                    <a:pt x="3703" y="2135"/>
                  </a:cubicBezTo>
                  <a:cubicBezTo>
                    <a:pt x="3503" y="2335"/>
                    <a:pt x="3303" y="2536"/>
                    <a:pt x="3136" y="2736"/>
                  </a:cubicBezTo>
                  <a:cubicBezTo>
                    <a:pt x="2202" y="2769"/>
                    <a:pt x="1335" y="2903"/>
                    <a:pt x="467" y="3169"/>
                  </a:cubicBezTo>
                  <a:cubicBezTo>
                    <a:pt x="301" y="3336"/>
                    <a:pt x="134" y="3536"/>
                    <a:pt x="0" y="3736"/>
                  </a:cubicBezTo>
                  <a:cubicBezTo>
                    <a:pt x="901" y="3403"/>
                    <a:pt x="1835" y="3236"/>
                    <a:pt x="2802" y="3169"/>
                  </a:cubicBezTo>
                  <a:lnTo>
                    <a:pt x="2802" y="3169"/>
                  </a:lnTo>
                  <a:cubicBezTo>
                    <a:pt x="801" y="5805"/>
                    <a:pt x="534" y="9240"/>
                    <a:pt x="567" y="11075"/>
                  </a:cubicBezTo>
                  <a:cubicBezTo>
                    <a:pt x="701" y="11142"/>
                    <a:pt x="834" y="11242"/>
                    <a:pt x="968" y="11309"/>
                  </a:cubicBezTo>
                  <a:cubicBezTo>
                    <a:pt x="934" y="9541"/>
                    <a:pt x="1101" y="5838"/>
                    <a:pt x="3336" y="3169"/>
                  </a:cubicBezTo>
                  <a:cubicBezTo>
                    <a:pt x="4270" y="3169"/>
                    <a:pt x="5204" y="3336"/>
                    <a:pt x="6105" y="3603"/>
                  </a:cubicBezTo>
                  <a:cubicBezTo>
                    <a:pt x="9107" y="4537"/>
                    <a:pt x="9741" y="5738"/>
                    <a:pt x="10408" y="7005"/>
                  </a:cubicBezTo>
                  <a:lnTo>
                    <a:pt x="10575" y="7306"/>
                  </a:lnTo>
                  <a:cubicBezTo>
                    <a:pt x="11075" y="8240"/>
                    <a:pt x="12176" y="8540"/>
                    <a:pt x="13243" y="8540"/>
                  </a:cubicBezTo>
                  <a:cubicBezTo>
                    <a:pt x="13777" y="8540"/>
                    <a:pt x="14277" y="8473"/>
                    <a:pt x="14778" y="8373"/>
                  </a:cubicBezTo>
                  <a:cubicBezTo>
                    <a:pt x="14978" y="9541"/>
                    <a:pt x="15111" y="10742"/>
                    <a:pt x="15144" y="11976"/>
                  </a:cubicBezTo>
                  <a:cubicBezTo>
                    <a:pt x="15278" y="17747"/>
                    <a:pt x="14077" y="20148"/>
                    <a:pt x="13043" y="21149"/>
                  </a:cubicBezTo>
                  <a:cubicBezTo>
                    <a:pt x="12876" y="21316"/>
                    <a:pt x="12643" y="21449"/>
                    <a:pt x="12409" y="21583"/>
                  </a:cubicBezTo>
                  <a:lnTo>
                    <a:pt x="12910" y="21583"/>
                  </a:lnTo>
                  <a:cubicBezTo>
                    <a:pt x="13010" y="21583"/>
                    <a:pt x="13110" y="21583"/>
                    <a:pt x="13210" y="21549"/>
                  </a:cubicBezTo>
                  <a:cubicBezTo>
                    <a:pt x="13310" y="21516"/>
                    <a:pt x="13276" y="21516"/>
                    <a:pt x="13310" y="21483"/>
                  </a:cubicBezTo>
                  <a:cubicBezTo>
                    <a:pt x="14444" y="20448"/>
                    <a:pt x="15745" y="17947"/>
                    <a:pt x="15578" y="11976"/>
                  </a:cubicBezTo>
                  <a:cubicBezTo>
                    <a:pt x="15545" y="10742"/>
                    <a:pt x="15411" y="9507"/>
                    <a:pt x="15178" y="8306"/>
                  </a:cubicBezTo>
                  <a:cubicBezTo>
                    <a:pt x="15812" y="8140"/>
                    <a:pt x="16379" y="7773"/>
                    <a:pt x="16812" y="7272"/>
                  </a:cubicBezTo>
                  <a:cubicBezTo>
                    <a:pt x="16779" y="7106"/>
                    <a:pt x="16746" y="6905"/>
                    <a:pt x="16712" y="6705"/>
                  </a:cubicBezTo>
                  <a:cubicBezTo>
                    <a:pt x="16712" y="6705"/>
                    <a:pt x="16712" y="6672"/>
                    <a:pt x="16712" y="6672"/>
                  </a:cubicBezTo>
                  <a:cubicBezTo>
                    <a:pt x="16345" y="7272"/>
                    <a:pt x="15778" y="7706"/>
                    <a:pt x="15078" y="7839"/>
                  </a:cubicBezTo>
                  <a:cubicBezTo>
                    <a:pt x="14511" y="5071"/>
                    <a:pt x="13343" y="2936"/>
                    <a:pt x="11675" y="1468"/>
                  </a:cubicBezTo>
                  <a:cubicBezTo>
                    <a:pt x="11175" y="1001"/>
                    <a:pt x="10608" y="634"/>
                    <a:pt x="10007" y="334"/>
                  </a:cubicBezTo>
                  <a:cubicBezTo>
                    <a:pt x="9240" y="134"/>
                    <a:pt x="8473" y="34"/>
                    <a:pt x="7706"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2015;p57">
              <a:extLst>
                <a:ext uri="{FF2B5EF4-FFF2-40B4-BE49-F238E27FC236}">
                  <a16:creationId xmlns:a16="http://schemas.microsoft.com/office/drawing/2014/main" id="{7A7BA2E2-CE8F-45D1-BD89-D80006DE7F0C}"/>
                </a:ext>
              </a:extLst>
            </p:cNvPr>
            <p:cNvSpPr/>
            <p:nvPr/>
          </p:nvSpPr>
          <p:spPr>
            <a:xfrm>
              <a:off x="5438985" y="1897009"/>
              <a:ext cx="61569" cy="31891"/>
            </a:xfrm>
            <a:custGeom>
              <a:avLst/>
              <a:gdLst/>
              <a:ahLst/>
              <a:cxnLst/>
              <a:rect l="l" t="t" r="r" b="b"/>
              <a:pathLst>
                <a:path w="3618" h="1874" extrusionOk="0">
                  <a:moveTo>
                    <a:pt x="1812" y="1"/>
                  </a:moveTo>
                  <a:cubicBezTo>
                    <a:pt x="1773" y="1"/>
                    <a:pt x="1734" y="2"/>
                    <a:pt x="1693" y="5"/>
                  </a:cubicBezTo>
                  <a:cubicBezTo>
                    <a:pt x="470" y="71"/>
                    <a:pt x="1" y="1874"/>
                    <a:pt x="284" y="1874"/>
                  </a:cubicBezTo>
                  <a:cubicBezTo>
                    <a:pt x="287" y="1874"/>
                    <a:pt x="290" y="1873"/>
                    <a:pt x="292" y="1873"/>
                  </a:cubicBezTo>
                  <a:cubicBezTo>
                    <a:pt x="693" y="1840"/>
                    <a:pt x="960" y="1006"/>
                    <a:pt x="1727" y="839"/>
                  </a:cubicBezTo>
                  <a:cubicBezTo>
                    <a:pt x="1775" y="831"/>
                    <a:pt x="1821" y="827"/>
                    <a:pt x="1867" y="827"/>
                  </a:cubicBezTo>
                  <a:cubicBezTo>
                    <a:pt x="2532" y="827"/>
                    <a:pt x="2904" y="1674"/>
                    <a:pt x="3243" y="1674"/>
                  </a:cubicBezTo>
                  <a:cubicBezTo>
                    <a:pt x="3249" y="1674"/>
                    <a:pt x="3255" y="1674"/>
                    <a:pt x="3261" y="1673"/>
                  </a:cubicBezTo>
                  <a:cubicBezTo>
                    <a:pt x="3618" y="1641"/>
                    <a:pt x="3155" y="1"/>
                    <a:pt x="1812"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2016;p57">
              <a:extLst>
                <a:ext uri="{FF2B5EF4-FFF2-40B4-BE49-F238E27FC236}">
                  <a16:creationId xmlns:a16="http://schemas.microsoft.com/office/drawing/2014/main" id="{EEAFE6D9-7410-4D0C-970C-0E6762A6359B}"/>
                </a:ext>
              </a:extLst>
            </p:cNvPr>
            <p:cNvSpPr/>
            <p:nvPr/>
          </p:nvSpPr>
          <p:spPr>
            <a:xfrm>
              <a:off x="5537619" y="1885522"/>
              <a:ext cx="53673" cy="29747"/>
            </a:xfrm>
            <a:custGeom>
              <a:avLst/>
              <a:gdLst/>
              <a:ahLst/>
              <a:cxnLst/>
              <a:rect l="l" t="t" r="r" b="b"/>
              <a:pathLst>
                <a:path w="3154" h="1748" extrusionOk="0">
                  <a:moveTo>
                    <a:pt x="1595" y="0"/>
                  </a:moveTo>
                  <a:cubicBezTo>
                    <a:pt x="1532" y="0"/>
                    <a:pt x="1468" y="4"/>
                    <a:pt x="1401" y="13"/>
                  </a:cubicBezTo>
                  <a:cubicBezTo>
                    <a:pt x="301" y="113"/>
                    <a:pt x="0" y="1748"/>
                    <a:pt x="267" y="1748"/>
                  </a:cubicBezTo>
                  <a:cubicBezTo>
                    <a:pt x="601" y="1681"/>
                    <a:pt x="801" y="914"/>
                    <a:pt x="1468" y="747"/>
                  </a:cubicBezTo>
                  <a:cubicBezTo>
                    <a:pt x="1527" y="732"/>
                    <a:pt x="1583" y="726"/>
                    <a:pt x="1638" y="726"/>
                  </a:cubicBezTo>
                  <a:cubicBezTo>
                    <a:pt x="2193" y="726"/>
                    <a:pt x="2550" y="1415"/>
                    <a:pt x="2850" y="1415"/>
                  </a:cubicBezTo>
                  <a:cubicBezTo>
                    <a:pt x="2856" y="1415"/>
                    <a:pt x="2863" y="1415"/>
                    <a:pt x="2869" y="1414"/>
                  </a:cubicBezTo>
                  <a:cubicBezTo>
                    <a:pt x="3153" y="1351"/>
                    <a:pt x="2719" y="0"/>
                    <a:pt x="1595"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2017;p57">
              <a:extLst>
                <a:ext uri="{FF2B5EF4-FFF2-40B4-BE49-F238E27FC236}">
                  <a16:creationId xmlns:a16="http://schemas.microsoft.com/office/drawing/2014/main" id="{C80AD86D-21BC-4579-A823-9046FF7D3096}"/>
                </a:ext>
              </a:extLst>
            </p:cNvPr>
            <p:cNvSpPr/>
            <p:nvPr/>
          </p:nvSpPr>
          <p:spPr>
            <a:xfrm>
              <a:off x="5756736" y="1729063"/>
              <a:ext cx="555740" cy="991150"/>
            </a:xfrm>
            <a:custGeom>
              <a:avLst/>
              <a:gdLst/>
              <a:ahLst/>
              <a:cxnLst/>
              <a:rect l="l" t="t" r="r" b="b"/>
              <a:pathLst>
                <a:path w="32657" h="58243" extrusionOk="0">
                  <a:moveTo>
                    <a:pt x="32657" y="0"/>
                  </a:moveTo>
                  <a:cubicBezTo>
                    <a:pt x="32590" y="5004"/>
                    <a:pt x="30622" y="9974"/>
                    <a:pt x="26786" y="14477"/>
                  </a:cubicBezTo>
                  <a:cubicBezTo>
                    <a:pt x="24551" y="17046"/>
                    <a:pt x="21916" y="19281"/>
                    <a:pt x="19047" y="21149"/>
                  </a:cubicBezTo>
                  <a:cubicBezTo>
                    <a:pt x="13543" y="24718"/>
                    <a:pt x="6972" y="27253"/>
                    <a:pt x="0" y="28654"/>
                  </a:cubicBezTo>
                  <a:lnTo>
                    <a:pt x="0" y="58242"/>
                  </a:lnTo>
                  <a:cubicBezTo>
                    <a:pt x="6938" y="56841"/>
                    <a:pt x="13510" y="54339"/>
                    <a:pt x="19047" y="50737"/>
                  </a:cubicBezTo>
                  <a:cubicBezTo>
                    <a:pt x="27987" y="44899"/>
                    <a:pt x="32557" y="37260"/>
                    <a:pt x="32657" y="29622"/>
                  </a:cubicBezTo>
                  <a:lnTo>
                    <a:pt x="32657" y="0"/>
                  </a:lnTo>
                  <a:close/>
                </a:path>
              </a:pathLst>
            </a:custGeom>
            <a:solidFill>
              <a:srgbClr val="FFC100">
                <a:alpha val="592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2018;p57">
              <a:extLst>
                <a:ext uri="{FF2B5EF4-FFF2-40B4-BE49-F238E27FC236}">
                  <a16:creationId xmlns:a16="http://schemas.microsoft.com/office/drawing/2014/main" id="{21428B93-0A87-408D-AC23-B165FEF584EE}"/>
                </a:ext>
              </a:extLst>
            </p:cNvPr>
            <p:cNvSpPr/>
            <p:nvPr/>
          </p:nvSpPr>
          <p:spPr>
            <a:xfrm>
              <a:off x="5756736" y="1729063"/>
              <a:ext cx="555740" cy="991150"/>
            </a:xfrm>
            <a:custGeom>
              <a:avLst/>
              <a:gdLst/>
              <a:ahLst/>
              <a:cxnLst/>
              <a:rect l="l" t="t" r="r" b="b"/>
              <a:pathLst>
                <a:path w="32657" h="58243" fill="none" extrusionOk="0">
                  <a:moveTo>
                    <a:pt x="19047" y="21149"/>
                  </a:moveTo>
                  <a:cubicBezTo>
                    <a:pt x="21916" y="19281"/>
                    <a:pt x="24551" y="17046"/>
                    <a:pt x="26786" y="14477"/>
                  </a:cubicBezTo>
                  <a:cubicBezTo>
                    <a:pt x="30622" y="9974"/>
                    <a:pt x="32590" y="5004"/>
                    <a:pt x="32657" y="0"/>
                  </a:cubicBezTo>
                  <a:lnTo>
                    <a:pt x="32657" y="29622"/>
                  </a:lnTo>
                  <a:cubicBezTo>
                    <a:pt x="32557" y="37260"/>
                    <a:pt x="27987" y="44899"/>
                    <a:pt x="19047" y="50737"/>
                  </a:cubicBezTo>
                  <a:cubicBezTo>
                    <a:pt x="13510" y="54339"/>
                    <a:pt x="6938" y="56841"/>
                    <a:pt x="0" y="58242"/>
                  </a:cubicBezTo>
                  <a:lnTo>
                    <a:pt x="0" y="28654"/>
                  </a:lnTo>
                  <a:cubicBezTo>
                    <a:pt x="6972" y="27253"/>
                    <a:pt x="13543" y="24718"/>
                    <a:pt x="19047" y="21149"/>
                  </a:cubicBezTo>
                  <a:close/>
                </a:path>
              </a:pathLst>
            </a:custGeom>
            <a:noFill/>
            <a:ln w="10850" cap="flat" cmpd="sng">
              <a:solidFill>
                <a:schemeClr val="accen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2019;p57">
              <a:extLst>
                <a:ext uri="{FF2B5EF4-FFF2-40B4-BE49-F238E27FC236}">
                  <a16:creationId xmlns:a16="http://schemas.microsoft.com/office/drawing/2014/main" id="{2ACB7C87-11C7-4581-BFC3-3C77122320E1}"/>
                </a:ext>
              </a:extLst>
            </p:cNvPr>
            <p:cNvSpPr/>
            <p:nvPr/>
          </p:nvSpPr>
          <p:spPr>
            <a:xfrm>
              <a:off x="4572029" y="1936962"/>
              <a:ext cx="1303932" cy="892942"/>
            </a:xfrm>
            <a:custGeom>
              <a:avLst/>
              <a:gdLst/>
              <a:ahLst/>
              <a:cxnLst/>
              <a:rect l="l" t="t" r="r" b="b"/>
              <a:pathLst>
                <a:path w="76623" h="52472" fill="none" extrusionOk="0">
                  <a:moveTo>
                    <a:pt x="1" y="7139"/>
                  </a:moveTo>
                  <a:lnTo>
                    <a:pt x="1" y="45266"/>
                  </a:lnTo>
                  <a:cubicBezTo>
                    <a:pt x="14578" y="52004"/>
                    <a:pt x="36093" y="52471"/>
                    <a:pt x="49970" y="49703"/>
                  </a:cubicBezTo>
                  <a:cubicBezTo>
                    <a:pt x="58543" y="47968"/>
                    <a:pt x="65648" y="44832"/>
                    <a:pt x="72052" y="41130"/>
                  </a:cubicBezTo>
                  <a:cubicBezTo>
                    <a:pt x="73620" y="40229"/>
                    <a:pt x="75154" y="39228"/>
                    <a:pt x="76622" y="38128"/>
                  </a:cubicBezTo>
                  <a:lnTo>
                    <a:pt x="76622" y="0"/>
                  </a:lnTo>
                  <a:cubicBezTo>
                    <a:pt x="75154" y="1068"/>
                    <a:pt x="73620" y="2068"/>
                    <a:pt x="72052" y="3002"/>
                  </a:cubicBezTo>
                  <a:cubicBezTo>
                    <a:pt x="65614" y="6705"/>
                    <a:pt x="57976" y="9274"/>
                    <a:pt x="49870" y="10741"/>
                  </a:cubicBezTo>
                  <a:cubicBezTo>
                    <a:pt x="39095" y="12676"/>
                    <a:pt x="14845" y="12509"/>
                    <a:pt x="1" y="7139"/>
                  </a:cubicBezTo>
                  <a:close/>
                </a:path>
              </a:pathLst>
            </a:custGeom>
            <a:noFill/>
            <a:ln w="10850" cap="flat" cmpd="sng">
              <a:solidFill>
                <a:srgbClr val="FFFFFF"/>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2020;p57">
              <a:extLst>
                <a:ext uri="{FF2B5EF4-FFF2-40B4-BE49-F238E27FC236}">
                  <a16:creationId xmlns:a16="http://schemas.microsoft.com/office/drawing/2014/main" id="{5E40E582-1435-4912-B4DC-5DBBD843DEAB}"/>
                </a:ext>
              </a:extLst>
            </p:cNvPr>
            <p:cNvSpPr/>
            <p:nvPr/>
          </p:nvSpPr>
          <p:spPr>
            <a:xfrm>
              <a:off x="4572029" y="1936962"/>
              <a:ext cx="1303932" cy="872896"/>
            </a:xfrm>
            <a:custGeom>
              <a:avLst/>
              <a:gdLst/>
              <a:ahLst/>
              <a:cxnLst/>
              <a:rect l="l" t="t" r="r" b="b"/>
              <a:pathLst>
                <a:path w="76623" h="51294" extrusionOk="0">
                  <a:moveTo>
                    <a:pt x="76622" y="0"/>
                  </a:moveTo>
                  <a:cubicBezTo>
                    <a:pt x="75154" y="1068"/>
                    <a:pt x="73620" y="2068"/>
                    <a:pt x="72052" y="3002"/>
                  </a:cubicBezTo>
                  <a:cubicBezTo>
                    <a:pt x="65614" y="6705"/>
                    <a:pt x="57976" y="9274"/>
                    <a:pt x="49870" y="10741"/>
                  </a:cubicBezTo>
                  <a:cubicBezTo>
                    <a:pt x="45958" y="11444"/>
                    <a:pt x="40271" y="11869"/>
                    <a:pt x="33902" y="11869"/>
                  </a:cubicBezTo>
                  <a:cubicBezTo>
                    <a:pt x="22727" y="11869"/>
                    <a:pt x="9456" y="10560"/>
                    <a:pt x="1" y="7139"/>
                  </a:cubicBezTo>
                  <a:lnTo>
                    <a:pt x="1" y="45266"/>
                  </a:lnTo>
                  <a:cubicBezTo>
                    <a:pt x="9254" y="49543"/>
                    <a:pt x="21302" y="51293"/>
                    <a:pt x="32417" y="51293"/>
                  </a:cubicBezTo>
                  <a:cubicBezTo>
                    <a:pt x="38814" y="51293"/>
                    <a:pt x="44901" y="50714"/>
                    <a:pt x="49970" y="49703"/>
                  </a:cubicBezTo>
                  <a:cubicBezTo>
                    <a:pt x="58543" y="47968"/>
                    <a:pt x="65648" y="44832"/>
                    <a:pt x="72052" y="41130"/>
                  </a:cubicBezTo>
                  <a:cubicBezTo>
                    <a:pt x="73620" y="40229"/>
                    <a:pt x="75154" y="39228"/>
                    <a:pt x="76622" y="38128"/>
                  </a:cubicBezTo>
                  <a:lnTo>
                    <a:pt x="76622" y="0"/>
                  </a:lnTo>
                  <a:close/>
                </a:path>
              </a:pathLst>
            </a:custGeom>
            <a:solidFill>
              <a:srgbClr val="455A64">
                <a:alpha val="43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7758407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39"/>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US" dirty="0">
                <a:solidFill>
                  <a:srgbClr val="FFC100"/>
                </a:solidFill>
              </a:rPr>
              <a:t>Implemented Modules</a:t>
            </a:r>
            <a:endParaRPr dirty="0">
              <a:solidFill>
                <a:srgbClr val="FFC100"/>
              </a:solidFill>
            </a:endParaRPr>
          </a:p>
        </p:txBody>
      </p:sp>
      <p:sp>
        <p:nvSpPr>
          <p:cNvPr id="204" name="Google Shape;204;p39"/>
          <p:cNvSpPr txBox="1">
            <a:spLocks noGrp="1"/>
          </p:cNvSpPr>
          <p:nvPr>
            <p:ph type="subTitle" idx="1"/>
          </p:nvPr>
        </p:nvSpPr>
        <p:spPr>
          <a:xfrm>
            <a:off x="713250" y="1251175"/>
            <a:ext cx="7717500" cy="3447300"/>
          </a:xfrm>
          <a:prstGeom prst="rect">
            <a:avLst/>
          </a:prstGeom>
        </p:spPr>
        <p:txBody>
          <a:bodyPr spcFirstLastPara="1" wrap="square" lIns="91425" tIns="91425" rIns="91425" bIns="91425" anchor="t" anchorCtr="0">
            <a:noAutofit/>
          </a:bodyPr>
          <a:lstStyle/>
          <a:p>
            <a:pPr marL="228600" lvl="0" indent="-228600" algn="l" rtl="0">
              <a:spcBef>
                <a:spcPts val="0"/>
              </a:spcBef>
              <a:spcAft>
                <a:spcPts val="1600"/>
              </a:spcAft>
            </a:pPr>
            <a:r>
              <a:rPr lang="en-US" sz="1400" b="1" dirty="0"/>
              <a:t>Fraud Detection</a:t>
            </a:r>
          </a:p>
          <a:p>
            <a:pPr marL="685800" lvl="1" indent="-228600">
              <a:spcBef>
                <a:spcPts val="0"/>
              </a:spcBef>
              <a:spcAft>
                <a:spcPts val="1600"/>
              </a:spcAft>
            </a:pPr>
            <a:r>
              <a:rPr lang="en-US" dirty="0"/>
              <a:t>Using Random Forest</a:t>
            </a:r>
          </a:p>
          <a:p>
            <a:pPr marL="685800" lvl="1" indent="-228600">
              <a:spcBef>
                <a:spcPts val="0"/>
              </a:spcBef>
              <a:spcAft>
                <a:spcPts val="1600"/>
              </a:spcAft>
            </a:pPr>
            <a:r>
              <a:rPr lang="en-US" dirty="0"/>
              <a:t>Outputs the probability that company has been doing fraud in its financial statements.</a:t>
            </a:r>
          </a:p>
          <a:p>
            <a:pPr marL="228600" indent="-228600">
              <a:spcAft>
                <a:spcPts val="1600"/>
              </a:spcAft>
            </a:pPr>
            <a:r>
              <a:rPr lang="en-US" sz="1400" b="1" dirty="0"/>
              <a:t>Sentiment Analysis</a:t>
            </a:r>
          </a:p>
          <a:p>
            <a:pPr marL="685800" lvl="1" indent="-228600">
              <a:spcAft>
                <a:spcPts val="1600"/>
              </a:spcAft>
            </a:pPr>
            <a:r>
              <a:rPr lang="en-US" dirty="0"/>
              <a:t>Using Loughran-McDonald Master Dictionary</a:t>
            </a:r>
          </a:p>
          <a:p>
            <a:pPr marL="685800" lvl="1" indent="-228600">
              <a:spcAft>
                <a:spcPts val="1600"/>
              </a:spcAft>
            </a:pPr>
            <a:r>
              <a:rPr lang="en-US" dirty="0"/>
              <a:t>Detects the financial sentiment of the financial statements(10K, 10Q, 8K)</a:t>
            </a:r>
          </a:p>
        </p:txBody>
      </p:sp>
    </p:spTree>
  </p:cSld>
  <p:clrMapOvr>
    <a:masterClrMapping/>
  </p:clrMapOvr>
</p:sld>
</file>

<file path=ppt/theme/theme1.xml><?xml version="1.0" encoding="utf-8"?>
<a:theme xmlns:a="http://schemas.openxmlformats.org/drawingml/2006/main" name="Startup Slide Deck by Slidesgo">
  <a:themeElements>
    <a:clrScheme name="Simple Light">
      <a:dk1>
        <a:srgbClr val="000000"/>
      </a:dk1>
      <a:lt1>
        <a:srgbClr val="FFFFFF"/>
      </a:lt1>
      <a:dk2>
        <a:srgbClr val="9E59AA"/>
      </a:dk2>
      <a:lt2>
        <a:srgbClr val="37474F"/>
      </a:lt2>
      <a:accent1>
        <a:srgbClr val="E3C3E9"/>
      </a:accent1>
      <a:accent2>
        <a:srgbClr val="212121"/>
      </a:accent2>
      <a:accent3>
        <a:srgbClr val="263238"/>
      </a:accent3>
      <a:accent4>
        <a:srgbClr val="999999"/>
      </a:accent4>
      <a:accent5>
        <a:srgbClr val="595959"/>
      </a:accent5>
      <a:accent6>
        <a:srgbClr val="BA68C8"/>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733</TotalTime>
  <Words>365</Words>
  <Application>Microsoft Office PowerPoint</Application>
  <PresentationFormat>On-screen Show (16:9)</PresentationFormat>
  <Paragraphs>58</Paragraphs>
  <Slides>24</Slides>
  <Notes>17</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24</vt:i4>
      </vt:variant>
    </vt:vector>
  </HeadingPairs>
  <TitlesOfParts>
    <vt:vector size="33" baseType="lpstr">
      <vt:lpstr>Montserrat ExtraBold</vt:lpstr>
      <vt:lpstr>Arial</vt:lpstr>
      <vt:lpstr>Montserrat Black</vt:lpstr>
      <vt:lpstr>Montserrat Light</vt:lpstr>
      <vt:lpstr>Roboto</vt:lpstr>
      <vt:lpstr>Montserrat</vt:lpstr>
      <vt:lpstr>Montserrat Medium</vt:lpstr>
      <vt:lpstr>Montserrat Bold</vt:lpstr>
      <vt:lpstr>Startup Slide Deck by Slidesgo</vt:lpstr>
      <vt:lpstr>Digital Alpha’s SEC filling Analyzer for SaaS Companies</vt:lpstr>
      <vt:lpstr>EDGAR Dataset</vt:lpstr>
      <vt:lpstr>Our Approach</vt:lpstr>
      <vt:lpstr>Data Scraping</vt:lpstr>
      <vt:lpstr>Data Scraping Workflow</vt:lpstr>
      <vt:lpstr>Data Cleaning</vt:lpstr>
      <vt:lpstr>Data Cleaning and Preparation Workflow</vt:lpstr>
      <vt:lpstr>Machine Learning</vt:lpstr>
      <vt:lpstr>Implemented Modules</vt:lpstr>
      <vt:lpstr>PowerPoint Presentation</vt:lpstr>
      <vt:lpstr>Why never Outdated?</vt:lpstr>
      <vt:lpstr>NN Model</vt:lpstr>
      <vt:lpstr>Web Design</vt:lpstr>
      <vt:lpstr>Frontend Architecture</vt:lpstr>
      <vt:lpstr>Backend Architecture</vt:lpstr>
      <vt:lpstr>High Level Architecture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Inter IIT  Digital Alpha’s Sec Analyzer</dc:title>
  <dc:creator>HARSHIT</dc:creator>
  <cp:lastModifiedBy>Pratik Bedre</cp:lastModifiedBy>
  <cp:revision>10</cp:revision>
  <dcterms:modified xsi:type="dcterms:W3CDTF">2022-03-24T10:04:06Z</dcterms:modified>
</cp:coreProperties>
</file>